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60" r:id="rId5"/>
    <p:sldId id="261" r:id="rId6"/>
    <p:sldId id="267" r:id="rId7"/>
    <p:sldId id="268" r:id="rId8"/>
    <p:sldId id="264" r:id="rId9"/>
    <p:sldId id="272" r:id="rId10"/>
    <p:sldId id="271" r:id="rId11"/>
    <p:sldId id="269" r:id="rId12"/>
    <p:sldId id="275" r:id="rId13"/>
    <p:sldId id="265" r:id="rId14"/>
    <p:sldId id="273" r:id="rId15"/>
    <p:sldId id="262" r:id="rId16"/>
    <p:sldId id="276"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958"/>
    <a:srgbClr val="4A7E98"/>
    <a:srgbClr val="121F25"/>
    <a:srgbClr val="83AEC3"/>
    <a:srgbClr val="386074"/>
    <a:srgbClr val="1F3641"/>
    <a:srgbClr val="6292BE"/>
    <a:srgbClr val="315465"/>
    <a:srgbClr val="26414E"/>
    <a:srgbClr val="6D4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C85AF-A604-4649-9B9F-A879A4BDF13C}"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7514D-8BC5-4B10-BF9B-27BADD8A90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B05D3-5441-4F47-B5C0-416EBA3A637A}"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191A4-6770-4F13-8C75-228325AC43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 y="0"/>
            <a:ext cx="12189287" cy="7279713"/>
          </a:xfrm>
          <a:prstGeom prst="rect">
            <a:avLst/>
          </a:prstGeom>
        </p:spPr>
      </p:pic>
      <p:sp>
        <p:nvSpPr>
          <p:cNvPr id="5" name="矩形 4"/>
          <p:cNvSpPr/>
          <p:nvPr/>
        </p:nvSpPr>
        <p:spPr>
          <a:xfrm>
            <a:off x="0" y="0"/>
            <a:ext cx="14535150" cy="7679763"/>
          </a:xfrm>
          <a:prstGeom prst="rect">
            <a:avLst/>
          </a:prstGeom>
          <a:solidFill>
            <a:srgbClr val="1F36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032885" y="3037518"/>
            <a:ext cx="4126230" cy="861774"/>
          </a:xfrm>
          <a:prstGeom prst="rect">
            <a:avLst/>
          </a:prstGeom>
          <a:noFill/>
        </p:spPr>
        <p:txBody>
          <a:bodyPr wrap="square" rtlCol="0">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标题标题标题</a:t>
            </a:r>
          </a:p>
        </p:txBody>
      </p:sp>
      <p:sp>
        <p:nvSpPr>
          <p:cNvPr id="7" name="文本框 6"/>
          <p:cNvSpPr txBox="1"/>
          <p:nvPr/>
        </p:nvSpPr>
        <p:spPr>
          <a:xfrm>
            <a:off x="3211830" y="3809514"/>
            <a:ext cx="5543550" cy="646331"/>
          </a:xfrm>
          <a:prstGeom prst="rect">
            <a:avLst/>
          </a:prstGeom>
          <a:noFill/>
        </p:spPr>
        <p:txBody>
          <a:bodyPr wrap="square" rtlCol="0">
            <a:spAutoFit/>
          </a:bodyPr>
          <a:lstStyle/>
          <a:p>
            <a:pPr algn="ctr"/>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Giant squid remain one of the most enigmatic 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8" name="流程图: 可选过程 7"/>
          <p:cNvSpPr/>
          <p:nvPr/>
        </p:nvSpPr>
        <p:spPr>
          <a:xfrm>
            <a:off x="4032885" y="2754630"/>
            <a:ext cx="3956685" cy="282888"/>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727771" y="1858598"/>
            <a:ext cx="511667" cy="819000"/>
            <a:chOff x="5608636" y="4764088"/>
            <a:chExt cx="488950" cy="782638"/>
          </a:xfrm>
          <a:solidFill>
            <a:schemeClr val="bg1"/>
          </a:solidFill>
        </p:grpSpPr>
        <p:sp>
          <p:nvSpPr>
            <p:cNvPr id="10" name="Freeform 30"/>
            <p:cNvSpPr>
              <a:spLocks noEditPoints="1"/>
            </p:cNvSpPr>
            <p:nvPr/>
          </p:nvSpPr>
          <p:spPr bwMode="auto">
            <a:xfrm>
              <a:off x="5608636" y="4764088"/>
              <a:ext cx="488950" cy="782638"/>
            </a:xfrm>
            <a:custGeom>
              <a:avLst/>
              <a:gdLst>
                <a:gd name="T0" fmla="*/ 546 w 645"/>
                <a:gd name="T1" fmla="*/ 93 h 1032"/>
                <a:gd name="T2" fmla="*/ 320 w 645"/>
                <a:gd name="T3" fmla="*/ 0 h 1032"/>
                <a:gd name="T4" fmla="*/ 0 w 645"/>
                <a:gd name="T5" fmla="*/ 319 h 1032"/>
                <a:gd name="T6" fmla="*/ 104 w 645"/>
                <a:gd name="T7" fmla="*/ 576 h 1032"/>
                <a:gd name="T8" fmla="*/ 159 w 645"/>
                <a:gd name="T9" fmla="*/ 693 h 1032"/>
                <a:gd name="T10" fmla="*/ 159 w 645"/>
                <a:gd name="T11" fmla="*/ 765 h 1032"/>
                <a:gd name="T12" fmla="*/ 185 w 645"/>
                <a:gd name="T13" fmla="*/ 801 h 1032"/>
                <a:gd name="T14" fmla="*/ 189 w 645"/>
                <a:gd name="T15" fmla="*/ 898 h 1032"/>
                <a:gd name="T16" fmla="*/ 237 w 645"/>
                <a:gd name="T17" fmla="*/ 973 h 1032"/>
                <a:gd name="T18" fmla="*/ 248 w 645"/>
                <a:gd name="T19" fmla="*/ 972 h 1032"/>
                <a:gd name="T20" fmla="*/ 262 w 645"/>
                <a:gd name="T21" fmla="*/ 1020 h 1032"/>
                <a:gd name="T22" fmla="*/ 393 w 645"/>
                <a:gd name="T23" fmla="*/ 1002 h 1032"/>
                <a:gd name="T24" fmla="*/ 394 w 645"/>
                <a:gd name="T25" fmla="*/ 972 h 1032"/>
                <a:gd name="T26" fmla="*/ 456 w 645"/>
                <a:gd name="T27" fmla="*/ 944 h 1032"/>
                <a:gd name="T28" fmla="*/ 459 w 645"/>
                <a:gd name="T29" fmla="*/ 866 h 1032"/>
                <a:gd name="T30" fmla="*/ 458 w 645"/>
                <a:gd name="T31" fmla="*/ 803 h 1032"/>
                <a:gd name="T32" fmla="*/ 484 w 645"/>
                <a:gd name="T33" fmla="*/ 762 h 1032"/>
                <a:gd name="T34" fmla="*/ 484 w 645"/>
                <a:gd name="T35" fmla="*/ 691 h 1032"/>
                <a:gd name="T36" fmla="*/ 539 w 645"/>
                <a:gd name="T37" fmla="*/ 572 h 1032"/>
                <a:gd name="T38" fmla="*/ 640 w 645"/>
                <a:gd name="T39" fmla="*/ 289 h 1032"/>
                <a:gd name="T40" fmla="*/ 323 w 645"/>
                <a:gd name="T41" fmla="*/ 994 h 1032"/>
                <a:gd name="T42" fmla="*/ 287 w 645"/>
                <a:gd name="T43" fmla="*/ 973 h 1032"/>
                <a:gd name="T44" fmla="*/ 326 w 645"/>
                <a:gd name="T45" fmla="*/ 970 h 1032"/>
                <a:gd name="T46" fmla="*/ 353 w 645"/>
                <a:gd name="T47" fmla="*/ 971 h 1032"/>
                <a:gd name="T48" fmla="*/ 422 w 645"/>
                <a:gd name="T49" fmla="*/ 929 h 1032"/>
                <a:gd name="T50" fmla="*/ 348 w 645"/>
                <a:gd name="T51" fmla="*/ 934 h 1032"/>
                <a:gd name="T52" fmla="*/ 297 w 645"/>
                <a:gd name="T53" fmla="*/ 935 h 1032"/>
                <a:gd name="T54" fmla="*/ 220 w 645"/>
                <a:gd name="T55" fmla="*/ 926 h 1032"/>
                <a:gd name="T56" fmla="*/ 258 w 645"/>
                <a:gd name="T57" fmla="*/ 915 h 1032"/>
                <a:gd name="T58" fmla="*/ 306 w 645"/>
                <a:gd name="T59" fmla="*/ 917 h 1032"/>
                <a:gd name="T60" fmla="*/ 380 w 645"/>
                <a:gd name="T61" fmla="*/ 916 h 1032"/>
                <a:gd name="T62" fmla="*/ 422 w 645"/>
                <a:gd name="T63" fmla="*/ 921 h 1032"/>
                <a:gd name="T64" fmla="*/ 422 w 645"/>
                <a:gd name="T65" fmla="*/ 877 h 1032"/>
                <a:gd name="T66" fmla="*/ 346 w 645"/>
                <a:gd name="T67" fmla="*/ 881 h 1032"/>
                <a:gd name="T68" fmla="*/ 295 w 645"/>
                <a:gd name="T69" fmla="*/ 881 h 1032"/>
                <a:gd name="T70" fmla="*/ 221 w 645"/>
                <a:gd name="T71" fmla="*/ 875 h 1032"/>
                <a:gd name="T72" fmla="*/ 259 w 645"/>
                <a:gd name="T73" fmla="*/ 862 h 1032"/>
                <a:gd name="T74" fmla="*/ 308 w 645"/>
                <a:gd name="T75" fmla="*/ 863 h 1032"/>
                <a:gd name="T76" fmla="*/ 381 w 645"/>
                <a:gd name="T77" fmla="*/ 863 h 1032"/>
                <a:gd name="T78" fmla="*/ 422 w 645"/>
                <a:gd name="T79" fmla="*/ 867 h 1032"/>
                <a:gd name="T80" fmla="*/ 423 w 645"/>
                <a:gd name="T81" fmla="*/ 822 h 1032"/>
                <a:gd name="T82" fmla="*/ 392 w 645"/>
                <a:gd name="T83" fmla="*/ 827 h 1032"/>
                <a:gd name="T84" fmla="*/ 318 w 645"/>
                <a:gd name="T85" fmla="*/ 827 h 1032"/>
                <a:gd name="T86" fmla="*/ 263 w 645"/>
                <a:gd name="T87" fmla="*/ 829 h 1032"/>
                <a:gd name="T88" fmla="*/ 220 w 645"/>
                <a:gd name="T89" fmla="*/ 817 h 1032"/>
                <a:gd name="T90" fmla="*/ 285 w 645"/>
                <a:gd name="T91" fmla="*/ 809 h 1032"/>
                <a:gd name="T92" fmla="*/ 341 w 645"/>
                <a:gd name="T93" fmla="*/ 809 h 1032"/>
                <a:gd name="T94" fmla="*/ 420 w 645"/>
                <a:gd name="T95" fmla="*/ 812 h 1032"/>
                <a:gd name="T96" fmla="*/ 603 w 645"/>
                <a:gd name="T97" fmla="*/ 335 h 1032"/>
                <a:gd name="T98" fmla="*/ 512 w 645"/>
                <a:gd name="T99" fmla="*/ 547 h 1032"/>
                <a:gd name="T100" fmla="*/ 444 w 645"/>
                <a:gd name="T101" fmla="*/ 726 h 1032"/>
                <a:gd name="T102" fmla="*/ 395 w 645"/>
                <a:gd name="T103" fmla="*/ 775 h 1032"/>
                <a:gd name="T104" fmla="*/ 320 w 645"/>
                <a:gd name="T105" fmla="*/ 773 h 1032"/>
                <a:gd name="T106" fmla="*/ 254 w 645"/>
                <a:gd name="T107" fmla="*/ 775 h 1032"/>
                <a:gd name="T108" fmla="*/ 198 w 645"/>
                <a:gd name="T109" fmla="*/ 725 h 1032"/>
                <a:gd name="T110" fmla="*/ 151 w 645"/>
                <a:gd name="T111" fmla="*/ 581 h 1032"/>
                <a:gd name="T112" fmla="*/ 97 w 645"/>
                <a:gd name="T113" fmla="*/ 491 h 1032"/>
                <a:gd name="T114" fmla="*/ 130 w 645"/>
                <a:gd name="T115" fmla="*/ 112 h 1032"/>
                <a:gd name="T116" fmla="*/ 337 w 645"/>
                <a:gd name="T117" fmla="*/ 41 h 1032"/>
                <a:gd name="T118" fmla="*/ 603 w 645"/>
                <a:gd name="T119"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5" h="1032">
                  <a:moveTo>
                    <a:pt x="640" y="289"/>
                  </a:moveTo>
                  <a:cubicBezTo>
                    <a:pt x="634" y="217"/>
                    <a:pt x="601" y="147"/>
                    <a:pt x="546" y="93"/>
                  </a:cubicBezTo>
                  <a:cubicBezTo>
                    <a:pt x="492" y="40"/>
                    <a:pt x="422" y="7"/>
                    <a:pt x="350" y="2"/>
                  </a:cubicBezTo>
                  <a:cubicBezTo>
                    <a:pt x="340" y="1"/>
                    <a:pt x="330" y="0"/>
                    <a:pt x="320" y="0"/>
                  </a:cubicBezTo>
                  <a:cubicBezTo>
                    <a:pt x="231" y="0"/>
                    <a:pt x="154" y="34"/>
                    <a:pt x="90" y="101"/>
                  </a:cubicBezTo>
                  <a:cubicBezTo>
                    <a:pt x="31" y="164"/>
                    <a:pt x="0" y="239"/>
                    <a:pt x="0" y="319"/>
                  </a:cubicBezTo>
                  <a:cubicBezTo>
                    <a:pt x="1" y="394"/>
                    <a:pt x="40" y="470"/>
                    <a:pt x="70" y="520"/>
                  </a:cubicBezTo>
                  <a:cubicBezTo>
                    <a:pt x="80" y="538"/>
                    <a:pt x="92" y="556"/>
                    <a:pt x="104" y="576"/>
                  </a:cubicBezTo>
                  <a:cubicBezTo>
                    <a:pt x="110" y="585"/>
                    <a:pt x="115" y="594"/>
                    <a:pt x="121" y="603"/>
                  </a:cubicBezTo>
                  <a:cubicBezTo>
                    <a:pt x="139" y="632"/>
                    <a:pt x="156" y="661"/>
                    <a:pt x="159" y="693"/>
                  </a:cubicBezTo>
                  <a:cubicBezTo>
                    <a:pt x="160" y="702"/>
                    <a:pt x="159" y="713"/>
                    <a:pt x="159" y="724"/>
                  </a:cubicBezTo>
                  <a:cubicBezTo>
                    <a:pt x="158" y="738"/>
                    <a:pt x="157" y="753"/>
                    <a:pt x="159" y="765"/>
                  </a:cubicBezTo>
                  <a:cubicBezTo>
                    <a:pt x="162" y="777"/>
                    <a:pt x="169" y="784"/>
                    <a:pt x="176" y="791"/>
                  </a:cubicBezTo>
                  <a:cubicBezTo>
                    <a:pt x="179" y="794"/>
                    <a:pt x="182" y="797"/>
                    <a:pt x="185" y="801"/>
                  </a:cubicBezTo>
                  <a:cubicBezTo>
                    <a:pt x="179" y="815"/>
                    <a:pt x="181" y="832"/>
                    <a:pt x="189" y="844"/>
                  </a:cubicBezTo>
                  <a:cubicBezTo>
                    <a:pt x="180" y="860"/>
                    <a:pt x="179" y="883"/>
                    <a:pt x="189" y="898"/>
                  </a:cubicBezTo>
                  <a:cubicBezTo>
                    <a:pt x="180" y="914"/>
                    <a:pt x="180" y="931"/>
                    <a:pt x="187" y="946"/>
                  </a:cubicBezTo>
                  <a:cubicBezTo>
                    <a:pt x="196" y="963"/>
                    <a:pt x="215" y="973"/>
                    <a:pt x="237" y="973"/>
                  </a:cubicBezTo>
                  <a:cubicBezTo>
                    <a:pt x="237" y="973"/>
                    <a:pt x="237" y="973"/>
                    <a:pt x="237" y="973"/>
                  </a:cubicBezTo>
                  <a:cubicBezTo>
                    <a:pt x="240" y="973"/>
                    <a:pt x="244" y="972"/>
                    <a:pt x="248" y="972"/>
                  </a:cubicBezTo>
                  <a:cubicBezTo>
                    <a:pt x="248" y="974"/>
                    <a:pt x="248" y="977"/>
                    <a:pt x="248" y="979"/>
                  </a:cubicBezTo>
                  <a:cubicBezTo>
                    <a:pt x="248" y="993"/>
                    <a:pt x="248" y="1008"/>
                    <a:pt x="262" y="1020"/>
                  </a:cubicBezTo>
                  <a:cubicBezTo>
                    <a:pt x="276" y="1032"/>
                    <a:pt x="307" y="1032"/>
                    <a:pt x="317" y="1032"/>
                  </a:cubicBezTo>
                  <a:cubicBezTo>
                    <a:pt x="348" y="1032"/>
                    <a:pt x="385" y="1025"/>
                    <a:pt x="393" y="1002"/>
                  </a:cubicBezTo>
                  <a:cubicBezTo>
                    <a:pt x="397" y="992"/>
                    <a:pt x="396" y="985"/>
                    <a:pt x="395" y="977"/>
                  </a:cubicBezTo>
                  <a:cubicBezTo>
                    <a:pt x="394" y="976"/>
                    <a:pt x="394" y="974"/>
                    <a:pt x="394" y="972"/>
                  </a:cubicBezTo>
                  <a:cubicBezTo>
                    <a:pt x="398" y="973"/>
                    <a:pt x="401" y="973"/>
                    <a:pt x="405" y="973"/>
                  </a:cubicBezTo>
                  <a:cubicBezTo>
                    <a:pt x="428" y="973"/>
                    <a:pt x="447" y="962"/>
                    <a:pt x="456" y="944"/>
                  </a:cubicBezTo>
                  <a:cubicBezTo>
                    <a:pt x="462" y="930"/>
                    <a:pt x="461" y="914"/>
                    <a:pt x="452" y="900"/>
                  </a:cubicBezTo>
                  <a:cubicBezTo>
                    <a:pt x="458" y="891"/>
                    <a:pt x="460" y="877"/>
                    <a:pt x="459" y="866"/>
                  </a:cubicBezTo>
                  <a:cubicBezTo>
                    <a:pt x="459" y="857"/>
                    <a:pt x="456" y="850"/>
                    <a:pt x="452" y="845"/>
                  </a:cubicBezTo>
                  <a:cubicBezTo>
                    <a:pt x="459" y="834"/>
                    <a:pt x="462" y="817"/>
                    <a:pt x="458" y="803"/>
                  </a:cubicBezTo>
                  <a:cubicBezTo>
                    <a:pt x="461" y="797"/>
                    <a:pt x="465" y="792"/>
                    <a:pt x="469" y="788"/>
                  </a:cubicBezTo>
                  <a:cubicBezTo>
                    <a:pt x="475" y="781"/>
                    <a:pt x="481" y="774"/>
                    <a:pt x="484" y="762"/>
                  </a:cubicBezTo>
                  <a:cubicBezTo>
                    <a:pt x="487" y="746"/>
                    <a:pt x="486" y="732"/>
                    <a:pt x="484" y="719"/>
                  </a:cubicBezTo>
                  <a:cubicBezTo>
                    <a:pt x="484" y="709"/>
                    <a:pt x="483" y="700"/>
                    <a:pt x="484" y="691"/>
                  </a:cubicBezTo>
                  <a:cubicBezTo>
                    <a:pt x="487" y="657"/>
                    <a:pt x="506" y="625"/>
                    <a:pt x="519" y="603"/>
                  </a:cubicBezTo>
                  <a:cubicBezTo>
                    <a:pt x="526" y="593"/>
                    <a:pt x="533" y="582"/>
                    <a:pt x="539" y="572"/>
                  </a:cubicBezTo>
                  <a:cubicBezTo>
                    <a:pt x="565" y="533"/>
                    <a:pt x="589" y="496"/>
                    <a:pt x="610" y="444"/>
                  </a:cubicBezTo>
                  <a:cubicBezTo>
                    <a:pt x="627" y="401"/>
                    <a:pt x="645" y="358"/>
                    <a:pt x="640" y="289"/>
                  </a:cubicBezTo>
                  <a:close/>
                  <a:moveTo>
                    <a:pt x="357" y="988"/>
                  </a:moveTo>
                  <a:cubicBezTo>
                    <a:pt x="350" y="992"/>
                    <a:pt x="338" y="994"/>
                    <a:pt x="323" y="994"/>
                  </a:cubicBezTo>
                  <a:cubicBezTo>
                    <a:pt x="309" y="994"/>
                    <a:pt x="295" y="992"/>
                    <a:pt x="286" y="989"/>
                  </a:cubicBezTo>
                  <a:cubicBezTo>
                    <a:pt x="285" y="985"/>
                    <a:pt x="285" y="977"/>
                    <a:pt x="287" y="973"/>
                  </a:cubicBezTo>
                  <a:cubicBezTo>
                    <a:pt x="293" y="970"/>
                    <a:pt x="302" y="970"/>
                    <a:pt x="309" y="970"/>
                  </a:cubicBezTo>
                  <a:cubicBezTo>
                    <a:pt x="314" y="970"/>
                    <a:pt x="320" y="970"/>
                    <a:pt x="326" y="970"/>
                  </a:cubicBezTo>
                  <a:cubicBezTo>
                    <a:pt x="331" y="971"/>
                    <a:pt x="337" y="971"/>
                    <a:pt x="343" y="971"/>
                  </a:cubicBezTo>
                  <a:cubicBezTo>
                    <a:pt x="347" y="971"/>
                    <a:pt x="350" y="971"/>
                    <a:pt x="353" y="971"/>
                  </a:cubicBezTo>
                  <a:cubicBezTo>
                    <a:pt x="356" y="972"/>
                    <a:pt x="358" y="978"/>
                    <a:pt x="357" y="988"/>
                  </a:cubicBezTo>
                  <a:close/>
                  <a:moveTo>
                    <a:pt x="422" y="929"/>
                  </a:moveTo>
                  <a:cubicBezTo>
                    <a:pt x="409" y="934"/>
                    <a:pt x="390" y="935"/>
                    <a:pt x="375" y="935"/>
                  </a:cubicBezTo>
                  <a:cubicBezTo>
                    <a:pt x="366" y="935"/>
                    <a:pt x="357" y="935"/>
                    <a:pt x="348" y="934"/>
                  </a:cubicBezTo>
                  <a:cubicBezTo>
                    <a:pt x="338" y="934"/>
                    <a:pt x="328" y="934"/>
                    <a:pt x="318" y="934"/>
                  </a:cubicBezTo>
                  <a:cubicBezTo>
                    <a:pt x="312" y="934"/>
                    <a:pt x="305" y="934"/>
                    <a:pt x="297" y="935"/>
                  </a:cubicBezTo>
                  <a:cubicBezTo>
                    <a:pt x="287" y="935"/>
                    <a:pt x="275" y="936"/>
                    <a:pt x="264" y="936"/>
                  </a:cubicBezTo>
                  <a:cubicBezTo>
                    <a:pt x="223" y="936"/>
                    <a:pt x="220" y="928"/>
                    <a:pt x="220" y="926"/>
                  </a:cubicBezTo>
                  <a:cubicBezTo>
                    <a:pt x="220" y="924"/>
                    <a:pt x="221" y="923"/>
                    <a:pt x="221" y="922"/>
                  </a:cubicBezTo>
                  <a:cubicBezTo>
                    <a:pt x="224" y="919"/>
                    <a:pt x="233" y="915"/>
                    <a:pt x="258" y="915"/>
                  </a:cubicBezTo>
                  <a:cubicBezTo>
                    <a:pt x="267" y="915"/>
                    <a:pt x="276" y="916"/>
                    <a:pt x="285" y="916"/>
                  </a:cubicBezTo>
                  <a:cubicBezTo>
                    <a:pt x="293" y="917"/>
                    <a:pt x="300" y="917"/>
                    <a:pt x="306" y="917"/>
                  </a:cubicBezTo>
                  <a:cubicBezTo>
                    <a:pt x="362" y="917"/>
                    <a:pt x="362" y="917"/>
                    <a:pt x="362" y="917"/>
                  </a:cubicBezTo>
                  <a:cubicBezTo>
                    <a:pt x="368" y="917"/>
                    <a:pt x="374" y="917"/>
                    <a:pt x="380" y="916"/>
                  </a:cubicBezTo>
                  <a:cubicBezTo>
                    <a:pt x="386" y="916"/>
                    <a:pt x="392" y="916"/>
                    <a:pt x="397" y="916"/>
                  </a:cubicBezTo>
                  <a:cubicBezTo>
                    <a:pt x="411" y="916"/>
                    <a:pt x="419" y="918"/>
                    <a:pt x="422" y="921"/>
                  </a:cubicBezTo>
                  <a:cubicBezTo>
                    <a:pt x="423" y="922"/>
                    <a:pt x="423" y="925"/>
                    <a:pt x="422" y="929"/>
                  </a:cubicBezTo>
                  <a:close/>
                  <a:moveTo>
                    <a:pt x="422" y="877"/>
                  </a:moveTo>
                  <a:cubicBezTo>
                    <a:pt x="407" y="880"/>
                    <a:pt x="389" y="881"/>
                    <a:pt x="373" y="881"/>
                  </a:cubicBezTo>
                  <a:cubicBezTo>
                    <a:pt x="364" y="881"/>
                    <a:pt x="355" y="881"/>
                    <a:pt x="346" y="881"/>
                  </a:cubicBezTo>
                  <a:cubicBezTo>
                    <a:pt x="336" y="880"/>
                    <a:pt x="326" y="880"/>
                    <a:pt x="315" y="880"/>
                  </a:cubicBezTo>
                  <a:cubicBezTo>
                    <a:pt x="310" y="880"/>
                    <a:pt x="303" y="881"/>
                    <a:pt x="295" y="881"/>
                  </a:cubicBezTo>
                  <a:cubicBezTo>
                    <a:pt x="285" y="882"/>
                    <a:pt x="274" y="882"/>
                    <a:pt x="262" y="882"/>
                  </a:cubicBezTo>
                  <a:cubicBezTo>
                    <a:pt x="233" y="882"/>
                    <a:pt x="224" y="877"/>
                    <a:pt x="221" y="875"/>
                  </a:cubicBezTo>
                  <a:cubicBezTo>
                    <a:pt x="220" y="874"/>
                    <a:pt x="220" y="873"/>
                    <a:pt x="220" y="871"/>
                  </a:cubicBezTo>
                  <a:cubicBezTo>
                    <a:pt x="220" y="868"/>
                    <a:pt x="224" y="862"/>
                    <a:pt x="259" y="862"/>
                  </a:cubicBezTo>
                  <a:cubicBezTo>
                    <a:pt x="268" y="862"/>
                    <a:pt x="278" y="862"/>
                    <a:pt x="287" y="862"/>
                  </a:cubicBezTo>
                  <a:cubicBezTo>
                    <a:pt x="294" y="863"/>
                    <a:pt x="302" y="863"/>
                    <a:pt x="308" y="863"/>
                  </a:cubicBezTo>
                  <a:cubicBezTo>
                    <a:pt x="362" y="863"/>
                    <a:pt x="362" y="863"/>
                    <a:pt x="362" y="863"/>
                  </a:cubicBezTo>
                  <a:cubicBezTo>
                    <a:pt x="368" y="863"/>
                    <a:pt x="375" y="863"/>
                    <a:pt x="381" y="863"/>
                  </a:cubicBezTo>
                  <a:cubicBezTo>
                    <a:pt x="386" y="863"/>
                    <a:pt x="392" y="862"/>
                    <a:pt x="397" y="862"/>
                  </a:cubicBezTo>
                  <a:cubicBezTo>
                    <a:pt x="402" y="862"/>
                    <a:pt x="418" y="862"/>
                    <a:pt x="422" y="867"/>
                  </a:cubicBezTo>
                  <a:cubicBezTo>
                    <a:pt x="423" y="869"/>
                    <a:pt x="423" y="872"/>
                    <a:pt x="422" y="877"/>
                  </a:cubicBezTo>
                  <a:close/>
                  <a:moveTo>
                    <a:pt x="423" y="822"/>
                  </a:moveTo>
                  <a:cubicBezTo>
                    <a:pt x="420" y="826"/>
                    <a:pt x="414" y="827"/>
                    <a:pt x="403" y="827"/>
                  </a:cubicBezTo>
                  <a:cubicBezTo>
                    <a:pt x="399" y="827"/>
                    <a:pt x="396" y="827"/>
                    <a:pt x="392" y="827"/>
                  </a:cubicBezTo>
                  <a:cubicBezTo>
                    <a:pt x="387" y="827"/>
                    <a:pt x="383" y="827"/>
                    <a:pt x="379" y="827"/>
                  </a:cubicBezTo>
                  <a:cubicBezTo>
                    <a:pt x="318" y="827"/>
                    <a:pt x="318" y="827"/>
                    <a:pt x="318" y="827"/>
                  </a:cubicBezTo>
                  <a:cubicBezTo>
                    <a:pt x="312" y="827"/>
                    <a:pt x="305" y="827"/>
                    <a:pt x="297" y="827"/>
                  </a:cubicBezTo>
                  <a:cubicBezTo>
                    <a:pt x="286" y="828"/>
                    <a:pt x="274" y="829"/>
                    <a:pt x="263" y="829"/>
                  </a:cubicBezTo>
                  <a:cubicBezTo>
                    <a:pt x="234" y="829"/>
                    <a:pt x="225" y="824"/>
                    <a:pt x="221" y="821"/>
                  </a:cubicBezTo>
                  <a:cubicBezTo>
                    <a:pt x="220" y="820"/>
                    <a:pt x="220" y="819"/>
                    <a:pt x="220" y="817"/>
                  </a:cubicBezTo>
                  <a:cubicBezTo>
                    <a:pt x="221" y="811"/>
                    <a:pt x="234" y="807"/>
                    <a:pt x="256" y="807"/>
                  </a:cubicBezTo>
                  <a:cubicBezTo>
                    <a:pt x="266" y="807"/>
                    <a:pt x="276" y="808"/>
                    <a:pt x="285" y="809"/>
                  </a:cubicBezTo>
                  <a:cubicBezTo>
                    <a:pt x="293" y="809"/>
                    <a:pt x="300" y="809"/>
                    <a:pt x="306" y="809"/>
                  </a:cubicBezTo>
                  <a:cubicBezTo>
                    <a:pt x="318" y="809"/>
                    <a:pt x="330" y="809"/>
                    <a:pt x="341" y="809"/>
                  </a:cubicBezTo>
                  <a:cubicBezTo>
                    <a:pt x="350" y="809"/>
                    <a:pt x="360" y="809"/>
                    <a:pt x="368" y="809"/>
                  </a:cubicBezTo>
                  <a:cubicBezTo>
                    <a:pt x="387" y="809"/>
                    <a:pt x="405" y="809"/>
                    <a:pt x="420" y="812"/>
                  </a:cubicBezTo>
                  <a:cubicBezTo>
                    <a:pt x="423" y="813"/>
                    <a:pt x="423" y="818"/>
                    <a:pt x="423" y="822"/>
                  </a:cubicBezTo>
                  <a:close/>
                  <a:moveTo>
                    <a:pt x="603" y="335"/>
                  </a:moveTo>
                  <a:cubicBezTo>
                    <a:pt x="599" y="378"/>
                    <a:pt x="579" y="433"/>
                    <a:pt x="546" y="493"/>
                  </a:cubicBezTo>
                  <a:cubicBezTo>
                    <a:pt x="536" y="512"/>
                    <a:pt x="523" y="530"/>
                    <a:pt x="512" y="547"/>
                  </a:cubicBezTo>
                  <a:cubicBezTo>
                    <a:pt x="481" y="592"/>
                    <a:pt x="450" y="638"/>
                    <a:pt x="445" y="699"/>
                  </a:cubicBezTo>
                  <a:cubicBezTo>
                    <a:pt x="444" y="708"/>
                    <a:pt x="444" y="717"/>
                    <a:pt x="444" y="726"/>
                  </a:cubicBezTo>
                  <a:cubicBezTo>
                    <a:pt x="445" y="744"/>
                    <a:pt x="445" y="764"/>
                    <a:pt x="438" y="769"/>
                  </a:cubicBezTo>
                  <a:cubicBezTo>
                    <a:pt x="434" y="772"/>
                    <a:pt x="424" y="775"/>
                    <a:pt x="395" y="775"/>
                  </a:cubicBezTo>
                  <a:cubicBezTo>
                    <a:pt x="382" y="775"/>
                    <a:pt x="367" y="774"/>
                    <a:pt x="353" y="774"/>
                  </a:cubicBezTo>
                  <a:cubicBezTo>
                    <a:pt x="341" y="773"/>
                    <a:pt x="329" y="773"/>
                    <a:pt x="320" y="773"/>
                  </a:cubicBezTo>
                  <a:cubicBezTo>
                    <a:pt x="314" y="773"/>
                    <a:pt x="305" y="773"/>
                    <a:pt x="295" y="774"/>
                  </a:cubicBezTo>
                  <a:cubicBezTo>
                    <a:pt x="282" y="774"/>
                    <a:pt x="268" y="775"/>
                    <a:pt x="254" y="775"/>
                  </a:cubicBezTo>
                  <a:cubicBezTo>
                    <a:pt x="214" y="775"/>
                    <a:pt x="205" y="770"/>
                    <a:pt x="203" y="768"/>
                  </a:cubicBezTo>
                  <a:cubicBezTo>
                    <a:pt x="199" y="763"/>
                    <a:pt x="198" y="741"/>
                    <a:pt x="198" y="725"/>
                  </a:cubicBezTo>
                  <a:cubicBezTo>
                    <a:pt x="197" y="716"/>
                    <a:pt x="197" y="705"/>
                    <a:pt x="196" y="696"/>
                  </a:cubicBezTo>
                  <a:cubicBezTo>
                    <a:pt x="189" y="639"/>
                    <a:pt x="171" y="612"/>
                    <a:pt x="151" y="581"/>
                  </a:cubicBezTo>
                  <a:cubicBezTo>
                    <a:pt x="146" y="574"/>
                    <a:pt x="141" y="567"/>
                    <a:pt x="136" y="559"/>
                  </a:cubicBezTo>
                  <a:cubicBezTo>
                    <a:pt x="122" y="537"/>
                    <a:pt x="109" y="513"/>
                    <a:pt x="97" y="491"/>
                  </a:cubicBezTo>
                  <a:cubicBezTo>
                    <a:pt x="74" y="448"/>
                    <a:pt x="45" y="395"/>
                    <a:pt x="39" y="340"/>
                  </a:cubicBezTo>
                  <a:cubicBezTo>
                    <a:pt x="27" y="215"/>
                    <a:pt x="105" y="134"/>
                    <a:pt x="130" y="112"/>
                  </a:cubicBezTo>
                  <a:cubicBezTo>
                    <a:pt x="180" y="67"/>
                    <a:pt x="251" y="40"/>
                    <a:pt x="319" y="40"/>
                  </a:cubicBezTo>
                  <a:cubicBezTo>
                    <a:pt x="325" y="40"/>
                    <a:pt x="331" y="40"/>
                    <a:pt x="337" y="41"/>
                  </a:cubicBezTo>
                  <a:cubicBezTo>
                    <a:pt x="410" y="46"/>
                    <a:pt x="475" y="74"/>
                    <a:pt x="522" y="121"/>
                  </a:cubicBezTo>
                  <a:cubicBezTo>
                    <a:pt x="544" y="143"/>
                    <a:pt x="614" y="222"/>
                    <a:pt x="603" y="3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31"/>
            <p:cNvSpPr/>
            <p:nvPr/>
          </p:nvSpPr>
          <p:spPr bwMode="auto">
            <a:xfrm>
              <a:off x="5765799" y="5053013"/>
              <a:ext cx="173037" cy="203200"/>
            </a:xfrm>
            <a:custGeom>
              <a:avLst/>
              <a:gdLst>
                <a:gd name="T0" fmla="*/ 222 w 229"/>
                <a:gd name="T1" fmla="*/ 37 h 269"/>
                <a:gd name="T2" fmla="*/ 220 w 229"/>
                <a:gd name="T3" fmla="*/ 37 h 269"/>
                <a:gd name="T4" fmla="*/ 195 w 229"/>
                <a:gd name="T5" fmla="*/ 47 h 269"/>
                <a:gd name="T6" fmla="*/ 169 w 229"/>
                <a:gd name="T7" fmla="*/ 57 h 269"/>
                <a:gd name="T8" fmla="*/ 165 w 229"/>
                <a:gd name="T9" fmla="*/ 56 h 269"/>
                <a:gd name="T10" fmla="*/ 166 w 229"/>
                <a:gd name="T11" fmla="*/ 54 h 269"/>
                <a:gd name="T12" fmla="*/ 170 w 229"/>
                <a:gd name="T13" fmla="*/ 37 h 269"/>
                <a:gd name="T14" fmla="*/ 142 w 229"/>
                <a:gd name="T15" fmla="*/ 3 h 269"/>
                <a:gd name="T16" fmla="*/ 119 w 229"/>
                <a:gd name="T17" fmla="*/ 25 h 269"/>
                <a:gd name="T18" fmla="*/ 123 w 229"/>
                <a:gd name="T19" fmla="*/ 56 h 269"/>
                <a:gd name="T20" fmla="*/ 111 w 229"/>
                <a:gd name="T21" fmla="*/ 56 h 269"/>
                <a:gd name="T22" fmla="*/ 114 w 229"/>
                <a:gd name="T23" fmla="*/ 18 h 269"/>
                <a:gd name="T24" fmla="*/ 99 w 229"/>
                <a:gd name="T25" fmla="*/ 3 h 269"/>
                <a:gd name="T26" fmla="*/ 71 w 229"/>
                <a:gd name="T27" fmla="*/ 15 h 269"/>
                <a:gd name="T28" fmla="*/ 68 w 229"/>
                <a:gd name="T29" fmla="*/ 53 h 269"/>
                <a:gd name="T30" fmla="*/ 56 w 229"/>
                <a:gd name="T31" fmla="*/ 56 h 269"/>
                <a:gd name="T32" fmla="*/ 21 w 229"/>
                <a:gd name="T33" fmla="*/ 43 h 269"/>
                <a:gd name="T34" fmla="*/ 13 w 229"/>
                <a:gd name="T35" fmla="*/ 38 h 269"/>
                <a:gd name="T36" fmla="*/ 6 w 229"/>
                <a:gd name="T37" fmla="*/ 38 h 269"/>
                <a:gd name="T38" fmla="*/ 2 w 229"/>
                <a:gd name="T39" fmla="*/ 43 h 269"/>
                <a:gd name="T40" fmla="*/ 12 w 229"/>
                <a:gd name="T41" fmla="*/ 89 h 269"/>
                <a:gd name="T42" fmla="*/ 17 w 229"/>
                <a:gd name="T43" fmla="*/ 103 h 269"/>
                <a:gd name="T44" fmla="*/ 35 w 229"/>
                <a:gd name="T45" fmla="*/ 158 h 269"/>
                <a:gd name="T46" fmla="*/ 53 w 229"/>
                <a:gd name="T47" fmla="*/ 215 h 269"/>
                <a:gd name="T48" fmla="*/ 57 w 229"/>
                <a:gd name="T49" fmla="*/ 227 h 269"/>
                <a:gd name="T50" fmla="*/ 82 w 229"/>
                <a:gd name="T51" fmla="*/ 268 h 269"/>
                <a:gd name="T52" fmla="*/ 89 w 229"/>
                <a:gd name="T53" fmla="*/ 268 h 269"/>
                <a:gd name="T54" fmla="*/ 92 w 229"/>
                <a:gd name="T55" fmla="*/ 261 h 269"/>
                <a:gd name="T56" fmla="*/ 74 w 229"/>
                <a:gd name="T57" fmla="*/ 192 h 269"/>
                <a:gd name="T58" fmla="*/ 65 w 229"/>
                <a:gd name="T59" fmla="*/ 166 h 269"/>
                <a:gd name="T60" fmla="*/ 52 w 229"/>
                <a:gd name="T61" fmla="*/ 124 h 269"/>
                <a:gd name="T62" fmla="*/ 39 w 229"/>
                <a:gd name="T63" fmla="*/ 82 h 269"/>
                <a:gd name="T64" fmla="*/ 41 w 229"/>
                <a:gd name="T65" fmla="*/ 82 h 269"/>
                <a:gd name="T66" fmla="*/ 58 w 229"/>
                <a:gd name="T67" fmla="*/ 83 h 269"/>
                <a:gd name="T68" fmla="*/ 74 w 229"/>
                <a:gd name="T69" fmla="*/ 79 h 269"/>
                <a:gd name="T70" fmla="*/ 85 w 229"/>
                <a:gd name="T71" fmla="*/ 76 h 269"/>
                <a:gd name="T72" fmla="*/ 85 w 229"/>
                <a:gd name="T73" fmla="*/ 76 h 269"/>
                <a:gd name="T74" fmla="*/ 96 w 229"/>
                <a:gd name="T75" fmla="*/ 80 h 269"/>
                <a:gd name="T76" fmla="*/ 114 w 229"/>
                <a:gd name="T77" fmla="*/ 86 h 269"/>
                <a:gd name="T78" fmla="*/ 131 w 229"/>
                <a:gd name="T79" fmla="*/ 82 h 269"/>
                <a:gd name="T80" fmla="*/ 141 w 229"/>
                <a:gd name="T81" fmla="*/ 78 h 269"/>
                <a:gd name="T82" fmla="*/ 160 w 229"/>
                <a:gd name="T83" fmla="*/ 80 h 269"/>
                <a:gd name="T84" fmla="*/ 179 w 229"/>
                <a:gd name="T85" fmla="*/ 83 h 269"/>
                <a:gd name="T86" fmla="*/ 187 w 229"/>
                <a:gd name="T87" fmla="*/ 82 h 269"/>
                <a:gd name="T88" fmla="*/ 175 w 229"/>
                <a:gd name="T89" fmla="*/ 119 h 269"/>
                <a:gd name="T90" fmla="*/ 161 w 229"/>
                <a:gd name="T91" fmla="*/ 164 h 269"/>
                <a:gd name="T92" fmla="*/ 152 w 229"/>
                <a:gd name="T93" fmla="*/ 189 h 269"/>
                <a:gd name="T94" fmla="*/ 134 w 229"/>
                <a:gd name="T95" fmla="*/ 261 h 269"/>
                <a:gd name="T96" fmla="*/ 136 w 229"/>
                <a:gd name="T97" fmla="*/ 267 h 269"/>
                <a:gd name="T98" fmla="*/ 141 w 229"/>
                <a:gd name="T99" fmla="*/ 269 h 269"/>
                <a:gd name="T100" fmla="*/ 143 w 229"/>
                <a:gd name="T101" fmla="*/ 268 h 269"/>
                <a:gd name="T102" fmla="*/ 172 w 229"/>
                <a:gd name="T103" fmla="*/ 224 h 269"/>
                <a:gd name="T104" fmla="*/ 175 w 229"/>
                <a:gd name="T105" fmla="*/ 215 h 269"/>
                <a:gd name="T106" fmla="*/ 197 w 229"/>
                <a:gd name="T107" fmla="*/ 145 h 269"/>
                <a:gd name="T108" fmla="*/ 228 w 229"/>
                <a:gd name="T109" fmla="*/ 47 h 269"/>
                <a:gd name="T110" fmla="*/ 228 w 229"/>
                <a:gd name="T111" fmla="*/ 40 h 269"/>
                <a:gd name="T112" fmla="*/ 222 w 229"/>
                <a:gd name="T113" fmla="*/ 3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269">
                  <a:moveTo>
                    <a:pt x="222" y="37"/>
                  </a:moveTo>
                  <a:cubicBezTo>
                    <a:pt x="221" y="37"/>
                    <a:pt x="221" y="37"/>
                    <a:pt x="220" y="37"/>
                  </a:cubicBezTo>
                  <a:cubicBezTo>
                    <a:pt x="211" y="37"/>
                    <a:pt x="203" y="42"/>
                    <a:pt x="195" y="47"/>
                  </a:cubicBezTo>
                  <a:cubicBezTo>
                    <a:pt x="187" y="52"/>
                    <a:pt x="178" y="57"/>
                    <a:pt x="169" y="57"/>
                  </a:cubicBezTo>
                  <a:cubicBezTo>
                    <a:pt x="167" y="57"/>
                    <a:pt x="166" y="57"/>
                    <a:pt x="165" y="56"/>
                  </a:cubicBezTo>
                  <a:cubicBezTo>
                    <a:pt x="165" y="55"/>
                    <a:pt x="165" y="55"/>
                    <a:pt x="166" y="54"/>
                  </a:cubicBezTo>
                  <a:cubicBezTo>
                    <a:pt x="168" y="49"/>
                    <a:pt x="170" y="44"/>
                    <a:pt x="170" y="37"/>
                  </a:cubicBezTo>
                  <a:cubicBezTo>
                    <a:pt x="170" y="16"/>
                    <a:pt x="155" y="3"/>
                    <a:pt x="142" y="3"/>
                  </a:cubicBezTo>
                  <a:cubicBezTo>
                    <a:pt x="131" y="3"/>
                    <a:pt x="123" y="12"/>
                    <a:pt x="119" y="25"/>
                  </a:cubicBezTo>
                  <a:cubicBezTo>
                    <a:pt x="116" y="39"/>
                    <a:pt x="120" y="48"/>
                    <a:pt x="123" y="56"/>
                  </a:cubicBezTo>
                  <a:cubicBezTo>
                    <a:pt x="119" y="57"/>
                    <a:pt x="115" y="56"/>
                    <a:pt x="111" y="56"/>
                  </a:cubicBezTo>
                  <a:cubicBezTo>
                    <a:pt x="116" y="44"/>
                    <a:pt x="118" y="29"/>
                    <a:pt x="114" y="18"/>
                  </a:cubicBezTo>
                  <a:cubicBezTo>
                    <a:pt x="111" y="10"/>
                    <a:pt x="106" y="5"/>
                    <a:pt x="99" y="3"/>
                  </a:cubicBezTo>
                  <a:cubicBezTo>
                    <a:pt x="88" y="0"/>
                    <a:pt x="77" y="5"/>
                    <a:pt x="71" y="15"/>
                  </a:cubicBezTo>
                  <a:cubicBezTo>
                    <a:pt x="65" y="26"/>
                    <a:pt x="64" y="41"/>
                    <a:pt x="68" y="53"/>
                  </a:cubicBezTo>
                  <a:cubicBezTo>
                    <a:pt x="64" y="55"/>
                    <a:pt x="60" y="56"/>
                    <a:pt x="56" y="56"/>
                  </a:cubicBezTo>
                  <a:cubicBezTo>
                    <a:pt x="44" y="56"/>
                    <a:pt x="32" y="49"/>
                    <a:pt x="21" y="43"/>
                  </a:cubicBezTo>
                  <a:cubicBezTo>
                    <a:pt x="18" y="41"/>
                    <a:pt x="15" y="39"/>
                    <a:pt x="13" y="38"/>
                  </a:cubicBezTo>
                  <a:cubicBezTo>
                    <a:pt x="10" y="37"/>
                    <a:pt x="8" y="37"/>
                    <a:pt x="6" y="38"/>
                  </a:cubicBezTo>
                  <a:cubicBezTo>
                    <a:pt x="4" y="39"/>
                    <a:pt x="2" y="41"/>
                    <a:pt x="2" y="43"/>
                  </a:cubicBezTo>
                  <a:cubicBezTo>
                    <a:pt x="0" y="59"/>
                    <a:pt x="6" y="74"/>
                    <a:pt x="12" y="89"/>
                  </a:cubicBezTo>
                  <a:cubicBezTo>
                    <a:pt x="13" y="94"/>
                    <a:pt x="15" y="98"/>
                    <a:pt x="17" y="103"/>
                  </a:cubicBezTo>
                  <a:cubicBezTo>
                    <a:pt x="23" y="121"/>
                    <a:pt x="29" y="140"/>
                    <a:pt x="35" y="158"/>
                  </a:cubicBezTo>
                  <a:cubicBezTo>
                    <a:pt x="41" y="177"/>
                    <a:pt x="47" y="196"/>
                    <a:pt x="53" y="215"/>
                  </a:cubicBezTo>
                  <a:cubicBezTo>
                    <a:pt x="55" y="219"/>
                    <a:pt x="56" y="223"/>
                    <a:pt x="57" y="227"/>
                  </a:cubicBezTo>
                  <a:cubicBezTo>
                    <a:pt x="60" y="242"/>
                    <a:pt x="65" y="261"/>
                    <a:pt x="82" y="268"/>
                  </a:cubicBezTo>
                  <a:cubicBezTo>
                    <a:pt x="84" y="269"/>
                    <a:pt x="87" y="269"/>
                    <a:pt x="89" y="268"/>
                  </a:cubicBezTo>
                  <a:cubicBezTo>
                    <a:pt x="91" y="266"/>
                    <a:pt x="92" y="264"/>
                    <a:pt x="92" y="261"/>
                  </a:cubicBezTo>
                  <a:cubicBezTo>
                    <a:pt x="92" y="237"/>
                    <a:pt x="83" y="214"/>
                    <a:pt x="74" y="192"/>
                  </a:cubicBezTo>
                  <a:cubicBezTo>
                    <a:pt x="71" y="184"/>
                    <a:pt x="68" y="175"/>
                    <a:pt x="65" y="166"/>
                  </a:cubicBezTo>
                  <a:cubicBezTo>
                    <a:pt x="60" y="153"/>
                    <a:pt x="56" y="138"/>
                    <a:pt x="52" y="124"/>
                  </a:cubicBezTo>
                  <a:cubicBezTo>
                    <a:pt x="48" y="110"/>
                    <a:pt x="44" y="96"/>
                    <a:pt x="39" y="82"/>
                  </a:cubicBezTo>
                  <a:cubicBezTo>
                    <a:pt x="40" y="82"/>
                    <a:pt x="40" y="82"/>
                    <a:pt x="41" y="82"/>
                  </a:cubicBezTo>
                  <a:cubicBezTo>
                    <a:pt x="46" y="83"/>
                    <a:pt x="51" y="84"/>
                    <a:pt x="58" y="83"/>
                  </a:cubicBezTo>
                  <a:cubicBezTo>
                    <a:pt x="64" y="83"/>
                    <a:pt x="69" y="81"/>
                    <a:pt x="74" y="79"/>
                  </a:cubicBezTo>
                  <a:cubicBezTo>
                    <a:pt x="78" y="77"/>
                    <a:pt x="81" y="76"/>
                    <a:pt x="85" y="76"/>
                  </a:cubicBezTo>
                  <a:cubicBezTo>
                    <a:pt x="85" y="76"/>
                    <a:pt x="85" y="76"/>
                    <a:pt x="85" y="76"/>
                  </a:cubicBezTo>
                  <a:cubicBezTo>
                    <a:pt x="88" y="76"/>
                    <a:pt x="92" y="78"/>
                    <a:pt x="96" y="80"/>
                  </a:cubicBezTo>
                  <a:cubicBezTo>
                    <a:pt x="101" y="83"/>
                    <a:pt x="107" y="85"/>
                    <a:pt x="114" y="86"/>
                  </a:cubicBezTo>
                  <a:cubicBezTo>
                    <a:pt x="120" y="86"/>
                    <a:pt x="126" y="84"/>
                    <a:pt x="131" y="82"/>
                  </a:cubicBezTo>
                  <a:cubicBezTo>
                    <a:pt x="135" y="80"/>
                    <a:pt x="138" y="79"/>
                    <a:pt x="141" y="78"/>
                  </a:cubicBezTo>
                  <a:cubicBezTo>
                    <a:pt x="147" y="78"/>
                    <a:pt x="153" y="79"/>
                    <a:pt x="160" y="80"/>
                  </a:cubicBezTo>
                  <a:cubicBezTo>
                    <a:pt x="166" y="82"/>
                    <a:pt x="173" y="83"/>
                    <a:pt x="179" y="83"/>
                  </a:cubicBezTo>
                  <a:cubicBezTo>
                    <a:pt x="182" y="83"/>
                    <a:pt x="185" y="83"/>
                    <a:pt x="187" y="82"/>
                  </a:cubicBezTo>
                  <a:cubicBezTo>
                    <a:pt x="183" y="95"/>
                    <a:pt x="179" y="107"/>
                    <a:pt x="175" y="119"/>
                  </a:cubicBezTo>
                  <a:cubicBezTo>
                    <a:pt x="170" y="134"/>
                    <a:pt x="166" y="149"/>
                    <a:pt x="161" y="164"/>
                  </a:cubicBezTo>
                  <a:cubicBezTo>
                    <a:pt x="158" y="172"/>
                    <a:pt x="155" y="181"/>
                    <a:pt x="152" y="189"/>
                  </a:cubicBezTo>
                  <a:cubicBezTo>
                    <a:pt x="144" y="212"/>
                    <a:pt x="136" y="236"/>
                    <a:pt x="134" y="261"/>
                  </a:cubicBezTo>
                  <a:cubicBezTo>
                    <a:pt x="133" y="263"/>
                    <a:pt x="134" y="266"/>
                    <a:pt x="136" y="267"/>
                  </a:cubicBezTo>
                  <a:cubicBezTo>
                    <a:pt x="138" y="268"/>
                    <a:pt x="139" y="269"/>
                    <a:pt x="141" y="269"/>
                  </a:cubicBezTo>
                  <a:cubicBezTo>
                    <a:pt x="142" y="269"/>
                    <a:pt x="142" y="269"/>
                    <a:pt x="143" y="268"/>
                  </a:cubicBezTo>
                  <a:cubicBezTo>
                    <a:pt x="160" y="263"/>
                    <a:pt x="167" y="241"/>
                    <a:pt x="172" y="224"/>
                  </a:cubicBezTo>
                  <a:cubicBezTo>
                    <a:pt x="173" y="221"/>
                    <a:pt x="174" y="218"/>
                    <a:pt x="175" y="215"/>
                  </a:cubicBezTo>
                  <a:cubicBezTo>
                    <a:pt x="182" y="193"/>
                    <a:pt x="189" y="169"/>
                    <a:pt x="197" y="145"/>
                  </a:cubicBezTo>
                  <a:cubicBezTo>
                    <a:pt x="207" y="112"/>
                    <a:pt x="217" y="78"/>
                    <a:pt x="228" y="47"/>
                  </a:cubicBezTo>
                  <a:cubicBezTo>
                    <a:pt x="229" y="44"/>
                    <a:pt x="229" y="42"/>
                    <a:pt x="228" y="40"/>
                  </a:cubicBezTo>
                  <a:cubicBezTo>
                    <a:pt x="226" y="38"/>
                    <a:pt x="224" y="37"/>
                    <a:pt x="22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cxnSp>
        <p:nvCxnSpPr>
          <p:cNvPr id="13" name="直接连接符 12"/>
          <p:cNvCxnSpPr/>
          <p:nvPr/>
        </p:nvCxnSpPr>
        <p:spPr>
          <a:xfrm>
            <a:off x="4032885" y="2677598"/>
            <a:ext cx="39566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简要介绍</a:t>
            </a:r>
          </a:p>
        </p:txBody>
      </p:sp>
      <p:sp>
        <p:nvSpPr>
          <p:cNvPr id="5" name="圆角矩形 4"/>
          <p:cNvSpPr/>
          <p:nvPr/>
        </p:nvSpPr>
        <p:spPr>
          <a:xfrm>
            <a:off x="11431" y="1589809"/>
            <a:ext cx="2823210" cy="529936"/>
          </a:xfrm>
          <a:prstGeom prst="roundRect">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1430" y="2650988"/>
            <a:ext cx="2873087" cy="529936"/>
          </a:xfrm>
          <a:prstGeom prst="roundRect">
            <a:avLst/>
          </a:prstGeom>
          <a:solidFill>
            <a:srgbClr val="4A7E98"/>
          </a:solidFill>
          <a:ln>
            <a:solidFill>
              <a:srgbClr val="629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1429" y="3706439"/>
            <a:ext cx="2823211" cy="529936"/>
          </a:xfrm>
          <a:prstGeom prst="roundRect">
            <a:avLst/>
          </a:prstGeom>
          <a:solidFill>
            <a:srgbClr val="386074"/>
          </a:solidFill>
          <a:ln>
            <a:solidFill>
              <a:srgbClr val="386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429" y="4807876"/>
            <a:ext cx="2823212" cy="529936"/>
          </a:xfrm>
          <a:prstGeom prst="roundRect">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2423160" y="1589809"/>
            <a:ext cx="529936" cy="529936"/>
          </a:xfrm>
          <a:prstGeom prst="flowChartConnector">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联系 11"/>
          <p:cNvSpPr/>
          <p:nvPr/>
        </p:nvSpPr>
        <p:spPr>
          <a:xfrm>
            <a:off x="2423160" y="2662152"/>
            <a:ext cx="529936" cy="529936"/>
          </a:xfrm>
          <a:prstGeom prst="flowChartConnector">
            <a:avLst/>
          </a:prstGeom>
          <a:solidFill>
            <a:srgbClr val="4A7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2468881" y="3706439"/>
            <a:ext cx="529936" cy="529936"/>
          </a:xfrm>
          <a:prstGeom prst="flowChartConnector">
            <a:avLst/>
          </a:prstGeom>
          <a:solidFill>
            <a:srgbClr val="386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nvSpPr>
        <p:spPr>
          <a:xfrm>
            <a:off x="2468881" y="4801642"/>
            <a:ext cx="529936" cy="529936"/>
          </a:xfrm>
          <a:prstGeom prst="flowChartConnector">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421423" y="1601409"/>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5" name="椭圆 14"/>
          <p:cNvSpPr/>
          <p:nvPr/>
        </p:nvSpPr>
        <p:spPr>
          <a:xfrm>
            <a:off x="2421423" y="2685616"/>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6" name="椭圆 15"/>
          <p:cNvSpPr/>
          <p:nvPr/>
        </p:nvSpPr>
        <p:spPr>
          <a:xfrm>
            <a:off x="2468881" y="3735969"/>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7" name="椭圆 16"/>
          <p:cNvSpPr/>
          <p:nvPr/>
        </p:nvSpPr>
        <p:spPr>
          <a:xfrm>
            <a:off x="2468881" y="4835933"/>
            <a:ext cx="489242" cy="489242"/>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Calibri" panose="020F0502020204030204"/>
              <a:ea typeface="宋体" panose="02010600030101010101" pitchFamily="2" charset="-122"/>
            </a:endParaRPr>
          </a:p>
        </p:txBody>
      </p:sp>
      <p:sp>
        <p:nvSpPr>
          <p:cNvPr id="18" name="文本框 17"/>
          <p:cNvSpPr txBox="1"/>
          <p:nvPr/>
        </p:nvSpPr>
        <p:spPr>
          <a:xfrm>
            <a:off x="2457451" y="1635821"/>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01</a:t>
            </a:r>
            <a:endParaRPr lang="zh-CN" altLang="en-US" sz="2000" b="1" dirty="0">
              <a:solidFill>
                <a:srgbClr val="2A4958"/>
              </a:solidFill>
              <a:latin typeface="Century Gothic" panose="020B0502020202020204" pitchFamily="34" charset="0"/>
            </a:endParaRPr>
          </a:p>
        </p:txBody>
      </p:sp>
      <p:sp>
        <p:nvSpPr>
          <p:cNvPr id="19" name="文本框 18"/>
          <p:cNvSpPr txBox="1"/>
          <p:nvPr/>
        </p:nvSpPr>
        <p:spPr>
          <a:xfrm>
            <a:off x="2468881" y="2724467"/>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02</a:t>
            </a:r>
            <a:endParaRPr lang="zh-CN" altLang="en-US" sz="2000" b="1" dirty="0">
              <a:solidFill>
                <a:srgbClr val="2A4958"/>
              </a:solidFill>
              <a:latin typeface="Century Gothic" panose="020B0502020202020204" pitchFamily="34" charset="0"/>
            </a:endParaRPr>
          </a:p>
        </p:txBody>
      </p:sp>
      <p:sp>
        <p:nvSpPr>
          <p:cNvPr id="20" name="文本框 19"/>
          <p:cNvSpPr txBox="1"/>
          <p:nvPr/>
        </p:nvSpPr>
        <p:spPr>
          <a:xfrm>
            <a:off x="2484468" y="3780535"/>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03</a:t>
            </a:r>
            <a:endParaRPr lang="zh-CN" altLang="en-US" sz="2000" b="1" dirty="0">
              <a:solidFill>
                <a:srgbClr val="2A4958"/>
              </a:solidFill>
              <a:latin typeface="Century Gothic" panose="020B0502020202020204" pitchFamily="34" charset="0"/>
            </a:endParaRPr>
          </a:p>
        </p:txBody>
      </p:sp>
      <p:sp>
        <p:nvSpPr>
          <p:cNvPr id="21" name="文本框 20"/>
          <p:cNvSpPr txBox="1"/>
          <p:nvPr/>
        </p:nvSpPr>
        <p:spPr>
          <a:xfrm>
            <a:off x="2500658" y="4880499"/>
            <a:ext cx="685800" cy="400110"/>
          </a:xfrm>
          <a:prstGeom prst="rect">
            <a:avLst/>
          </a:prstGeom>
          <a:noFill/>
        </p:spPr>
        <p:txBody>
          <a:bodyPr wrap="square" rtlCol="0">
            <a:spAutoFit/>
          </a:bodyPr>
          <a:lstStyle/>
          <a:p>
            <a:r>
              <a:rPr lang="en-US" altLang="zh-CN" sz="2000" b="1" dirty="0">
                <a:solidFill>
                  <a:srgbClr val="2A4958"/>
                </a:solidFill>
                <a:latin typeface="Century Gothic" panose="020B0502020202020204" pitchFamily="34" charset="0"/>
              </a:rPr>
              <a:t>04</a:t>
            </a:r>
            <a:endParaRPr lang="zh-CN" altLang="en-US" sz="2000" b="1" dirty="0">
              <a:solidFill>
                <a:srgbClr val="2A4958"/>
              </a:solidFill>
              <a:latin typeface="Century Gothic" panose="020B0502020202020204" pitchFamily="34" charset="0"/>
            </a:endParaRPr>
          </a:p>
        </p:txBody>
      </p:sp>
      <p:sp>
        <p:nvSpPr>
          <p:cNvPr id="22" name="矩形 21"/>
          <p:cNvSpPr/>
          <p:nvPr/>
        </p:nvSpPr>
        <p:spPr>
          <a:xfrm>
            <a:off x="3326129" y="1485445"/>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3" name="矩形 22"/>
          <p:cNvSpPr/>
          <p:nvPr/>
        </p:nvSpPr>
        <p:spPr>
          <a:xfrm>
            <a:off x="3326131" y="2462857"/>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4" name="矩形 23"/>
          <p:cNvSpPr/>
          <p:nvPr/>
        </p:nvSpPr>
        <p:spPr>
          <a:xfrm>
            <a:off x="3326130" y="3532602"/>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5" name="矩形 24"/>
          <p:cNvSpPr/>
          <p:nvPr/>
        </p:nvSpPr>
        <p:spPr>
          <a:xfrm>
            <a:off x="3326130" y="4600579"/>
            <a:ext cx="7326629" cy="830997"/>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简要介绍</a:t>
            </a:r>
          </a:p>
        </p:txBody>
      </p:sp>
      <p:sp>
        <p:nvSpPr>
          <p:cNvPr id="27" name="饼形 26"/>
          <p:cNvSpPr/>
          <p:nvPr/>
        </p:nvSpPr>
        <p:spPr>
          <a:xfrm>
            <a:off x="809452" y="1229036"/>
            <a:ext cx="5756795" cy="4803584"/>
          </a:xfrm>
          <a:prstGeom prst="pie">
            <a:avLst>
              <a:gd name="adj1" fmla="val 5400000"/>
              <a:gd name="adj2" fmla="val 16200000"/>
            </a:avLst>
          </a:prstGeom>
          <a:solidFill>
            <a:srgbClr val="1F364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饼形 28"/>
          <p:cNvSpPr/>
          <p:nvPr/>
        </p:nvSpPr>
        <p:spPr>
          <a:xfrm>
            <a:off x="1801538" y="2666453"/>
            <a:ext cx="3741912" cy="3122326"/>
          </a:xfrm>
          <a:prstGeom prst="pie">
            <a:avLst>
              <a:gd name="adj1" fmla="val 5400000"/>
              <a:gd name="adj2" fmla="val 16200000"/>
            </a:avLst>
          </a:prstGeom>
          <a:solidFill>
            <a:srgbClr val="2A49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饼形 30"/>
          <p:cNvSpPr/>
          <p:nvPr/>
        </p:nvSpPr>
        <p:spPr>
          <a:xfrm>
            <a:off x="2793619" y="4103865"/>
            <a:ext cx="1727037" cy="1441074"/>
          </a:xfrm>
          <a:prstGeom prst="pie">
            <a:avLst>
              <a:gd name="adj1" fmla="val 5400000"/>
              <a:gd name="adj2" fmla="val 16200000"/>
            </a:avLst>
          </a:prstGeom>
          <a:solidFill>
            <a:srgbClr val="83AE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39" name="直接连接符 38"/>
          <p:cNvCxnSpPr/>
          <p:nvPr/>
        </p:nvCxnSpPr>
        <p:spPr>
          <a:xfrm>
            <a:off x="3474720" y="53263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74720" y="39547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74720" y="250317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2" name="流程图: 联系 41"/>
          <p:cNvSpPr/>
          <p:nvPr/>
        </p:nvSpPr>
        <p:spPr>
          <a:xfrm>
            <a:off x="6149340" y="244602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联系 42"/>
          <p:cNvSpPr/>
          <p:nvPr/>
        </p:nvSpPr>
        <p:spPr>
          <a:xfrm>
            <a:off x="6149340" y="388620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联系 43"/>
          <p:cNvSpPr/>
          <p:nvPr/>
        </p:nvSpPr>
        <p:spPr>
          <a:xfrm>
            <a:off x="6149340" y="5243107"/>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482917" y="1731368"/>
            <a:ext cx="4112693" cy="1323439"/>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46" name="矩形 45"/>
          <p:cNvSpPr/>
          <p:nvPr/>
        </p:nvSpPr>
        <p:spPr>
          <a:xfrm>
            <a:off x="6482916" y="3247340"/>
            <a:ext cx="4112693" cy="1323439"/>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47" name="矩形 46"/>
          <p:cNvSpPr/>
          <p:nvPr/>
        </p:nvSpPr>
        <p:spPr>
          <a:xfrm>
            <a:off x="6482916" y="4768919"/>
            <a:ext cx="4112693" cy="1323439"/>
          </a:xfrm>
          <a:prstGeom prst="rect">
            <a:avLst/>
          </a:prstGeom>
        </p:spPr>
        <p:txBody>
          <a:bodyPr wrap="square">
            <a:spAutoFit/>
          </a:bodyPr>
          <a:lstStyle/>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02</a:t>
            </a:r>
            <a:r>
              <a:rPr lang="zh-CN" altLang="en-US" sz="2000" dirty="0">
                <a:latin typeface="微软雅黑" panose="020B0503020204020204" pitchFamily="34" charset="-122"/>
                <a:ea typeface="微软雅黑" panose="020B0503020204020204" pitchFamily="34" charset="-122"/>
              </a:rPr>
              <a:t>简要介绍</a:t>
            </a:r>
          </a:p>
        </p:txBody>
      </p:sp>
      <p:sp>
        <p:nvSpPr>
          <p:cNvPr id="43" name="Freeform 24"/>
          <p:cNvSpPr/>
          <p:nvPr/>
        </p:nvSpPr>
        <p:spPr bwMode="auto">
          <a:xfrm rot="-2100000">
            <a:off x="3031111" y="2672457"/>
            <a:ext cx="2031083" cy="2028299"/>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4A7E9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24"/>
          <p:cNvSpPr/>
          <p:nvPr/>
        </p:nvSpPr>
        <p:spPr bwMode="auto">
          <a:xfrm rot="-2100000">
            <a:off x="2170282" y="1463048"/>
            <a:ext cx="2069444" cy="2066607"/>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2A495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24"/>
          <p:cNvSpPr/>
          <p:nvPr/>
        </p:nvSpPr>
        <p:spPr bwMode="auto">
          <a:xfrm rot="-2100000">
            <a:off x="1833253" y="3550437"/>
            <a:ext cx="1974081" cy="1971374"/>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38607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24"/>
          <p:cNvSpPr/>
          <p:nvPr/>
        </p:nvSpPr>
        <p:spPr bwMode="auto">
          <a:xfrm rot="-2100000">
            <a:off x="957336" y="2299927"/>
            <a:ext cx="2029207" cy="2099938"/>
          </a:xfrm>
          <a:custGeom>
            <a:avLst/>
            <a:gdLst>
              <a:gd name="T0" fmla="*/ 67 w 297"/>
              <a:gd name="T1" fmla="*/ 218 h 297"/>
              <a:gd name="T2" fmla="*/ 93 w 297"/>
              <a:gd name="T3" fmla="*/ 231 h 297"/>
              <a:gd name="T4" fmla="*/ 79 w 297"/>
              <a:gd name="T5" fmla="*/ 265 h 297"/>
              <a:gd name="T6" fmla="*/ 140 w 297"/>
              <a:gd name="T7" fmla="*/ 265 h 297"/>
              <a:gd name="T8" fmla="*/ 126 w 297"/>
              <a:gd name="T9" fmla="*/ 231 h 297"/>
              <a:gd name="T10" fmla="*/ 152 w 297"/>
              <a:gd name="T11" fmla="*/ 218 h 297"/>
              <a:gd name="T12" fmla="*/ 219 w 297"/>
              <a:gd name="T13" fmla="*/ 218 h 297"/>
              <a:gd name="T14" fmla="*/ 219 w 297"/>
              <a:gd name="T15" fmla="*/ 152 h 297"/>
              <a:gd name="T16" fmla="*/ 232 w 297"/>
              <a:gd name="T17" fmla="*/ 126 h 297"/>
              <a:gd name="T18" fmla="*/ 265 w 297"/>
              <a:gd name="T19" fmla="*/ 140 h 297"/>
              <a:gd name="T20" fmla="*/ 265 w 297"/>
              <a:gd name="T21" fmla="*/ 78 h 297"/>
              <a:gd name="T22" fmla="*/ 232 w 297"/>
              <a:gd name="T23" fmla="*/ 92 h 297"/>
              <a:gd name="T24" fmla="*/ 219 w 297"/>
              <a:gd name="T25" fmla="*/ 66 h 297"/>
              <a:gd name="T26" fmla="*/ 219 w 297"/>
              <a:gd name="T27" fmla="*/ 0 h 297"/>
              <a:gd name="T28" fmla="*/ 152 w 297"/>
              <a:gd name="T29" fmla="*/ 0 h 297"/>
              <a:gd name="T30" fmla="*/ 126 w 297"/>
              <a:gd name="T31" fmla="*/ 12 h 297"/>
              <a:gd name="T32" fmla="*/ 140 w 297"/>
              <a:gd name="T33" fmla="*/ 46 h 297"/>
              <a:gd name="T34" fmla="*/ 79 w 297"/>
              <a:gd name="T35" fmla="*/ 46 h 297"/>
              <a:gd name="T36" fmla="*/ 93 w 297"/>
              <a:gd name="T37" fmla="*/ 12 h 297"/>
              <a:gd name="T38" fmla="*/ 67 w 297"/>
              <a:gd name="T39" fmla="*/ 0 h 297"/>
              <a:gd name="T40" fmla="*/ 0 w 297"/>
              <a:gd name="T41" fmla="*/ 0 h 297"/>
              <a:gd name="T42" fmla="*/ 0 w 297"/>
              <a:gd name="T43" fmla="*/ 66 h 297"/>
              <a:gd name="T44" fmla="*/ 13 w 297"/>
              <a:gd name="T45" fmla="*/ 92 h 297"/>
              <a:gd name="T46" fmla="*/ 47 w 297"/>
              <a:gd name="T47" fmla="*/ 78 h 297"/>
              <a:gd name="T48" fmla="*/ 47 w 297"/>
              <a:gd name="T49" fmla="*/ 140 h 297"/>
              <a:gd name="T50" fmla="*/ 13 w 297"/>
              <a:gd name="T51" fmla="*/ 126 h 297"/>
              <a:gd name="T52" fmla="*/ 0 w 297"/>
              <a:gd name="T53" fmla="*/ 152 h 297"/>
              <a:gd name="T54" fmla="*/ 0 w 297"/>
              <a:gd name="T55" fmla="*/ 218 h 297"/>
              <a:gd name="T56" fmla="*/ 67 w 297"/>
              <a:gd name="T57" fmla="*/ 2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7" h="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83AEC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文本框 46"/>
          <p:cNvSpPr txBox="1"/>
          <p:nvPr/>
        </p:nvSpPr>
        <p:spPr>
          <a:xfrm>
            <a:off x="1348695" y="3128503"/>
            <a:ext cx="1284382" cy="400110"/>
          </a:xfrm>
          <a:prstGeom prst="rect">
            <a:avLst/>
          </a:prstGeom>
          <a:noFill/>
        </p:spPr>
        <p:txBody>
          <a:bodyPr wrap="square" rtlCol="0">
            <a:spAutoFit/>
          </a:bodyPr>
          <a:lstStyle/>
          <a:p>
            <a:r>
              <a:rPr lang="zh-CN" altLang="en-US" sz="2000" dirty="0">
                <a:solidFill>
                  <a:srgbClr val="121F25"/>
                </a:solidFill>
                <a:latin typeface="微软雅黑" panose="020B0503020204020204" pitchFamily="34" charset="-122"/>
                <a:ea typeface="微软雅黑" panose="020B0503020204020204" pitchFamily="34" charset="-122"/>
              </a:rPr>
              <a:t>优势分析</a:t>
            </a:r>
          </a:p>
        </p:txBody>
      </p:sp>
      <p:sp>
        <p:nvSpPr>
          <p:cNvPr id="48" name="文本框 47"/>
          <p:cNvSpPr txBox="1"/>
          <p:nvPr/>
        </p:nvSpPr>
        <p:spPr>
          <a:xfrm>
            <a:off x="4046652" y="860393"/>
            <a:ext cx="6481423" cy="1384995"/>
          </a:xfrm>
          <a:prstGeom prst="rect">
            <a:avLst/>
          </a:prstGeom>
          <a:noFill/>
        </p:spPr>
        <p:txBody>
          <a:bodyPr wrap="square" rtlCol="0">
            <a:spAutoFit/>
          </a:bodyPr>
          <a:lstStyle/>
          <a:p>
            <a:r>
              <a:rPr lang="zh-CN" altLang="en-US" dirty="0">
                <a:solidFill>
                  <a:srgbClr val="121F25"/>
                </a:solidFill>
                <a:latin typeface="微软雅黑" panose="020B0503020204020204" pitchFamily="34" charset="-122"/>
                <a:ea typeface="微软雅黑" panose="020B0503020204020204" pitchFamily="34" charset="-122"/>
              </a:rPr>
              <a:t>优势一</a:t>
            </a:r>
            <a:endParaRPr lang="en-US" altLang="zh-CN" dirty="0">
              <a:solidFill>
                <a:srgbClr val="121F25"/>
              </a:solidFill>
              <a:latin typeface="微软雅黑" panose="020B0503020204020204" pitchFamily="34" charset="-122"/>
              <a:ea typeface="微软雅黑" panose="020B0503020204020204" pitchFamily="34" charset="-122"/>
            </a:endParaRPr>
          </a:p>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a:t>
            </a:r>
            <a:endParaRPr lang="en-US" altLang="zh-CN" sz="1600" dirty="0">
              <a:solidFill>
                <a:srgbClr val="121F25"/>
              </a:solidFill>
            </a:endParaRPr>
          </a:p>
          <a:p>
            <a:endParaRPr lang="zh-CN" altLang="en-US" dirty="0"/>
          </a:p>
        </p:txBody>
      </p:sp>
      <p:sp>
        <p:nvSpPr>
          <p:cNvPr id="49" name="文本框 48"/>
          <p:cNvSpPr txBox="1"/>
          <p:nvPr/>
        </p:nvSpPr>
        <p:spPr>
          <a:xfrm>
            <a:off x="4827702" y="3151129"/>
            <a:ext cx="6481423" cy="1384995"/>
          </a:xfrm>
          <a:prstGeom prst="rect">
            <a:avLst/>
          </a:prstGeom>
          <a:noFill/>
        </p:spPr>
        <p:txBody>
          <a:bodyPr wrap="square" rtlCol="0">
            <a:spAutoFit/>
          </a:bodyPr>
          <a:lstStyle/>
          <a:p>
            <a:r>
              <a:rPr lang="zh-CN" altLang="en-US" dirty="0">
                <a:solidFill>
                  <a:srgbClr val="4A7E98"/>
                </a:solidFill>
                <a:latin typeface="微软雅黑" panose="020B0503020204020204" pitchFamily="34" charset="-122"/>
                <a:ea typeface="微软雅黑" panose="020B0503020204020204" pitchFamily="34" charset="-122"/>
              </a:rPr>
              <a:t>优势二</a:t>
            </a:r>
            <a:endParaRPr lang="en-US" altLang="zh-CN" dirty="0">
              <a:solidFill>
                <a:srgbClr val="4A7E98"/>
              </a:solidFill>
              <a:latin typeface="微软雅黑" panose="020B0503020204020204" pitchFamily="34" charset="-122"/>
              <a:ea typeface="微软雅黑" panose="020B0503020204020204" pitchFamily="34" charset="-122"/>
            </a:endParaRPr>
          </a:p>
          <a:p>
            <a:r>
              <a:rPr lang="zh-CN" altLang="en-US" sz="1600" dirty="0">
                <a:solidFill>
                  <a:srgbClr val="4A7E9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a:t>
            </a:r>
            <a:endParaRPr lang="en-US" altLang="zh-CN" sz="1600" dirty="0">
              <a:solidFill>
                <a:srgbClr val="4A7E98"/>
              </a:solidFill>
            </a:endParaRPr>
          </a:p>
          <a:p>
            <a:endParaRPr lang="zh-CN" altLang="en-US" dirty="0"/>
          </a:p>
        </p:txBody>
      </p:sp>
      <p:sp>
        <p:nvSpPr>
          <p:cNvPr id="50" name="文本框 49"/>
          <p:cNvSpPr txBox="1"/>
          <p:nvPr/>
        </p:nvSpPr>
        <p:spPr>
          <a:xfrm>
            <a:off x="3877934" y="5016664"/>
            <a:ext cx="6481423" cy="1384995"/>
          </a:xfrm>
          <a:prstGeom prst="rect">
            <a:avLst/>
          </a:prstGeom>
          <a:noFill/>
        </p:spPr>
        <p:txBody>
          <a:bodyPr wrap="square" rtlCol="0">
            <a:spAutoFit/>
          </a:bodyPr>
          <a:lstStyle/>
          <a:p>
            <a:r>
              <a:rPr lang="zh-CN" altLang="en-US" dirty="0">
                <a:solidFill>
                  <a:srgbClr val="2A4958"/>
                </a:solidFill>
                <a:latin typeface="微软雅黑" panose="020B0503020204020204" pitchFamily="34" charset="-122"/>
                <a:ea typeface="微软雅黑" panose="020B0503020204020204" pitchFamily="34" charset="-122"/>
              </a:rPr>
              <a:t>优势三</a:t>
            </a:r>
            <a:endParaRPr lang="en-US" altLang="zh-CN" dirty="0">
              <a:solidFill>
                <a:srgbClr val="2A4958"/>
              </a:solidFill>
              <a:latin typeface="微软雅黑" panose="020B0503020204020204" pitchFamily="34" charset="-122"/>
              <a:ea typeface="微软雅黑" panose="020B0503020204020204" pitchFamily="34" charset="-122"/>
            </a:endParaRPr>
          </a:p>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a:t>
            </a:r>
            <a:endParaRPr lang="en-US" altLang="zh-CN" sz="1600" dirty="0">
              <a:solidFill>
                <a:srgbClr val="2A4958"/>
              </a:solidFill>
            </a:endParaRP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31406"/>
            <a:ext cx="121908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46321" y="2284707"/>
            <a:ext cx="2735580" cy="1323439"/>
          </a:xfrm>
          <a:prstGeom prst="rect">
            <a:avLst/>
          </a:prstGeom>
          <a:noFill/>
        </p:spPr>
        <p:txBody>
          <a:bodyPr wrap="square" rtlCol="0">
            <a:spAutoFit/>
          </a:bodyPr>
          <a:lstStyle/>
          <a:p>
            <a:r>
              <a:rPr lang="en-US" altLang="zh-CN" sz="4000" dirty="0">
                <a:solidFill>
                  <a:schemeClr val="bg1"/>
                </a:solidFill>
                <a:latin typeface="Century Gothic" panose="020B0502020202020204" pitchFamily="34" charset="0"/>
              </a:rPr>
              <a:t>       03</a:t>
            </a:r>
          </a:p>
          <a:p>
            <a:r>
              <a:rPr lang="zh-CN" altLang="en-US" sz="4000" dirty="0">
                <a:solidFill>
                  <a:schemeClr val="bg1"/>
                </a:solidFill>
                <a:latin typeface="微软雅黑" panose="020B0503020204020204" pitchFamily="34" charset="-122"/>
                <a:ea typeface="微软雅黑" panose="020B0503020204020204" pitchFamily="34" charset="-122"/>
              </a:rPr>
              <a:t> 简要介绍</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03</a:t>
            </a:r>
            <a:r>
              <a:rPr lang="zh-CN" altLang="en-US" sz="2000" dirty="0">
                <a:latin typeface="微软雅黑" panose="020B0503020204020204" pitchFamily="34" charset="-122"/>
                <a:ea typeface="微软雅黑" panose="020B0503020204020204" pitchFamily="34" charset="-122"/>
              </a:rPr>
              <a:t>简要介绍</a:t>
            </a:r>
          </a:p>
        </p:txBody>
      </p:sp>
      <p:grpSp>
        <p:nvGrpSpPr>
          <p:cNvPr id="5" name="组合 4"/>
          <p:cNvGrpSpPr/>
          <p:nvPr/>
        </p:nvGrpSpPr>
        <p:grpSpPr>
          <a:xfrm>
            <a:off x="3720433" y="311150"/>
            <a:ext cx="7198382" cy="6181089"/>
            <a:chOff x="3984345" y="728008"/>
            <a:chExt cx="6351107" cy="5453552"/>
          </a:xfrm>
        </p:grpSpPr>
        <p:sp>
          <p:nvSpPr>
            <p:cNvPr id="6" name="任意多边形 5"/>
            <p:cNvSpPr/>
            <p:nvPr/>
          </p:nvSpPr>
          <p:spPr>
            <a:xfrm>
              <a:off x="3984345" y="4061113"/>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2"/>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 name="任意多边形 9"/>
            <p:cNvSpPr/>
            <p:nvPr/>
          </p:nvSpPr>
          <p:spPr>
            <a:xfrm>
              <a:off x="5936690" y="2998745"/>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3"/>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2" name="六边形 11"/>
            <p:cNvSpPr/>
            <p:nvPr/>
          </p:nvSpPr>
          <p:spPr>
            <a:xfrm>
              <a:off x="7876032" y="4061113"/>
              <a:ext cx="2459420" cy="2120447"/>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3984345" y="190360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blipFill>
              <a:blip r:embed="rId4"/>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65269" rIns="354429" bIns="365269"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6" name="六边形 15"/>
            <p:cNvSpPr/>
            <p:nvPr/>
          </p:nvSpPr>
          <p:spPr>
            <a:xfrm>
              <a:off x="5946774" y="728008"/>
              <a:ext cx="2389870" cy="2060484"/>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8" name="六边形 17"/>
          <p:cNvSpPr/>
          <p:nvPr/>
        </p:nvSpPr>
        <p:spPr>
          <a:xfrm>
            <a:off x="1120141" y="2759515"/>
            <a:ext cx="2876594" cy="2480125"/>
          </a:xfrm>
          <a:prstGeom prst="hexagon">
            <a:avLst>
              <a:gd name="adj" fmla="val 25000"/>
              <a:gd name="vf" fmla="val 115470"/>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文本框 18"/>
          <p:cNvSpPr txBox="1"/>
          <p:nvPr/>
        </p:nvSpPr>
        <p:spPr>
          <a:xfrm>
            <a:off x="1623060" y="3085204"/>
            <a:ext cx="2004870" cy="2154436"/>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a:t>
            </a:r>
            <a:r>
              <a:rPr lang="zh-CN" altLang="en-US" dirty="0">
                <a:solidFill>
                  <a:srgbClr val="121F25"/>
                </a:solidFill>
                <a:latin typeface="微软雅黑" panose="020B0503020204020204" pitchFamily="34" charset="-122"/>
                <a:ea typeface="微软雅黑" panose="020B0503020204020204" pitchFamily="34" charset="-122"/>
              </a:rPr>
              <a:t>在此键入相应内容</a:t>
            </a:r>
            <a:endParaRPr lang="zh-CN" altLang="en-US" dirty="0"/>
          </a:p>
          <a:p>
            <a:endParaRPr lang="zh-CN" altLang="en-US" dirty="0"/>
          </a:p>
        </p:txBody>
      </p:sp>
      <p:sp>
        <p:nvSpPr>
          <p:cNvPr id="20" name="文本框 19"/>
          <p:cNvSpPr txBox="1"/>
          <p:nvPr/>
        </p:nvSpPr>
        <p:spPr>
          <a:xfrm>
            <a:off x="6458749" y="611230"/>
            <a:ext cx="1977653" cy="2154436"/>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a:t>
            </a:r>
            <a:r>
              <a:rPr lang="zh-CN" altLang="en-US" dirty="0">
                <a:solidFill>
                  <a:srgbClr val="121F25"/>
                </a:solidFill>
                <a:latin typeface="微软雅黑" panose="020B0503020204020204" pitchFamily="34" charset="-122"/>
                <a:ea typeface="微软雅黑" panose="020B0503020204020204" pitchFamily="34" charset="-122"/>
              </a:rPr>
              <a:t>在此键入相应内容</a:t>
            </a:r>
            <a:endParaRPr lang="zh-CN" altLang="en-US" dirty="0"/>
          </a:p>
          <a:p>
            <a:endParaRPr lang="zh-CN" altLang="en-US" dirty="0"/>
          </a:p>
        </p:txBody>
      </p:sp>
      <p:sp>
        <p:nvSpPr>
          <p:cNvPr id="21" name="文本框 20"/>
          <p:cNvSpPr txBox="1"/>
          <p:nvPr/>
        </p:nvSpPr>
        <p:spPr>
          <a:xfrm>
            <a:off x="8653355" y="4424004"/>
            <a:ext cx="1897643" cy="2154436"/>
          </a:xfrm>
          <a:prstGeom prst="rect">
            <a:avLst/>
          </a:prstGeom>
          <a:noFill/>
        </p:spPr>
        <p:txBody>
          <a:bodyPr wrap="square" rtlCol="0">
            <a:spAutoFit/>
          </a:bodyPr>
          <a:lstStyle/>
          <a:p>
            <a:r>
              <a:rPr lang="zh-CN" altLang="en-US" sz="1600" dirty="0">
                <a:solidFill>
                  <a:srgbClr val="121F25"/>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a:t>
            </a:r>
            <a:r>
              <a:rPr lang="zh-CN" altLang="en-US" dirty="0">
                <a:solidFill>
                  <a:srgbClr val="121F25"/>
                </a:solidFill>
                <a:latin typeface="微软雅黑" panose="020B0503020204020204" pitchFamily="34" charset="-122"/>
                <a:ea typeface="微软雅黑" panose="020B0503020204020204" pitchFamily="34" charset="-122"/>
              </a:rPr>
              <a:t>在此键入相应内容</a:t>
            </a:r>
            <a:endParaRPr lang="zh-CN" altLang="en-US" dirty="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r="19270"/>
          <a:stretch>
            <a:fillRect/>
          </a:stretch>
        </p:blipFill>
        <p:spPr>
          <a:xfrm>
            <a:off x="6254218" y="1565910"/>
            <a:ext cx="2576830" cy="2114550"/>
          </a:xfrm>
          <a:prstGeom prst="rect">
            <a:avLst/>
          </a:prstGeom>
        </p:spPr>
      </p:pic>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03</a:t>
            </a:r>
            <a:r>
              <a:rPr lang="zh-CN" altLang="en-US" sz="2000" dirty="0">
                <a:latin typeface="微软雅黑" panose="020B0503020204020204" pitchFamily="34" charset="-122"/>
                <a:ea typeface="微软雅黑" panose="020B0503020204020204" pitchFamily="34" charset="-122"/>
              </a:rPr>
              <a:t>简要介绍</a:t>
            </a:r>
          </a:p>
        </p:txBody>
      </p:sp>
      <p:sp>
        <p:nvSpPr>
          <p:cNvPr id="4" name="矩形 3"/>
          <p:cNvSpPr/>
          <p:nvPr/>
        </p:nvSpPr>
        <p:spPr>
          <a:xfrm>
            <a:off x="38862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25331"/>
          <a:stretch>
            <a:fillRect/>
          </a:stretch>
        </p:blipFill>
        <p:spPr>
          <a:xfrm>
            <a:off x="435382" y="1565910"/>
            <a:ext cx="2570176" cy="2125980"/>
          </a:xfrm>
          <a:prstGeom prst="rect">
            <a:avLst/>
          </a:prstGeom>
        </p:spPr>
      </p:pic>
      <p:sp>
        <p:nvSpPr>
          <p:cNvPr id="6" name="矩形 5"/>
          <p:cNvSpPr/>
          <p:nvPr/>
        </p:nvSpPr>
        <p:spPr>
          <a:xfrm>
            <a:off x="329565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0268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09710" y="145161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r="10725"/>
          <a:stretch>
            <a:fillRect/>
          </a:stretch>
        </p:blipFill>
        <p:spPr>
          <a:xfrm>
            <a:off x="3378517" y="1565910"/>
            <a:ext cx="2520315" cy="211455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r="17939"/>
          <a:stretch>
            <a:fillRect/>
          </a:stretch>
        </p:blipFill>
        <p:spPr>
          <a:xfrm>
            <a:off x="9166860" y="1588770"/>
            <a:ext cx="2580690" cy="2103120"/>
          </a:xfrm>
          <a:prstGeom prst="rect">
            <a:avLst/>
          </a:prstGeom>
        </p:spPr>
      </p:pic>
      <p:sp>
        <p:nvSpPr>
          <p:cNvPr id="15" name="矩形 14"/>
          <p:cNvSpPr/>
          <p:nvPr/>
        </p:nvSpPr>
        <p:spPr>
          <a:xfrm>
            <a:off x="705147" y="3817620"/>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6" name="矩形 15"/>
          <p:cNvSpPr/>
          <p:nvPr/>
        </p:nvSpPr>
        <p:spPr>
          <a:xfrm>
            <a:off x="3573929" y="3806190"/>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7" name="矩形 16"/>
          <p:cNvSpPr/>
          <p:nvPr/>
        </p:nvSpPr>
        <p:spPr>
          <a:xfrm>
            <a:off x="6469529" y="3817620"/>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8" name="矩形 17"/>
          <p:cNvSpPr/>
          <p:nvPr/>
        </p:nvSpPr>
        <p:spPr>
          <a:xfrm>
            <a:off x="9429899" y="3825924"/>
            <a:ext cx="2220933" cy="646331"/>
          </a:xfrm>
          <a:prstGeom prst="rect">
            <a:avLst/>
          </a:prstGeom>
        </p:spPr>
        <p:txBody>
          <a:bodyPr wrap="square">
            <a:spAutoFit/>
          </a:bodyPr>
          <a:lstStyle/>
          <a:p>
            <a:r>
              <a:rPr lang="zh-CN" altLang="en-US" dirty="0">
                <a:solidFill>
                  <a:srgbClr val="121F25"/>
                </a:solidFill>
                <a:latin typeface="微软雅黑" panose="020B0503020204020204" pitchFamily="34" charset="-122"/>
                <a:ea typeface="微软雅黑" panose="020B0503020204020204" pitchFamily="34" charset="-122"/>
              </a:rPr>
              <a:t>在此键入相应内容在此键入内容在此</a:t>
            </a:r>
            <a:endParaRPr lang="zh-CN" altLang="en-US" dirty="0"/>
          </a:p>
        </p:txBody>
      </p:sp>
      <p:sp>
        <p:nvSpPr>
          <p:cNvPr id="19" name="矩形 18"/>
          <p:cNvSpPr/>
          <p:nvPr/>
        </p:nvSpPr>
        <p:spPr>
          <a:xfrm>
            <a:off x="443536" y="472059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
        <p:nvSpPr>
          <p:cNvPr id="20" name="矩形 19"/>
          <p:cNvSpPr/>
          <p:nvPr/>
        </p:nvSpPr>
        <p:spPr>
          <a:xfrm>
            <a:off x="3329940" y="472059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
        <p:nvSpPr>
          <p:cNvPr id="21" name="矩形 20"/>
          <p:cNvSpPr/>
          <p:nvPr/>
        </p:nvSpPr>
        <p:spPr>
          <a:xfrm>
            <a:off x="6254218" y="473202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
        <p:nvSpPr>
          <p:cNvPr id="22" name="矩形 21"/>
          <p:cNvSpPr/>
          <p:nvPr/>
        </p:nvSpPr>
        <p:spPr>
          <a:xfrm>
            <a:off x="9155430" y="4732020"/>
            <a:ext cx="2744153" cy="1323439"/>
          </a:xfrm>
          <a:prstGeom prst="rect">
            <a:avLst/>
          </a:prstGeom>
        </p:spPr>
        <p:txBody>
          <a:bodyPr wrap="square">
            <a:spAutoFit/>
          </a:bodyPr>
          <a:lstStyle/>
          <a:p>
            <a:r>
              <a:rPr lang="zh-CN" altLang="en-US" sz="1600" dirty="0">
                <a:solidFill>
                  <a:srgbClr val="2A4958"/>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a:t>
            </a:r>
            <a:endParaRPr lang="zh-CN"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 y="0"/>
            <a:ext cx="12190800" cy="6889406"/>
          </a:xfrm>
          <a:prstGeom prst="rect">
            <a:avLst/>
          </a:prstGeom>
        </p:spPr>
      </p:pic>
      <p:sp>
        <p:nvSpPr>
          <p:cNvPr id="5" name="矩形 4"/>
          <p:cNvSpPr/>
          <p:nvPr/>
        </p:nvSpPr>
        <p:spPr>
          <a:xfrm>
            <a:off x="0" y="2846070"/>
            <a:ext cx="12192000" cy="2686050"/>
          </a:xfrm>
          <a:prstGeom prst="rect">
            <a:avLst/>
          </a:prstGeom>
          <a:solidFill>
            <a:srgbClr val="2A495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55595" y="4189095"/>
            <a:ext cx="6480810" cy="861774"/>
          </a:xfrm>
          <a:prstGeom prst="rect">
            <a:avLst/>
          </a:prstGeom>
          <a:noFill/>
        </p:spPr>
        <p:txBody>
          <a:bodyPr wrap="square" rtlCol="0">
            <a:spAutoFit/>
          </a:bodyPr>
          <a:lstStyle/>
          <a:p>
            <a:r>
              <a:rPr lang="en-US" altLang="zh-CN" sz="5000" b="1"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THANKS FOR WATCHING</a:t>
            </a:r>
            <a:endParaRPr lang="zh-CN" altLang="en-US" sz="5000" b="1"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17" name="Freeform 377"/>
          <p:cNvSpPr>
            <a:spLocks noEditPoints="1"/>
          </p:cNvSpPr>
          <p:nvPr/>
        </p:nvSpPr>
        <p:spPr bwMode="auto">
          <a:xfrm>
            <a:off x="5702617" y="3046716"/>
            <a:ext cx="786765" cy="941734"/>
          </a:xfrm>
          <a:custGeom>
            <a:avLst/>
            <a:gdLst>
              <a:gd name="T0" fmla="*/ 19 w 56"/>
              <a:gd name="T1" fmla="*/ 51 h 67"/>
              <a:gd name="T2" fmla="*/ 16 w 56"/>
              <a:gd name="T3" fmla="*/ 47 h 67"/>
              <a:gd name="T4" fmla="*/ 1 w 56"/>
              <a:gd name="T5" fmla="*/ 19 h 67"/>
              <a:gd name="T6" fmla="*/ 16 w 56"/>
              <a:gd name="T7" fmla="*/ 1 h 67"/>
              <a:gd name="T8" fmla="*/ 28 w 56"/>
              <a:gd name="T9" fmla="*/ 0 h 67"/>
              <a:gd name="T10" fmla="*/ 40 w 56"/>
              <a:gd name="T11" fmla="*/ 1 h 67"/>
              <a:gd name="T12" fmla="*/ 55 w 56"/>
              <a:gd name="T13" fmla="*/ 19 h 67"/>
              <a:gd name="T14" fmla="*/ 40 w 56"/>
              <a:gd name="T15" fmla="*/ 47 h 67"/>
              <a:gd name="T16" fmla="*/ 37 w 56"/>
              <a:gd name="T17" fmla="*/ 51 h 67"/>
              <a:gd name="T18" fmla="*/ 36 w 56"/>
              <a:gd name="T19" fmla="*/ 52 h 67"/>
              <a:gd name="T20" fmla="*/ 35 w 56"/>
              <a:gd name="T21" fmla="*/ 58 h 67"/>
              <a:gd name="T22" fmla="*/ 35 w 56"/>
              <a:gd name="T23" fmla="*/ 64 h 67"/>
              <a:gd name="T24" fmla="*/ 31 w 56"/>
              <a:gd name="T25" fmla="*/ 67 h 67"/>
              <a:gd name="T26" fmla="*/ 25 w 56"/>
              <a:gd name="T27" fmla="*/ 67 h 67"/>
              <a:gd name="T28" fmla="*/ 21 w 56"/>
              <a:gd name="T29" fmla="*/ 64 h 67"/>
              <a:gd name="T30" fmla="*/ 21 w 56"/>
              <a:gd name="T31" fmla="*/ 59 h 67"/>
              <a:gd name="T32" fmla="*/ 20 w 56"/>
              <a:gd name="T33" fmla="*/ 52 h 67"/>
              <a:gd name="T34" fmla="*/ 19 w 56"/>
              <a:gd name="T35" fmla="*/ 51 h 67"/>
              <a:gd name="T36" fmla="*/ 33 w 56"/>
              <a:gd name="T37" fmla="*/ 52 h 67"/>
              <a:gd name="T38" fmla="*/ 28 w 56"/>
              <a:gd name="T39" fmla="*/ 52 h 67"/>
              <a:gd name="T40" fmla="*/ 23 w 56"/>
              <a:gd name="T41" fmla="*/ 52 h 67"/>
              <a:gd name="T42" fmla="*/ 24 w 56"/>
              <a:gd name="T43" fmla="*/ 57 h 67"/>
              <a:gd name="T44" fmla="*/ 32 w 56"/>
              <a:gd name="T45" fmla="*/ 57 h 67"/>
              <a:gd name="T46" fmla="*/ 33 w 56"/>
              <a:gd name="T47" fmla="*/ 52 h 67"/>
              <a:gd name="T48" fmla="*/ 30 w 56"/>
              <a:gd name="T49" fmla="*/ 6 h 67"/>
              <a:gd name="T50" fmla="*/ 30 w 56"/>
              <a:gd name="T51" fmla="*/ 44 h 67"/>
              <a:gd name="T52" fmla="*/ 36 w 56"/>
              <a:gd name="T53" fmla="*/ 7 h 67"/>
              <a:gd name="T54" fmla="*/ 30 w 56"/>
              <a:gd name="T55" fmla="*/ 6 h 67"/>
              <a:gd name="T56" fmla="*/ 26 w 56"/>
              <a:gd name="T57" fmla="*/ 45 h 67"/>
              <a:gd name="T58" fmla="*/ 26 w 56"/>
              <a:gd name="T59" fmla="*/ 6 h 67"/>
              <a:gd name="T60" fmla="*/ 21 w 56"/>
              <a:gd name="T61" fmla="*/ 7 h 67"/>
              <a:gd name="T62" fmla="*/ 26 w 56"/>
              <a:gd name="T63" fmla="*/ 45 h 67"/>
              <a:gd name="T64" fmla="*/ 43 w 56"/>
              <a:gd name="T65" fmla="*/ 10 h 67"/>
              <a:gd name="T66" fmla="*/ 36 w 56"/>
              <a:gd name="T67" fmla="*/ 42 h 67"/>
              <a:gd name="T68" fmla="*/ 49 w 56"/>
              <a:gd name="T69" fmla="*/ 19 h 67"/>
              <a:gd name="T70" fmla="*/ 43 w 56"/>
              <a:gd name="T71" fmla="*/ 10 h 67"/>
              <a:gd name="T72" fmla="*/ 20 w 56"/>
              <a:gd name="T73" fmla="*/ 43 h 67"/>
              <a:gd name="T74" fmla="*/ 13 w 56"/>
              <a:gd name="T75" fmla="*/ 10 h 67"/>
              <a:gd name="T76" fmla="*/ 7 w 56"/>
              <a:gd name="T77" fmla="*/ 19 h 67"/>
              <a:gd name="T78" fmla="*/ 20 w 56"/>
              <a:gd name="T7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7">
                <a:moveTo>
                  <a:pt x="19" y="51"/>
                </a:moveTo>
                <a:cubicBezTo>
                  <a:pt x="18" y="50"/>
                  <a:pt x="17" y="49"/>
                  <a:pt x="16" y="47"/>
                </a:cubicBezTo>
                <a:cubicBezTo>
                  <a:pt x="9" y="40"/>
                  <a:pt x="0" y="31"/>
                  <a:pt x="1" y="19"/>
                </a:cubicBezTo>
                <a:cubicBezTo>
                  <a:pt x="1" y="10"/>
                  <a:pt x="8" y="4"/>
                  <a:pt x="16" y="1"/>
                </a:cubicBezTo>
                <a:cubicBezTo>
                  <a:pt x="20" y="0"/>
                  <a:pt x="24" y="0"/>
                  <a:pt x="28" y="0"/>
                </a:cubicBezTo>
                <a:cubicBezTo>
                  <a:pt x="32" y="0"/>
                  <a:pt x="36" y="0"/>
                  <a:pt x="40" y="1"/>
                </a:cubicBezTo>
                <a:cubicBezTo>
                  <a:pt x="48" y="4"/>
                  <a:pt x="55" y="10"/>
                  <a:pt x="55" y="19"/>
                </a:cubicBezTo>
                <a:cubicBezTo>
                  <a:pt x="56" y="31"/>
                  <a:pt x="47" y="40"/>
                  <a:pt x="40" y="47"/>
                </a:cubicBezTo>
                <a:cubicBezTo>
                  <a:pt x="39" y="49"/>
                  <a:pt x="38" y="50"/>
                  <a:pt x="37" y="51"/>
                </a:cubicBezTo>
                <a:cubicBezTo>
                  <a:pt x="36" y="52"/>
                  <a:pt x="36" y="52"/>
                  <a:pt x="36" y="52"/>
                </a:cubicBezTo>
                <a:cubicBezTo>
                  <a:pt x="35" y="58"/>
                  <a:pt x="35" y="58"/>
                  <a:pt x="35" y="58"/>
                </a:cubicBezTo>
                <a:cubicBezTo>
                  <a:pt x="35" y="64"/>
                  <a:pt x="35" y="64"/>
                  <a:pt x="35" y="64"/>
                </a:cubicBezTo>
                <a:cubicBezTo>
                  <a:pt x="35" y="66"/>
                  <a:pt x="33" y="67"/>
                  <a:pt x="31" y="67"/>
                </a:cubicBezTo>
                <a:cubicBezTo>
                  <a:pt x="25" y="67"/>
                  <a:pt x="25" y="67"/>
                  <a:pt x="25" y="67"/>
                </a:cubicBezTo>
                <a:cubicBezTo>
                  <a:pt x="23" y="67"/>
                  <a:pt x="21" y="66"/>
                  <a:pt x="21" y="64"/>
                </a:cubicBezTo>
                <a:cubicBezTo>
                  <a:pt x="21" y="59"/>
                  <a:pt x="21" y="59"/>
                  <a:pt x="21" y="59"/>
                </a:cubicBezTo>
                <a:cubicBezTo>
                  <a:pt x="20" y="52"/>
                  <a:pt x="20" y="52"/>
                  <a:pt x="20" y="52"/>
                </a:cubicBezTo>
                <a:cubicBezTo>
                  <a:pt x="19" y="51"/>
                  <a:pt x="19" y="51"/>
                  <a:pt x="19" y="51"/>
                </a:cubicBezTo>
                <a:close/>
                <a:moveTo>
                  <a:pt x="33" y="52"/>
                </a:moveTo>
                <a:cubicBezTo>
                  <a:pt x="28" y="52"/>
                  <a:pt x="28" y="52"/>
                  <a:pt x="28" y="52"/>
                </a:cubicBezTo>
                <a:cubicBezTo>
                  <a:pt x="23" y="52"/>
                  <a:pt x="23" y="52"/>
                  <a:pt x="23" y="52"/>
                </a:cubicBezTo>
                <a:cubicBezTo>
                  <a:pt x="24" y="57"/>
                  <a:pt x="24" y="57"/>
                  <a:pt x="24" y="57"/>
                </a:cubicBezTo>
                <a:cubicBezTo>
                  <a:pt x="32" y="57"/>
                  <a:pt x="32" y="57"/>
                  <a:pt x="32" y="57"/>
                </a:cubicBezTo>
                <a:cubicBezTo>
                  <a:pt x="33" y="52"/>
                  <a:pt x="33" y="52"/>
                  <a:pt x="33" y="52"/>
                </a:cubicBezTo>
                <a:close/>
                <a:moveTo>
                  <a:pt x="30" y="6"/>
                </a:moveTo>
                <a:cubicBezTo>
                  <a:pt x="30" y="44"/>
                  <a:pt x="30" y="44"/>
                  <a:pt x="30" y="44"/>
                </a:cubicBezTo>
                <a:cubicBezTo>
                  <a:pt x="37" y="30"/>
                  <a:pt x="44" y="14"/>
                  <a:pt x="36" y="7"/>
                </a:cubicBezTo>
                <a:cubicBezTo>
                  <a:pt x="34" y="7"/>
                  <a:pt x="32" y="7"/>
                  <a:pt x="30" y="6"/>
                </a:cubicBezTo>
                <a:close/>
                <a:moveTo>
                  <a:pt x="26" y="45"/>
                </a:moveTo>
                <a:cubicBezTo>
                  <a:pt x="26" y="6"/>
                  <a:pt x="26" y="6"/>
                  <a:pt x="26" y="6"/>
                </a:cubicBezTo>
                <a:cubicBezTo>
                  <a:pt x="24" y="7"/>
                  <a:pt x="22" y="7"/>
                  <a:pt x="21" y="7"/>
                </a:cubicBezTo>
                <a:cubicBezTo>
                  <a:pt x="12" y="14"/>
                  <a:pt x="19" y="30"/>
                  <a:pt x="26" y="45"/>
                </a:cubicBezTo>
                <a:close/>
                <a:moveTo>
                  <a:pt x="43" y="10"/>
                </a:moveTo>
                <a:cubicBezTo>
                  <a:pt x="46" y="19"/>
                  <a:pt x="41" y="31"/>
                  <a:pt x="36" y="42"/>
                </a:cubicBezTo>
                <a:cubicBezTo>
                  <a:pt x="42" y="36"/>
                  <a:pt x="49" y="28"/>
                  <a:pt x="49" y="19"/>
                </a:cubicBezTo>
                <a:cubicBezTo>
                  <a:pt x="48" y="15"/>
                  <a:pt x="46" y="12"/>
                  <a:pt x="43" y="10"/>
                </a:cubicBezTo>
                <a:close/>
                <a:moveTo>
                  <a:pt x="20" y="43"/>
                </a:moveTo>
                <a:cubicBezTo>
                  <a:pt x="15" y="31"/>
                  <a:pt x="10" y="19"/>
                  <a:pt x="13" y="10"/>
                </a:cubicBezTo>
                <a:cubicBezTo>
                  <a:pt x="10" y="12"/>
                  <a:pt x="7" y="15"/>
                  <a:pt x="7" y="19"/>
                </a:cubicBezTo>
                <a:cubicBezTo>
                  <a:pt x="7" y="28"/>
                  <a:pt x="14" y="36"/>
                  <a:pt x="20" y="43"/>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 y="0"/>
            <a:ext cx="12190800" cy="6889406"/>
          </a:xfrm>
          <a:prstGeom prst="rect">
            <a:avLst/>
          </a:prstGeom>
        </p:spPr>
      </p:pic>
      <p:sp>
        <p:nvSpPr>
          <p:cNvPr id="3" name="矩形 2"/>
          <p:cNvSpPr/>
          <p:nvPr/>
        </p:nvSpPr>
        <p:spPr>
          <a:xfrm>
            <a:off x="7338060" y="0"/>
            <a:ext cx="4853940" cy="6889406"/>
          </a:xfrm>
          <a:prstGeom prst="rect">
            <a:avLst/>
          </a:prstGeom>
          <a:solidFill>
            <a:srgbClr val="1F36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747635" y="1268730"/>
            <a:ext cx="4034790" cy="553998"/>
          </a:xfrm>
          <a:prstGeom prst="rect">
            <a:avLst/>
          </a:prstGeom>
          <a:noFill/>
        </p:spPr>
        <p:txBody>
          <a:bodyPr wrap="square" rtlCol="0">
            <a:spAutoFit/>
          </a:bodyPr>
          <a:lstStyle/>
          <a:p>
            <a:r>
              <a:rPr lang="zh-CN" altLang="en-US" sz="3000" dirty="0">
                <a:solidFill>
                  <a:schemeClr val="bg1"/>
                </a:solidFill>
                <a:latin typeface="微软雅黑" panose="020B0503020204020204" pitchFamily="34" charset="-122"/>
                <a:ea typeface="微软雅黑" panose="020B0503020204020204" pitchFamily="34" charset="-122"/>
              </a:rPr>
              <a:t>目录</a:t>
            </a:r>
          </a:p>
        </p:txBody>
      </p:sp>
      <p:cxnSp>
        <p:nvCxnSpPr>
          <p:cNvPr id="6" name="直接连接符 5"/>
          <p:cNvCxnSpPr/>
          <p:nvPr/>
        </p:nvCxnSpPr>
        <p:spPr>
          <a:xfrm>
            <a:off x="7747635" y="1394460"/>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677275" y="1385709"/>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686675" y="1394460"/>
            <a:ext cx="0" cy="3200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658225" y="1468398"/>
            <a:ext cx="1137285" cy="323165"/>
          </a:xfrm>
          <a:prstGeom prst="rect">
            <a:avLst/>
          </a:prstGeom>
          <a:noFill/>
        </p:spPr>
        <p:txBody>
          <a:bodyPr wrap="square" rtlCol="0">
            <a:spAutoFit/>
          </a:bodyPr>
          <a:lstStyle/>
          <a:p>
            <a:r>
              <a:rPr lang="en-US" altLang="zh-CN" sz="15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contents</a:t>
            </a:r>
            <a:endParaRPr lang="zh-CN" altLang="en-US" sz="15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p:txBody>
      </p:sp>
      <p:sp>
        <p:nvSpPr>
          <p:cNvPr id="12" name="文本框 11"/>
          <p:cNvSpPr txBox="1"/>
          <p:nvPr/>
        </p:nvSpPr>
        <p:spPr>
          <a:xfrm>
            <a:off x="7600950" y="2080260"/>
            <a:ext cx="4181475" cy="2554545"/>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01</a:t>
            </a:r>
            <a:r>
              <a:rPr lang="zh-CN" altLang="en-US" sz="2000" dirty="0">
                <a:solidFill>
                  <a:schemeClr val="bg1"/>
                </a:solidFill>
                <a:latin typeface="幼圆" panose="02010509060101010101" pitchFamily="49" charset="-122"/>
                <a:ea typeface="幼圆" panose="02010509060101010101" pitchFamily="49" charset="-122"/>
              </a:rPr>
              <a:t>简要介绍</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r>
              <a:rPr lang="en-US" altLang="zh-CN" sz="2000" dirty="0">
                <a:solidFill>
                  <a:schemeClr val="bg1"/>
                </a:solidFill>
                <a:latin typeface="Century Gothic" panose="020B0502020202020204" pitchFamily="34" charset="0"/>
              </a:rPr>
              <a:t>02</a:t>
            </a:r>
            <a:r>
              <a:rPr lang="zh-CN" altLang="en-US" sz="2000" dirty="0">
                <a:solidFill>
                  <a:schemeClr val="bg1"/>
                </a:solidFill>
                <a:latin typeface="幼圆" panose="02010509060101010101" pitchFamily="49" charset="-122"/>
                <a:ea typeface="幼圆" panose="02010509060101010101" pitchFamily="49" charset="-122"/>
              </a:rPr>
              <a:t>简要介绍</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r>
              <a:rPr lang="en-US" altLang="zh-CN" sz="2000" dirty="0">
                <a:solidFill>
                  <a:schemeClr val="bg1"/>
                </a:solidFill>
                <a:latin typeface="Century Gothic" panose="020B0502020202020204" pitchFamily="34" charset="0"/>
              </a:rPr>
              <a:t>03</a:t>
            </a:r>
            <a:r>
              <a:rPr lang="zh-CN" altLang="en-US" sz="2000" dirty="0">
                <a:solidFill>
                  <a:schemeClr val="bg1"/>
                </a:solidFill>
                <a:latin typeface="幼圆" panose="02010509060101010101" pitchFamily="49" charset="-122"/>
                <a:ea typeface="幼圆" panose="02010509060101010101" pitchFamily="49" charset="-122"/>
              </a:rPr>
              <a:t>简要介绍</a:t>
            </a:r>
            <a:endParaRPr lang="en-US" altLang="zh-CN" sz="2000" dirty="0">
              <a:solidFill>
                <a:schemeClr val="bg1"/>
              </a:solidFill>
              <a:latin typeface="幼圆" panose="02010509060101010101" pitchFamily="49" charset="-122"/>
              <a:ea typeface="幼圆" panose="02010509060101010101" pitchFamily="49" charset="-122"/>
            </a:endParaRPr>
          </a:p>
          <a:p>
            <a:endParaRPr lang="en-US" altLang="zh-CN" sz="2000" dirty="0">
              <a:solidFill>
                <a:schemeClr val="bg1"/>
              </a:solidFill>
              <a:latin typeface="Century Gothic" panose="020B0502020202020204" pitchFamily="34" charset="0"/>
            </a:endParaRPr>
          </a:p>
          <a:p>
            <a:endParaRPr lang="en-US" altLang="zh-CN" sz="2000" dirty="0">
              <a:solidFill>
                <a:schemeClr val="bg1"/>
              </a:solidFill>
              <a:latin typeface="幼圆" panose="02010509060101010101" pitchFamily="49" charset="-122"/>
              <a:ea typeface="幼圆" panose="02010509060101010101" pitchFamily="49" charset="-122"/>
            </a:endParaRPr>
          </a:p>
          <a:p>
            <a:endParaRPr lang="zh-CN" altLang="en-US" sz="2000" dirty="0">
              <a:solidFill>
                <a:schemeClr val="bg1"/>
              </a:solidFill>
              <a:latin typeface="Century Gothic" panose="020B0502020202020204" pitchFamily="34" charset="0"/>
            </a:endParaRPr>
          </a:p>
        </p:txBody>
      </p:sp>
      <p:sp>
        <p:nvSpPr>
          <p:cNvPr id="14" name="文本框 13"/>
          <p:cNvSpPr txBox="1"/>
          <p:nvPr/>
        </p:nvSpPr>
        <p:spPr>
          <a:xfrm>
            <a:off x="7686675" y="2423160"/>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
        <p:nvSpPr>
          <p:cNvPr id="15" name="文本框 14"/>
          <p:cNvSpPr txBox="1"/>
          <p:nvPr/>
        </p:nvSpPr>
        <p:spPr>
          <a:xfrm>
            <a:off x="7686674" y="2988468"/>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
        <p:nvSpPr>
          <p:cNvPr id="16" name="文本框 15"/>
          <p:cNvSpPr txBox="1"/>
          <p:nvPr/>
        </p:nvSpPr>
        <p:spPr>
          <a:xfrm>
            <a:off x="7686673" y="3595211"/>
            <a:ext cx="3514725" cy="615553"/>
          </a:xfrm>
          <a:prstGeom prst="rect">
            <a:avLst/>
          </a:prstGeom>
          <a:noFill/>
        </p:spPr>
        <p:txBody>
          <a:bodyPr wrap="square" rtlCol="0">
            <a:spAutoFit/>
          </a:bodyPr>
          <a:lstStyle/>
          <a:p>
            <a:r>
              <a:rPr lang="en-US" altLang="zh-CN"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sz="1600"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31406"/>
            <a:ext cx="121908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46321" y="2284707"/>
            <a:ext cx="2735580" cy="1323439"/>
          </a:xfrm>
          <a:prstGeom prst="rect">
            <a:avLst/>
          </a:prstGeom>
          <a:noFill/>
        </p:spPr>
        <p:txBody>
          <a:bodyPr wrap="square" rtlCol="0">
            <a:spAutoFit/>
          </a:bodyPr>
          <a:lstStyle/>
          <a:p>
            <a:r>
              <a:rPr lang="en-US" altLang="zh-CN" sz="4000" dirty="0">
                <a:solidFill>
                  <a:schemeClr val="bg1"/>
                </a:solidFill>
                <a:latin typeface="Century Gothic" panose="020B0502020202020204" pitchFamily="34" charset="0"/>
              </a:rPr>
              <a:t>       01</a:t>
            </a:r>
          </a:p>
          <a:p>
            <a:r>
              <a:rPr lang="zh-CN" altLang="en-US" sz="4000" dirty="0">
                <a:solidFill>
                  <a:schemeClr val="bg1"/>
                </a:solidFill>
                <a:latin typeface="微软雅黑" panose="020B0503020204020204" pitchFamily="34" charset="-122"/>
                <a:ea typeface="微软雅黑" panose="020B0503020204020204" pitchFamily="34" charset="-122"/>
              </a:rPr>
              <a:t> 简要介绍</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 y="1623060"/>
            <a:ext cx="5323918" cy="3566160"/>
          </a:xfrm>
          <a:prstGeom prst="rect">
            <a:avLst/>
          </a:prstGeom>
        </p:spPr>
      </p:pic>
      <p:sp>
        <p:nvSpPr>
          <p:cNvPr id="6" name="矩形 5"/>
          <p:cNvSpPr/>
          <p:nvPr/>
        </p:nvSpPr>
        <p:spPr>
          <a:xfrm>
            <a:off x="5324646" y="1623060"/>
            <a:ext cx="6867354" cy="3566160"/>
          </a:xfrm>
          <a:prstGeom prst="rect">
            <a:avLst/>
          </a:prstGeom>
          <a:solidFill>
            <a:srgbClr val="1F3641">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703570" y="2057400"/>
            <a:ext cx="189738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简要介绍</a:t>
            </a:r>
          </a:p>
        </p:txBody>
      </p:sp>
      <p:sp>
        <p:nvSpPr>
          <p:cNvPr id="8" name="文本框 7"/>
          <p:cNvSpPr txBox="1"/>
          <p:nvPr/>
        </p:nvSpPr>
        <p:spPr>
          <a:xfrm>
            <a:off x="5669280" y="2337525"/>
            <a:ext cx="2343150" cy="615553"/>
          </a:xfrm>
          <a:prstGeom prst="rect">
            <a:avLst/>
          </a:prstGeom>
          <a:noFill/>
        </p:spPr>
        <p:txBody>
          <a:bodyPr wrap="square" rtlCol="0">
            <a:spAutoFit/>
          </a:bodyPr>
          <a:lstStyle/>
          <a:p>
            <a:r>
              <a:rPr lang="en-US" altLang="zh-CN" sz="1600" dirty="0">
                <a:solidFill>
                  <a:schemeClr val="bg1"/>
                </a:solidFill>
                <a:effectLst/>
                <a:latin typeface="hakuyoxingshu7000" panose="02000600000000000000" pitchFamily="2" charset="-122"/>
                <a:ea typeface="hakuyoxingshu7000" panose="02000600000000000000" pitchFamily="2" charset="-122"/>
                <a:cs typeface="hakuyoxingshu7000" panose="02000600000000000000" pitchFamily="2" charset="-122"/>
              </a:rPr>
              <a:t>Brief introduction</a:t>
            </a:r>
          </a:p>
          <a:p>
            <a:endParaRPr lang="zh-CN" altLang="en-US" dirty="0"/>
          </a:p>
        </p:txBody>
      </p:sp>
      <p:cxnSp>
        <p:nvCxnSpPr>
          <p:cNvPr id="10" name="直接连接符 9"/>
          <p:cNvCxnSpPr/>
          <p:nvPr/>
        </p:nvCxnSpPr>
        <p:spPr>
          <a:xfrm>
            <a:off x="5749290" y="2166015"/>
            <a:ext cx="0" cy="17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44665" y="2169855"/>
            <a:ext cx="0" cy="17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69280" y="2959657"/>
            <a:ext cx="4206240" cy="1415772"/>
          </a:xfrm>
          <a:prstGeom prst="rect">
            <a:avLst/>
          </a:prstGeom>
          <a:noFill/>
        </p:spPr>
        <p:txBody>
          <a:bodyPr wrap="square" rtlCol="0">
            <a:spAutoFit/>
          </a:bodyPr>
          <a:lstStyle/>
          <a:p>
            <a:r>
              <a:rPr lang="zh-CN" altLang="en-US" sz="1700" dirty="0">
                <a:solidFill>
                  <a:schemeClr val="bg1"/>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在此键入所需内容在此键入所需内容在此键入所需内容在此键入所需内容在此键入所需内容在此键入所需内容在此键入所需内容在此键入所需内容在此键入所需内容</a:t>
            </a: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99785" y="1265544"/>
            <a:ext cx="3147982" cy="3311443"/>
            <a:chOff x="7778176" y="2214986"/>
            <a:chExt cx="4413824" cy="4643014"/>
          </a:xfrm>
        </p:grpSpPr>
        <p:sp>
          <p:nvSpPr>
            <p:cNvPr id="3" name="Freeform 10140"/>
            <p:cNvSpPr/>
            <p:nvPr/>
          </p:nvSpPr>
          <p:spPr bwMode="auto">
            <a:xfrm>
              <a:off x="7778176" y="2703916"/>
              <a:ext cx="3727808" cy="4154084"/>
            </a:xfrm>
            <a:custGeom>
              <a:avLst/>
              <a:gdLst>
                <a:gd name="T0" fmla="*/ 975 w 1722"/>
                <a:gd name="T1" fmla="*/ 0 h 1919"/>
                <a:gd name="T2" fmla="*/ 228 w 1722"/>
                <a:gd name="T3" fmla="*/ 747 h 1919"/>
                <a:gd name="T4" fmla="*/ 228 w 1722"/>
                <a:gd name="T5" fmla="*/ 813 h 1919"/>
                <a:gd name="T6" fmla="*/ 0 w 1722"/>
                <a:gd name="T7" fmla="*/ 1296 h 1919"/>
                <a:gd name="T8" fmla="*/ 239 w 1722"/>
                <a:gd name="T9" fmla="*/ 1296 h 1919"/>
                <a:gd name="T10" fmla="*/ 264 w 1722"/>
                <a:gd name="T11" fmla="*/ 1400 h 1919"/>
                <a:gd name="T12" fmla="*/ 246 w 1722"/>
                <a:gd name="T13" fmla="*/ 1447 h 1919"/>
                <a:gd name="T14" fmla="*/ 270 w 1722"/>
                <a:gd name="T15" fmla="*/ 1500 h 1919"/>
                <a:gd name="T16" fmla="*/ 256 w 1722"/>
                <a:gd name="T17" fmla="*/ 1543 h 1919"/>
                <a:gd name="T18" fmla="*/ 295 w 1722"/>
                <a:gd name="T19" fmla="*/ 1607 h 1919"/>
                <a:gd name="T20" fmla="*/ 295 w 1722"/>
                <a:gd name="T21" fmla="*/ 1632 h 1919"/>
                <a:gd name="T22" fmla="*/ 582 w 1722"/>
                <a:gd name="T23" fmla="*/ 1919 h 1919"/>
                <a:gd name="T24" fmla="*/ 974 w 1722"/>
                <a:gd name="T25" fmla="*/ 1919 h 1919"/>
                <a:gd name="T26" fmla="*/ 975 w 1722"/>
                <a:gd name="T27" fmla="*/ 1919 h 1919"/>
                <a:gd name="T28" fmla="*/ 976 w 1722"/>
                <a:gd name="T29" fmla="*/ 1919 h 1919"/>
                <a:gd name="T30" fmla="*/ 1722 w 1722"/>
                <a:gd name="T31" fmla="*/ 1919 h 1919"/>
                <a:gd name="T32" fmla="*/ 1722 w 1722"/>
                <a:gd name="T33" fmla="*/ 747 h 1919"/>
                <a:gd name="T34" fmla="*/ 975 w 1722"/>
                <a:gd name="T35"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2" h="1919">
                  <a:moveTo>
                    <a:pt x="975" y="0"/>
                  </a:moveTo>
                  <a:cubicBezTo>
                    <a:pt x="563" y="0"/>
                    <a:pt x="228" y="334"/>
                    <a:pt x="228" y="747"/>
                  </a:cubicBezTo>
                  <a:lnTo>
                    <a:pt x="228" y="813"/>
                  </a:lnTo>
                  <a:lnTo>
                    <a:pt x="0" y="1296"/>
                  </a:lnTo>
                  <a:lnTo>
                    <a:pt x="239" y="1296"/>
                  </a:lnTo>
                  <a:cubicBezTo>
                    <a:pt x="245" y="1332"/>
                    <a:pt x="253" y="1367"/>
                    <a:pt x="264" y="1400"/>
                  </a:cubicBezTo>
                  <a:cubicBezTo>
                    <a:pt x="253" y="1413"/>
                    <a:pt x="246" y="1429"/>
                    <a:pt x="246" y="1447"/>
                  </a:cubicBezTo>
                  <a:cubicBezTo>
                    <a:pt x="246" y="1468"/>
                    <a:pt x="255" y="1487"/>
                    <a:pt x="270" y="1500"/>
                  </a:cubicBezTo>
                  <a:cubicBezTo>
                    <a:pt x="261" y="1512"/>
                    <a:pt x="256" y="1527"/>
                    <a:pt x="256" y="1543"/>
                  </a:cubicBezTo>
                  <a:cubicBezTo>
                    <a:pt x="256" y="1571"/>
                    <a:pt x="272" y="1595"/>
                    <a:pt x="295" y="1607"/>
                  </a:cubicBezTo>
                  <a:lnTo>
                    <a:pt x="295" y="1632"/>
                  </a:lnTo>
                  <a:cubicBezTo>
                    <a:pt x="295" y="1790"/>
                    <a:pt x="423" y="1919"/>
                    <a:pt x="582" y="1919"/>
                  </a:cubicBezTo>
                  <a:lnTo>
                    <a:pt x="974" y="1919"/>
                  </a:lnTo>
                  <a:cubicBezTo>
                    <a:pt x="974" y="1919"/>
                    <a:pt x="975" y="1919"/>
                    <a:pt x="975" y="1919"/>
                  </a:cubicBezTo>
                  <a:cubicBezTo>
                    <a:pt x="975" y="1919"/>
                    <a:pt x="976" y="1919"/>
                    <a:pt x="976" y="1919"/>
                  </a:cubicBezTo>
                  <a:lnTo>
                    <a:pt x="1722" y="1919"/>
                  </a:lnTo>
                  <a:lnTo>
                    <a:pt x="1722" y="747"/>
                  </a:lnTo>
                  <a:cubicBezTo>
                    <a:pt x="1722" y="334"/>
                    <a:pt x="1387" y="0"/>
                    <a:pt x="975" y="0"/>
                  </a:cubicBezTo>
                </a:path>
              </a:pathLst>
            </a:custGeom>
            <a:solidFill>
              <a:srgbClr val="26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Oval 10141"/>
            <p:cNvSpPr>
              <a:spLocks noChangeArrowheads="1"/>
            </p:cNvSpPr>
            <p:nvPr/>
          </p:nvSpPr>
          <p:spPr bwMode="auto">
            <a:xfrm>
              <a:off x="8639080" y="5002454"/>
              <a:ext cx="877626" cy="869265"/>
            </a:xfrm>
            <a:prstGeom prst="ellipse">
              <a:avLst/>
            </a:pr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Oval 10142"/>
            <p:cNvSpPr>
              <a:spLocks noChangeArrowheads="1"/>
            </p:cNvSpPr>
            <p:nvPr/>
          </p:nvSpPr>
          <p:spPr bwMode="auto">
            <a:xfrm>
              <a:off x="8647441" y="4392295"/>
              <a:ext cx="183883" cy="183883"/>
            </a:xfrm>
            <a:prstGeom prst="ellipse">
              <a:avLst/>
            </a:prstGeom>
            <a:solidFill>
              <a:srgbClr val="481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 name="Group 1"/>
            <p:cNvGrpSpPr/>
            <p:nvPr/>
          </p:nvGrpSpPr>
          <p:grpSpPr>
            <a:xfrm>
              <a:off x="9274946" y="2214986"/>
              <a:ext cx="2917054" cy="1571368"/>
              <a:chOff x="9274946" y="2286000"/>
              <a:chExt cx="2917054" cy="1571368"/>
            </a:xfrm>
          </p:grpSpPr>
          <p:sp>
            <p:nvSpPr>
              <p:cNvPr id="7" name="Freeform 10143"/>
              <p:cNvSpPr/>
              <p:nvPr/>
            </p:nvSpPr>
            <p:spPr bwMode="auto">
              <a:xfrm>
                <a:off x="9291663" y="2294361"/>
                <a:ext cx="2891976" cy="1554646"/>
              </a:xfrm>
              <a:custGeom>
                <a:avLst/>
                <a:gdLst>
                  <a:gd name="T0" fmla="*/ 191 w 1335"/>
                  <a:gd name="T1" fmla="*/ 720 h 720"/>
                  <a:gd name="T2" fmla="*/ 2 w 1335"/>
                  <a:gd name="T3" fmla="*/ 533 h 720"/>
                  <a:gd name="T4" fmla="*/ 158 w 1335"/>
                  <a:gd name="T5" fmla="*/ 326 h 720"/>
                  <a:gd name="T6" fmla="*/ 169 w 1335"/>
                  <a:gd name="T7" fmla="*/ 323 h 720"/>
                  <a:gd name="T8" fmla="*/ 170 w 1335"/>
                  <a:gd name="T9" fmla="*/ 311 h 720"/>
                  <a:gd name="T10" fmla="*/ 301 w 1335"/>
                  <a:gd name="T11" fmla="*/ 167 h 720"/>
                  <a:gd name="T12" fmla="*/ 312 w 1335"/>
                  <a:gd name="T13" fmla="*/ 166 h 720"/>
                  <a:gd name="T14" fmla="*/ 369 w 1335"/>
                  <a:gd name="T15" fmla="*/ 182 h 720"/>
                  <a:gd name="T16" fmla="*/ 389 w 1335"/>
                  <a:gd name="T17" fmla="*/ 194 h 720"/>
                  <a:gd name="T18" fmla="*/ 393 w 1335"/>
                  <a:gd name="T19" fmla="*/ 171 h 720"/>
                  <a:gd name="T20" fmla="*/ 537 w 1335"/>
                  <a:gd name="T21" fmla="*/ 36 h 720"/>
                  <a:gd name="T22" fmla="*/ 542 w 1335"/>
                  <a:gd name="T23" fmla="*/ 36 h 720"/>
                  <a:gd name="T24" fmla="*/ 637 w 1335"/>
                  <a:gd name="T25" fmla="*/ 78 h 720"/>
                  <a:gd name="T26" fmla="*/ 654 w 1335"/>
                  <a:gd name="T27" fmla="*/ 95 h 720"/>
                  <a:gd name="T28" fmla="*/ 664 w 1335"/>
                  <a:gd name="T29" fmla="*/ 74 h 720"/>
                  <a:gd name="T30" fmla="*/ 774 w 1335"/>
                  <a:gd name="T31" fmla="*/ 0 h 720"/>
                  <a:gd name="T32" fmla="*/ 778 w 1335"/>
                  <a:gd name="T33" fmla="*/ 0 h 720"/>
                  <a:gd name="T34" fmla="*/ 892 w 1335"/>
                  <a:gd name="T35" fmla="*/ 85 h 720"/>
                  <a:gd name="T36" fmla="*/ 901 w 1335"/>
                  <a:gd name="T37" fmla="*/ 105 h 720"/>
                  <a:gd name="T38" fmla="*/ 918 w 1335"/>
                  <a:gd name="T39" fmla="*/ 91 h 720"/>
                  <a:gd name="T40" fmla="*/ 989 w 1335"/>
                  <a:gd name="T41" fmla="*/ 66 h 720"/>
                  <a:gd name="T42" fmla="*/ 1002 w 1335"/>
                  <a:gd name="T43" fmla="*/ 67 h 720"/>
                  <a:gd name="T44" fmla="*/ 1133 w 1335"/>
                  <a:gd name="T45" fmla="*/ 194 h 720"/>
                  <a:gd name="T46" fmla="*/ 1136 w 1335"/>
                  <a:gd name="T47" fmla="*/ 204 h 720"/>
                  <a:gd name="T48" fmla="*/ 1147 w 1335"/>
                  <a:gd name="T49" fmla="*/ 207 h 720"/>
                  <a:gd name="T50" fmla="*/ 1149 w 1335"/>
                  <a:gd name="T51" fmla="*/ 207 h 720"/>
                  <a:gd name="T52" fmla="*/ 1333 w 1335"/>
                  <a:gd name="T53" fmla="*/ 425 h 720"/>
                  <a:gd name="T54" fmla="*/ 1331 w 1335"/>
                  <a:gd name="T55" fmla="*/ 533 h 720"/>
                  <a:gd name="T56" fmla="*/ 1141 w 1335"/>
                  <a:gd name="T57" fmla="*/ 720 h 720"/>
                  <a:gd name="T58" fmla="*/ 191 w 1335"/>
                  <a:gd name="T59"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35" h="720">
                    <a:moveTo>
                      <a:pt x="191" y="720"/>
                    </a:moveTo>
                    <a:cubicBezTo>
                      <a:pt x="89" y="719"/>
                      <a:pt x="4" y="635"/>
                      <a:pt x="2" y="533"/>
                    </a:cubicBezTo>
                    <a:cubicBezTo>
                      <a:pt x="0" y="440"/>
                      <a:pt x="67" y="352"/>
                      <a:pt x="158" y="326"/>
                    </a:cubicBezTo>
                    <a:lnTo>
                      <a:pt x="169" y="323"/>
                    </a:lnTo>
                    <a:lnTo>
                      <a:pt x="170" y="311"/>
                    </a:lnTo>
                    <a:cubicBezTo>
                      <a:pt x="175" y="238"/>
                      <a:pt x="232" y="174"/>
                      <a:pt x="301" y="167"/>
                    </a:cubicBezTo>
                    <a:cubicBezTo>
                      <a:pt x="305" y="166"/>
                      <a:pt x="308" y="166"/>
                      <a:pt x="312" y="166"/>
                    </a:cubicBezTo>
                    <a:cubicBezTo>
                      <a:pt x="332" y="166"/>
                      <a:pt x="351" y="172"/>
                      <a:pt x="369" y="182"/>
                    </a:cubicBezTo>
                    <a:lnTo>
                      <a:pt x="389" y="194"/>
                    </a:lnTo>
                    <a:lnTo>
                      <a:pt x="393" y="171"/>
                    </a:lnTo>
                    <a:cubicBezTo>
                      <a:pt x="409" y="96"/>
                      <a:pt x="469" y="39"/>
                      <a:pt x="537" y="36"/>
                    </a:cubicBezTo>
                    <a:cubicBezTo>
                      <a:pt x="539" y="36"/>
                      <a:pt x="540" y="36"/>
                      <a:pt x="542" y="36"/>
                    </a:cubicBezTo>
                    <a:cubicBezTo>
                      <a:pt x="577" y="36"/>
                      <a:pt x="611" y="51"/>
                      <a:pt x="637" y="78"/>
                    </a:cubicBezTo>
                    <a:lnTo>
                      <a:pt x="654" y="95"/>
                    </a:lnTo>
                    <a:lnTo>
                      <a:pt x="664" y="74"/>
                    </a:lnTo>
                    <a:cubicBezTo>
                      <a:pt x="688" y="28"/>
                      <a:pt x="729" y="0"/>
                      <a:pt x="774" y="0"/>
                    </a:cubicBezTo>
                    <a:lnTo>
                      <a:pt x="778" y="0"/>
                    </a:lnTo>
                    <a:cubicBezTo>
                      <a:pt x="825" y="2"/>
                      <a:pt x="870" y="35"/>
                      <a:pt x="892" y="85"/>
                    </a:cubicBezTo>
                    <a:lnTo>
                      <a:pt x="901" y="105"/>
                    </a:lnTo>
                    <a:lnTo>
                      <a:pt x="918" y="91"/>
                    </a:lnTo>
                    <a:cubicBezTo>
                      <a:pt x="939" y="75"/>
                      <a:pt x="963" y="66"/>
                      <a:pt x="989" y="66"/>
                    </a:cubicBezTo>
                    <a:cubicBezTo>
                      <a:pt x="993" y="66"/>
                      <a:pt x="998" y="66"/>
                      <a:pt x="1002" y="67"/>
                    </a:cubicBezTo>
                    <a:cubicBezTo>
                      <a:pt x="1063" y="73"/>
                      <a:pt x="1119" y="127"/>
                      <a:pt x="1133" y="194"/>
                    </a:cubicBezTo>
                    <a:lnTo>
                      <a:pt x="1136" y="204"/>
                    </a:lnTo>
                    <a:lnTo>
                      <a:pt x="1147" y="207"/>
                    </a:lnTo>
                    <a:lnTo>
                      <a:pt x="1149" y="207"/>
                    </a:lnTo>
                    <a:cubicBezTo>
                      <a:pt x="1251" y="222"/>
                      <a:pt x="1335" y="322"/>
                      <a:pt x="1333" y="425"/>
                    </a:cubicBezTo>
                    <a:lnTo>
                      <a:pt x="1331" y="533"/>
                    </a:lnTo>
                    <a:cubicBezTo>
                      <a:pt x="1328" y="635"/>
                      <a:pt x="1244" y="719"/>
                      <a:pt x="1141" y="720"/>
                    </a:cubicBezTo>
                    <a:lnTo>
                      <a:pt x="191" y="720"/>
                    </a:lnTo>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10144"/>
              <p:cNvSpPr/>
              <p:nvPr/>
            </p:nvSpPr>
            <p:spPr bwMode="auto">
              <a:xfrm>
                <a:off x="9274946" y="2728993"/>
                <a:ext cx="2917054" cy="1128375"/>
              </a:xfrm>
              <a:custGeom>
                <a:avLst/>
                <a:gdLst>
                  <a:gd name="T0" fmla="*/ 1148 w 1347"/>
                  <a:gd name="T1" fmla="*/ 521 h 521"/>
                  <a:gd name="T2" fmla="*/ 197 w 1347"/>
                  <a:gd name="T3" fmla="*/ 521 h 521"/>
                  <a:gd name="T4" fmla="*/ 2 w 1347"/>
                  <a:gd name="T5" fmla="*/ 329 h 521"/>
                  <a:gd name="T6" fmla="*/ 188 w 1347"/>
                  <a:gd name="T7" fmla="*/ 116 h 521"/>
                  <a:gd name="T8" fmla="*/ 216 w 1347"/>
                  <a:gd name="T9" fmla="*/ 138 h 521"/>
                  <a:gd name="T10" fmla="*/ 194 w 1347"/>
                  <a:gd name="T11" fmla="*/ 166 h 521"/>
                  <a:gd name="T12" fmla="*/ 52 w 1347"/>
                  <a:gd name="T13" fmla="*/ 328 h 521"/>
                  <a:gd name="T14" fmla="*/ 197 w 1347"/>
                  <a:gd name="T15" fmla="*/ 471 h 521"/>
                  <a:gd name="T16" fmla="*/ 1148 w 1347"/>
                  <a:gd name="T17" fmla="*/ 471 h 521"/>
                  <a:gd name="T18" fmla="*/ 1292 w 1347"/>
                  <a:gd name="T19" fmla="*/ 328 h 521"/>
                  <a:gd name="T20" fmla="*/ 1294 w 1347"/>
                  <a:gd name="T21" fmla="*/ 219 h 521"/>
                  <a:gd name="T22" fmla="*/ 1152 w 1347"/>
                  <a:gd name="T23" fmla="*/ 52 h 521"/>
                  <a:gd name="T24" fmla="*/ 1131 w 1347"/>
                  <a:gd name="T25" fmla="*/ 24 h 521"/>
                  <a:gd name="T26" fmla="*/ 1159 w 1347"/>
                  <a:gd name="T27" fmla="*/ 2 h 521"/>
                  <a:gd name="T28" fmla="*/ 1344 w 1347"/>
                  <a:gd name="T29" fmla="*/ 220 h 521"/>
                  <a:gd name="T30" fmla="*/ 1342 w 1347"/>
                  <a:gd name="T31" fmla="*/ 329 h 521"/>
                  <a:gd name="T32" fmla="*/ 1148 w 1347"/>
                  <a:gd name="T33" fmla="*/ 521 h 521"/>
                  <a:gd name="T34" fmla="*/ 1148 w 1347"/>
                  <a:gd name="T35"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7" h="521">
                    <a:moveTo>
                      <a:pt x="1148" y="521"/>
                    </a:moveTo>
                    <a:cubicBezTo>
                      <a:pt x="832" y="518"/>
                      <a:pt x="512" y="518"/>
                      <a:pt x="197" y="521"/>
                    </a:cubicBezTo>
                    <a:cubicBezTo>
                      <a:pt x="92" y="521"/>
                      <a:pt x="5" y="435"/>
                      <a:pt x="2" y="329"/>
                    </a:cubicBezTo>
                    <a:cubicBezTo>
                      <a:pt x="0" y="222"/>
                      <a:pt x="84" y="126"/>
                      <a:pt x="188" y="116"/>
                    </a:cubicBezTo>
                    <a:cubicBezTo>
                      <a:pt x="202" y="114"/>
                      <a:pt x="215" y="124"/>
                      <a:pt x="216" y="138"/>
                    </a:cubicBezTo>
                    <a:cubicBezTo>
                      <a:pt x="217" y="152"/>
                      <a:pt x="207" y="164"/>
                      <a:pt x="194" y="166"/>
                    </a:cubicBezTo>
                    <a:cubicBezTo>
                      <a:pt x="115" y="174"/>
                      <a:pt x="51" y="248"/>
                      <a:pt x="52" y="328"/>
                    </a:cubicBezTo>
                    <a:cubicBezTo>
                      <a:pt x="54" y="407"/>
                      <a:pt x="119" y="471"/>
                      <a:pt x="197" y="471"/>
                    </a:cubicBezTo>
                    <a:cubicBezTo>
                      <a:pt x="512" y="468"/>
                      <a:pt x="832" y="468"/>
                      <a:pt x="1148" y="471"/>
                    </a:cubicBezTo>
                    <a:cubicBezTo>
                      <a:pt x="1226" y="471"/>
                      <a:pt x="1291" y="407"/>
                      <a:pt x="1292" y="328"/>
                    </a:cubicBezTo>
                    <a:lnTo>
                      <a:pt x="1294" y="219"/>
                    </a:lnTo>
                    <a:cubicBezTo>
                      <a:pt x="1296" y="139"/>
                      <a:pt x="1231" y="62"/>
                      <a:pt x="1152" y="52"/>
                    </a:cubicBezTo>
                    <a:cubicBezTo>
                      <a:pt x="1139" y="50"/>
                      <a:pt x="1129" y="37"/>
                      <a:pt x="1131" y="24"/>
                    </a:cubicBezTo>
                    <a:cubicBezTo>
                      <a:pt x="1132" y="10"/>
                      <a:pt x="1145" y="0"/>
                      <a:pt x="1159" y="2"/>
                    </a:cubicBezTo>
                    <a:cubicBezTo>
                      <a:pt x="1263" y="15"/>
                      <a:pt x="1347" y="113"/>
                      <a:pt x="1344" y="220"/>
                    </a:cubicBezTo>
                    <a:lnTo>
                      <a:pt x="1342" y="329"/>
                    </a:lnTo>
                    <a:cubicBezTo>
                      <a:pt x="1340" y="435"/>
                      <a:pt x="1253" y="521"/>
                      <a:pt x="1148" y="521"/>
                    </a:cubicBezTo>
                    <a:lnTo>
                      <a:pt x="1148" y="521"/>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0145"/>
              <p:cNvSpPr/>
              <p:nvPr/>
            </p:nvSpPr>
            <p:spPr bwMode="auto">
              <a:xfrm>
                <a:off x="9642712" y="2637049"/>
                <a:ext cx="593443" cy="902698"/>
              </a:xfrm>
              <a:custGeom>
                <a:avLst/>
                <a:gdLst>
                  <a:gd name="T0" fmla="*/ 138 w 275"/>
                  <a:gd name="T1" fmla="*/ 415 h 415"/>
                  <a:gd name="T2" fmla="*/ 47 w 275"/>
                  <a:gd name="T3" fmla="*/ 378 h 415"/>
                  <a:gd name="T4" fmla="*/ 3 w 275"/>
                  <a:gd name="T5" fmla="*/ 275 h 415"/>
                  <a:gd name="T6" fmla="*/ 1 w 275"/>
                  <a:gd name="T7" fmla="*/ 160 h 415"/>
                  <a:gd name="T8" fmla="*/ 134 w 275"/>
                  <a:gd name="T9" fmla="*/ 4 h 415"/>
                  <a:gd name="T10" fmla="*/ 229 w 275"/>
                  <a:gd name="T11" fmla="*/ 35 h 415"/>
                  <a:gd name="T12" fmla="*/ 275 w 275"/>
                  <a:gd name="T13" fmla="*/ 143 h 415"/>
                  <a:gd name="T14" fmla="*/ 250 w 275"/>
                  <a:gd name="T15" fmla="*/ 168 h 415"/>
                  <a:gd name="T16" fmla="*/ 250 w 275"/>
                  <a:gd name="T17" fmla="*/ 168 h 415"/>
                  <a:gd name="T18" fmla="*/ 225 w 275"/>
                  <a:gd name="T19" fmla="*/ 143 h 415"/>
                  <a:gd name="T20" fmla="*/ 195 w 275"/>
                  <a:gd name="T21" fmla="*/ 72 h 415"/>
                  <a:gd name="T22" fmla="*/ 139 w 275"/>
                  <a:gd name="T23" fmla="*/ 54 h 415"/>
                  <a:gd name="T24" fmla="*/ 51 w 275"/>
                  <a:gd name="T25" fmla="*/ 159 h 415"/>
                  <a:gd name="T26" fmla="*/ 53 w 275"/>
                  <a:gd name="T27" fmla="*/ 275 h 415"/>
                  <a:gd name="T28" fmla="*/ 81 w 275"/>
                  <a:gd name="T29" fmla="*/ 342 h 415"/>
                  <a:gd name="T30" fmla="*/ 140 w 275"/>
                  <a:gd name="T31" fmla="*/ 365 h 415"/>
                  <a:gd name="T32" fmla="*/ 166 w 275"/>
                  <a:gd name="T33" fmla="*/ 389 h 415"/>
                  <a:gd name="T34" fmla="*/ 142 w 275"/>
                  <a:gd name="T35" fmla="*/ 415 h 415"/>
                  <a:gd name="T36" fmla="*/ 138 w 275"/>
                  <a:gd name="T37" fmla="*/ 415 h 415"/>
                  <a:gd name="T38" fmla="*/ 138 w 275"/>
                  <a:gd name="T3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 h="415">
                    <a:moveTo>
                      <a:pt x="138" y="415"/>
                    </a:moveTo>
                    <a:cubicBezTo>
                      <a:pt x="104" y="415"/>
                      <a:pt x="72" y="402"/>
                      <a:pt x="47" y="378"/>
                    </a:cubicBezTo>
                    <a:cubicBezTo>
                      <a:pt x="19" y="351"/>
                      <a:pt x="4" y="315"/>
                      <a:pt x="3" y="275"/>
                    </a:cubicBezTo>
                    <a:lnTo>
                      <a:pt x="1" y="160"/>
                    </a:lnTo>
                    <a:cubicBezTo>
                      <a:pt x="0" y="81"/>
                      <a:pt x="59" y="11"/>
                      <a:pt x="134" y="4"/>
                    </a:cubicBezTo>
                    <a:cubicBezTo>
                      <a:pt x="169" y="0"/>
                      <a:pt x="202" y="11"/>
                      <a:pt x="229" y="35"/>
                    </a:cubicBezTo>
                    <a:cubicBezTo>
                      <a:pt x="258" y="61"/>
                      <a:pt x="275" y="101"/>
                      <a:pt x="275" y="143"/>
                    </a:cubicBezTo>
                    <a:cubicBezTo>
                      <a:pt x="275" y="157"/>
                      <a:pt x="264" y="168"/>
                      <a:pt x="250" y="168"/>
                    </a:cubicBezTo>
                    <a:lnTo>
                      <a:pt x="250" y="168"/>
                    </a:lnTo>
                    <a:cubicBezTo>
                      <a:pt x="236" y="168"/>
                      <a:pt x="225" y="157"/>
                      <a:pt x="225" y="143"/>
                    </a:cubicBezTo>
                    <a:cubicBezTo>
                      <a:pt x="225" y="115"/>
                      <a:pt x="214" y="89"/>
                      <a:pt x="195" y="72"/>
                    </a:cubicBezTo>
                    <a:cubicBezTo>
                      <a:pt x="179" y="58"/>
                      <a:pt x="160" y="52"/>
                      <a:pt x="139" y="54"/>
                    </a:cubicBezTo>
                    <a:cubicBezTo>
                      <a:pt x="91" y="58"/>
                      <a:pt x="50" y="107"/>
                      <a:pt x="51" y="159"/>
                    </a:cubicBezTo>
                    <a:lnTo>
                      <a:pt x="53" y="275"/>
                    </a:lnTo>
                    <a:cubicBezTo>
                      <a:pt x="53" y="301"/>
                      <a:pt x="64" y="324"/>
                      <a:pt x="81" y="342"/>
                    </a:cubicBezTo>
                    <a:cubicBezTo>
                      <a:pt x="98" y="357"/>
                      <a:pt x="119" y="365"/>
                      <a:pt x="140" y="365"/>
                    </a:cubicBezTo>
                    <a:cubicBezTo>
                      <a:pt x="154" y="364"/>
                      <a:pt x="166" y="375"/>
                      <a:pt x="166" y="389"/>
                    </a:cubicBezTo>
                    <a:cubicBezTo>
                      <a:pt x="166" y="403"/>
                      <a:pt x="155" y="414"/>
                      <a:pt x="142" y="415"/>
                    </a:cubicBezTo>
                    <a:cubicBezTo>
                      <a:pt x="140" y="415"/>
                      <a:pt x="139" y="415"/>
                      <a:pt x="138" y="415"/>
                    </a:cubicBezTo>
                    <a:lnTo>
                      <a:pt x="138" y="415"/>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0146"/>
              <p:cNvSpPr/>
              <p:nvPr/>
            </p:nvSpPr>
            <p:spPr bwMode="auto">
              <a:xfrm>
                <a:off x="10119138" y="2361227"/>
                <a:ext cx="660309" cy="560010"/>
              </a:xfrm>
              <a:custGeom>
                <a:avLst/>
                <a:gdLst>
                  <a:gd name="T0" fmla="*/ 27 w 307"/>
                  <a:gd name="T1" fmla="*/ 260 h 260"/>
                  <a:gd name="T2" fmla="*/ 2 w 307"/>
                  <a:gd name="T3" fmla="*/ 235 h 260"/>
                  <a:gd name="T4" fmla="*/ 1 w 307"/>
                  <a:gd name="T5" fmla="*/ 175 h 260"/>
                  <a:gd name="T6" fmla="*/ 152 w 307"/>
                  <a:gd name="T7" fmla="*/ 2 h 260"/>
                  <a:gd name="T8" fmla="*/ 256 w 307"/>
                  <a:gd name="T9" fmla="*/ 42 h 260"/>
                  <a:gd name="T10" fmla="*/ 307 w 307"/>
                  <a:gd name="T11" fmla="*/ 163 h 260"/>
                  <a:gd name="T12" fmla="*/ 307 w 307"/>
                  <a:gd name="T13" fmla="*/ 164 h 260"/>
                  <a:gd name="T14" fmla="*/ 307 w 307"/>
                  <a:gd name="T15" fmla="*/ 166 h 260"/>
                  <a:gd name="T16" fmla="*/ 307 w 307"/>
                  <a:gd name="T17" fmla="*/ 166 h 260"/>
                  <a:gd name="T18" fmla="*/ 282 w 307"/>
                  <a:gd name="T19" fmla="*/ 191 h 260"/>
                  <a:gd name="T20" fmla="*/ 282 w 307"/>
                  <a:gd name="T21" fmla="*/ 191 h 260"/>
                  <a:gd name="T22" fmla="*/ 257 w 307"/>
                  <a:gd name="T23" fmla="*/ 166 h 260"/>
                  <a:gd name="T24" fmla="*/ 257 w 307"/>
                  <a:gd name="T25" fmla="*/ 166 h 260"/>
                  <a:gd name="T26" fmla="*/ 221 w 307"/>
                  <a:gd name="T27" fmla="*/ 78 h 260"/>
                  <a:gd name="T28" fmla="*/ 154 w 307"/>
                  <a:gd name="T29" fmla="*/ 52 h 260"/>
                  <a:gd name="T30" fmla="*/ 51 w 307"/>
                  <a:gd name="T31" fmla="*/ 174 h 260"/>
                  <a:gd name="T32" fmla="*/ 52 w 307"/>
                  <a:gd name="T33" fmla="*/ 234 h 260"/>
                  <a:gd name="T34" fmla="*/ 27 w 307"/>
                  <a:gd name="T35" fmla="*/ 260 h 260"/>
                  <a:gd name="T36" fmla="*/ 27 w 307"/>
                  <a:gd name="T37" fmla="*/ 260 h 260"/>
                  <a:gd name="T38" fmla="*/ 27 w 307"/>
                  <a:gd name="T3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7" h="260">
                    <a:moveTo>
                      <a:pt x="27" y="260"/>
                    </a:moveTo>
                    <a:cubicBezTo>
                      <a:pt x="13" y="260"/>
                      <a:pt x="2" y="248"/>
                      <a:pt x="2" y="235"/>
                    </a:cubicBezTo>
                    <a:lnTo>
                      <a:pt x="1" y="175"/>
                    </a:lnTo>
                    <a:cubicBezTo>
                      <a:pt x="0" y="83"/>
                      <a:pt x="68" y="5"/>
                      <a:pt x="152" y="2"/>
                    </a:cubicBezTo>
                    <a:cubicBezTo>
                      <a:pt x="191" y="0"/>
                      <a:pt x="227" y="15"/>
                      <a:pt x="256" y="42"/>
                    </a:cubicBezTo>
                    <a:cubicBezTo>
                      <a:pt x="287" y="73"/>
                      <a:pt x="306" y="116"/>
                      <a:pt x="307" y="163"/>
                    </a:cubicBezTo>
                    <a:cubicBezTo>
                      <a:pt x="307" y="163"/>
                      <a:pt x="307" y="164"/>
                      <a:pt x="307" y="164"/>
                    </a:cubicBezTo>
                    <a:lnTo>
                      <a:pt x="307" y="166"/>
                    </a:lnTo>
                    <a:lnTo>
                      <a:pt x="307" y="166"/>
                    </a:lnTo>
                    <a:cubicBezTo>
                      <a:pt x="307" y="180"/>
                      <a:pt x="296" y="191"/>
                      <a:pt x="282" y="191"/>
                    </a:cubicBezTo>
                    <a:lnTo>
                      <a:pt x="282" y="191"/>
                    </a:lnTo>
                    <a:cubicBezTo>
                      <a:pt x="268" y="191"/>
                      <a:pt x="257" y="180"/>
                      <a:pt x="257" y="166"/>
                    </a:cubicBezTo>
                    <a:lnTo>
                      <a:pt x="257" y="166"/>
                    </a:lnTo>
                    <a:cubicBezTo>
                      <a:pt x="257" y="132"/>
                      <a:pt x="244" y="100"/>
                      <a:pt x="221" y="78"/>
                    </a:cubicBezTo>
                    <a:cubicBezTo>
                      <a:pt x="202" y="60"/>
                      <a:pt x="179" y="51"/>
                      <a:pt x="154" y="52"/>
                    </a:cubicBezTo>
                    <a:cubicBezTo>
                      <a:pt x="98" y="54"/>
                      <a:pt x="51" y="110"/>
                      <a:pt x="51" y="174"/>
                    </a:cubicBezTo>
                    <a:lnTo>
                      <a:pt x="52" y="234"/>
                    </a:lnTo>
                    <a:cubicBezTo>
                      <a:pt x="52" y="248"/>
                      <a:pt x="41" y="259"/>
                      <a:pt x="27" y="260"/>
                    </a:cubicBezTo>
                    <a:lnTo>
                      <a:pt x="27" y="260"/>
                    </a:lnTo>
                    <a:lnTo>
                      <a:pt x="27" y="260"/>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147"/>
              <p:cNvSpPr/>
              <p:nvPr/>
            </p:nvSpPr>
            <p:spPr bwMode="auto">
              <a:xfrm>
                <a:off x="11155569" y="2419733"/>
                <a:ext cx="610160" cy="852548"/>
              </a:xfrm>
              <a:custGeom>
                <a:avLst/>
                <a:gdLst>
                  <a:gd name="T0" fmla="*/ 255 w 284"/>
                  <a:gd name="T1" fmla="*/ 394 h 394"/>
                  <a:gd name="T2" fmla="*/ 254 w 284"/>
                  <a:gd name="T3" fmla="*/ 394 h 394"/>
                  <a:gd name="T4" fmla="*/ 230 w 284"/>
                  <a:gd name="T5" fmla="*/ 369 h 394"/>
                  <a:gd name="T6" fmla="*/ 233 w 284"/>
                  <a:gd name="T7" fmla="*/ 165 h 394"/>
                  <a:gd name="T8" fmla="*/ 141 w 284"/>
                  <a:gd name="T9" fmla="*/ 53 h 394"/>
                  <a:gd name="T10" fmla="*/ 82 w 284"/>
                  <a:gd name="T11" fmla="*/ 73 h 394"/>
                  <a:gd name="T12" fmla="*/ 51 w 284"/>
                  <a:gd name="T13" fmla="*/ 147 h 394"/>
                  <a:gd name="T14" fmla="*/ 26 w 284"/>
                  <a:gd name="T15" fmla="*/ 172 h 394"/>
                  <a:gd name="T16" fmla="*/ 25 w 284"/>
                  <a:gd name="T17" fmla="*/ 172 h 394"/>
                  <a:gd name="T18" fmla="*/ 1 w 284"/>
                  <a:gd name="T19" fmla="*/ 147 h 394"/>
                  <a:gd name="T20" fmla="*/ 49 w 284"/>
                  <a:gd name="T21" fmla="*/ 35 h 394"/>
                  <a:gd name="T22" fmla="*/ 146 w 284"/>
                  <a:gd name="T23" fmla="*/ 4 h 394"/>
                  <a:gd name="T24" fmla="*/ 283 w 284"/>
                  <a:gd name="T25" fmla="*/ 166 h 394"/>
                  <a:gd name="T26" fmla="*/ 280 w 284"/>
                  <a:gd name="T27" fmla="*/ 370 h 394"/>
                  <a:gd name="T28" fmla="*/ 255 w 284"/>
                  <a:gd name="T29" fmla="*/ 394 h 394"/>
                  <a:gd name="T30" fmla="*/ 255 w 284"/>
                  <a:gd name="T3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94">
                    <a:moveTo>
                      <a:pt x="255" y="394"/>
                    </a:moveTo>
                    <a:lnTo>
                      <a:pt x="254" y="394"/>
                    </a:lnTo>
                    <a:cubicBezTo>
                      <a:pt x="240" y="394"/>
                      <a:pt x="229" y="383"/>
                      <a:pt x="230" y="369"/>
                    </a:cubicBezTo>
                    <a:lnTo>
                      <a:pt x="233" y="165"/>
                    </a:lnTo>
                    <a:cubicBezTo>
                      <a:pt x="234" y="110"/>
                      <a:pt x="191" y="59"/>
                      <a:pt x="141" y="53"/>
                    </a:cubicBezTo>
                    <a:cubicBezTo>
                      <a:pt x="119" y="51"/>
                      <a:pt x="98" y="58"/>
                      <a:pt x="82" y="73"/>
                    </a:cubicBezTo>
                    <a:cubicBezTo>
                      <a:pt x="62" y="90"/>
                      <a:pt x="51" y="117"/>
                      <a:pt x="51" y="147"/>
                    </a:cubicBezTo>
                    <a:cubicBezTo>
                      <a:pt x="50" y="161"/>
                      <a:pt x="39" y="172"/>
                      <a:pt x="26" y="172"/>
                    </a:cubicBezTo>
                    <a:lnTo>
                      <a:pt x="25" y="172"/>
                    </a:lnTo>
                    <a:cubicBezTo>
                      <a:pt x="12" y="172"/>
                      <a:pt x="0" y="160"/>
                      <a:pt x="1" y="147"/>
                    </a:cubicBezTo>
                    <a:cubicBezTo>
                      <a:pt x="1" y="103"/>
                      <a:pt x="18" y="62"/>
                      <a:pt x="49" y="35"/>
                    </a:cubicBezTo>
                    <a:cubicBezTo>
                      <a:pt x="76" y="11"/>
                      <a:pt x="110" y="0"/>
                      <a:pt x="146" y="4"/>
                    </a:cubicBezTo>
                    <a:cubicBezTo>
                      <a:pt x="223" y="12"/>
                      <a:pt x="284" y="85"/>
                      <a:pt x="283" y="166"/>
                    </a:cubicBezTo>
                    <a:lnTo>
                      <a:pt x="280" y="370"/>
                    </a:lnTo>
                    <a:cubicBezTo>
                      <a:pt x="279" y="383"/>
                      <a:pt x="268" y="394"/>
                      <a:pt x="255" y="394"/>
                    </a:cubicBezTo>
                    <a:lnTo>
                      <a:pt x="255" y="394"/>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0148"/>
              <p:cNvSpPr/>
              <p:nvPr/>
            </p:nvSpPr>
            <p:spPr bwMode="auto">
              <a:xfrm>
                <a:off x="10679143" y="2286000"/>
                <a:ext cx="585082" cy="643593"/>
              </a:xfrm>
              <a:custGeom>
                <a:avLst/>
                <a:gdLst>
                  <a:gd name="T0" fmla="*/ 244 w 271"/>
                  <a:gd name="T1" fmla="*/ 299 h 299"/>
                  <a:gd name="T2" fmla="*/ 244 w 271"/>
                  <a:gd name="T3" fmla="*/ 299 h 299"/>
                  <a:gd name="T4" fmla="*/ 219 w 271"/>
                  <a:gd name="T5" fmla="*/ 274 h 299"/>
                  <a:gd name="T6" fmla="*/ 220 w 271"/>
                  <a:gd name="T7" fmla="*/ 150 h 299"/>
                  <a:gd name="T8" fmla="*/ 136 w 271"/>
                  <a:gd name="T9" fmla="*/ 51 h 299"/>
                  <a:gd name="T10" fmla="*/ 83 w 271"/>
                  <a:gd name="T11" fmla="*/ 73 h 299"/>
                  <a:gd name="T12" fmla="*/ 50 w 271"/>
                  <a:gd name="T13" fmla="*/ 150 h 299"/>
                  <a:gd name="T14" fmla="*/ 50 w 271"/>
                  <a:gd name="T15" fmla="*/ 212 h 299"/>
                  <a:gd name="T16" fmla="*/ 25 w 271"/>
                  <a:gd name="T17" fmla="*/ 237 h 299"/>
                  <a:gd name="T18" fmla="*/ 0 w 271"/>
                  <a:gd name="T19" fmla="*/ 212 h 299"/>
                  <a:gd name="T20" fmla="*/ 0 w 271"/>
                  <a:gd name="T21" fmla="*/ 150 h 299"/>
                  <a:gd name="T22" fmla="*/ 48 w 271"/>
                  <a:gd name="T23" fmla="*/ 37 h 299"/>
                  <a:gd name="T24" fmla="*/ 138 w 271"/>
                  <a:gd name="T25" fmla="*/ 1 h 299"/>
                  <a:gd name="T26" fmla="*/ 270 w 271"/>
                  <a:gd name="T27" fmla="*/ 151 h 299"/>
                  <a:gd name="T28" fmla="*/ 269 w 271"/>
                  <a:gd name="T29" fmla="*/ 274 h 299"/>
                  <a:gd name="T30" fmla="*/ 244 w 271"/>
                  <a:gd name="T31" fmla="*/ 299 h 299"/>
                  <a:gd name="T32" fmla="*/ 244 w 271"/>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99">
                    <a:moveTo>
                      <a:pt x="244" y="299"/>
                    </a:moveTo>
                    <a:lnTo>
                      <a:pt x="244" y="299"/>
                    </a:lnTo>
                    <a:cubicBezTo>
                      <a:pt x="230" y="299"/>
                      <a:pt x="219" y="288"/>
                      <a:pt x="219" y="274"/>
                    </a:cubicBezTo>
                    <a:lnTo>
                      <a:pt x="220" y="150"/>
                    </a:lnTo>
                    <a:cubicBezTo>
                      <a:pt x="220" y="98"/>
                      <a:pt x="182" y="52"/>
                      <a:pt x="136" y="51"/>
                    </a:cubicBezTo>
                    <a:cubicBezTo>
                      <a:pt x="117" y="50"/>
                      <a:pt x="98" y="58"/>
                      <a:pt x="83" y="73"/>
                    </a:cubicBezTo>
                    <a:cubicBezTo>
                      <a:pt x="62" y="93"/>
                      <a:pt x="50" y="121"/>
                      <a:pt x="50" y="150"/>
                    </a:cubicBezTo>
                    <a:lnTo>
                      <a:pt x="50" y="212"/>
                    </a:lnTo>
                    <a:cubicBezTo>
                      <a:pt x="50" y="225"/>
                      <a:pt x="39" y="237"/>
                      <a:pt x="25" y="237"/>
                    </a:cubicBezTo>
                    <a:cubicBezTo>
                      <a:pt x="12" y="237"/>
                      <a:pt x="0" y="225"/>
                      <a:pt x="0" y="212"/>
                    </a:cubicBezTo>
                    <a:lnTo>
                      <a:pt x="0" y="150"/>
                    </a:lnTo>
                    <a:cubicBezTo>
                      <a:pt x="0" y="107"/>
                      <a:pt x="18" y="66"/>
                      <a:pt x="48" y="37"/>
                    </a:cubicBezTo>
                    <a:cubicBezTo>
                      <a:pt x="73" y="13"/>
                      <a:pt x="106" y="0"/>
                      <a:pt x="138" y="1"/>
                    </a:cubicBezTo>
                    <a:cubicBezTo>
                      <a:pt x="211" y="4"/>
                      <a:pt x="271" y="71"/>
                      <a:pt x="270" y="151"/>
                    </a:cubicBezTo>
                    <a:lnTo>
                      <a:pt x="269" y="274"/>
                    </a:lnTo>
                    <a:cubicBezTo>
                      <a:pt x="269" y="288"/>
                      <a:pt x="258" y="299"/>
                      <a:pt x="244" y="299"/>
                    </a:cubicBezTo>
                    <a:lnTo>
                      <a:pt x="244" y="299"/>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0149"/>
              <p:cNvSpPr/>
              <p:nvPr/>
            </p:nvSpPr>
            <p:spPr bwMode="auto">
              <a:xfrm>
                <a:off x="10595559" y="2720632"/>
                <a:ext cx="919414" cy="835831"/>
              </a:xfrm>
              <a:custGeom>
                <a:avLst/>
                <a:gdLst>
                  <a:gd name="T0" fmla="*/ 323 w 423"/>
                  <a:gd name="T1" fmla="*/ 385 h 385"/>
                  <a:gd name="T2" fmla="*/ 321 w 423"/>
                  <a:gd name="T3" fmla="*/ 385 h 385"/>
                  <a:gd name="T4" fmla="*/ 97 w 423"/>
                  <a:gd name="T5" fmla="*/ 382 h 385"/>
                  <a:gd name="T6" fmla="*/ 0 w 423"/>
                  <a:gd name="T7" fmla="*/ 276 h 385"/>
                  <a:gd name="T8" fmla="*/ 25 w 423"/>
                  <a:gd name="T9" fmla="*/ 251 h 385"/>
                  <a:gd name="T10" fmla="*/ 25 w 423"/>
                  <a:gd name="T11" fmla="*/ 251 h 385"/>
                  <a:gd name="T12" fmla="*/ 50 w 423"/>
                  <a:gd name="T13" fmla="*/ 276 h 385"/>
                  <a:gd name="T14" fmla="*/ 98 w 423"/>
                  <a:gd name="T15" fmla="*/ 332 h 385"/>
                  <a:gd name="T16" fmla="*/ 322 w 423"/>
                  <a:gd name="T17" fmla="*/ 335 h 385"/>
                  <a:gd name="T18" fmla="*/ 353 w 423"/>
                  <a:gd name="T19" fmla="*/ 322 h 385"/>
                  <a:gd name="T20" fmla="*/ 369 w 423"/>
                  <a:gd name="T21" fmla="*/ 282 h 385"/>
                  <a:gd name="T22" fmla="*/ 372 w 423"/>
                  <a:gd name="T23" fmla="*/ 25 h 385"/>
                  <a:gd name="T24" fmla="*/ 398 w 423"/>
                  <a:gd name="T25" fmla="*/ 0 h 385"/>
                  <a:gd name="T26" fmla="*/ 422 w 423"/>
                  <a:gd name="T27" fmla="*/ 25 h 385"/>
                  <a:gd name="T28" fmla="*/ 419 w 423"/>
                  <a:gd name="T29" fmla="*/ 283 h 385"/>
                  <a:gd name="T30" fmla="*/ 388 w 423"/>
                  <a:gd name="T31" fmla="*/ 358 h 385"/>
                  <a:gd name="T32" fmla="*/ 323 w 423"/>
                  <a:gd name="T33" fmla="*/ 385 h 385"/>
                  <a:gd name="T34" fmla="*/ 323 w 423"/>
                  <a:gd name="T3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 h="385">
                    <a:moveTo>
                      <a:pt x="323" y="385"/>
                    </a:moveTo>
                    <a:cubicBezTo>
                      <a:pt x="322" y="385"/>
                      <a:pt x="322" y="385"/>
                      <a:pt x="321" y="385"/>
                    </a:cubicBezTo>
                    <a:cubicBezTo>
                      <a:pt x="246" y="383"/>
                      <a:pt x="171" y="382"/>
                      <a:pt x="97" y="382"/>
                    </a:cubicBezTo>
                    <a:cubicBezTo>
                      <a:pt x="44" y="382"/>
                      <a:pt x="0" y="334"/>
                      <a:pt x="0" y="276"/>
                    </a:cubicBezTo>
                    <a:cubicBezTo>
                      <a:pt x="0" y="262"/>
                      <a:pt x="11" y="251"/>
                      <a:pt x="25" y="251"/>
                    </a:cubicBezTo>
                    <a:lnTo>
                      <a:pt x="25" y="251"/>
                    </a:lnTo>
                    <a:cubicBezTo>
                      <a:pt x="39" y="251"/>
                      <a:pt x="50" y="262"/>
                      <a:pt x="50" y="276"/>
                    </a:cubicBezTo>
                    <a:cubicBezTo>
                      <a:pt x="50" y="307"/>
                      <a:pt x="71" y="332"/>
                      <a:pt x="98" y="332"/>
                    </a:cubicBezTo>
                    <a:cubicBezTo>
                      <a:pt x="172" y="332"/>
                      <a:pt x="247" y="333"/>
                      <a:pt x="322" y="335"/>
                    </a:cubicBezTo>
                    <a:cubicBezTo>
                      <a:pt x="333" y="335"/>
                      <a:pt x="344" y="330"/>
                      <a:pt x="353" y="322"/>
                    </a:cubicBezTo>
                    <a:cubicBezTo>
                      <a:pt x="363" y="312"/>
                      <a:pt x="369" y="297"/>
                      <a:pt x="369" y="282"/>
                    </a:cubicBezTo>
                    <a:lnTo>
                      <a:pt x="372" y="25"/>
                    </a:lnTo>
                    <a:cubicBezTo>
                      <a:pt x="373" y="11"/>
                      <a:pt x="383" y="0"/>
                      <a:pt x="398" y="0"/>
                    </a:cubicBezTo>
                    <a:cubicBezTo>
                      <a:pt x="412" y="0"/>
                      <a:pt x="423" y="12"/>
                      <a:pt x="422" y="25"/>
                    </a:cubicBezTo>
                    <a:lnTo>
                      <a:pt x="419" y="283"/>
                    </a:lnTo>
                    <a:cubicBezTo>
                      <a:pt x="419" y="311"/>
                      <a:pt x="408" y="339"/>
                      <a:pt x="388" y="358"/>
                    </a:cubicBezTo>
                    <a:cubicBezTo>
                      <a:pt x="370" y="375"/>
                      <a:pt x="347" y="385"/>
                      <a:pt x="323" y="385"/>
                    </a:cubicBezTo>
                    <a:lnTo>
                      <a:pt x="323" y="385"/>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0150"/>
              <p:cNvSpPr/>
              <p:nvPr/>
            </p:nvSpPr>
            <p:spPr bwMode="auto">
              <a:xfrm>
                <a:off x="10152571" y="3272281"/>
                <a:ext cx="259110" cy="275827"/>
              </a:xfrm>
              <a:custGeom>
                <a:avLst/>
                <a:gdLst>
                  <a:gd name="T0" fmla="*/ 97 w 123"/>
                  <a:gd name="T1" fmla="*/ 129 h 129"/>
                  <a:gd name="T2" fmla="*/ 32 w 123"/>
                  <a:gd name="T3" fmla="*/ 102 h 129"/>
                  <a:gd name="T4" fmla="*/ 0 w 123"/>
                  <a:gd name="T5" fmla="*/ 25 h 129"/>
                  <a:gd name="T6" fmla="*/ 25 w 123"/>
                  <a:gd name="T7" fmla="*/ 0 h 129"/>
                  <a:gd name="T8" fmla="*/ 50 w 123"/>
                  <a:gd name="T9" fmla="*/ 25 h 129"/>
                  <a:gd name="T10" fmla="*/ 67 w 123"/>
                  <a:gd name="T11" fmla="*/ 66 h 129"/>
                  <a:gd name="T12" fmla="*/ 98 w 123"/>
                  <a:gd name="T13" fmla="*/ 79 h 129"/>
                  <a:gd name="T14" fmla="*/ 123 w 123"/>
                  <a:gd name="T15" fmla="*/ 104 h 129"/>
                  <a:gd name="T16" fmla="*/ 98 w 123"/>
                  <a:gd name="T17" fmla="*/ 129 h 129"/>
                  <a:gd name="T18" fmla="*/ 97 w 123"/>
                  <a:gd name="T19" fmla="*/ 129 h 129"/>
                  <a:gd name="T20" fmla="*/ 97 w 123"/>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29">
                    <a:moveTo>
                      <a:pt x="97" y="129"/>
                    </a:moveTo>
                    <a:cubicBezTo>
                      <a:pt x="73" y="129"/>
                      <a:pt x="50" y="119"/>
                      <a:pt x="32" y="102"/>
                    </a:cubicBezTo>
                    <a:cubicBezTo>
                      <a:pt x="12" y="82"/>
                      <a:pt x="0" y="54"/>
                      <a:pt x="0" y="25"/>
                    </a:cubicBezTo>
                    <a:cubicBezTo>
                      <a:pt x="0" y="12"/>
                      <a:pt x="11" y="0"/>
                      <a:pt x="25" y="0"/>
                    </a:cubicBezTo>
                    <a:cubicBezTo>
                      <a:pt x="38" y="0"/>
                      <a:pt x="50" y="11"/>
                      <a:pt x="50" y="25"/>
                    </a:cubicBezTo>
                    <a:cubicBezTo>
                      <a:pt x="50" y="41"/>
                      <a:pt x="56" y="56"/>
                      <a:pt x="67" y="66"/>
                    </a:cubicBezTo>
                    <a:cubicBezTo>
                      <a:pt x="75" y="75"/>
                      <a:pt x="86" y="79"/>
                      <a:pt x="98" y="79"/>
                    </a:cubicBezTo>
                    <a:cubicBezTo>
                      <a:pt x="112" y="79"/>
                      <a:pt x="123" y="90"/>
                      <a:pt x="123" y="104"/>
                    </a:cubicBezTo>
                    <a:cubicBezTo>
                      <a:pt x="123" y="117"/>
                      <a:pt x="112" y="129"/>
                      <a:pt x="98" y="129"/>
                    </a:cubicBezTo>
                    <a:cubicBezTo>
                      <a:pt x="98" y="129"/>
                      <a:pt x="97" y="129"/>
                      <a:pt x="97" y="129"/>
                    </a:cubicBezTo>
                    <a:lnTo>
                      <a:pt x="97" y="129"/>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0151"/>
              <p:cNvSpPr/>
              <p:nvPr/>
            </p:nvSpPr>
            <p:spPr bwMode="auto">
              <a:xfrm>
                <a:off x="11172286" y="3305714"/>
                <a:ext cx="777326" cy="259110"/>
              </a:xfrm>
              <a:custGeom>
                <a:avLst/>
                <a:gdLst>
                  <a:gd name="T0" fmla="*/ 266 w 360"/>
                  <a:gd name="T1" fmla="*/ 121 h 121"/>
                  <a:gd name="T2" fmla="*/ 263 w 360"/>
                  <a:gd name="T3" fmla="*/ 121 h 121"/>
                  <a:gd name="T4" fmla="*/ 25 w 360"/>
                  <a:gd name="T5" fmla="*/ 114 h 121"/>
                  <a:gd name="T6" fmla="*/ 0 w 360"/>
                  <a:gd name="T7" fmla="*/ 88 h 121"/>
                  <a:gd name="T8" fmla="*/ 26 w 360"/>
                  <a:gd name="T9" fmla="*/ 64 h 121"/>
                  <a:gd name="T10" fmla="*/ 265 w 360"/>
                  <a:gd name="T11" fmla="*/ 71 h 121"/>
                  <a:gd name="T12" fmla="*/ 295 w 360"/>
                  <a:gd name="T13" fmla="*/ 59 h 121"/>
                  <a:gd name="T14" fmla="*/ 310 w 360"/>
                  <a:gd name="T15" fmla="*/ 25 h 121"/>
                  <a:gd name="T16" fmla="*/ 335 w 360"/>
                  <a:gd name="T17" fmla="*/ 1 h 121"/>
                  <a:gd name="T18" fmla="*/ 360 w 360"/>
                  <a:gd name="T19" fmla="*/ 26 h 121"/>
                  <a:gd name="T20" fmla="*/ 330 w 360"/>
                  <a:gd name="T21" fmla="*/ 96 h 121"/>
                  <a:gd name="T22" fmla="*/ 266 w 360"/>
                  <a:gd name="T23" fmla="*/ 121 h 121"/>
                  <a:gd name="T24" fmla="*/ 266 w 360"/>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21">
                    <a:moveTo>
                      <a:pt x="266" y="121"/>
                    </a:moveTo>
                    <a:cubicBezTo>
                      <a:pt x="265" y="121"/>
                      <a:pt x="264" y="121"/>
                      <a:pt x="263" y="121"/>
                    </a:cubicBezTo>
                    <a:cubicBezTo>
                      <a:pt x="184" y="118"/>
                      <a:pt x="104" y="116"/>
                      <a:pt x="25" y="114"/>
                    </a:cubicBezTo>
                    <a:cubicBezTo>
                      <a:pt x="11" y="114"/>
                      <a:pt x="0" y="102"/>
                      <a:pt x="0" y="88"/>
                    </a:cubicBezTo>
                    <a:cubicBezTo>
                      <a:pt x="0" y="75"/>
                      <a:pt x="12" y="63"/>
                      <a:pt x="26" y="64"/>
                    </a:cubicBezTo>
                    <a:cubicBezTo>
                      <a:pt x="105" y="66"/>
                      <a:pt x="186" y="68"/>
                      <a:pt x="265" y="71"/>
                    </a:cubicBezTo>
                    <a:cubicBezTo>
                      <a:pt x="276" y="71"/>
                      <a:pt x="287" y="67"/>
                      <a:pt x="295" y="59"/>
                    </a:cubicBezTo>
                    <a:cubicBezTo>
                      <a:pt x="304" y="51"/>
                      <a:pt x="310" y="39"/>
                      <a:pt x="310" y="25"/>
                    </a:cubicBezTo>
                    <a:cubicBezTo>
                      <a:pt x="310" y="11"/>
                      <a:pt x="322" y="0"/>
                      <a:pt x="335" y="1"/>
                    </a:cubicBezTo>
                    <a:cubicBezTo>
                      <a:pt x="349" y="1"/>
                      <a:pt x="360" y="12"/>
                      <a:pt x="360" y="26"/>
                    </a:cubicBezTo>
                    <a:cubicBezTo>
                      <a:pt x="359" y="53"/>
                      <a:pt x="349" y="78"/>
                      <a:pt x="330" y="96"/>
                    </a:cubicBezTo>
                    <a:cubicBezTo>
                      <a:pt x="312" y="112"/>
                      <a:pt x="290" y="121"/>
                      <a:pt x="266" y="121"/>
                    </a:cubicBezTo>
                    <a:lnTo>
                      <a:pt x="266" y="121"/>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0152"/>
              <p:cNvSpPr/>
              <p:nvPr/>
            </p:nvSpPr>
            <p:spPr bwMode="auto">
              <a:xfrm>
                <a:off x="9860028" y="2662127"/>
                <a:ext cx="660309" cy="610160"/>
              </a:xfrm>
              <a:custGeom>
                <a:avLst/>
                <a:gdLst>
                  <a:gd name="T0" fmla="*/ 78 w 305"/>
                  <a:gd name="T1" fmla="*/ 282 h 282"/>
                  <a:gd name="T2" fmla="*/ 26 w 305"/>
                  <a:gd name="T3" fmla="*/ 261 h 282"/>
                  <a:gd name="T4" fmla="*/ 1 w 305"/>
                  <a:gd name="T5" fmla="*/ 201 h 282"/>
                  <a:gd name="T6" fmla="*/ 0 w 305"/>
                  <a:gd name="T7" fmla="*/ 159 h 282"/>
                  <a:gd name="T8" fmla="*/ 25 w 305"/>
                  <a:gd name="T9" fmla="*/ 133 h 282"/>
                  <a:gd name="T10" fmla="*/ 50 w 305"/>
                  <a:gd name="T11" fmla="*/ 158 h 282"/>
                  <a:gd name="T12" fmla="*/ 51 w 305"/>
                  <a:gd name="T13" fmla="*/ 201 h 282"/>
                  <a:gd name="T14" fmla="*/ 61 w 305"/>
                  <a:gd name="T15" fmla="*/ 225 h 282"/>
                  <a:gd name="T16" fmla="*/ 80 w 305"/>
                  <a:gd name="T17" fmla="*/ 232 h 282"/>
                  <a:gd name="T18" fmla="*/ 225 w 305"/>
                  <a:gd name="T19" fmla="*/ 227 h 282"/>
                  <a:gd name="T20" fmla="*/ 255 w 305"/>
                  <a:gd name="T21" fmla="*/ 190 h 282"/>
                  <a:gd name="T22" fmla="*/ 254 w 305"/>
                  <a:gd name="T23" fmla="*/ 25 h 282"/>
                  <a:gd name="T24" fmla="*/ 279 w 305"/>
                  <a:gd name="T25" fmla="*/ 0 h 282"/>
                  <a:gd name="T26" fmla="*/ 279 w 305"/>
                  <a:gd name="T27" fmla="*/ 0 h 282"/>
                  <a:gd name="T28" fmla="*/ 304 w 305"/>
                  <a:gd name="T29" fmla="*/ 24 h 282"/>
                  <a:gd name="T30" fmla="*/ 305 w 305"/>
                  <a:gd name="T31" fmla="*/ 190 h 282"/>
                  <a:gd name="T32" fmla="*/ 226 w 305"/>
                  <a:gd name="T33" fmla="*/ 277 h 282"/>
                  <a:gd name="T34" fmla="*/ 82 w 305"/>
                  <a:gd name="T35" fmla="*/ 282 h 282"/>
                  <a:gd name="T36" fmla="*/ 78 w 305"/>
                  <a:gd name="T37" fmla="*/ 282 h 282"/>
                  <a:gd name="T38" fmla="*/ 78 w 305"/>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282">
                    <a:moveTo>
                      <a:pt x="78" y="282"/>
                    </a:moveTo>
                    <a:cubicBezTo>
                      <a:pt x="59" y="282"/>
                      <a:pt x="41" y="275"/>
                      <a:pt x="26" y="261"/>
                    </a:cubicBezTo>
                    <a:cubicBezTo>
                      <a:pt x="10" y="246"/>
                      <a:pt x="1" y="224"/>
                      <a:pt x="1" y="201"/>
                    </a:cubicBezTo>
                    <a:lnTo>
                      <a:pt x="0" y="159"/>
                    </a:lnTo>
                    <a:cubicBezTo>
                      <a:pt x="0" y="145"/>
                      <a:pt x="11" y="134"/>
                      <a:pt x="25" y="133"/>
                    </a:cubicBezTo>
                    <a:cubicBezTo>
                      <a:pt x="38" y="133"/>
                      <a:pt x="50" y="144"/>
                      <a:pt x="50" y="158"/>
                    </a:cubicBezTo>
                    <a:lnTo>
                      <a:pt x="51" y="201"/>
                    </a:lnTo>
                    <a:cubicBezTo>
                      <a:pt x="51" y="210"/>
                      <a:pt x="54" y="219"/>
                      <a:pt x="61" y="225"/>
                    </a:cubicBezTo>
                    <a:cubicBezTo>
                      <a:pt x="64" y="228"/>
                      <a:pt x="71" y="232"/>
                      <a:pt x="80" y="232"/>
                    </a:cubicBezTo>
                    <a:cubicBezTo>
                      <a:pt x="128" y="230"/>
                      <a:pt x="177" y="228"/>
                      <a:pt x="225" y="227"/>
                    </a:cubicBezTo>
                    <a:cubicBezTo>
                      <a:pt x="241" y="226"/>
                      <a:pt x="255" y="210"/>
                      <a:pt x="255" y="190"/>
                    </a:cubicBezTo>
                    <a:lnTo>
                      <a:pt x="254" y="25"/>
                    </a:lnTo>
                    <a:cubicBezTo>
                      <a:pt x="254" y="11"/>
                      <a:pt x="265" y="0"/>
                      <a:pt x="279" y="0"/>
                    </a:cubicBezTo>
                    <a:lnTo>
                      <a:pt x="279" y="0"/>
                    </a:lnTo>
                    <a:cubicBezTo>
                      <a:pt x="293" y="0"/>
                      <a:pt x="304" y="11"/>
                      <a:pt x="304" y="24"/>
                    </a:cubicBezTo>
                    <a:lnTo>
                      <a:pt x="305" y="190"/>
                    </a:lnTo>
                    <a:cubicBezTo>
                      <a:pt x="305" y="237"/>
                      <a:pt x="270" y="276"/>
                      <a:pt x="226" y="277"/>
                    </a:cubicBezTo>
                    <a:cubicBezTo>
                      <a:pt x="178" y="278"/>
                      <a:pt x="130" y="280"/>
                      <a:pt x="82" y="282"/>
                    </a:cubicBezTo>
                    <a:cubicBezTo>
                      <a:pt x="81" y="282"/>
                      <a:pt x="80" y="282"/>
                      <a:pt x="78" y="282"/>
                    </a:cubicBezTo>
                    <a:lnTo>
                      <a:pt x="78" y="282"/>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0153"/>
              <p:cNvSpPr/>
              <p:nvPr/>
            </p:nvSpPr>
            <p:spPr bwMode="auto">
              <a:xfrm>
                <a:off x="10771087" y="2653766"/>
                <a:ext cx="267466" cy="894342"/>
              </a:xfrm>
              <a:custGeom>
                <a:avLst/>
                <a:gdLst>
                  <a:gd name="T0" fmla="*/ 43 w 124"/>
                  <a:gd name="T1" fmla="*/ 411 h 411"/>
                  <a:gd name="T2" fmla="*/ 43 w 124"/>
                  <a:gd name="T3" fmla="*/ 411 h 411"/>
                  <a:gd name="T4" fmla="*/ 25 w 124"/>
                  <a:gd name="T5" fmla="*/ 411 h 411"/>
                  <a:gd name="T6" fmla="*/ 0 w 124"/>
                  <a:gd name="T7" fmla="*/ 386 h 411"/>
                  <a:gd name="T8" fmla="*/ 25 w 124"/>
                  <a:gd name="T9" fmla="*/ 361 h 411"/>
                  <a:gd name="T10" fmla="*/ 25 w 124"/>
                  <a:gd name="T11" fmla="*/ 361 h 411"/>
                  <a:gd name="T12" fmla="*/ 43 w 124"/>
                  <a:gd name="T13" fmla="*/ 361 h 411"/>
                  <a:gd name="T14" fmla="*/ 43 w 124"/>
                  <a:gd name="T15" fmla="*/ 361 h 411"/>
                  <a:gd name="T16" fmla="*/ 72 w 124"/>
                  <a:gd name="T17" fmla="*/ 325 h 411"/>
                  <a:gd name="T18" fmla="*/ 74 w 124"/>
                  <a:gd name="T19" fmla="*/ 25 h 411"/>
                  <a:gd name="T20" fmla="*/ 99 w 124"/>
                  <a:gd name="T21" fmla="*/ 0 h 411"/>
                  <a:gd name="T22" fmla="*/ 99 w 124"/>
                  <a:gd name="T23" fmla="*/ 0 h 411"/>
                  <a:gd name="T24" fmla="*/ 124 w 124"/>
                  <a:gd name="T25" fmla="*/ 26 h 411"/>
                  <a:gd name="T26" fmla="*/ 122 w 124"/>
                  <a:gd name="T27" fmla="*/ 326 h 411"/>
                  <a:gd name="T28" fmla="*/ 43 w 124"/>
                  <a:gd name="T29" fmla="*/ 411 h 411"/>
                  <a:gd name="T30" fmla="*/ 43 w 124"/>
                  <a:gd name="T31"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411">
                    <a:moveTo>
                      <a:pt x="43" y="411"/>
                    </a:moveTo>
                    <a:lnTo>
                      <a:pt x="43" y="411"/>
                    </a:lnTo>
                    <a:lnTo>
                      <a:pt x="25" y="411"/>
                    </a:lnTo>
                    <a:cubicBezTo>
                      <a:pt x="11" y="411"/>
                      <a:pt x="0" y="400"/>
                      <a:pt x="0" y="386"/>
                    </a:cubicBezTo>
                    <a:cubicBezTo>
                      <a:pt x="0" y="372"/>
                      <a:pt x="11" y="361"/>
                      <a:pt x="25" y="361"/>
                    </a:cubicBezTo>
                    <a:lnTo>
                      <a:pt x="25" y="361"/>
                    </a:lnTo>
                    <a:lnTo>
                      <a:pt x="43" y="361"/>
                    </a:lnTo>
                    <a:lnTo>
                      <a:pt x="43" y="361"/>
                    </a:lnTo>
                    <a:cubicBezTo>
                      <a:pt x="59" y="361"/>
                      <a:pt x="72" y="345"/>
                      <a:pt x="72" y="325"/>
                    </a:cubicBezTo>
                    <a:lnTo>
                      <a:pt x="74" y="25"/>
                    </a:lnTo>
                    <a:cubicBezTo>
                      <a:pt x="74" y="12"/>
                      <a:pt x="85" y="0"/>
                      <a:pt x="99" y="0"/>
                    </a:cubicBezTo>
                    <a:lnTo>
                      <a:pt x="99" y="0"/>
                    </a:lnTo>
                    <a:cubicBezTo>
                      <a:pt x="113" y="0"/>
                      <a:pt x="124" y="12"/>
                      <a:pt x="124" y="26"/>
                    </a:cubicBezTo>
                    <a:lnTo>
                      <a:pt x="122" y="326"/>
                    </a:lnTo>
                    <a:cubicBezTo>
                      <a:pt x="122" y="373"/>
                      <a:pt x="87" y="411"/>
                      <a:pt x="43" y="411"/>
                    </a:cubicBezTo>
                    <a:lnTo>
                      <a:pt x="43" y="411"/>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0154"/>
              <p:cNvSpPr/>
              <p:nvPr/>
            </p:nvSpPr>
            <p:spPr bwMode="auto">
              <a:xfrm>
                <a:off x="11147208" y="3054965"/>
                <a:ext cx="342693" cy="250749"/>
              </a:xfrm>
              <a:custGeom>
                <a:avLst/>
                <a:gdLst>
                  <a:gd name="T0" fmla="*/ 135 w 161"/>
                  <a:gd name="T1" fmla="*/ 115 h 115"/>
                  <a:gd name="T2" fmla="*/ 134 w 161"/>
                  <a:gd name="T3" fmla="*/ 115 h 115"/>
                  <a:gd name="T4" fmla="*/ 78 w 161"/>
                  <a:gd name="T5" fmla="*/ 112 h 115"/>
                  <a:gd name="T6" fmla="*/ 0 w 161"/>
                  <a:gd name="T7" fmla="*/ 25 h 115"/>
                  <a:gd name="T8" fmla="*/ 25 w 161"/>
                  <a:gd name="T9" fmla="*/ 0 h 115"/>
                  <a:gd name="T10" fmla="*/ 26 w 161"/>
                  <a:gd name="T11" fmla="*/ 0 h 115"/>
                  <a:gd name="T12" fmla="*/ 50 w 161"/>
                  <a:gd name="T13" fmla="*/ 25 h 115"/>
                  <a:gd name="T14" fmla="*/ 80 w 161"/>
                  <a:gd name="T15" fmla="*/ 62 h 115"/>
                  <a:gd name="T16" fmla="*/ 136 w 161"/>
                  <a:gd name="T17" fmla="*/ 65 h 115"/>
                  <a:gd name="T18" fmla="*/ 160 w 161"/>
                  <a:gd name="T19" fmla="*/ 91 h 115"/>
                  <a:gd name="T20" fmla="*/ 135 w 161"/>
                  <a:gd name="T21" fmla="*/ 115 h 115"/>
                  <a:gd name="T22" fmla="*/ 135 w 161"/>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15">
                    <a:moveTo>
                      <a:pt x="135" y="115"/>
                    </a:moveTo>
                    <a:cubicBezTo>
                      <a:pt x="135" y="115"/>
                      <a:pt x="134" y="115"/>
                      <a:pt x="134" y="115"/>
                    </a:cubicBezTo>
                    <a:cubicBezTo>
                      <a:pt x="115" y="114"/>
                      <a:pt x="97" y="113"/>
                      <a:pt x="78" y="112"/>
                    </a:cubicBezTo>
                    <a:cubicBezTo>
                      <a:pt x="35" y="111"/>
                      <a:pt x="0" y="72"/>
                      <a:pt x="0" y="25"/>
                    </a:cubicBezTo>
                    <a:cubicBezTo>
                      <a:pt x="0" y="11"/>
                      <a:pt x="12" y="0"/>
                      <a:pt x="25" y="0"/>
                    </a:cubicBezTo>
                    <a:lnTo>
                      <a:pt x="26" y="0"/>
                    </a:lnTo>
                    <a:cubicBezTo>
                      <a:pt x="39" y="0"/>
                      <a:pt x="50" y="12"/>
                      <a:pt x="50" y="25"/>
                    </a:cubicBezTo>
                    <a:cubicBezTo>
                      <a:pt x="50" y="45"/>
                      <a:pt x="64" y="62"/>
                      <a:pt x="80" y="62"/>
                    </a:cubicBezTo>
                    <a:cubicBezTo>
                      <a:pt x="99" y="63"/>
                      <a:pt x="117" y="64"/>
                      <a:pt x="136" y="65"/>
                    </a:cubicBezTo>
                    <a:cubicBezTo>
                      <a:pt x="150" y="65"/>
                      <a:pt x="161" y="77"/>
                      <a:pt x="160" y="91"/>
                    </a:cubicBezTo>
                    <a:cubicBezTo>
                      <a:pt x="159" y="104"/>
                      <a:pt x="148" y="115"/>
                      <a:pt x="135" y="115"/>
                    </a:cubicBezTo>
                    <a:lnTo>
                      <a:pt x="135" y="115"/>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0155"/>
              <p:cNvSpPr/>
              <p:nvPr/>
            </p:nvSpPr>
            <p:spPr bwMode="auto">
              <a:xfrm>
                <a:off x="10679143" y="2929593"/>
                <a:ext cx="351049" cy="242394"/>
              </a:xfrm>
              <a:custGeom>
                <a:avLst/>
                <a:gdLst>
                  <a:gd name="T0" fmla="*/ 136 w 161"/>
                  <a:gd name="T1" fmla="*/ 112 h 112"/>
                  <a:gd name="T2" fmla="*/ 135 w 161"/>
                  <a:gd name="T3" fmla="*/ 112 h 112"/>
                  <a:gd name="T4" fmla="*/ 80 w 161"/>
                  <a:gd name="T5" fmla="*/ 111 h 112"/>
                  <a:gd name="T6" fmla="*/ 1 w 161"/>
                  <a:gd name="T7" fmla="*/ 25 h 112"/>
                  <a:gd name="T8" fmla="*/ 25 w 161"/>
                  <a:gd name="T9" fmla="*/ 0 h 112"/>
                  <a:gd name="T10" fmla="*/ 26 w 161"/>
                  <a:gd name="T11" fmla="*/ 0 h 112"/>
                  <a:gd name="T12" fmla="*/ 51 w 161"/>
                  <a:gd name="T13" fmla="*/ 25 h 112"/>
                  <a:gd name="T14" fmla="*/ 80 w 161"/>
                  <a:gd name="T15" fmla="*/ 61 h 112"/>
                  <a:gd name="T16" fmla="*/ 136 w 161"/>
                  <a:gd name="T17" fmla="*/ 62 h 112"/>
                  <a:gd name="T18" fmla="*/ 161 w 161"/>
                  <a:gd name="T19" fmla="*/ 88 h 112"/>
                  <a:gd name="T20" fmla="*/ 136 w 161"/>
                  <a:gd name="T21" fmla="*/ 112 h 112"/>
                  <a:gd name="T22" fmla="*/ 136 w 161"/>
                  <a:gd name="T23"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12">
                    <a:moveTo>
                      <a:pt x="136" y="112"/>
                    </a:moveTo>
                    <a:lnTo>
                      <a:pt x="135" y="112"/>
                    </a:lnTo>
                    <a:cubicBezTo>
                      <a:pt x="117" y="112"/>
                      <a:pt x="98" y="112"/>
                      <a:pt x="80" y="111"/>
                    </a:cubicBezTo>
                    <a:cubicBezTo>
                      <a:pt x="36" y="111"/>
                      <a:pt x="1" y="72"/>
                      <a:pt x="1" y="25"/>
                    </a:cubicBezTo>
                    <a:cubicBezTo>
                      <a:pt x="0" y="12"/>
                      <a:pt x="12" y="0"/>
                      <a:pt x="25" y="0"/>
                    </a:cubicBezTo>
                    <a:lnTo>
                      <a:pt x="26" y="0"/>
                    </a:lnTo>
                    <a:cubicBezTo>
                      <a:pt x="39" y="0"/>
                      <a:pt x="50" y="11"/>
                      <a:pt x="51" y="25"/>
                    </a:cubicBezTo>
                    <a:cubicBezTo>
                      <a:pt x="51" y="45"/>
                      <a:pt x="64" y="61"/>
                      <a:pt x="80" y="61"/>
                    </a:cubicBezTo>
                    <a:cubicBezTo>
                      <a:pt x="99" y="62"/>
                      <a:pt x="118" y="62"/>
                      <a:pt x="136" y="62"/>
                    </a:cubicBezTo>
                    <a:cubicBezTo>
                      <a:pt x="150" y="62"/>
                      <a:pt x="161" y="74"/>
                      <a:pt x="161" y="88"/>
                    </a:cubicBezTo>
                    <a:cubicBezTo>
                      <a:pt x="161" y="101"/>
                      <a:pt x="150" y="112"/>
                      <a:pt x="136" y="112"/>
                    </a:cubicBezTo>
                    <a:lnTo>
                      <a:pt x="136" y="112"/>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0156"/>
              <p:cNvSpPr/>
              <p:nvPr/>
            </p:nvSpPr>
            <p:spPr bwMode="auto">
              <a:xfrm>
                <a:off x="11866023" y="2954665"/>
                <a:ext cx="234033" cy="225677"/>
              </a:xfrm>
              <a:custGeom>
                <a:avLst/>
                <a:gdLst>
                  <a:gd name="T0" fmla="*/ 26 w 107"/>
                  <a:gd name="T1" fmla="*/ 103 h 103"/>
                  <a:gd name="T2" fmla="*/ 25 w 107"/>
                  <a:gd name="T3" fmla="*/ 103 h 103"/>
                  <a:gd name="T4" fmla="*/ 1 w 107"/>
                  <a:gd name="T5" fmla="*/ 78 h 103"/>
                  <a:gd name="T6" fmla="*/ 27 w 107"/>
                  <a:gd name="T7" fmla="*/ 20 h 103"/>
                  <a:gd name="T8" fmla="*/ 84 w 107"/>
                  <a:gd name="T9" fmla="*/ 3 h 103"/>
                  <a:gd name="T10" fmla="*/ 106 w 107"/>
                  <a:gd name="T11" fmla="*/ 31 h 103"/>
                  <a:gd name="T12" fmla="*/ 78 w 107"/>
                  <a:gd name="T13" fmla="*/ 53 h 103"/>
                  <a:gd name="T14" fmla="*/ 59 w 107"/>
                  <a:gd name="T15" fmla="*/ 58 h 103"/>
                  <a:gd name="T16" fmla="*/ 51 w 107"/>
                  <a:gd name="T17" fmla="*/ 79 h 103"/>
                  <a:gd name="T18" fmla="*/ 26 w 107"/>
                  <a:gd name="T19" fmla="*/ 103 h 103"/>
                  <a:gd name="T20" fmla="*/ 26 w 107"/>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3">
                    <a:moveTo>
                      <a:pt x="26" y="103"/>
                    </a:moveTo>
                    <a:lnTo>
                      <a:pt x="25" y="103"/>
                    </a:lnTo>
                    <a:cubicBezTo>
                      <a:pt x="11" y="103"/>
                      <a:pt x="0" y="92"/>
                      <a:pt x="1" y="78"/>
                    </a:cubicBezTo>
                    <a:cubicBezTo>
                      <a:pt x="1" y="55"/>
                      <a:pt x="11" y="34"/>
                      <a:pt x="27" y="20"/>
                    </a:cubicBezTo>
                    <a:cubicBezTo>
                      <a:pt x="43" y="6"/>
                      <a:pt x="63" y="0"/>
                      <a:pt x="84" y="3"/>
                    </a:cubicBezTo>
                    <a:cubicBezTo>
                      <a:pt x="98" y="5"/>
                      <a:pt x="107" y="17"/>
                      <a:pt x="106" y="31"/>
                    </a:cubicBezTo>
                    <a:cubicBezTo>
                      <a:pt x="104" y="45"/>
                      <a:pt x="91" y="54"/>
                      <a:pt x="78" y="53"/>
                    </a:cubicBezTo>
                    <a:cubicBezTo>
                      <a:pt x="69" y="52"/>
                      <a:pt x="63" y="55"/>
                      <a:pt x="59" y="58"/>
                    </a:cubicBezTo>
                    <a:cubicBezTo>
                      <a:pt x="54" y="63"/>
                      <a:pt x="51" y="70"/>
                      <a:pt x="51" y="79"/>
                    </a:cubicBezTo>
                    <a:cubicBezTo>
                      <a:pt x="50" y="92"/>
                      <a:pt x="39" y="103"/>
                      <a:pt x="26" y="103"/>
                    </a:cubicBezTo>
                    <a:lnTo>
                      <a:pt x="26" y="103"/>
                    </a:ln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21" name="椭圆 20"/>
          <p:cNvSpPr/>
          <p:nvPr/>
        </p:nvSpPr>
        <p:spPr>
          <a:xfrm rot="2700000">
            <a:off x="3840275" y="1881658"/>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2" name="椭圆 21"/>
          <p:cNvSpPr/>
          <p:nvPr/>
        </p:nvSpPr>
        <p:spPr>
          <a:xfrm rot="2700000">
            <a:off x="3840275" y="4000018"/>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3" name="椭圆 22"/>
          <p:cNvSpPr/>
          <p:nvPr/>
        </p:nvSpPr>
        <p:spPr>
          <a:xfrm rot="2700000">
            <a:off x="7896332" y="4000019"/>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sp>
        <p:nvSpPr>
          <p:cNvPr id="24" name="椭圆 23"/>
          <p:cNvSpPr/>
          <p:nvPr/>
        </p:nvSpPr>
        <p:spPr>
          <a:xfrm rot="2700000">
            <a:off x="7892499" y="1882130"/>
            <a:ext cx="698830" cy="69882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b="1" dirty="0"/>
          </a:p>
        </p:txBody>
      </p:sp>
      <p:grpSp>
        <p:nvGrpSpPr>
          <p:cNvPr id="25" name="组合 24"/>
          <p:cNvGrpSpPr/>
          <p:nvPr/>
        </p:nvGrpSpPr>
        <p:grpSpPr>
          <a:xfrm>
            <a:off x="3978369" y="2050963"/>
            <a:ext cx="381000" cy="381000"/>
            <a:chOff x="9840913" y="434975"/>
            <a:chExt cx="381000" cy="381000"/>
          </a:xfrm>
        </p:grpSpPr>
        <p:sp>
          <p:nvSpPr>
            <p:cNvPr id="26" name="Freeform 27"/>
            <p:cNvSpPr/>
            <p:nvPr/>
          </p:nvSpPr>
          <p:spPr bwMode="auto">
            <a:xfrm>
              <a:off x="9840913" y="434975"/>
              <a:ext cx="381000" cy="381000"/>
            </a:xfrm>
            <a:custGeom>
              <a:avLst/>
              <a:gdLst>
                <a:gd name="T0" fmla="*/ 120 w 120"/>
                <a:gd name="T1" fmla="*/ 68 h 120"/>
                <a:gd name="T2" fmla="*/ 120 w 120"/>
                <a:gd name="T3" fmla="*/ 53 h 120"/>
                <a:gd name="T4" fmla="*/ 108 w 120"/>
                <a:gd name="T5" fmla="*/ 51 h 120"/>
                <a:gd name="T6" fmla="*/ 100 w 120"/>
                <a:gd name="T7" fmla="*/ 32 h 120"/>
                <a:gd name="T8" fmla="*/ 108 w 120"/>
                <a:gd name="T9" fmla="*/ 23 h 120"/>
                <a:gd name="T10" fmla="*/ 97 w 120"/>
                <a:gd name="T11" fmla="*/ 12 h 120"/>
                <a:gd name="T12" fmla="*/ 88 w 120"/>
                <a:gd name="T13" fmla="*/ 20 h 120"/>
                <a:gd name="T14" fmla="*/ 69 w 120"/>
                <a:gd name="T15" fmla="*/ 12 h 120"/>
                <a:gd name="T16" fmla="*/ 67 w 120"/>
                <a:gd name="T17" fmla="*/ 0 h 120"/>
                <a:gd name="T18" fmla="*/ 53 w 120"/>
                <a:gd name="T19" fmla="*/ 0 h 120"/>
                <a:gd name="T20" fmla="*/ 51 w 120"/>
                <a:gd name="T21" fmla="*/ 12 h 120"/>
                <a:gd name="T22" fmla="*/ 33 w 120"/>
                <a:gd name="T23" fmla="*/ 20 h 120"/>
                <a:gd name="T24" fmla="*/ 23 w 120"/>
                <a:gd name="T25" fmla="*/ 12 h 120"/>
                <a:gd name="T26" fmla="*/ 13 w 120"/>
                <a:gd name="T27" fmla="*/ 23 h 120"/>
                <a:gd name="T28" fmla="*/ 21 w 120"/>
                <a:gd name="T29" fmla="*/ 33 h 120"/>
                <a:gd name="T30" fmla="*/ 13 w 120"/>
                <a:gd name="T31" fmla="*/ 51 h 120"/>
                <a:gd name="T32" fmla="*/ 0 w 120"/>
                <a:gd name="T33" fmla="*/ 53 h 120"/>
                <a:gd name="T34" fmla="*/ 0 w 120"/>
                <a:gd name="T35" fmla="*/ 68 h 120"/>
                <a:gd name="T36" fmla="*/ 13 w 120"/>
                <a:gd name="T37" fmla="*/ 69 h 120"/>
                <a:gd name="T38" fmla="*/ 21 w 120"/>
                <a:gd name="T39" fmla="*/ 88 h 120"/>
                <a:gd name="T40" fmla="*/ 13 w 120"/>
                <a:gd name="T41" fmla="*/ 97 h 120"/>
                <a:gd name="T42" fmla="*/ 23 w 120"/>
                <a:gd name="T43" fmla="*/ 108 h 120"/>
                <a:gd name="T44" fmla="*/ 33 w 120"/>
                <a:gd name="T45" fmla="*/ 100 h 120"/>
                <a:gd name="T46" fmla="*/ 51 w 120"/>
                <a:gd name="T47" fmla="*/ 108 h 120"/>
                <a:gd name="T48" fmla="*/ 53 w 120"/>
                <a:gd name="T49" fmla="*/ 120 h 120"/>
                <a:gd name="T50" fmla="*/ 67 w 120"/>
                <a:gd name="T51" fmla="*/ 120 h 120"/>
                <a:gd name="T52" fmla="*/ 69 w 120"/>
                <a:gd name="T53" fmla="*/ 108 h 120"/>
                <a:gd name="T54" fmla="*/ 88 w 120"/>
                <a:gd name="T55" fmla="*/ 100 h 120"/>
                <a:gd name="T56" fmla="*/ 97 w 120"/>
                <a:gd name="T57" fmla="*/ 108 h 120"/>
                <a:gd name="T58" fmla="*/ 108 w 120"/>
                <a:gd name="T59" fmla="*/ 97 h 120"/>
                <a:gd name="T60" fmla="*/ 100 w 120"/>
                <a:gd name="T61" fmla="*/ 88 h 120"/>
                <a:gd name="T62" fmla="*/ 108 w 120"/>
                <a:gd name="T63" fmla="*/ 69 h 120"/>
                <a:gd name="T64" fmla="*/ 120 w 120"/>
                <a:gd name="T65" fmla="*/ 6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8"/>
                  </a:moveTo>
                  <a:cubicBezTo>
                    <a:pt x="120" y="53"/>
                    <a:pt x="120" y="53"/>
                    <a:pt x="120" y="53"/>
                  </a:cubicBezTo>
                  <a:cubicBezTo>
                    <a:pt x="108" y="51"/>
                    <a:pt x="108" y="51"/>
                    <a:pt x="108" y="51"/>
                  </a:cubicBezTo>
                  <a:cubicBezTo>
                    <a:pt x="107" y="44"/>
                    <a:pt x="104" y="38"/>
                    <a:pt x="100" y="32"/>
                  </a:cubicBezTo>
                  <a:cubicBezTo>
                    <a:pt x="108" y="23"/>
                    <a:pt x="108" y="23"/>
                    <a:pt x="108" y="23"/>
                  </a:cubicBezTo>
                  <a:cubicBezTo>
                    <a:pt x="97" y="12"/>
                    <a:pt x="97" y="12"/>
                    <a:pt x="97" y="12"/>
                  </a:cubicBezTo>
                  <a:cubicBezTo>
                    <a:pt x="88" y="20"/>
                    <a:pt x="88" y="20"/>
                    <a:pt x="88" y="20"/>
                  </a:cubicBezTo>
                  <a:cubicBezTo>
                    <a:pt x="82" y="16"/>
                    <a:pt x="76" y="14"/>
                    <a:pt x="69" y="12"/>
                  </a:cubicBezTo>
                  <a:cubicBezTo>
                    <a:pt x="67" y="0"/>
                    <a:pt x="67" y="0"/>
                    <a:pt x="67" y="0"/>
                  </a:cubicBezTo>
                  <a:cubicBezTo>
                    <a:pt x="53" y="0"/>
                    <a:pt x="53" y="0"/>
                    <a:pt x="53" y="0"/>
                  </a:cubicBezTo>
                  <a:cubicBezTo>
                    <a:pt x="51" y="12"/>
                    <a:pt x="51" y="12"/>
                    <a:pt x="51" y="12"/>
                  </a:cubicBezTo>
                  <a:cubicBezTo>
                    <a:pt x="45" y="14"/>
                    <a:pt x="38" y="16"/>
                    <a:pt x="33" y="20"/>
                  </a:cubicBezTo>
                  <a:cubicBezTo>
                    <a:pt x="23" y="12"/>
                    <a:pt x="23" y="12"/>
                    <a:pt x="23" y="12"/>
                  </a:cubicBezTo>
                  <a:cubicBezTo>
                    <a:pt x="13" y="23"/>
                    <a:pt x="13" y="23"/>
                    <a:pt x="13" y="23"/>
                  </a:cubicBezTo>
                  <a:cubicBezTo>
                    <a:pt x="21" y="33"/>
                    <a:pt x="21" y="33"/>
                    <a:pt x="21" y="33"/>
                  </a:cubicBezTo>
                  <a:cubicBezTo>
                    <a:pt x="17" y="38"/>
                    <a:pt x="14" y="44"/>
                    <a:pt x="13" y="51"/>
                  </a:cubicBezTo>
                  <a:cubicBezTo>
                    <a:pt x="0" y="53"/>
                    <a:pt x="0" y="53"/>
                    <a:pt x="0" y="53"/>
                  </a:cubicBezTo>
                  <a:cubicBezTo>
                    <a:pt x="0" y="68"/>
                    <a:pt x="0" y="68"/>
                    <a:pt x="0" y="68"/>
                  </a:cubicBezTo>
                  <a:cubicBezTo>
                    <a:pt x="13" y="69"/>
                    <a:pt x="13" y="69"/>
                    <a:pt x="13" y="69"/>
                  </a:cubicBezTo>
                  <a:cubicBezTo>
                    <a:pt x="14" y="76"/>
                    <a:pt x="17" y="82"/>
                    <a:pt x="21" y="88"/>
                  </a:cubicBezTo>
                  <a:cubicBezTo>
                    <a:pt x="13" y="97"/>
                    <a:pt x="13" y="97"/>
                    <a:pt x="13" y="97"/>
                  </a:cubicBezTo>
                  <a:cubicBezTo>
                    <a:pt x="23" y="108"/>
                    <a:pt x="23" y="108"/>
                    <a:pt x="23" y="108"/>
                  </a:cubicBezTo>
                  <a:cubicBezTo>
                    <a:pt x="33" y="100"/>
                    <a:pt x="33" y="100"/>
                    <a:pt x="33" y="100"/>
                  </a:cubicBezTo>
                  <a:cubicBezTo>
                    <a:pt x="38" y="104"/>
                    <a:pt x="45" y="106"/>
                    <a:pt x="51" y="108"/>
                  </a:cubicBezTo>
                  <a:cubicBezTo>
                    <a:pt x="53" y="120"/>
                    <a:pt x="53" y="120"/>
                    <a:pt x="53" y="120"/>
                  </a:cubicBezTo>
                  <a:cubicBezTo>
                    <a:pt x="67" y="120"/>
                    <a:pt x="67" y="120"/>
                    <a:pt x="67" y="120"/>
                  </a:cubicBezTo>
                  <a:cubicBezTo>
                    <a:pt x="69" y="108"/>
                    <a:pt x="69" y="108"/>
                    <a:pt x="69" y="108"/>
                  </a:cubicBezTo>
                  <a:cubicBezTo>
                    <a:pt x="76" y="107"/>
                    <a:pt x="82" y="104"/>
                    <a:pt x="88" y="100"/>
                  </a:cubicBezTo>
                  <a:cubicBezTo>
                    <a:pt x="97" y="108"/>
                    <a:pt x="97" y="108"/>
                    <a:pt x="97" y="108"/>
                  </a:cubicBezTo>
                  <a:cubicBezTo>
                    <a:pt x="108" y="97"/>
                    <a:pt x="108" y="97"/>
                    <a:pt x="108" y="97"/>
                  </a:cubicBezTo>
                  <a:cubicBezTo>
                    <a:pt x="100" y="88"/>
                    <a:pt x="100" y="88"/>
                    <a:pt x="100" y="88"/>
                  </a:cubicBezTo>
                  <a:cubicBezTo>
                    <a:pt x="104" y="82"/>
                    <a:pt x="107" y="76"/>
                    <a:pt x="108" y="69"/>
                  </a:cubicBezTo>
                  <a:lnTo>
                    <a:pt x="120" y="68"/>
                  </a:lnTo>
                  <a:close/>
                </a:path>
              </a:pathLst>
            </a:cu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Oval 28"/>
            <p:cNvSpPr>
              <a:spLocks noChangeArrowheads="1"/>
            </p:cNvSpPr>
            <p:nvPr/>
          </p:nvSpPr>
          <p:spPr bwMode="auto">
            <a:xfrm>
              <a:off x="9993313" y="587375"/>
              <a:ext cx="76200" cy="76200"/>
            </a:xfrm>
            <a:prstGeom prst="ellipse">
              <a:avLst/>
            </a:pr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0" name="组合 39"/>
          <p:cNvGrpSpPr/>
          <p:nvPr/>
        </p:nvGrpSpPr>
        <p:grpSpPr>
          <a:xfrm>
            <a:off x="3972433" y="4121877"/>
            <a:ext cx="451563" cy="455110"/>
            <a:chOff x="5746751" y="6273800"/>
            <a:chExt cx="606425" cy="611188"/>
          </a:xfrm>
        </p:grpSpPr>
        <p:sp>
          <p:nvSpPr>
            <p:cNvPr id="41" name="Oval 1101"/>
            <p:cNvSpPr>
              <a:spLocks noChangeArrowheads="1"/>
            </p:cNvSpPr>
            <p:nvPr/>
          </p:nvSpPr>
          <p:spPr bwMode="auto">
            <a:xfrm>
              <a:off x="5746751" y="6273800"/>
              <a:ext cx="606425" cy="611188"/>
            </a:xfrm>
            <a:prstGeom prst="ellipse">
              <a:avLst/>
            </a:pr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1102"/>
            <p:cNvSpPr/>
            <p:nvPr/>
          </p:nvSpPr>
          <p:spPr bwMode="auto">
            <a:xfrm>
              <a:off x="5962651" y="6362700"/>
              <a:ext cx="85725" cy="388938"/>
            </a:xfrm>
            <a:custGeom>
              <a:avLst/>
              <a:gdLst>
                <a:gd name="T0" fmla="*/ 0 w 54"/>
                <a:gd name="T1" fmla="*/ 245 h 245"/>
                <a:gd name="T2" fmla="*/ 54 w 54"/>
                <a:gd name="T3" fmla="*/ 136 h 245"/>
                <a:gd name="T4" fmla="*/ 54 w 54"/>
                <a:gd name="T5" fmla="*/ 0 h 245"/>
              </a:gdLst>
              <a:ahLst/>
              <a:cxnLst>
                <a:cxn ang="0">
                  <a:pos x="T0" y="T1"/>
                </a:cxn>
                <a:cxn ang="0">
                  <a:pos x="T2" y="T3"/>
                </a:cxn>
                <a:cxn ang="0">
                  <a:pos x="T4" y="T5"/>
                </a:cxn>
              </a:cxnLst>
              <a:rect l="0" t="0" r="r" b="b"/>
              <a:pathLst>
                <a:path w="54" h="245">
                  <a:moveTo>
                    <a:pt x="0" y="245"/>
                  </a:moveTo>
                  <a:lnTo>
                    <a:pt x="54" y="136"/>
                  </a:lnTo>
                  <a:lnTo>
                    <a:pt x="54" y="0"/>
                  </a:lnTo>
                </a:path>
              </a:pathLst>
            </a:cu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Line 1103"/>
            <p:cNvSpPr>
              <a:spLocks noChangeShapeType="1"/>
            </p:cNvSpPr>
            <p:nvPr/>
          </p:nvSpPr>
          <p:spPr bwMode="auto">
            <a:xfrm flipH="1">
              <a:off x="6302376" y="6578600"/>
              <a:ext cx="50800" cy="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Line 1104"/>
            <p:cNvSpPr>
              <a:spLocks noChangeShapeType="1"/>
            </p:cNvSpPr>
            <p:nvPr/>
          </p:nvSpPr>
          <p:spPr bwMode="auto">
            <a:xfrm flipH="1">
              <a:off x="5746751" y="6578600"/>
              <a:ext cx="47625" cy="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Line 1105"/>
            <p:cNvSpPr>
              <a:spLocks noChangeShapeType="1"/>
            </p:cNvSpPr>
            <p:nvPr/>
          </p:nvSpPr>
          <p:spPr bwMode="auto">
            <a:xfrm>
              <a:off x="6048376" y="6273800"/>
              <a:ext cx="0" cy="5080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Line 1106"/>
            <p:cNvSpPr>
              <a:spLocks noChangeShapeType="1"/>
            </p:cNvSpPr>
            <p:nvPr/>
          </p:nvSpPr>
          <p:spPr bwMode="auto">
            <a:xfrm>
              <a:off x="6048376" y="6834188"/>
              <a:ext cx="0" cy="50800"/>
            </a:xfrm>
            <a:prstGeom prst="line">
              <a:avLst/>
            </a:prstGeom>
            <a:noFill/>
            <a:ln w="25400" cap="flat">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7" name="组合 46"/>
          <p:cNvGrpSpPr/>
          <p:nvPr/>
        </p:nvGrpSpPr>
        <p:grpSpPr>
          <a:xfrm>
            <a:off x="8071020" y="2039533"/>
            <a:ext cx="322714" cy="455110"/>
            <a:chOff x="3398838" y="2268537"/>
            <a:chExt cx="433388" cy="611188"/>
          </a:xfrm>
        </p:grpSpPr>
        <p:sp>
          <p:nvSpPr>
            <p:cNvPr id="48" name="Freeform 1045"/>
            <p:cNvSpPr/>
            <p:nvPr/>
          </p:nvSpPr>
          <p:spPr bwMode="auto">
            <a:xfrm>
              <a:off x="3398838" y="2543175"/>
              <a:ext cx="433388" cy="336550"/>
            </a:xfrm>
            <a:custGeom>
              <a:avLst/>
              <a:gdLst>
                <a:gd name="T0" fmla="*/ 136 w 136"/>
                <a:gd name="T1" fmla="*/ 69 h 106"/>
                <a:gd name="T2" fmla="*/ 0 w 136"/>
                <a:gd name="T3" fmla="*/ 69 h 106"/>
                <a:gd name="T4" fmla="*/ 68 w 136"/>
                <a:gd name="T5" fmla="*/ 0 h 106"/>
                <a:gd name="T6" fmla="*/ 136 w 136"/>
                <a:gd name="T7" fmla="*/ 69 h 106"/>
              </a:gdLst>
              <a:ahLst/>
              <a:cxnLst>
                <a:cxn ang="0">
                  <a:pos x="T0" y="T1"/>
                </a:cxn>
                <a:cxn ang="0">
                  <a:pos x="T2" y="T3"/>
                </a:cxn>
                <a:cxn ang="0">
                  <a:pos x="T4" y="T5"/>
                </a:cxn>
                <a:cxn ang="0">
                  <a:pos x="T6" y="T7"/>
                </a:cxn>
              </a:cxnLst>
              <a:rect l="0" t="0" r="r" b="b"/>
              <a:pathLst>
                <a:path w="136" h="106">
                  <a:moveTo>
                    <a:pt x="136" y="69"/>
                  </a:moveTo>
                  <a:cubicBezTo>
                    <a:pt x="136" y="106"/>
                    <a:pt x="0" y="106"/>
                    <a:pt x="0" y="69"/>
                  </a:cubicBezTo>
                  <a:cubicBezTo>
                    <a:pt x="0" y="31"/>
                    <a:pt x="30" y="0"/>
                    <a:pt x="68" y="0"/>
                  </a:cubicBezTo>
                  <a:cubicBezTo>
                    <a:pt x="106" y="0"/>
                    <a:pt x="136" y="31"/>
                    <a:pt x="136" y="69"/>
                  </a:cubicBezTo>
                  <a:close/>
                </a:path>
              </a:pathLst>
            </a:cu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Oval 1046"/>
            <p:cNvSpPr>
              <a:spLocks noChangeArrowheads="1"/>
            </p:cNvSpPr>
            <p:nvPr/>
          </p:nvSpPr>
          <p:spPr bwMode="auto">
            <a:xfrm>
              <a:off x="3497263" y="2268537"/>
              <a:ext cx="234950" cy="234950"/>
            </a:xfrm>
            <a:prstGeom prst="ellipse">
              <a:avLst/>
            </a:prstGeom>
            <a:noFill/>
            <a:ln w="25400" cap="flat">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0" name="组合 49"/>
          <p:cNvGrpSpPr/>
          <p:nvPr/>
        </p:nvGrpSpPr>
        <p:grpSpPr>
          <a:xfrm>
            <a:off x="8051414" y="4267878"/>
            <a:ext cx="381000" cy="161925"/>
            <a:chOff x="1985963" y="4754563"/>
            <a:chExt cx="381000" cy="161925"/>
          </a:xfrm>
        </p:grpSpPr>
        <p:sp>
          <p:nvSpPr>
            <p:cNvPr id="51" name="Rectangle 115"/>
            <p:cNvSpPr>
              <a:spLocks noChangeArrowheads="1"/>
            </p:cNvSpPr>
            <p:nvPr/>
          </p:nvSpPr>
          <p:spPr bwMode="auto">
            <a:xfrm>
              <a:off x="1985963" y="4754563"/>
              <a:ext cx="358775" cy="161925"/>
            </a:xfrm>
            <a:prstGeom prst="rect">
              <a:avLst/>
            </a:pr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Line 116"/>
            <p:cNvSpPr>
              <a:spLocks noChangeShapeType="1"/>
            </p:cNvSpPr>
            <p:nvPr/>
          </p:nvSpPr>
          <p:spPr bwMode="auto">
            <a:xfrm>
              <a:off x="20367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Line 117"/>
            <p:cNvSpPr>
              <a:spLocks noChangeShapeType="1"/>
            </p:cNvSpPr>
            <p:nvPr/>
          </p:nvSpPr>
          <p:spPr bwMode="auto">
            <a:xfrm>
              <a:off x="20875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Line 118"/>
            <p:cNvSpPr>
              <a:spLocks noChangeShapeType="1"/>
            </p:cNvSpPr>
            <p:nvPr/>
          </p:nvSpPr>
          <p:spPr bwMode="auto">
            <a:xfrm>
              <a:off x="21383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Line 119"/>
            <p:cNvSpPr>
              <a:spLocks noChangeShapeType="1"/>
            </p:cNvSpPr>
            <p:nvPr/>
          </p:nvSpPr>
          <p:spPr bwMode="auto">
            <a:xfrm>
              <a:off x="2189163" y="4795838"/>
              <a:ext cx="0" cy="79375"/>
            </a:xfrm>
            <a:prstGeom prst="line">
              <a:avLst/>
            </a:prstGeom>
            <a:noFill/>
            <a:ln w="25400" cap="rnd">
              <a:solidFill>
                <a:srgbClr val="1F364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Rectangle 120"/>
            <p:cNvSpPr>
              <a:spLocks noChangeArrowheads="1"/>
            </p:cNvSpPr>
            <p:nvPr/>
          </p:nvSpPr>
          <p:spPr bwMode="auto">
            <a:xfrm>
              <a:off x="2351088" y="4802188"/>
              <a:ext cx="15875" cy="73025"/>
            </a:xfrm>
            <a:prstGeom prst="rect">
              <a:avLst/>
            </a:prstGeom>
            <a:noFill/>
            <a:ln w="25400" cap="rnd">
              <a:solidFill>
                <a:srgbClr val="1F364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7" name="文本框 56"/>
          <p:cNvSpPr txBox="1"/>
          <p:nvPr/>
        </p:nvSpPr>
        <p:spPr>
          <a:xfrm>
            <a:off x="8736061" y="1992814"/>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创意二</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58" name="文本框 57"/>
          <p:cNvSpPr txBox="1"/>
          <p:nvPr/>
        </p:nvSpPr>
        <p:spPr>
          <a:xfrm>
            <a:off x="1447163" y="1942618"/>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创意一</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59" name="文本框 58"/>
          <p:cNvSpPr txBox="1"/>
          <p:nvPr/>
        </p:nvSpPr>
        <p:spPr>
          <a:xfrm>
            <a:off x="1440943" y="3768083"/>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创意三</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60" name="文本框 59"/>
          <p:cNvSpPr txBox="1"/>
          <p:nvPr/>
        </p:nvSpPr>
        <p:spPr>
          <a:xfrm>
            <a:off x="8736061" y="3768083"/>
            <a:ext cx="2316749" cy="1323439"/>
          </a:xfrm>
          <a:prstGeom prst="rect">
            <a:avLst/>
          </a:prstGeom>
          <a:noFill/>
        </p:spPr>
        <p:txBody>
          <a:bodyPr wrap="square" rtlCol="0">
            <a:spAutoFit/>
          </a:bodyPr>
          <a:lstStyle/>
          <a:p>
            <a:r>
              <a:rPr lang="zh-CN" altLang="en-US" sz="2000" dirty="0">
                <a:solidFill>
                  <a:srgbClr val="1F3641"/>
                </a:solidFill>
                <a:latin typeface="微软雅黑" panose="020B0503020204020204" pitchFamily="34" charset="-122"/>
                <a:ea typeface="微软雅黑" panose="020B0503020204020204" pitchFamily="34" charset="-122"/>
              </a:rPr>
              <a:t>创意四</a:t>
            </a:r>
            <a:endParaRPr lang="en-US" altLang="zh-CN" sz="2000" dirty="0">
              <a:solidFill>
                <a:srgbClr val="1F3641"/>
              </a:solidFill>
              <a:latin typeface="微软雅黑" panose="020B0503020204020204" pitchFamily="34" charset="-122"/>
              <a:ea typeface="微软雅黑" panose="020B0503020204020204" pitchFamily="34" charset="-122"/>
            </a:endParaRPr>
          </a:p>
          <a:p>
            <a:pPr algn="ctr"/>
            <a:r>
              <a:rPr lang="zh-CN" altLang="en-US" sz="1400" dirty="0">
                <a:solidFill>
                  <a:srgbClr val="6D4837"/>
                </a:solidFill>
                <a:latin typeface="微软雅黑" panose="020B0503020204020204" pitchFamily="34" charset="-122"/>
                <a:ea typeface="微软雅黑" panose="020B0503020204020204" pitchFamily="34" charset="-122"/>
              </a:rPr>
              <a:t>在此键入文本在此键入文在此键入文本在此键入文本在此键入文本在此键入文本</a:t>
            </a:r>
          </a:p>
          <a:p>
            <a:endParaRPr lang="zh-CN" altLang="en-US" dirty="0">
              <a:solidFill>
                <a:srgbClr val="6D4837"/>
              </a:solidFill>
            </a:endParaRPr>
          </a:p>
        </p:txBody>
      </p:sp>
      <p:sp>
        <p:nvSpPr>
          <p:cNvPr id="61"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sp>
        <p:nvSpPr>
          <p:cNvPr id="6" name="等腰三角形 5"/>
          <p:cNvSpPr/>
          <p:nvPr/>
        </p:nvSpPr>
        <p:spPr>
          <a:xfrm>
            <a:off x="248031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联系 8"/>
          <p:cNvSpPr/>
          <p:nvPr/>
        </p:nvSpPr>
        <p:spPr>
          <a:xfrm>
            <a:off x="2730848" y="4543424"/>
            <a:ext cx="748666" cy="748666"/>
          </a:xfrm>
          <a:prstGeom prst="flowChartConnector">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532638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5576918" y="4543424"/>
            <a:ext cx="748666" cy="748666"/>
          </a:xfrm>
          <a:prstGeom prst="flowChartConnector">
            <a:avLst/>
          </a:prstGeom>
          <a:pattFill prst="dash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17245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8422988" y="4543424"/>
            <a:ext cx="748666" cy="748666"/>
          </a:xfrm>
          <a:prstGeom prst="flowChartConnector">
            <a:avLst/>
          </a:prstGeom>
          <a:pattFill prst="weave">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47545" y="4712165"/>
            <a:ext cx="538132" cy="477054"/>
          </a:xfrm>
          <a:prstGeom prst="rect">
            <a:avLst/>
          </a:prstGeom>
          <a:noFill/>
        </p:spPr>
        <p:txBody>
          <a:bodyPr wrap="square" rtlCol="0">
            <a:spAutoFit/>
          </a:bodyPr>
          <a:lstStyle/>
          <a:p>
            <a:r>
              <a:rPr lang="en-US" altLang="zh-CN" sz="2500" dirty="0">
                <a:latin typeface="Century Gothic" panose="020B0502020202020204" pitchFamily="34" charset="0"/>
              </a:rPr>
              <a:t>01</a:t>
            </a:r>
            <a:endParaRPr lang="zh-CN" altLang="en-US" sz="2500" dirty="0">
              <a:latin typeface="Century Gothic" panose="020B0502020202020204" pitchFamily="34" charset="0"/>
            </a:endParaRPr>
          </a:p>
        </p:txBody>
      </p:sp>
      <p:sp>
        <p:nvSpPr>
          <p:cNvPr id="15" name="文本框 14"/>
          <p:cNvSpPr txBox="1"/>
          <p:nvPr/>
        </p:nvSpPr>
        <p:spPr>
          <a:xfrm>
            <a:off x="5677946" y="4690660"/>
            <a:ext cx="538132" cy="477054"/>
          </a:xfrm>
          <a:prstGeom prst="rect">
            <a:avLst/>
          </a:prstGeom>
          <a:noFill/>
        </p:spPr>
        <p:txBody>
          <a:bodyPr wrap="square" rtlCol="0">
            <a:spAutoFit/>
          </a:bodyPr>
          <a:lstStyle/>
          <a:p>
            <a:r>
              <a:rPr lang="en-US" altLang="zh-CN" sz="2500" dirty="0">
                <a:latin typeface="Century Gothic" panose="020B0502020202020204" pitchFamily="34" charset="0"/>
              </a:rPr>
              <a:t>02</a:t>
            </a:r>
            <a:endParaRPr lang="zh-CN" altLang="en-US" sz="2500" dirty="0">
              <a:latin typeface="Century Gothic" panose="020B0502020202020204" pitchFamily="34" charset="0"/>
            </a:endParaRPr>
          </a:p>
        </p:txBody>
      </p:sp>
      <p:sp>
        <p:nvSpPr>
          <p:cNvPr id="16" name="文本框 15"/>
          <p:cNvSpPr txBox="1"/>
          <p:nvPr/>
        </p:nvSpPr>
        <p:spPr>
          <a:xfrm>
            <a:off x="8528255" y="4679230"/>
            <a:ext cx="538132" cy="477054"/>
          </a:xfrm>
          <a:prstGeom prst="rect">
            <a:avLst/>
          </a:prstGeom>
          <a:noFill/>
        </p:spPr>
        <p:txBody>
          <a:bodyPr wrap="square" rtlCol="0">
            <a:spAutoFit/>
          </a:bodyPr>
          <a:lstStyle/>
          <a:p>
            <a:r>
              <a:rPr lang="en-US" altLang="zh-CN" sz="2500" dirty="0">
                <a:latin typeface="Century Gothic" panose="020B0502020202020204" pitchFamily="34" charset="0"/>
              </a:rPr>
              <a:t>03</a:t>
            </a:r>
            <a:endParaRPr lang="zh-CN" altLang="en-US" sz="2500" dirty="0">
              <a:latin typeface="Century Gothic" panose="020B0502020202020204" pitchFamily="34" charset="0"/>
            </a:endParaRPr>
          </a:p>
        </p:txBody>
      </p:sp>
      <p:sp>
        <p:nvSpPr>
          <p:cNvPr id="17" name="文本框 16"/>
          <p:cNvSpPr txBox="1"/>
          <p:nvPr/>
        </p:nvSpPr>
        <p:spPr>
          <a:xfrm>
            <a:off x="2671809" y="5292090"/>
            <a:ext cx="8896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特点一</a:t>
            </a:r>
          </a:p>
        </p:txBody>
      </p:sp>
      <p:sp>
        <p:nvSpPr>
          <p:cNvPr id="18" name="文本框 17"/>
          <p:cNvSpPr txBox="1"/>
          <p:nvPr/>
        </p:nvSpPr>
        <p:spPr>
          <a:xfrm>
            <a:off x="5576918" y="5314950"/>
            <a:ext cx="8896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特点二</a:t>
            </a:r>
          </a:p>
        </p:txBody>
      </p:sp>
      <p:sp>
        <p:nvSpPr>
          <p:cNvPr id="19" name="文本框 18"/>
          <p:cNvSpPr txBox="1"/>
          <p:nvPr/>
        </p:nvSpPr>
        <p:spPr>
          <a:xfrm>
            <a:off x="8375426" y="5292090"/>
            <a:ext cx="8896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特点三</a:t>
            </a:r>
          </a:p>
        </p:txBody>
      </p:sp>
      <p:sp>
        <p:nvSpPr>
          <p:cNvPr id="20" name="文本框 19"/>
          <p:cNvSpPr txBox="1"/>
          <p:nvPr/>
        </p:nvSpPr>
        <p:spPr>
          <a:xfrm>
            <a:off x="2026900" y="1506438"/>
            <a:ext cx="2286024" cy="3970318"/>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在此键入所需内容在此键入所需内容在此键入所需内容在此键入所需内容在此键入所需内容在此键入所需内容在此键入所需内容在此键入所需内容在此键入所需内容</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
        <p:nvSpPr>
          <p:cNvPr id="21" name="文本框 20"/>
          <p:cNvSpPr txBox="1"/>
          <p:nvPr/>
        </p:nvSpPr>
        <p:spPr>
          <a:xfrm>
            <a:off x="4804000" y="1529298"/>
            <a:ext cx="2286024" cy="3970318"/>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在此键入所需内容在此键入所需内容在此键入所需内容在此键入所需内容在此键入所需内容在此键入所需内容在此键入所需内容在此键入所需内容在此键入所需内容</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
        <p:nvSpPr>
          <p:cNvPr id="22" name="文本框 21"/>
          <p:cNvSpPr txBox="1"/>
          <p:nvPr/>
        </p:nvSpPr>
        <p:spPr>
          <a:xfrm>
            <a:off x="7654309" y="1506438"/>
            <a:ext cx="2286024" cy="3970318"/>
          </a:xfrm>
          <a:prstGeom prst="rect">
            <a:avLst/>
          </a:prstGeom>
          <a:noFill/>
        </p:spPr>
        <p:txBody>
          <a:bodyPr wrap="square" rtlCol="0">
            <a:spAutoFit/>
          </a:bodyPr>
          <a:lstStyle/>
          <a:p>
            <a:r>
              <a:rPr lang="zh-CN" altLang="en-US" dirty="0">
                <a:solidFill>
                  <a:srgbClr val="6D4837"/>
                </a:solidFill>
                <a:latin typeface="微软雅黑" panose="020B0503020204020204" pitchFamily="34" charset="-122"/>
                <a:ea typeface="微软雅黑" panose="020B0503020204020204" pitchFamily="34" charset="-122"/>
              </a:rPr>
              <a:t>在此键入所需内容在此键入所需内容在此键入所需内容在此键入所需内容在此键入所需内容在此键入所需内容在此键入所需内容在此键入所需内容在此键入所需内容</a:t>
            </a:r>
          </a:p>
          <a:p>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377190" y="344140"/>
            <a:ext cx="2491740" cy="400110"/>
          </a:xfrm>
          <a:prstGeom prst="rect">
            <a:avLst/>
          </a:prstGeom>
          <a:noFill/>
        </p:spPr>
        <p:txBody>
          <a:bodyPr wrap="square" rtlCol="0">
            <a:spAutoFit/>
          </a:bodyPr>
          <a:lstStyle/>
          <a:p>
            <a:r>
              <a:rPr lang="en-US" altLang="zh-CN" sz="2000" dirty="0">
                <a:latin typeface="Century Gothic" panose="020B0502020202020204" pitchFamily="34" charset="0"/>
              </a:rPr>
              <a:t>01</a:t>
            </a:r>
            <a:r>
              <a:rPr lang="zh-CN" altLang="en-US" sz="2000" dirty="0">
                <a:latin typeface="微软雅黑" panose="020B0503020204020204" pitchFamily="34" charset="-122"/>
                <a:ea typeface="微软雅黑" panose="020B0503020204020204" pitchFamily="34" charset="-122"/>
              </a:rPr>
              <a:t>简要介绍</a:t>
            </a: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31736" b="19180"/>
          <a:stretch>
            <a:fillRect/>
          </a:stretch>
        </p:blipFill>
        <p:spPr>
          <a:xfrm>
            <a:off x="640080" y="1885950"/>
            <a:ext cx="4794885" cy="3447210"/>
          </a:xfrm>
          <a:prstGeom prst="rect">
            <a:avLst/>
          </a:prstGeom>
        </p:spPr>
      </p:pic>
      <p:sp>
        <p:nvSpPr>
          <p:cNvPr id="5" name="文本框 4"/>
          <p:cNvSpPr txBox="1"/>
          <p:nvPr/>
        </p:nvSpPr>
        <p:spPr>
          <a:xfrm>
            <a:off x="5726430" y="2388870"/>
            <a:ext cx="5680710" cy="2262158"/>
          </a:xfrm>
          <a:prstGeom prst="rect">
            <a:avLst/>
          </a:prstGeom>
          <a:noFill/>
        </p:spPr>
        <p:txBody>
          <a:bodyPr wrap="square" rtlCol="0">
            <a:spAutoFit/>
          </a:bodyPr>
          <a:lstStyle/>
          <a:p>
            <a:r>
              <a:rPr lang="zh-CN" altLang="en-US" sz="2500" dirty="0">
                <a:solidFill>
                  <a:srgbClr val="1F3641"/>
                </a:solidFill>
                <a:latin typeface="微软雅黑" panose="020B0503020204020204" pitchFamily="34" charset="-122"/>
                <a:ea typeface="微软雅黑" panose="020B0503020204020204" pitchFamily="34" charset="-122"/>
              </a:rPr>
              <a:t>标题</a:t>
            </a:r>
            <a:endParaRPr lang="en-US" altLang="zh-CN" sz="2500" dirty="0">
              <a:solidFill>
                <a:srgbClr val="1F3641"/>
              </a:solidFill>
              <a:latin typeface="微软雅黑" panose="020B0503020204020204" pitchFamily="34" charset="-122"/>
              <a:ea typeface="微软雅黑" panose="020B0503020204020204" pitchFamily="34" charset="-122"/>
            </a:endParaRPr>
          </a:p>
          <a:p>
            <a:endParaRPr lang="en-US" altLang="zh-CN" dirty="0"/>
          </a:p>
          <a:p>
            <a:r>
              <a:rPr lang="zh-CN" altLang="en-US" sz="1600" dirty="0">
                <a:solidFill>
                  <a:srgbClr val="6D4837"/>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入内容在此键入相应内容在此键入内容在此键入相应内容在此键入内在此键入相应内容</a:t>
            </a:r>
          </a:p>
          <a:p>
            <a:endParaRPr lang="zh-CN" altLang="en-US" dirty="0"/>
          </a:p>
        </p:txBody>
      </p:sp>
      <p:sp>
        <p:nvSpPr>
          <p:cNvPr id="6" name="文本框 5"/>
          <p:cNvSpPr txBox="1"/>
          <p:nvPr/>
        </p:nvSpPr>
        <p:spPr>
          <a:xfrm>
            <a:off x="5726430" y="2749005"/>
            <a:ext cx="2343150" cy="338554"/>
          </a:xfrm>
          <a:prstGeom prst="rect">
            <a:avLst/>
          </a:prstGeom>
          <a:noFill/>
        </p:spPr>
        <p:txBody>
          <a:bodyPr wrap="square" rtlCol="0">
            <a:spAutoFit/>
          </a:bodyPr>
          <a:lstStyle/>
          <a:p>
            <a:r>
              <a:rPr lang="en-US" altLang="zh-CN" sz="1600" dirty="0">
                <a:solidFill>
                  <a:srgbClr val="1F3641"/>
                </a:solidFill>
                <a:effectLst/>
                <a:latin typeface="hakuyoxingshu7000" panose="02000600000000000000" pitchFamily="2" charset="-122"/>
                <a:ea typeface="hakuyoxingshu7000" panose="02000600000000000000" pitchFamily="2" charset="-122"/>
                <a:cs typeface="hakuyoxingshu7000" panose="02000600000000000000" pitchFamily="2" charset="-122"/>
              </a:rPr>
              <a:t>Brief introduction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 y="-31406"/>
            <a:ext cx="121908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46321" y="2284707"/>
            <a:ext cx="2735580" cy="1323439"/>
          </a:xfrm>
          <a:prstGeom prst="rect">
            <a:avLst/>
          </a:prstGeom>
          <a:noFill/>
        </p:spPr>
        <p:txBody>
          <a:bodyPr wrap="square" rtlCol="0">
            <a:spAutoFit/>
          </a:bodyPr>
          <a:lstStyle/>
          <a:p>
            <a:r>
              <a:rPr lang="en-US" altLang="zh-CN" sz="4000" dirty="0">
                <a:solidFill>
                  <a:schemeClr val="bg1"/>
                </a:solidFill>
                <a:latin typeface="Century Gothic" panose="020B0502020202020204" pitchFamily="34" charset="0"/>
              </a:rPr>
              <a:t>       02</a:t>
            </a:r>
          </a:p>
          <a:p>
            <a:r>
              <a:rPr lang="zh-CN" altLang="en-US" sz="4000" dirty="0">
                <a:solidFill>
                  <a:schemeClr val="bg1"/>
                </a:solidFill>
                <a:latin typeface="微软雅黑" panose="020B0503020204020204" pitchFamily="34" charset="-122"/>
                <a:ea typeface="微软雅黑" panose="020B0503020204020204" pitchFamily="34" charset="-122"/>
              </a:rPr>
              <a:t> 简要介绍</a:t>
            </a:r>
          </a:p>
        </p:txBody>
      </p:sp>
      <p:sp>
        <p:nvSpPr>
          <p:cNvPr id="21" name="文本框 20"/>
          <p:cNvSpPr txBox="1"/>
          <p:nvPr/>
        </p:nvSpPr>
        <p:spPr>
          <a:xfrm>
            <a:off x="4396738" y="3572487"/>
            <a:ext cx="4743450" cy="646331"/>
          </a:xfrm>
          <a:prstGeom prst="rect">
            <a:avLst/>
          </a:prstGeom>
          <a:noFill/>
        </p:spPr>
        <p:txBody>
          <a:bodyPr wrap="square" rtlCol="0">
            <a:spAutoFit/>
          </a:bodyPr>
          <a:lstStyle/>
          <a:p>
            <a:r>
              <a:rPr lang="en-US" altLang="zh-CN"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rPr>
              <a:t>large animals on the planet.</a:t>
            </a:r>
            <a:endParaRPr lang="zh-CN" altLang="en-US" dirty="0">
              <a:solidFill>
                <a:schemeClr val="bg1"/>
              </a:solidFill>
              <a:latin typeface="hakuyoxingshu7000" panose="02000600000000000000" pitchFamily="2" charset="-122"/>
              <a:ea typeface="hakuyoxingshu7000" panose="02000600000000000000" pitchFamily="2" charset="-122"/>
              <a:cs typeface="hakuyoxingshu7000" panose="02000600000000000000" pitchFamily="2" charset="-122"/>
            </a:endParaRPr>
          </a:p>
          <a:p>
            <a:endParaRPr lang="zh-CN" altLang="en-US" dirty="0"/>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1211"/>
            <p:cNvSpPr>
              <a:spLocks noEditPoints="1"/>
            </p:cNvSpPr>
            <p:nvPr/>
          </p:nvSpPr>
          <p:spPr bwMode="auto">
            <a:xfrm>
              <a:off x="10285413" y="-1195388"/>
              <a:ext cx="369888" cy="368300"/>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4 h 116"/>
                <a:gd name="T12" fmla="*/ 4 w 116"/>
                <a:gd name="T13" fmla="*/ 58 h 116"/>
                <a:gd name="T14" fmla="*/ 58 w 116"/>
                <a:gd name="T15" fmla="*/ 112 h 116"/>
                <a:gd name="T16" fmla="*/ 112 w 116"/>
                <a:gd name="T17" fmla="*/ 58 h 116"/>
                <a:gd name="T18" fmla="*/ 58 w 116"/>
                <a:gd name="T19"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_1"/>
          <p:cNvSpPr/>
          <p:nvPr/>
        </p:nvSpPr>
        <p:spPr>
          <a:xfrm>
            <a:off x="0" y="265430"/>
            <a:ext cx="377190" cy="557530"/>
          </a:xfrm>
          <a:prstGeom prst="roundRect">
            <a:avLst/>
          </a:prstGeom>
          <a:solidFill>
            <a:srgbClr val="1F36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011" t="10371" r="1011" b="32077"/>
          <a:stretch>
            <a:fillRect/>
          </a:stretch>
        </p:blipFill>
        <p:spPr>
          <a:xfrm>
            <a:off x="-109246" y="1548246"/>
            <a:ext cx="12301246" cy="5309754"/>
          </a:xfrm>
          <a:prstGeom prst="rect">
            <a:avLst/>
          </a:prstGeom>
        </p:spPr>
      </p:pic>
      <p:sp>
        <p:nvSpPr>
          <p:cNvPr id="6" name="矩形 5"/>
          <p:cNvSpPr/>
          <p:nvPr/>
        </p:nvSpPr>
        <p:spPr>
          <a:xfrm>
            <a:off x="0" y="0"/>
            <a:ext cx="12192000" cy="2213264"/>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_1"/>
          <p:cNvSpPr txBox="1"/>
          <p:nvPr/>
        </p:nvSpPr>
        <p:spPr>
          <a:xfrm>
            <a:off x="188595" y="94264"/>
            <a:ext cx="2491740" cy="400110"/>
          </a:xfrm>
          <a:prstGeom prst="rect">
            <a:avLst/>
          </a:prstGeom>
          <a:noFill/>
        </p:spPr>
        <p:txBody>
          <a:bodyPr wrap="square" rtlCol="0">
            <a:spAutoFit/>
          </a:bodyPr>
          <a:lstStyle/>
          <a:p>
            <a:r>
              <a:rPr lang="en-US" altLang="zh-CN" sz="2000" dirty="0">
                <a:solidFill>
                  <a:schemeClr val="bg1"/>
                </a:solidFill>
                <a:latin typeface="Century Gothic" panose="020B0502020202020204" pitchFamily="34" charset="0"/>
              </a:rPr>
              <a:t>02</a:t>
            </a:r>
            <a:r>
              <a:rPr lang="zh-CN" altLang="en-US" sz="2000" dirty="0">
                <a:solidFill>
                  <a:schemeClr val="bg1"/>
                </a:solidFill>
                <a:latin typeface="微软雅黑" panose="020B0503020204020204" pitchFamily="34" charset="-122"/>
                <a:ea typeface="微软雅黑" panose="020B0503020204020204" pitchFamily="34" charset="-122"/>
              </a:rPr>
              <a:t>简要介绍</a:t>
            </a:r>
          </a:p>
        </p:txBody>
      </p:sp>
      <p:sp>
        <p:nvSpPr>
          <p:cNvPr id="13" name="矩形 12"/>
          <p:cNvSpPr/>
          <p:nvPr/>
        </p:nvSpPr>
        <p:spPr>
          <a:xfrm>
            <a:off x="245095" y="745023"/>
            <a:ext cx="11831782" cy="923330"/>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入内容在此键入相应内容在此键入内容在此键入相应内容在此键入内在此键入相应内容</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1195</Words>
  <Application>Microsoft Office PowerPoint</Application>
  <PresentationFormat>宽屏</PresentationFormat>
  <Paragraphs>99</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hakuyoxingshu7000</vt:lpstr>
      <vt:lpstr>微软雅黑</vt:lpstr>
      <vt:lpstr>幼圆</vt:lpstr>
      <vt:lpstr>Arial</vt:lpstr>
      <vt:lpstr>Calibri</vt:lpstr>
      <vt:lpstr>Calibri Light</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天 下</cp:lastModifiedBy>
  <cp:revision>108</cp:revision>
  <dcterms:created xsi:type="dcterms:W3CDTF">2016-05-29T03:11:00Z</dcterms:created>
  <dcterms:modified xsi:type="dcterms:W3CDTF">2021-01-04T13:46:47Z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