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69" r:id="rId2"/>
    <p:sldId id="280" r:id="rId3"/>
    <p:sldId id="281" r:id="rId4"/>
    <p:sldId id="285" r:id="rId5"/>
    <p:sldId id="290" r:id="rId6"/>
    <p:sldId id="291" r:id="rId7"/>
    <p:sldId id="292" r:id="rId8"/>
    <p:sldId id="293" r:id="rId9"/>
    <p:sldId id="282" r:id="rId10"/>
    <p:sldId id="294" r:id="rId11"/>
    <p:sldId id="295" r:id="rId12"/>
    <p:sldId id="309" r:id="rId13"/>
    <p:sldId id="310" r:id="rId14"/>
    <p:sldId id="296" r:id="rId15"/>
    <p:sldId id="284" r:id="rId16"/>
    <p:sldId id="299" r:id="rId17"/>
    <p:sldId id="300" r:id="rId18"/>
    <p:sldId id="301" r:id="rId19"/>
    <p:sldId id="302" r:id="rId20"/>
    <p:sldId id="303" r:id="rId21"/>
    <p:sldId id="27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132"/>
    <a:srgbClr val="231B24"/>
    <a:srgbClr val="54292D"/>
    <a:srgbClr val="444444"/>
    <a:srgbClr val="BD1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4424" autoAdjust="0"/>
  </p:normalViewPr>
  <p:slideViewPr>
    <p:cSldViewPr snapToGrid="0" showGuides="1">
      <p:cViewPr varScale="1">
        <p:scale>
          <a:sx n="88" d="100"/>
          <a:sy n="88" d="100"/>
        </p:scale>
        <p:origin x="396" y="96"/>
      </p:cViewPr>
      <p:guideLst>
        <p:guide orient="horz" pos="2160"/>
        <p:guide pos="3840"/>
      </p:guideLst>
    </p:cSldViewPr>
  </p:slideViewPr>
  <p:outlineViewPr>
    <p:cViewPr>
      <p:scale>
        <a:sx n="33" d="100"/>
        <a:sy n="33" d="100"/>
      </p:scale>
      <p:origin x="0" y="-942"/>
    </p:cViewPr>
  </p:outlineViewPr>
  <p:notesTextViewPr>
    <p:cViewPr>
      <p:scale>
        <a:sx n="1" d="1"/>
        <a:sy n="1" d="1"/>
      </p:scale>
      <p:origin x="0" y="0"/>
    </p:cViewPr>
  </p:notesTextViewPr>
  <p:sorterViewPr>
    <p:cViewPr>
      <p:scale>
        <a:sx n="120" d="100"/>
        <a:sy n="120" d="100"/>
      </p:scale>
      <p:origin x="0" y="-8052"/>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系列 1</c:v>
                </c:pt>
              </c:strCache>
            </c:strRef>
          </c:tx>
          <c:spPr>
            <a:solidFill>
              <a:srgbClr val="D82132"/>
            </a:solidFill>
            <a:ln w="285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Arial" panose="020B0604020202020204" pitchFamily="34" charset="0"/>
                    <a:ea typeface="+mn-ea"/>
                    <a:cs typeface="Arial" panose="020B0604020202020204" pitchFamily="34" charset="0"/>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PRODUCT 1</c:v>
                </c:pt>
                <c:pt idx="1">
                  <c:v>PRODUCT 2</c:v>
                </c:pt>
                <c:pt idx="2">
                  <c:v>PRODUCT 3</c:v>
                </c:pt>
                <c:pt idx="3">
                  <c:v>PRODUCT 4</c:v>
                </c:pt>
                <c:pt idx="4">
                  <c:v>PRODUCT 5</c:v>
                </c:pt>
              </c:strCache>
            </c:strRef>
          </c:cat>
          <c:val>
            <c:numRef>
              <c:f>Sheet1!$B$3:$B$7</c:f>
              <c:numCache>
                <c:formatCode>General</c:formatCode>
                <c:ptCount val="5"/>
                <c:pt idx="0">
                  <c:v>4.3</c:v>
                </c:pt>
                <c:pt idx="1">
                  <c:v>2.5</c:v>
                </c:pt>
                <c:pt idx="2">
                  <c:v>3.5</c:v>
                </c:pt>
                <c:pt idx="3">
                  <c:v>4.5</c:v>
                </c:pt>
                <c:pt idx="4">
                  <c:v>4.2</c:v>
                </c:pt>
              </c:numCache>
            </c:numRef>
          </c:val>
          <c:extLst>
            <c:ext xmlns:c16="http://schemas.microsoft.com/office/drawing/2014/chart" uri="{C3380CC4-5D6E-409C-BE32-E72D297353CC}">
              <c16:uniqueId val="{00000000-2ADF-4657-8680-545A59C2A67E}"/>
            </c:ext>
          </c:extLst>
        </c:ser>
        <c:dLbls>
          <c:showLegendKey val="0"/>
          <c:showVal val="0"/>
          <c:showCatName val="0"/>
          <c:showSerName val="0"/>
          <c:showPercent val="0"/>
          <c:showBubbleSize val="0"/>
        </c:dLbls>
        <c:gapWidth val="130"/>
        <c:axId val="681840816"/>
        <c:axId val="688245120"/>
      </c:barChart>
      <c:lineChart>
        <c:grouping val="stacked"/>
        <c:varyColors val="0"/>
        <c:ser>
          <c:idx val="1"/>
          <c:order val="1"/>
          <c:tx>
            <c:strRef>
              <c:f>Sheet1!$C$2</c:f>
              <c:strCache>
                <c:ptCount val="1"/>
                <c:pt idx="0">
                  <c:v>系列 2</c:v>
                </c:pt>
              </c:strCache>
            </c:strRef>
          </c:tx>
          <c:spPr>
            <a:ln w="15875" cap="rnd">
              <a:solidFill>
                <a:srgbClr val="010100"/>
              </a:solidFill>
              <a:round/>
            </a:ln>
            <a:effectLst/>
          </c:spPr>
          <c:marker>
            <c:symbol val="circle"/>
            <c:size val="7"/>
            <c:spPr>
              <a:solidFill>
                <a:schemeClr val="bg1"/>
              </a:solidFill>
              <a:ln w="19050" cap="rnd">
                <a:solidFill>
                  <a:srgbClr val="231B24"/>
                </a:solidFill>
                <a:headEnd type="oval"/>
                <a:tailEnd type="oval"/>
              </a:ln>
              <a:effectLst/>
            </c:spPr>
          </c:marker>
          <c:cat>
            <c:strRef>
              <c:f>Sheet1!$A$3:$A$7</c:f>
              <c:strCache>
                <c:ptCount val="5"/>
                <c:pt idx="0">
                  <c:v>PRODUCT 1</c:v>
                </c:pt>
                <c:pt idx="1">
                  <c:v>PRODUCT 2</c:v>
                </c:pt>
                <c:pt idx="2">
                  <c:v>PRODUCT 3</c:v>
                </c:pt>
                <c:pt idx="3">
                  <c:v>PRODUCT 4</c:v>
                </c:pt>
                <c:pt idx="4">
                  <c:v>PRODUCT 5</c:v>
                </c:pt>
              </c:strCache>
            </c:strRef>
          </c:cat>
          <c:val>
            <c:numRef>
              <c:f>Sheet1!$C$3:$C$7</c:f>
              <c:numCache>
                <c:formatCode>General</c:formatCode>
                <c:ptCount val="5"/>
                <c:pt idx="0">
                  <c:v>4.3</c:v>
                </c:pt>
                <c:pt idx="1">
                  <c:v>2.5</c:v>
                </c:pt>
                <c:pt idx="2">
                  <c:v>3.5</c:v>
                </c:pt>
                <c:pt idx="3">
                  <c:v>4.5</c:v>
                </c:pt>
                <c:pt idx="4">
                  <c:v>4.2</c:v>
                </c:pt>
              </c:numCache>
            </c:numRef>
          </c:val>
          <c:smooth val="0"/>
          <c:extLst>
            <c:ext xmlns:c16="http://schemas.microsoft.com/office/drawing/2014/chart" uri="{C3380CC4-5D6E-409C-BE32-E72D297353CC}">
              <c16:uniqueId val="{00000001-2ADF-4657-8680-545A59C2A67E}"/>
            </c:ext>
          </c:extLst>
        </c:ser>
        <c:dLbls>
          <c:showLegendKey val="0"/>
          <c:showVal val="0"/>
          <c:showCatName val="0"/>
          <c:showSerName val="0"/>
          <c:showPercent val="0"/>
          <c:showBubbleSize val="0"/>
        </c:dLbls>
        <c:marker val="1"/>
        <c:smooth val="0"/>
        <c:axId val="681840816"/>
        <c:axId val="688245120"/>
      </c:lineChart>
      <c:catAx>
        <c:axId val="68184081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lang="zh-CN" sz="1100" b="1" i="0" u="none" strike="noStrike" kern="1200" baseline="0">
                <a:solidFill>
                  <a:srgbClr val="231B24"/>
                </a:solidFill>
                <a:latin typeface="Arial" panose="020B0604020202020204" pitchFamily="34" charset="0"/>
                <a:ea typeface="+mn-ea"/>
                <a:cs typeface="Arial" panose="020B0604020202020204" pitchFamily="34" charset="0"/>
              </a:defRPr>
            </a:pPr>
            <a:endParaRPr lang="zh-CN"/>
          </a:p>
        </c:txPr>
        <c:crossAx val="688245120"/>
        <c:crosses val="autoZero"/>
        <c:auto val="1"/>
        <c:lblAlgn val="ctr"/>
        <c:lblOffset val="100"/>
        <c:noMultiLvlLbl val="0"/>
      </c:catAx>
      <c:valAx>
        <c:axId val="688245120"/>
        <c:scaling>
          <c:orientation val="minMax"/>
        </c:scaling>
        <c:delete val="1"/>
        <c:axPos val="l"/>
        <c:numFmt formatCode="General" sourceLinked="1"/>
        <c:majorTickMark val="none"/>
        <c:minorTickMark val="none"/>
        <c:tickLblPos val="nextTo"/>
        <c:crossAx val="6818408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c:f>
              <c:strCache>
                <c:ptCount val="1"/>
                <c:pt idx="0">
                  <c:v>系列 1</c:v>
                </c:pt>
              </c:strCache>
            </c:strRef>
          </c:tx>
          <c:spPr>
            <a:solidFill>
              <a:srgbClr val="D821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solidFill>
                    <a:latin typeface="Arial" panose="020B0604020202020204" pitchFamily="34" charset="0"/>
                    <a:ea typeface="+mn-ea"/>
                    <a:cs typeface="Arial" panose="020B0604020202020204" pitchFamily="34" charset="0"/>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c:f>
              <c:numCache>
                <c:formatCode>General</c:formatCode>
                <c:ptCount val="4"/>
                <c:pt idx="0">
                  <c:v>2012</c:v>
                </c:pt>
                <c:pt idx="1">
                  <c:v>2013</c:v>
                </c:pt>
                <c:pt idx="2">
                  <c:v>2014</c:v>
                </c:pt>
                <c:pt idx="3">
                  <c:v>2015</c:v>
                </c:pt>
              </c:numCache>
            </c:numRef>
          </c:cat>
          <c:val>
            <c:numRef>
              <c:f>Sheet1!$B$3:$B$6</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DE4-49E6-973D-372E71667092}"/>
            </c:ext>
          </c:extLst>
        </c:ser>
        <c:dLbls>
          <c:showLegendKey val="0"/>
          <c:showVal val="0"/>
          <c:showCatName val="0"/>
          <c:showSerName val="0"/>
          <c:showPercent val="0"/>
          <c:showBubbleSize val="0"/>
        </c:dLbls>
        <c:gapWidth val="130"/>
        <c:axId val="688264720"/>
        <c:axId val="688265280"/>
      </c:barChart>
      <c:catAx>
        <c:axId val="68826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rgbClr val="231B24"/>
                </a:solidFill>
                <a:latin typeface="+mn-lt"/>
                <a:ea typeface="+mn-ea"/>
                <a:cs typeface="+mn-cs"/>
              </a:defRPr>
            </a:pPr>
            <a:endParaRPr lang="zh-CN"/>
          </a:p>
        </c:txPr>
        <c:crossAx val="688265280"/>
        <c:crosses val="autoZero"/>
        <c:auto val="1"/>
        <c:lblAlgn val="ctr"/>
        <c:lblOffset val="100"/>
        <c:noMultiLvlLbl val="0"/>
      </c:catAx>
      <c:valAx>
        <c:axId val="688265280"/>
        <c:scaling>
          <c:orientation val="minMax"/>
        </c:scaling>
        <c:delete val="1"/>
        <c:axPos val="b"/>
        <c:numFmt formatCode="General" sourceLinked="1"/>
        <c:majorTickMark val="none"/>
        <c:minorTickMark val="none"/>
        <c:tickLblPos val="nextTo"/>
        <c:crossAx val="6882647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Sheet1!$B$2</c:f>
              <c:strCache>
                <c:ptCount val="1"/>
                <c:pt idx="0">
                  <c:v>系列 1</c:v>
                </c:pt>
              </c:strCache>
            </c:strRef>
          </c:tx>
          <c:spPr>
            <a:solidFill>
              <a:srgbClr val="D82132"/>
            </a:solidFill>
            <a:ln w="19050">
              <a:noFill/>
            </a:ln>
            <a:effectLst/>
          </c:spPr>
          <c:cat>
            <c:numRef>
              <c:f>Sheet1!$A$3:$A$14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Sheet1!$B$3:$B$14</c:f>
              <c:numCache>
                <c:formatCode>General</c:formatCode>
                <c:ptCount val="12"/>
                <c:pt idx="0">
                  <c:v>2.2999999999999998</c:v>
                </c:pt>
                <c:pt idx="1">
                  <c:v>1.1000000000000001</c:v>
                </c:pt>
                <c:pt idx="2">
                  <c:v>1.5</c:v>
                </c:pt>
                <c:pt idx="3">
                  <c:v>2.5</c:v>
                </c:pt>
                <c:pt idx="4">
                  <c:v>1.5</c:v>
                </c:pt>
                <c:pt idx="5">
                  <c:v>1.9</c:v>
                </c:pt>
                <c:pt idx="6">
                  <c:v>2.2000000000000002</c:v>
                </c:pt>
                <c:pt idx="7">
                  <c:v>1.1000000000000001</c:v>
                </c:pt>
                <c:pt idx="8">
                  <c:v>1.7</c:v>
                </c:pt>
                <c:pt idx="9">
                  <c:v>1.9</c:v>
                </c:pt>
                <c:pt idx="10">
                  <c:v>1.2</c:v>
                </c:pt>
                <c:pt idx="11">
                  <c:v>2.7</c:v>
                </c:pt>
              </c:numCache>
            </c:numRef>
          </c:val>
          <c:extLst>
            <c:ext xmlns:c16="http://schemas.microsoft.com/office/drawing/2014/chart" uri="{C3380CC4-5D6E-409C-BE32-E72D297353CC}">
              <c16:uniqueId val="{00000000-058C-4844-98CC-B5CCF1947150}"/>
            </c:ext>
          </c:extLst>
        </c:ser>
        <c:dLbls>
          <c:showLegendKey val="0"/>
          <c:showVal val="0"/>
          <c:showCatName val="0"/>
          <c:showSerName val="0"/>
          <c:showPercent val="0"/>
          <c:showBubbleSize val="0"/>
        </c:dLbls>
        <c:axId val="688249600"/>
        <c:axId val="688252960"/>
      </c:areaChart>
      <c:lineChart>
        <c:grouping val="standard"/>
        <c:varyColors val="0"/>
        <c:ser>
          <c:idx val="1"/>
          <c:order val="1"/>
          <c:tx>
            <c:strRef>
              <c:f>Sheet1!$C$2</c:f>
              <c:strCache>
                <c:ptCount val="1"/>
                <c:pt idx="0">
                  <c:v>系列 2</c:v>
                </c:pt>
              </c:strCache>
            </c:strRef>
          </c:tx>
          <c:spPr>
            <a:ln w="12700" cap="rnd">
              <a:solidFill>
                <a:srgbClr val="231B24"/>
              </a:solidFill>
              <a:round/>
            </a:ln>
            <a:effectLst/>
          </c:spPr>
          <c:marker>
            <c:symbol val="circle"/>
            <c:size val="5"/>
            <c:spPr>
              <a:solidFill>
                <a:schemeClr val="bg1"/>
              </a:solidFill>
              <a:ln w="9525">
                <a:solidFill>
                  <a:srgbClr val="231B24"/>
                </a:solidFill>
              </a:ln>
              <a:effectLst/>
            </c:spPr>
          </c:marker>
          <c:dLbls>
            <c:dLbl>
              <c:idx val="11"/>
              <c:layout>
                <c:manualLayout>
                  <c:x val="-8.6290967226219095E-2"/>
                  <c:y val="-4.3327528564269302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8C-4844-98CC-B5CCF194715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zh-CN" sz="1195" b="0" i="0" u="none" strike="noStrike" kern="1200" baseline="0">
                    <a:solidFill>
                      <a:schemeClr val="dk1">
                        <a:lumMod val="65000"/>
                        <a:lumOff val="35000"/>
                      </a:schemeClr>
                    </a:solidFill>
                    <a:latin typeface="+mn-lt"/>
                    <a:ea typeface="+mn-ea"/>
                    <a:cs typeface="+mn-cs"/>
                  </a:defRPr>
                </a:pPr>
                <a:endParaRPr lang="zh-CN"/>
              </a:p>
            </c:txPr>
            <c:dLblPos val="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Sheet1!$A$3:$A$14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Sheet1!$C$3:$C$14</c:f>
              <c:numCache>
                <c:formatCode>General</c:formatCode>
                <c:ptCount val="12"/>
                <c:pt idx="0">
                  <c:v>2.2999999999999998</c:v>
                </c:pt>
                <c:pt idx="1">
                  <c:v>1.1000000000000001</c:v>
                </c:pt>
                <c:pt idx="2">
                  <c:v>1.5</c:v>
                </c:pt>
                <c:pt idx="3">
                  <c:v>2.5</c:v>
                </c:pt>
                <c:pt idx="4">
                  <c:v>1.5</c:v>
                </c:pt>
                <c:pt idx="5">
                  <c:v>1.9</c:v>
                </c:pt>
                <c:pt idx="6">
                  <c:v>2.2000000000000002</c:v>
                </c:pt>
                <c:pt idx="7">
                  <c:v>1.1000000000000001</c:v>
                </c:pt>
                <c:pt idx="8">
                  <c:v>1.7</c:v>
                </c:pt>
                <c:pt idx="9">
                  <c:v>1.9</c:v>
                </c:pt>
                <c:pt idx="10">
                  <c:v>1.2</c:v>
                </c:pt>
                <c:pt idx="11">
                  <c:v>2.7</c:v>
                </c:pt>
              </c:numCache>
            </c:numRef>
          </c:val>
          <c:smooth val="0"/>
          <c:extLst>
            <c:ext xmlns:c16="http://schemas.microsoft.com/office/drawing/2014/chart" uri="{C3380CC4-5D6E-409C-BE32-E72D297353CC}">
              <c16:uniqueId val="{00000002-058C-4844-98CC-B5CCF1947150}"/>
            </c:ext>
          </c:extLst>
        </c:ser>
        <c:dLbls>
          <c:showLegendKey val="0"/>
          <c:showVal val="0"/>
          <c:showCatName val="0"/>
          <c:showSerName val="0"/>
          <c:showPercent val="0"/>
          <c:showBubbleSize val="0"/>
        </c:dLbls>
        <c:marker val="1"/>
        <c:smooth val="0"/>
        <c:axId val="688249600"/>
        <c:axId val="688252960"/>
      </c:lineChart>
      <c:catAx>
        <c:axId val="68824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Arial" panose="020B0604020202020204" pitchFamily="34" charset="0"/>
                <a:ea typeface="+mn-ea"/>
                <a:cs typeface="Arial" panose="020B0604020202020204" pitchFamily="34" charset="0"/>
              </a:defRPr>
            </a:pPr>
            <a:endParaRPr lang="zh-CN"/>
          </a:p>
        </c:txPr>
        <c:crossAx val="688252960"/>
        <c:crosses val="autoZero"/>
        <c:auto val="1"/>
        <c:lblAlgn val="ctr"/>
        <c:lblOffset val="100"/>
        <c:noMultiLvlLbl val="0"/>
      </c:catAx>
      <c:valAx>
        <c:axId val="688252960"/>
        <c:scaling>
          <c:orientation val="minMax"/>
        </c:scaling>
        <c:delete val="1"/>
        <c:axPos val="l"/>
        <c:numFmt formatCode="General" sourceLinked="1"/>
        <c:majorTickMark val="none"/>
        <c:minorTickMark val="none"/>
        <c:tickLblPos val="nextTo"/>
        <c:crossAx val="6882496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销量</c:v>
                </c:pt>
              </c:strCache>
            </c:strRef>
          </c:tx>
          <c:spPr>
            <a:blipFill dpi="0" rotWithShape="1">
              <a:blip xmlns:r="http://schemas.openxmlformats.org/officeDocument/2006/relationships" r:embed="rId3"/>
              <a:srcRect/>
              <a:stretch>
                <a:fillRect/>
              </a:stretch>
            </a:blipFill>
            <a:ln>
              <a:noFill/>
            </a:ln>
            <a:effectLst/>
          </c:spPr>
          <c:invertIfNegative val="0"/>
          <c:cat>
            <c:numRef>
              <c:f>Sheet1!$A$3:$A$6</c:f>
              <c:numCache>
                <c:formatCode>General</c:formatCode>
                <c:ptCount val="4"/>
                <c:pt idx="0">
                  <c:v>2012</c:v>
                </c:pt>
                <c:pt idx="1">
                  <c:v>2013</c:v>
                </c:pt>
                <c:pt idx="2">
                  <c:v>2014</c:v>
                </c:pt>
                <c:pt idx="3">
                  <c:v>2015</c:v>
                </c:pt>
              </c:numCache>
            </c:numRef>
          </c:cat>
          <c:val>
            <c:numRef>
              <c:f>Sheet1!$B$3:$B$6</c:f>
              <c:numCache>
                <c:formatCode>General</c:formatCode>
                <c:ptCount val="4"/>
                <c:pt idx="0">
                  <c:v>19</c:v>
                </c:pt>
                <c:pt idx="1">
                  <c:v>24</c:v>
                </c:pt>
                <c:pt idx="2">
                  <c:v>17</c:v>
                </c:pt>
                <c:pt idx="3">
                  <c:v>31</c:v>
                </c:pt>
              </c:numCache>
            </c:numRef>
          </c:val>
          <c:extLst>
            <c:ext xmlns:c16="http://schemas.microsoft.com/office/drawing/2014/chart" uri="{C3380CC4-5D6E-409C-BE32-E72D297353CC}">
              <c16:uniqueId val="{00000000-18CE-48C9-9E78-BAE5FF7E79AE}"/>
            </c:ext>
          </c:extLst>
        </c:ser>
        <c:dLbls>
          <c:showLegendKey val="0"/>
          <c:showVal val="0"/>
          <c:showCatName val="0"/>
          <c:showSerName val="0"/>
          <c:showPercent val="0"/>
          <c:showBubbleSize val="0"/>
        </c:dLbls>
        <c:gapWidth val="0"/>
        <c:axId val="688269760"/>
        <c:axId val="688270320"/>
      </c:barChart>
      <c:lineChart>
        <c:grouping val="standard"/>
        <c:varyColors val="0"/>
        <c:ser>
          <c:idx val="1"/>
          <c:order val="1"/>
          <c:tx>
            <c:strRef>
              <c:f>Sheet1!$C$2</c:f>
              <c:strCache>
                <c:ptCount val="1"/>
                <c:pt idx="0">
                  <c:v>销量2</c:v>
                </c:pt>
              </c:strCache>
            </c:strRef>
          </c:tx>
          <c:spPr>
            <a:ln w="38100" cap="rnd">
              <a:solidFill>
                <a:srgbClr val="231B24"/>
              </a:solidFill>
              <a:round/>
            </a:ln>
            <a:effectLst/>
          </c:spPr>
          <c:marker>
            <c:symbol val="circle"/>
            <c:size val="10"/>
            <c:spPr>
              <a:solidFill>
                <a:schemeClr val="bg1"/>
              </a:solidFill>
              <a:ln w="19050">
                <a:solidFill>
                  <a:srgbClr val="231B24"/>
                </a:solidFill>
              </a:ln>
              <a:effectLst/>
            </c:spPr>
          </c:marker>
          <c:dPt>
            <c:idx val="1"/>
            <c:marker>
              <c:symbol val="circle"/>
              <c:size val="10"/>
              <c:spPr>
                <a:solidFill>
                  <a:schemeClr val="bg1"/>
                </a:solidFill>
                <a:ln w="19050">
                  <a:solidFill>
                    <a:srgbClr val="231B24"/>
                  </a:solidFill>
                </a:ln>
                <a:effectLst/>
              </c:spPr>
            </c:marker>
            <c:bubble3D val="0"/>
            <c:spPr>
              <a:ln w="19050" cap="rnd">
                <a:solidFill>
                  <a:srgbClr val="231B24"/>
                </a:solidFill>
                <a:round/>
              </a:ln>
              <a:effectLst/>
            </c:spPr>
            <c:extLst>
              <c:ext xmlns:c16="http://schemas.microsoft.com/office/drawing/2014/chart" uri="{C3380CC4-5D6E-409C-BE32-E72D297353CC}">
                <c16:uniqueId val="{00000002-18CE-48C9-9E78-BAE5FF7E79AE}"/>
              </c:ext>
            </c:extLst>
          </c:dPt>
          <c:dPt>
            <c:idx val="2"/>
            <c:marker>
              <c:symbol val="circle"/>
              <c:size val="10"/>
              <c:spPr>
                <a:solidFill>
                  <a:schemeClr val="bg1"/>
                </a:solidFill>
                <a:ln w="19050">
                  <a:solidFill>
                    <a:srgbClr val="231B24"/>
                  </a:solidFill>
                </a:ln>
                <a:effectLst/>
              </c:spPr>
            </c:marker>
            <c:bubble3D val="0"/>
            <c:spPr>
              <a:ln w="19050" cap="rnd">
                <a:solidFill>
                  <a:srgbClr val="231B24"/>
                </a:solidFill>
                <a:round/>
              </a:ln>
              <a:effectLst/>
            </c:spPr>
            <c:extLst>
              <c:ext xmlns:c16="http://schemas.microsoft.com/office/drawing/2014/chart" uri="{C3380CC4-5D6E-409C-BE32-E72D297353CC}">
                <c16:uniqueId val="{00000004-18CE-48C9-9E78-BAE5FF7E79AE}"/>
              </c:ext>
            </c:extLst>
          </c:dPt>
          <c:dPt>
            <c:idx val="3"/>
            <c:marker>
              <c:symbol val="circle"/>
              <c:size val="10"/>
              <c:spPr>
                <a:solidFill>
                  <a:schemeClr val="bg1"/>
                </a:solidFill>
                <a:ln w="19050">
                  <a:solidFill>
                    <a:srgbClr val="231B24"/>
                  </a:solidFill>
                </a:ln>
                <a:effectLst/>
              </c:spPr>
            </c:marker>
            <c:bubble3D val="0"/>
            <c:spPr>
              <a:ln w="19050" cap="rnd">
                <a:solidFill>
                  <a:srgbClr val="231B24"/>
                </a:solidFill>
                <a:round/>
              </a:ln>
              <a:effectLst/>
            </c:spPr>
            <c:extLst>
              <c:ext xmlns:c16="http://schemas.microsoft.com/office/drawing/2014/chart" uri="{C3380CC4-5D6E-409C-BE32-E72D297353CC}">
                <c16:uniqueId val="{00000006-18CE-48C9-9E78-BAE5FF7E79AE}"/>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zh-CN" sz="1195" b="0" i="0" u="none" strike="noStrike" kern="1200" baseline="0">
                    <a:solidFill>
                      <a:schemeClr val="dk1">
                        <a:lumMod val="65000"/>
                        <a:lumOff val="35000"/>
                      </a:schemeClr>
                    </a:solidFill>
                    <a:latin typeface="+mn-lt"/>
                    <a:ea typeface="+mn-ea"/>
                    <a:cs typeface="+mn-cs"/>
                  </a:defRPr>
                </a:pPr>
                <a:endParaRPr lang="zh-CN"/>
              </a:p>
            </c:txPr>
            <c:dLblPos val="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Sheet1!$A$3:$A$6</c:f>
              <c:numCache>
                <c:formatCode>General</c:formatCode>
                <c:ptCount val="4"/>
                <c:pt idx="0">
                  <c:v>2012</c:v>
                </c:pt>
                <c:pt idx="1">
                  <c:v>2013</c:v>
                </c:pt>
                <c:pt idx="2">
                  <c:v>2014</c:v>
                </c:pt>
                <c:pt idx="3">
                  <c:v>2015</c:v>
                </c:pt>
              </c:numCache>
            </c:numRef>
          </c:cat>
          <c:val>
            <c:numRef>
              <c:f>Sheet1!$C$3:$C$6</c:f>
              <c:numCache>
                <c:formatCode>General</c:formatCode>
                <c:ptCount val="4"/>
                <c:pt idx="0">
                  <c:v>19</c:v>
                </c:pt>
                <c:pt idx="1">
                  <c:v>24</c:v>
                </c:pt>
                <c:pt idx="2">
                  <c:v>17</c:v>
                </c:pt>
                <c:pt idx="3">
                  <c:v>31</c:v>
                </c:pt>
              </c:numCache>
            </c:numRef>
          </c:val>
          <c:smooth val="0"/>
          <c:extLst>
            <c:ext xmlns:c16="http://schemas.microsoft.com/office/drawing/2014/chart" uri="{C3380CC4-5D6E-409C-BE32-E72D297353CC}">
              <c16:uniqueId val="{00000007-18CE-48C9-9E78-BAE5FF7E79AE}"/>
            </c:ext>
          </c:extLst>
        </c:ser>
        <c:dLbls>
          <c:showLegendKey val="0"/>
          <c:showVal val="0"/>
          <c:showCatName val="0"/>
          <c:showSerName val="0"/>
          <c:showPercent val="0"/>
          <c:showBubbleSize val="0"/>
        </c:dLbls>
        <c:marker val="1"/>
        <c:smooth val="0"/>
        <c:axId val="688269760"/>
        <c:axId val="688270320"/>
      </c:lineChart>
      <c:catAx>
        <c:axId val="6882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688270320"/>
        <c:crosses val="autoZero"/>
        <c:auto val="1"/>
        <c:lblAlgn val="ctr"/>
        <c:lblOffset val="100"/>
        <c:noMultiLvlLbl val="0"/>
      </c:catAx>
      <c:valAx>
        <c:axId val="688270320"/>
        <c:scaling>
          <c:orientation val="minMax"/>
        </c:scaling>
        <c:delete val="1"/>
        <c:axPos val="l"/>
        <c:numFmt formatCode="General" sourceLinked="1"/>
        <c:majorTickMark val="out"/>
        <c:minorTickMark val="none"/>
        <c:tickLblPos val="nextTo"/>
        <c:crossAx val="68826976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Sheet1!$B$2</c:f>
              <c:strCache>
                <c:ptCount val="1"/>
                <c:pt idx="0">
                  <c:v>TEXT HERE1</c:v>
                </c:pt>
              </c:strCache>
            </c:strRef>
          </c:tx>
          <c:spPr>
            <a:solidFill>
              <a:srgbClr val="D82132">
                <a:alpha val="80000"/>
              </a:srgbClr>
            </a:solidFill>
            <a:ln>
              <a:noFill/>
            </a:ln>
            <a:effectLst/>
          </c:spPr>
          <c:cat>
            <c:numRef>
              <c:f>Sheet1!$A$3:$A$7</c:f>
              <c:numCache>
                <c:formatCode>yyyy/m/d</c:formatCode>
                <c:ptCount val="5"/>
                <c:pt idx="0">
                  <c:v>37261</c:v>
                </c:pt>
                <c:pt idx="1">
                  <c:v>37262</c:v>
                </c:pt>
                <c:pt idx="2">
                  <c:v>37263</c:v>
                </c:pt>
                <c:pt idx="3">
                  <c:v>37264</c:v>
                </c:pt>
                <c:pt idx="4">
                  <c:v>37265</c:v>
                </c:pt>
              </c:numCache>
            </c:numRef>
          </c:cat>
          <c:val>
            <c:numRef>
              <c:f>Sheet1!$B$3:$B$7</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8D94-44E6-9CED-4C1026C432FA}"/>
            </c:ext>
          </c:extLst>
        </c:ser>
        <c:ser>
          <c:idx val="1"/>
          <c:order val="1"/>
          <c:tx>
            <c:strRef>
              <c:f>Sheet1!$C$2</c:f>
              <c:strCache>
                <c:ptCount val="1"/>
                <c:pt idx="0">
                  <c:v>TEXT HERE2</c:v>
                </c:pt>
              </c:strCache>
            </c:strRef>
          </c:tx>
          <c:spPr>
            <a:solidFill>
              <a:srgbClr val="FFFFFF">
                <a:alpha val="80000"/>
              </a:srgbClr>
            </a:solidFill>
            <a:ln>
              <a:noFill/>
            </a:ln>
            <a:effectLst/>
          </c:spPr>
          <c:cat>
            <c:numRef>
              <c:f>Sheet1!$A$3:$A$7</c:f>
              <c:numCache>
                <c:formatCode>yyyy/m/d</c:formatCode>
                <c:ptCount val="5"/>
                <c:pt idx="0">
                  <c:v>37261</c:v>
                </c:pt>
                <c:pt idx="1">
                  <c:v>37262</c:v>
                </c:pt>
                <c:pt idx="2">
                  <c:v>37263</c:v>
                </c:pt>
                <c:pt idx="3">
                  <c:v>37264</c:v>
                </c:pt>
                <c:pt idx="4">
                  <c:v>37265</c:v>
                </c:pt>
              </c:numCache>
            </c:numRef>
          </c:cat>
          <c:val>
            <c:numRef>
              <c:f>Sheet1!$C$3:$C$7</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8D94-44E6-9CED-4C1026C432FA}"/>
            </c:ext>
          </c:extLst>
        </c:ser>
        <c:dLbls>
          <c:showLegendKey val="0"/>
          <c:showVal val="0"/>
          <c:showCatName val="0"/>
          <c:showSerName val="0"/>
          <c:showPercent val="0"/>
          <c:showBubbleSize val="0"/>
        </c:dLbls>
        <c:axId val="688256880"/>
        <c:axId val="688251840"/>
      </c:radarChart>
      <c:catAx>
        <c:axId val="688256880"/>
        <c:scaling>
          <c:orientation val="minMax"/>
        </c:scaling>
        <c:delete val="1"/>
        <c:axPos val="b"/>
        <c:numFmt formatCode="yyyy/m/d" sourceLinked="1"/>
        <c:majorTickMark val="none"/>
        <c:minorTickMark val="none"/>
        <c:tickLblPos val="nextTo"/>
        <c:crossAx val="688251840"/>
        <c:crosses val="autoZero"/>
        <c:auto val="1"/>
        <c:lblAlgn val="ctr"/>
        <c:lblOffset val="100"/>
        <c:noMultiLvlLbl val="0"/>
      </c:catAx>
      <c:valAx>
        <c:axId val="688251840"/>
        <c:scaling>
          <c:orientation val="minMax"/>
        </c:scaling>
        <c:delete val="0"/>
        <c:axPos val="l"/>
        <c:majorGridlines>
          <c:spPr>
            <a:ln w="9525" cap="flat" cmpd="sng" algn="ctr">
              <a:solidFill>
                <a:schemeClr val="bg1">
                  <a:alpha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231B24"/>
                </a:solidFill>
                <a:latin typeface="+mn-lt"/>
                <a:ea typeface="+mn-ea"/>
                <a:cs typeface="+mn-cs"/>
              </a:defRPr>
            </a:pPr>
            <a:endParaRPr lang="zh-CN"/>
          </a:p>
        </c:txPr>
        <c:crossAx val="6882568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chemeClr val="bg1"/>
                </a:solidFill>
                <a:latin typeface="+mn-lt"/>
                <a:ea typeface="+mn-ea"/>
                <a:cs typeface="+mn-cs"/>
              </a:defRPr>
            </a:pPr>
            <a:endParaRPr lang="zh-CN"/>
          </a:p>
        </c:txPr>
      </c:legendEntry>
      <c:legendEntry>
        <c:idx val="1"/>
        <c:txPr>
          <a:bodyPr rot="0" spcFirstLastPara="1" vertOverflow="ellipsis" vert="horz" wrap="square" anchor="ctr" anchorCtr="1"/>
          <a:lstStyle/>
          <a:p>
            <a:pPr>
              <a:defRPr lang="zh-CN" sz="1100" b="0" i="0" u="none" strike="noStrike" kern="1200" baseline="0">
                <a:solidFill>
                  <a:schemeClr val="bg1"/>
                </a:solidFill>
                <a:latin typeface="+mn-lt"/>
                <a:ea typeface="+mn-ea"/>
                <a:cs typeface="+mn-cs"/>
              </a:defRPr>
            </a:pPr>
            <a:endParaRPr lang="zh-CN"/>
          </a:p>
        </c:txPr>
      </c:legendEntry>
      <c:overlay val="0"/>
      <c:spPr>
        <a:noFill/>
        <a:ln>
          <a:noFill/>
        </a:ln>
        <a:effectLst/>
      </c:spPr>
      <c:txPr>
        <a:bodyPr rot="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D93BAE-D0BA-45D1-A8C0-0B559E621C07}"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808DB3-6760-4196-942A-830528CE4397}"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742C9-75FD-4E90-B07E-B1CAB15365C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A20C3-3232-4E75-B72E-94D6DE548A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AA20C3-3232-4E75-B72E-94D6DE548A7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AA20C3-3232-4E75-B72E-94D6DE548A71}"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84CEEEB-C836-414D-BFC6-520E4B2E5A3D}" type="datetime1">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50D4FC9-1A47-4585-9156-C6ABC2FF9E20}" type="datetime1">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B8FB5AC-CD3A-45C0-82C5-123C5F4AB420}" type="datetime1">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DED44A-B56E-47B5-820B-16559BB7F2B3}" type="datetime1">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5CC6559-88BE-4BDC-9AF7-BC81A8C5A305}" type="datetime1">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8624C5-90FE-4469-839E-DB7B3A8607C7}" type="datetime1">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F47CAD-4A48-4976-99DC-FEC51A0ECFE1}" type="datetime1">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31458B-CDD2-4273-8E20-326A8322A9F2}" type="datetime1">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F514B3-D784-443D-A7F6-241B5948149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0" name="任意多边形 19"/>
          <p:cNvSpPr/>
          <p:nvPr userDrawn="1"/>
        </p:nvSpPr>
        <p:spPr>
          <a:xfrm>
            <a:off x="11395186" y="-1"/>
            <a:ext cx="465119" cy="542648"/>
          </a:xfrm>
          <a:custGeom>
            <a:avLst/>
            <a:gdLst>
              <a:gd name="connsiteX0" fmla="*/ 0 w 684001"/>
              <a:gd name="connsiteY0" fmla="*/ 0 h 542648"/>
              <a:gd name="connsiteX1" fmla="*/ 684001 w 684001"/>
              <a:gd name="connsiteY1" fmla="*/ 0 h 542648"/>
              <a:gd name="connsiteX2" fmla="*/ 684001 w 684001"/>
              <a:gd name="connsiteY2" fmla="*/ 542648 h 542648"/>
              <a:gd name="connsiteX3" fmla="*/ 342001 w 684001"/>
              <a:gd name="connsiteY3" fmla="*/ 389965 h 542648"/>
              <a:gd name="connsiteX4" fmla="*/ 0 w 684001"/>
              <a:gd name="connsiteY4" fmla="*/ 542648 h 542648"/>
              <a:gd name="connsiteX5" fmla="*/ 0 w 684001"/>
              <a:gd name="connsiteY5" fmla="*/ 0 h 5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001" h="542648">
                <a:moveTo>
                  <a:pt x="0" y="0"/>
                </a:moveTo>
                <a:lnTo>
                  <a:pt x="684001" y="0"/>
                </a:lnTo>
                <a:lnTo>
                  <a:pt x="684001" y="542648"/>
                </a:lnTo>
                <a:lnTo>
                  <a:pt x="342001" y="389965"/>
                </a:lnTo>
                <a:lnTo>
                  <a:pt x="0" y="542648"/>
                </a:lnTo>
                <a:lnTo>
                  <a:pt x="0" y="0"/>
                </a:lnTo>
                <a:close/>
              </a:path>
            </a:pathLst>
          </a:cu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D8B6468-C975-4154-B718-CD98EC8208B6}" type="datetime1">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11395186" y="29606"/>
            <a:ext cx="465119" cy="365125"/>
          </a:xfr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23F514B3-D784-443D-A7F6-241B5948149F}"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9" name="任意多边形 8"/>
          <p:cNvSpPr/>
          <p:nvPr userDrawn="1"/>
        </p:nvSpPr>
        <p:spPr>
          <a:xfrm>
            <a:off x="355129" y="-1"/>
            <a:ext cx="465119" cy="542648"/>
          </a:xfrm>
          <a:custGeom>
            <a:avLst/>
            <a:gdLst>
              <a:gd name="connsiteX0" fmla="*/ 0 w 684001"/>
              <a:gd name="connsiteY0" fmla="*/ 0 h 542648"/>
              <a:gd name="connsiteX1" fmla="*/ 684001 w 684001"/>
              <a:gd name="connsiteY1" fmla="*/ 0 h 542648"/>
              <a:gd name="connsiteX2" fmla="*/ 684001 w 684001"/>
              <a:gd name="connsiteY2" fmla="*/ 542648 h 542648"/>
              <a:gd name="connsiteX3" fmla="*/ 342001 w 684001"/>
              <a:gd name="connsiteY3" fmla="*/ 389965 h 542648"/>
              <a:gd name="connsiteX4" fmla="*/ 0 w 684001"/>
              <a:gd name="connsiteY4" fmla="*/ 542648 h 542648"/>
              <a:gd name="connsiteX5" fmla="*/ 0 w 684001"/>
              <a:gd name="connsiteY5" fmla="*/ 0 h 5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001" h="542648">
                <a:moveTo>
                  <a:pt x="0" y="0"/>
                </a:moveTo>
                <a:lnTo>
                  <a:pt x="684001" y="0"/>
                </a:lnTo>
                <a:lnTo>
                  <a:pt x="684001" y="542648"/>
                </a:lnTo>
                <a:lnTo>
                  <a:pt x="342001" y="389965"/>
                </a:lnTo>
                <a:lnTo>
                  <a:pt x="0" y="542648"/>
                </a:lnTo>
                <a:lnTo>
                  <a:pt x="0" y="0"/>
                </a:lnTo>
                <a:close/>
              </a:path>
            </a:pathLst>
          </a:cu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3"/>
          <p:cNvSpPr>
            <a:spLocks noGrp="1"/>
          </p:cNvSpPr>
          <p:nvPr>
            <p:ph type="sldNum" sz="quarter" idx="12"/>
          </p:nvPr>
        </p:nvSpPr>
        <p:spPr>
          <a:xfrm>
            <a:off x="355129" y="29606"/>
            <a:ext cx="465119" cy="365125"/>
          </a:xfr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23F514B3-D784-443D-A7F6-241B5948149F}"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C32A10D0-B3BB-494E-BED3-C58193961E3C}" type="datetime1">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514B3-D784-443D-A7F6-241B5948149F}" type="slidenum">
              <a:rPr lang="zh-CN" altLang="en-US" smtClean="0"/>
              <a:t>‹#›</a:t>
            </a:fld>
            <a:endParaRPr lang="zh-CN" altLang="en-US"/>
          </a:p>
        </p:txBody>
      </p:sp>
      <p:pic>
        <p:nvPicPr>
          <p:cNvPr id="8" name="图片 7"/>
          <p:cNvPicPr>
            <a:picLocks noChangeAspect="1"/>
          </p:cNvPicPr>
          <p:nvPr userDrawn="1"/>
        </p:nvPicPr>
        <p:blipFill>
          <a:blip r:embed="rId2" cstate="email"/>
          <a:stretch>
            <a:fillRect/>
          </a:stretch>
        </p:blipFill>
        <p:spPr>
          <a:xfrm>
            <a:off x="0" y="0"/>
            <a:ext cx="12192000" cy="6858000"/>
          </a:xfrm>
          <a:prstGeom prst="rect">
            <a:avLst/>
          </a:prstGeom>
        </p:spPr>
      </p:pic>
      <p:sp>
        <p:nvSpPr>
          <p:cNvPr id="9" name="任意多边形 8"/>
          <p:cNvSpPr/>
          <p:nvPr userDrawn="1"/>
        </p:nvSpPr>
        <p:spPr>
          <a:xfrm>
            <a:off x="11395186" y="-1"/>
            <a:ext cx="465119" cy="542648"/>
          </a:xfrm>
          <a:custGeom>
            <a:avLst/>
            <a:gdLst>
              <a:gd name="connsiteX0" fmla="*/ 0 w 684001"/>
              <a:gd name="connsiteY0" fmla="*/ 0 h 542648"/>
              <a:gd name="connsiteX1" fmla="*/ 684001 w 684001"/>
              <a:gd name="connsiteY1" fmla="*/ 0 h 542648"/>
              <a:gd name="connsiteX2" fmla="*/ 684001 w 684001"/>
              <a:gd name="connsiteY2" fmla="*/ 542648 h 542648"/>
              <a:gd name="connsiteX3" fmla="*/ 342001 w 684001"/>
              <a:gd name="connsiteY3" fmla="*/ 389965 h 542648"/>
              <a:gd name="connsiteX4" fmla="*/ 0 w 684001"/>
              <a:gd name="connsiteY4" fmla="*/ 542648 h 542648"/>
              <a:gd name="connsiteX5" fmla="*/ 0 w 684001"/>
              <a:gd name="connsiteY5" fmla="*/ 0 h 5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001" h="542648">
                <a:moveTo>
                  <a:pt x="0" y="0"/>
                </a:moveTo>
                <a:lnTo>
                  <a:pt x="684001" y="0"/>
                </a:lnTo>
                <a:lnTo>
                  <a:pt x="684001" y="542648"/>
                </a:lnTo>
                <a:lnTo>
                  <a:pt x="342001" y="389965"/>
                </a:lnTo>
                <a:lnTo>
                  <a:pt x="0" y="542648"/>
                </a:lnTo>
                <a:lnTo>
                  <a:pt x="0" y="0"/>
                </a:lnTo>
                <a:close/>
              </a:path>
            </a:pathLst>
          </a:cu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3"/>
          <p:cNvSpPr txBox="1"/>
          <p:nvPr userDrawn="1"/>
        </p:nvSpPr>
        <p:spPr>
          <a:xfrm>
            <a:off x="11395186" y="29606"/>
            <a:ext cx="465119" cy="365125"/>
          </a:xfrm>
          <a:prstGeom prst="rect">
            <a:avLst/>
          </a:prstGeom>
        </p:spPr>
        <p:txBody>
          <a:bodyPr vert="horz" lIns="91440" tIns="45720" rIns="91440" bIns="45720" rtlCol="0" anchor="ctr"/>
          <a:lstStyle>
            <a:defPPr>
              <a:defRPr lang="zh-CN"/>
            </a:defPPr>
            <a:lvl1pPr marL="0" algn="ct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F514B3-D784-443D-A7F6-241B5948149F}"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C36D8-F72E-46DD-9FA7-99675B916DD5}" type="datetime1">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514B3-D784-443D-A7F6-241B5948149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jpeg"/><Relationship Id="rId34" Type="http://schemas.openxmlformats.org/officeDocument/2006/relationships/image" Target="../media/image37.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notesSlide" Target="../notesSlides/notesSlide5.xml"/><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32" Type="http://schemas.openxmlformats.org/officeDocument/2006/relationships/image" Target="../media/image35.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cs typeface="Arial" panose="020B0604020202020204" pitchFamily="34" charset="0"/>
            </a:endParaRPr>
          </a:p>
        </p:txBody>
      </p:sp>
      <p:grpSp>
        <p:nvGrpSpPr>
          <p:cNvPr id="17" name="组合 16"/>
          <p:cNvGrpSpPr/>
          <p:nvPr/>
        </p:nvGrpSpPr>
        <p:grpSpPr>
          <a:xfrm>
            <a:off x="3648000" y="774171"/>
            <a:ext cx="4896000" cy="4896000"/>
            <a:chOff x="3648000" y="1242252"/>
            <a:chExt cx="4896000" cy="4896000"/>
          </a:xfrm>
        </p:grpSpPr>
        <p:sp>
          <p:nvSpPr>
            <p:cNvPr id="22" name="椭圆 21"/>
            <p:cNvSpPr>
              <a:spLocks noChangeAspect="1"/>
            </p:cNvSpPr>
            <p:nvPr/>
          </p:nvSpPr>
          <p:spPr>
            <a:xfrm>
              <a:off x="3882000" y="1476252"/>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648000" y="1242252"/>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826261" y="1395948"/>
            <a:ext cx="2987040" cy="1861185"/>
          </a:xfrm>
          <a:prstGeom prst="rect">
            <a:avLst/>
          </a:prstGeom>
          <a:noFill/>
        </p:spPr>
        <p:txBody>
          <a:bodyPr wrap="none" rtlCol="0">
            <a:spAutoFit/>
          </a:bodyPr>
          <a:lstStyle/>
          <a:p>
            <a:r>
              <a:rPr lang="en-US" altLang="zh-CN" sz="11500" b="1" dirty="0">
                <a:solidFill>
                  <a:schemeClr val="bg1"/>
                </a:solidFill>
                <a:latin typeface="Agency FB" panose="020B0503020202020204" pitchFamily="34" charset="0"/>
              </a:rPr>
              <a:t>2020</a:t>
            </a:r>
            <a:endParaRPr lang="zh-CN" altLang="en-US" sz="11500" b="1" dirty="0">
              <a:solidFill>
                <a:schemeClr val="bg1"/>
              </a:solidFill>
              <a:latin typeface="Agency FB" panose="020B0503020202020204" pitchFamily="34" charset="0"/>
            </a:endParaRPr>
          </a:p>
        </p:txBody>
      </p:sp>
      <p:sp>
        <p:nvSpPr>
          <p:cNvPr id="19" name="文本框 18"/>
          <p:cNvSpPr txBox="1"/>
          <p:nvPr/>
        </p:nvSpPr>
        <p:spPr>
          <a:xfrm>
            <a:off x="4015431" y="3102336"/>
            <a:ext cx="4161139" cy="769441"/>
          </a:xfrm>
          <a:prstGeom prst="rect">
            <a:avLst/>
          </a:prstGeom>
          <a:noFill/>
        </p:spPr>
        <p:txBody>
          <a:bodyPr wrap="none" rtlCol="0" anchor="ctr">
            <a:spAutoFit/>
          </a:bodyPr>
          <a:lstStyle/>
          <a:p>
            <a:r>
              <a:rPr lang="en-US" altLang="zh-CN" sz="4400" dirty="0">
                <a:solidFill>
                  <a:schemeClr val="bg1"/>
                </a:solidFill>
                <a:latin typeface="Arial" panose="020B0604020202020204" pitchFamily="34" charset="0"/>
                <a:ea typeface="Roboto" pitchFamily="2" charset="0"/>
                <a:cs typeface="Arial" panose="020B0604020202020204" pitchFamily="34" charset="0"/>
              </a:rPr>
              <a:t>We are the best</a:t>
            </a:r>
            <a:endParaRPr lang="zh-CN" altLang="en-US" sz="4400" dirty="0">
              <a:solidFill>
                <a:schemeClr val="bg1"/>
              </a:solidFill>
              <a:latin typeface="Arial" panose="020B0604020202020204" pitchFamily="34" charset="0"/>
              <a:ea typeface="Microsoft JhengHei" panose="020B0604030504040204" pitchFamily="34" charset="-120"/>
              <a:cs typeface="Arial" panose="020B0604020202020204" pitchFamily="34" charset="0"/>
            </a:endParaRPr>
          </a:p>
        </p:txBody>
      </p:sp>
      <p:sp>
        <p:nvSpPr>
          <p:cNvPr id="20" name="圆角矩形 19"/>
          <p:cNvSpPr/>
          <p:nvPr/>
        </p:nvSpPr>
        <p:spPr>
          <a:xfrm>
            <a:off x="4830420" y="4076749"/>
            <a:ext cx="2531160" cy="561266"/>
          </a:xfrm>
          <a:prstGeom prst="roundRect">
            <a:avLst>
              <a:gd name="adj" fmla="val 36254"/>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265104" y="4191587"/>
            <a:ext cx="1661795" cy="337185"/>
          </a:xfrm>
          <a:prstGeom prst="rect">
            <a:avLst/>
          </a:prstGeom>
        </p:spPr>
        <p:txBody>
          <a:bodyPr wrap="none">
            <a:spAutoFit/>
            <a:scene3d>
              <a:camera prst="orthographicFront"/>
              <a:lightRig rig="threePt" dir="t"/>
            </a:scene3d>
            <a:sp3d extrusionH="889000"/>
          </a:bodyPr>
          <a:lstStyle/>
          <a:p>
            <a:pPr algn="ctr"/>
            <a:r>
              <a:rPr lang="en-US" altLang="zh-CN" sz="16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Design by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0"/>
            <a:ext cx="12192000" cy="6858000"/>
          </a:xfrm>
          <a:prstGeom prst="rect">
            <a:avLst/>
          </a:prstGeom>
        </p:spPr>
      </p:pic>
      <p:sp>
        <p:nvSpPr>
          <p:cNvPr id="53" name="矩形 52"/>
          <p:cNvSpPr/>
          <p:nvPr/>
        </p:nvSpPr>
        <p:spPr>
          <a:xfrm>
            <a:off x="2686541" y="210850"/>
            <a:ext cx="6818918" cy="646331"/>
          </a:xfrm>
          <a:prstGeom prst="rect">
            <a:avLst/>
          </a:prstGeom>
        </p:spPr>
        <p:txBody>
          <a:bodyPr wrap="none">
            <a:spAutoFit/>
          </a:bodyPr>
          <a:lstStyle/>
          <a:p>
            <a:pPr algn="ctr"/>
            <a:r>
              <a:rPr lang="en-US" altLang="zh-CN" sz="3600" b="1" dirty="0">
                <a:solidFill>
                  <a:srgbClr val="D82132"/>
                </a:solidFill>
                <a:latin typeface="Arial" panose="020B0604020202020204" pitchFamily="34" charset="0"/>
                <a:cs typeface="Arial" panose="020B0604020202020204" pitchFamily="34" charset="0"/>
              </a:rPr>
              <a:t>THE MEMBERS OF COMPANY</a:t>
            </a:r>
          </a:p>
        </p:txBody>
      </p:sp>
      <p:sp>
        <p:nvSpPr>
          <p:cNvPr id="54" name="矩形 53"/>
          <p:cNvSpPr/>
          <p:nvPr/>
        </p:nvSpPr>
        <p:spPr>
          <a:xfrm>
            <a:off x="2754086" y="773120"/>
            <a:ext cx="6683828" cy="293192"/>
          </a:xfrm>
          <a:prstGeom prst="rect">
            <a:avLst/>
          </a:prstGeom>
        </p:spPr>
        <p:txBody>
          <a:bodyPr wrap="square">
            <a:spAutoFit/>
          </a:bodyPr>
          <a:lstStyle/>
          <a:p>
            <a:pPr algn="ctr">
              <a:lnSpc>
                <a:spcPct val="120000"/>
              </a:lnSpc>
              <a:spcAft>
                <a:spcPts val="1200"/>
              </a:spcAft>
            </a:pPr>
            <a:r>
              <a:rPr lang="en-US" altLang="zh-CN" sz="1100" dirty="0">
                <a:solidFill>
                  <a:schemeClr val="bg1"/>
                </a:solidFill>
                <a:latin typeface="Arial" panose="020B0604020202020204" pitchFamily="34" charset="0"/>
                <a:cs typeface="Arial" panose="020B0604020202020204" pitchFamily="34" charset="0"/>
              </a:rPr>
              <a:t>Some text about this part related goes here. Some text about this part related . Some text about this part.</a:t>
            </a:r>
          </a:p>
        </p:txBody>
      </p:sp>
      <p:grpSp>
        <p:nvGrpSpPr>
          <p:cNvPr id="82" name="组合 81"/>
          <p:cNvGrpSpPr/>
          <p:nvPr/>
        </p:nvGrpSpPr>
        <p:grpSpPr>
          <a:xfrm>
            <a:off x="1013049" y="1683686"/>
            <a:ext cx="1723549" cy="4625039"/>
            <a:chOff x="1013049" y="1683686"/>
            <a:chExt cx="1723549" cy="4625039"/>
          </a:xfrm>
        </p:grpSpPr>
        <p:sp>
          <p:nvSpPr>
            <p:cNvPr id="27" name="矩形 26"/>
            <p:cNvSpPr/>
            <p:nvPr/>
          </p:nvSpPr>
          <p:spPr>
            <a:xfrm flipH="1">
              <a:off x="1243861" y="4896571"/>
              <a:ext cx="1261027" cy="1311128"/>
            </a:xfrm>
            <a:prstGeom prst="rect">
              <a:avLst/>
            </a:prstGeom>
            <a:noFill/>
          </p:spPr>
          <p:txBody>
            <a:bodyPr wrap="square">
              <a:spAutoFit/>
            </a:bodyPr>
            <a:lstStyle/>
            <a:p>
              <a:pPr algn="ctr">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矩形 27"/>
            <p:cNvSpPr/>
            <p:nvPr/>
          </p:nvSpPr>
          <p:spPr>
            <a:xfrm>
              <a:off x="1075175" y="375448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13049" y="3759279"/>
              <a:ext cx="1723549" cy="369332"/>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Barack Obama</a:t>
              </a:r>
              <a:endParaRPr lang="zh-CN" altLang="en-US" dirty="0">
                <a:solidFill>
                  <a:schemeClr val="bg1"/>
                </a:solidFill>
                <a:latin typeface="Arial" panose="020B0604020202020204" pitchFamily="34" charset="0"/>
                <a:cs typeface="Arial" panose="020B0604020202020204" pitchFamily="34" charset="0"/>
              </a:endParaRPr>
            </a:p>
          </p:txBody>
        </p:sp>
        <p:pic>
          <p:nvPicPr>
            <p:cNvPr id="34" name="图片 33"/>
            <p:cNvPicPr>
              <a:picLocks noChangeAspect="1"/>
            </p:cNvPicPr>
            <p:nvPr/>
          </p:nvPicPr>
          <p:blipFill>
            <a:blip r:embed="rId4" cstate="email"/>
            <a:srcRect/>
            <a:stretch>
              <a:fillRect/>
            </a:stretch>
          </p:blipFill>
          <p:spPr>
            <a:xfrm>
              <a:off x="1075174" y="1683686"/>
              <a:ext cx="1598400" cy="1854000"/>
            </a:xfrm>
            <a:custGeom>
              <a:avLst/>
              <a:gdLst>
                <a:gd name="connsiteX0" fmla="*/ 799646 w 1599292"/>
                <a:gd name="connsiteY0" fmla="*/ 0 h 1855180"/>
                <a:gd name="connsiteX1" fmla="*/ 1599292 w 1599292"/>
                <a:gd name="connsiteY1" fmla="*/ 399823 h 1855180"/>
                <a:gd name="connsiteX2" fmla="*/ 1599292 w 1599292"/>
                <a:gd name="connsiteY2" fmla="*/ 1455357 h 1855180"/>
                <a:gd name="connsiteX3" fmla="*/ 799646 w 1599292"/>
                <a:gd name="connsiteY3" fmla="*/ 1855180 h 1855180"/>
                <a:gd name="connsiteX4" fmla="*/ 0 w 1599292"/>
                <a:gd name="connsiteY4" fmla="*/ 1455357 h 1855180"/>
                <a:gd name="connsiteX5" fmla="*/ 0 w 1599292"/>
                <a:gd name="connsiteY5" fmla="*/ 399823 h 18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292" h="1855180">
                  <a:moveTo>
                    <a:pt x="799646" y="0"/>
                  </a:moveTo>
                  <a:lnTo>
                    <a:pt x="1599292" y="399823"/>
                  </a:lnTo>
                  <a:lnTo>
                    <a:pt x="1599292" y="1455357"/>
                  </a:lnTo>
                  <a:lnTo>
                    <a:pt x="799646" y="1855180"/>
                  </a:lnTo>
                  <a:lnTo>
                    <a:pt x="0" y="1455357"/>
                  </a:lnTo>
                  <a:lnTo>
                    <a:pt x="0" y="399823"/>
                  </a:lnTo>
                  <a:close/>
                </a:path>
              </a:pathLst>
            </a:custGeom>
            <a:ln>
              <a:solidFill>
                <a:srgbClr val="D82132"/>
              </a:solidFill>
            </a:ln>
          </p:spPr>
        </p:pic>
        <p:sp>
          <p:nvSpPr>
            <p:cNvPr id="35" name="矩形 34"/>
            <p:cNvSpPr/>
            <p:nvPr/>
          </p:nvSpPr>
          <p:spPr>
            <a:xfrm>
              <a:off x="1412550" y="4515916"/>
              <a:ext cx="923651" cy="338554"/>
            </a:xfrm>
            <a:prstGeom prst="rect">
              <a:avLst/>
            </a:prstGeom>
          </p:spPr>
          <p:txBody>
            <a:bodyPr wrap="none">
              <a:spAutoFit/>
            </a:bodyPr>
            <a:lstStyle/>
            <a:p>
              <a:r>
                <a:rPr lang="en-US" altLang="zh-CN" sz="1600" dirty="0">
                  <a:solidFill>
                    <a:schemeClr val="bg1"/>
                  </a:solidFill>
                  <a:latin typeface="Arial" panose="020B0604020202020204" pitchFamily="34" charset="0"/>
                  <a:cs typeface="Arial" panose="020B0604020202020204" pitchFamily="34" charset="0"/>
                </a:rPr>
                <a:t>Hussein</a:t>
              </a:r>
              <a:endParaRPr lang="zh-CN" altLang="en-US" sz="1600" dirty="0">
                <a:solidFill>
                  <a:schemeClr val="bg1"/>
                </a:solidFill>
              </a:endParaRPr>
            </a:p>
          </p:txBody>
        </p:sp>
        <p:sp>
          <p:nvSpPr>
            <p:cNvPr id="62" name="矩形 61"/>
            <p:cNvSpPr/>
            <p:nvPr/>
          </p:nvSpPr>
          <p:spPr>
            <a:xfrm>
              <a:off x="1075173"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3895278" y="375803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cstate="email"/>
          <a:srcRect/>
          <a:stretch>
            <a:fillRect/>
          </a:stretch>
        </p:blipFill>
        <p:spPr>
          <a:xfrm>
            <a:off x="3894978" y="1682506"/>
            <a:ext cx="1599293" cy="1855180"/>
          </a:xfrm>
          <a:custGeom>
            <a:avLst/>
            <a:gdLst>
              <a:gd name="connsiteX0" fmla="*/ 799646 w 1599293"/>
              <a:gd name="connsiteY0" fmla="*/ 0 h 1855180"/>
              <a:gd name="connsiteX1" fmla="*/ 1599293 w 1599293"/>
              <a:gd name="connsiteY1" fmla="*/ 399823 h 1855180"/>
              <a:gd name="connsiteX2" fmla="*/ 1599293 w 1599293"/>
              <a:gd name="connsiteY2" fmla="*/ 1455357 h 1855180"/>
              <a:gd name="connsiteX3" fmla="*/ 799646 w 1599293"/>
              <a:gd name="connsiteY3" fmla="*/ 1855180 h 1855180"/>
              <a:gd name="connsiteX4" fmla="*/ 0 w 1599293"/>
              <a:gd name="connsiteY4" fmla="*/ 1455357 h 1855180"/>
              <a:gd name="connsiteX5" fmla="*/ 0 w 1599293"/>
              <a:gd name="connsiteY5" fmla="*/ 399823 h 18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293" h="1855180">
                <a:moveTo>
                  <a:pt x="799646" y="0"/>
                </a:moveTo>
                <a:lnTo>
                  <a:pt x="1599293" y="399823"/>
                </a:lnTo>
                <a:lnTo>
                  <a:pt x="1599293" y="1455357"/>
                </a:lnTo>
                <a:lnTo>
                  <a:pt x="799646" y="1855180"/>
                </a:lnTo>
                <a:lnTo>
                  <a:pt x="0" y="1455357"/>
                </a:lnTo>
                <a:lnTo>
                  <a:pt x="0" y="399823"/>
                </a:lnTo>
                <a:close/>
              </a:path>
            </a:pathLst>
          </a:custGeom>
          <a:ln>
            <a:solidFill>
              <a:srgbClr val="D82132"/>
            </a:solidFill>
          </a:ln>
        </p:spPr>
      </p:pic>
      <p:sp>
        <p:nvSpPr>
          <p:cNvPr id="25" name="矩形 24"/>
          <p:cNvSpPr/>
          <p:nvPr/>
        </p:nvSpPr>
        <p:spPr>
          <a:xfrm>
            <a:off x="3833150" y="3762829"/>
            <a:ext cx="1723549" cy="369332"/>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Barack Obama</a:t>
            </a:r>
            <a:endParaRPr lang="zh-CN" altLang="en-US" dirty="0">
              <a:solidFill>
                <a:schemeClr val="bg1"/>
              </a:solidFill>
              <a:latin typeface="Arial" panose="020B0604020202020204" pitchFamily="34" charset="0"/>
              <a:cs typeface="Arial" panose="020B0604020202020204" pitchFamily="34" charset="0"/>
            </a:endParaRPr>
          </a:p>
        </p:txBody>
      </p:sp>
      <p:sp>
        <p:nvSpPr>
          <p:cNvPr id="36" name="矩形 35"/>
          <p:cNvSpPr/>
          <p:nvPr/>
        </p:nvSpPr>
        <p:spPr>
          <a:xfrm>
            <a:off x="4229027" y="4519466"/>
            <a:ext cx="923651" cy="338554"/>
          </a:xfrm>
          <a:prstGeom prst="rect">
            <a:avLst/>
          </a:prstGeom>
        </p:spPr>
        <p:txBody>
          <a:bodyPr wrap="none">
            <a:spAutoFit/>
          </a:bodyPr>
          <a:lstStyle/>
          <a:p>
            <a:r>
              <a:rPr lang="en-US" altLang="zh-CN" sz="1600" dirty="0">
                <a:solidFill>
                  <a:schemeClr val="bg1"/>
                </a:solidFill>
                <a:latin typeface="Arial" panose="020B0604020202020204" pitchFamily="34" charset="0"/>
                <a:cs typeface="Arial" panose="020B0604020202020204" pitchFamily="34" charset="0"/>
              </a:rPr>
              <a:t>Hussein</a:t>
            </a:r>
            <a:endParaRPr lang="zh-CN" altLang="en-US" sz="1600" dirty="0">
              <a:solidFill>
                <a:schemeClr val="bg1"/>
              </a:solidFill>
            </a:endParaRPr>
          </a:p>
        </p:txBody>
      </p:sp>
      <p:sp>
        <p:nvSpPr>
          <p:cNvPr id="38" name="矩形 37"/>
          <p:cNvSpPr/>
          <p:nvPr/>
        </p:nvSpPr>
        <p:spPr>
          <a:xfrm flipH="1">
            <a:off x="4060339" y="4900121"/>
            <a:ext cx="1261027" cy="1311128"/>
          </a:xfrm>
          <a:prstGeom prst="rect">
            <a:avLst/>
          </a:prstGeom>
          <a:noFill/>
        </p:spPr>
        <p:txBody>
          <a:bodyPr wrap="square">
            <a:spAutoFit/>
          </a:bodyPr>
          <a:lstStyle/>
          <a:p>
            <a:pPr algn="ctr">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矩形 62"/>
          <p:cNvSpPr/>
          <p:nvPr/>
        </p:nvSpPr>
        <p:spPr>
          <a:xfrm>
            <a:off x="3879132"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6" cstate="email"/>
          <a:srcRect/>
          <a:stretch>
            <a:fillRect/>
          </a:stretch>
        </p:blipFill>
        <p:spPr>
          <a:xfrm>
            <a:off x="9535480" y="1682506"/>
            <a:ext cx="1599292" cy="1855180"/>
          </a:xfrm>
          <a:custGeom>
            <a:avLst/>
            <a:gdLst>
              <a:gd name="connsiteX0" fmla="*/ 799646 w 1599292"/>
              <a:gd name="connsiteY0" fmla="*/ 0 h 1855180"/>
              <a:gd name="connsiteX1" fmla="*/ 1599292 w 1599292"/>
              <a:gd name="connsiteY1" fmla="*/ 399823 h 1855180"/>
              <a:gd name="connsiteX2" fmla="*/ 1599292 w 1599292"/>
              <a:gd name="connsiteY2" fmla="*/ 1455357 h 1855180"/>
              <a:gd name="connsiteX3" fmla="*/ 799646 w 1599292"/>
              <a:gd name="connsiteY3" fmla="*/ 1855180 h 1855180"/>
              <a:gd name="connsiteX4" fmla="*/ 0 w 1599292"/>
              <a:gd name="connsiteY4" fmla="*/ 1455357 h 1855180"/>
              <a:gd name="connsiteX5" fmla="*/ 0 w 1599292"/>
              <a:gd name="connsiteY5" fmla="*/ 399823 h 18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292" h="1855180">
                <a:moveTo>
                  <a:pt x="799646" y="0"/>
                </a:moveTo>
                <a:lnTo>
                  <a:pt x="1599292" y="399823"/>
                </a:lnTo>
                <a:lnTo>
                  <a:pt x="1599292" y="1455357"/>
                </a:lnTo>
                <a:lnTo>
                  <a:pt x="799646" y="1855180"/>
                </a:lnTo>
                <a:lnTo>
                  <a:pt x="0" y="1455357"/>
                </a:lnTo>
                <a:lnTo>
                  <a:pt x="0" y="399823"/>
                </a:lnTo>
                <a:close/>
              </a:path>
            </a:pathLst>
          </a:custGeom>
          <a:ln>
            <a:solidFill>
              <a:srgbClr val="D82132"/>
            </a:solidFill>
          </a:ln>
        </p:spPr>
      </p:pic>
      <p:sp>
        <p:nvSpPr>
          <p:cNvPr id="31" name="矩形 30"/>
          <p:cNvSpPr/>
          <p:nvPr/>
        </p:nvSpPr>
        <p:spPr>
          <a:xfrm>
            <a:off x="9535480" y="3760526"/>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473352" y="3765325"/>
            <a:ext cx="1723549" cy="369332"/>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Barack Obama</a:t>
            </a:r>
            <a:endParaRPr lang="zh-CN" altLang="en-US" dirty="0">
              <a:solidFill>
                <a:schemeClr val="bg1"/>
              </a:solidFill>
              <a:latin typeface="Arial" panose="020B0604020202020204" pitchFamily="34" charset="0"/>
              <a:cs typeface="Arial" panose="020B0604020202020204" pitchFamily="34" charset="0"/>
            </a:endParaRPr>
          </a:p>
        </p:txBody>
      </p:sp>
      <p:sp>
        <p:nvSpPr>
          <p:cNvPr id="37" name="矩形 36"/>
          <p:cNvSpPr/>
          <p:nvPr/>
        </p:nvSpPr>
        <p:spPr>
          <a:xfrm>
            <a:off x="9873301" y="4521962"/>
            <a:ext cx="923651" cy="338554"/>
          </a:xfrm>
          <a:prstGeom prst="rect">
            <a:avLst/>
          </a:prstGeom>
        </p:spPr>
        <p:txBody>
          <a:bodyPr wrap="none">
            <a:spAutoFit/>
          </a:bodyPr>
          <a:lstStyle/>
          <a:p>
            <a:r>
              <a:rPr lang="en-US" altLang="zh-CN" sz="1600" dirty="0">
                <a:solidFill>
                  <a:schemeClr val="bg1"/>
                </a:solidFill>
                <a:latin typeface="Arial" panose="020B0604020202020204" pitchFamily="34" charset="0"/>
                <a:cs typeface="Arial" panose="020B0604020202020204" pitchFamily="34" charset="0"/>
              </a:rPr>
              <a:t>Hussein</a:t>
            </a:r>
            <a:endParaRPr lang="zh-CN" altLang="en-US" sz="1600" dirty="0">
              <a:solidFill>
                <a:schemeClr val="bg1"/>
              </a:solidFill>
            </a:endParaRPr>
          </a:p>
        </p:txBody>
      </p:sp>
      <p:sp>
        <p:nvSpPr>
          <p:cNvPr id="39" name="矩形 38"/>
          <p:cNvSpPr/>
          <p:nvPr/>
        </p:nvSpPr>
        <p:spPr>
          <a:xfrm flipH="1">
            <a:off x="9704613" y="4902617"/>
            <a:ext cx="1261027" cy="1311128"/>
          </a:xfrm>
          <a:prstGeom prst="rect">
            <a:avLst/>
          </a:prstGeom>
          <a:noFill/>
        </p:spPr>
        <p:txBody>
          <a:bodyPr wrap="square">
            <a:spAutoFit/>
          </a:bodyPr>
          <a:lstStyle/>
          <a:p>
            <a:pPr algn="ctr">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矩形 63"/>
          <p:cNvSpPr/>
          <p:nvPr/>
        </p:nvSpPr>
        <p:spPr>
          <a:xfrm>
            <a:off x="9535480"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6715379" y="375803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6653251" y="3762829"/>
            <a:ext cx="1723549" cy="369332"/>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Barack Obama</a:t>
            </a:r>
            <a:endParaRPr lang="zh-CN" altLang="en-US" dirty="0">
              <a:solidFill>
                <a:schemeClr val="bg1"/>
              </a:solidFill>
              <a:latin typeface="Arial" panose="020B0604020202020204" pitchFamily="34" charset="0"/>
              <a:cs typeface="Arial" panose="020B0604020202020204" pitchFamily="34" charset="0"/>
            </a:endParaRPr>
          </a:p>
        </p:txBody>
      </p:sp>
      <p:sp>
        <p:nvSpPr>
          <p:cNvPr id="72" name="矩形 71"/>
          <p:cNvSpPr/>
          <p:nvPr/>
        </p:nvSpPr>
        <p:spPr>
          <a:xfrm>
            <a:off x="7049128" y="4519466"/>
            <a:ext cx="923651" cy="338554"/>
          </a:xfrm>
          <a:prstGeom prst="rect">
            <a:avLst/>
          </a:prstGeom>
        </p:spPr>
        <p:txBody>
          <a:bodyPr wrap="none">
            <a:spAutoFit/>
          </a:bodyPr>
          <a:lstStyle/>
          <a:p>
            <a:r>
              <a:rPr lang="en-US" altLang="zh-CN" sz="1600" dirty="0">
                <a:solidFill>
                  <a:schemeClr val="bg1"/>
                </a:solidFill>
                <a:latin typeface="Arial" panose="020B0604020202020204" pitchFamily="34" charset="0"/>
                <a:cs typeface="Arial" panose="020B0604020202020204" pitchFamily="34" charset="0"/>
              </a:rPr>
              <a:t>Hussein</a:t>
            </a:r>
            <a:endParaRPr lang="zh-CN" altLang="en-US" sz="1600" dirty="0">
              <a:solidFill>
                <a:schemeClr val="bg1"/>
              </a:solidFill>
            </a:endParaRPr>
          </a:p>
        </p:txBody>
      </p:sp>
      <p:sp>
        <p:nvSpPr>
          <p:cNvPr id="73" name="矩形 72"/>
          <p:cNvSpPr/>
          <p:nvPr/>
        </p:nvSpPr>
        <p:spPr>
          <a:xfrm flipH="1">
            <a:off x="6880440" y="4900121"/>
            <a:ext cx="1261027" cy="1311128"/>
          </a:xfrm>
          <a:prstGeom prst="rect">
            <a:avLst/>
          </a:prstGeom>
          <a:noFill/>
        </p:spPr>
        <p:txBody>
          <a:bodyPr wrap="square">
            <a:spAutoFit/>
          </a:bodyPr>
          <a:lstStyle/>
          <a:p>
            <a:pPr algn="ctr">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矩形 73"/>
          <p:cNvSpPr/>
          <p:nvPr/>
        </p:nvSpPr>
        <p:spPr>
          <a:xfrm>
            <a:off x="6699233"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a:blip r:embed="rId7" cstate="email"/>
          <a:srcRect/>
          <a:stretch>
            <a:fillRect/>
          </a:stretch>
        </p:blipFill>
        <p:spPr>
          <a:xfrm>
            <a:off x="6715675" y="1683686"/>
            <a:ext cx="1598400" cy="1854000"/>
          </a:xfrm>
          <a:custGeom>
            <a:avLst/>
            <a:gdLst>
              <a:gd name="connsiteX0" fmla="*/ 799646 w 1599293"/>
              <a:gd name="connsiteY0" fmla="*/ 0 h 1855180"/>
              <a:gd name="connsiteX1" fmla="*/ 1599293 w 1599293"/>
              <a:gd name="connsiteY1" fmla="*/ 399823 h 1855180"/>
              <a:gd name="connsiteX2" fmla="*/ 1599293 w 1599293"/>
              <a:gd name="connsiteY2" fmla="*/ 1455357 h 1855180"/>
              <a:gd name="connsiteX3" fmla="*/ 799646 w 1599293"/>
              <a:gd name="connsiteY3" fmla="*/ 1855180 h 1855180"/>
              <a:gd name="connsiteX4" fmla="*/ 0 w 1599293"/>
              <a:gd name="connsiteY4" fmla="*/ 1455357 h 1855180"/>
              <a:gd name="connsiteX5" fmla="*/ 0 w 1599293"/>
              <a:gd name="connsiteY5" fmla="*/ 399823 h 18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293" h="1855180">
                <a:moveTo>
                  <a:pt x="799646" y="0"/>
                </a:moveTo>
                <a:lnTo>
                  <a:pt x="1599293" y="399823"/>
                </a:lnTo>
                <a:lnTo>
                  <a:pt x="1599293" y="1455357"/>
                </a:lnTo>
                <a:lnTo>
                  <a:pt x="799646" y="1855180"/>
                </a:lnTo>
                <a:lnTo>
                  <a:pt x="0" y="1455357"/>
                </a:lnTo>
                <a:lnTo>
                  <a:pt x="0" y="399823"/>
                </a:lnTo>
                <a:close/>
              </a:path>
            </a:pathLst>
          </a:custGeom>
          <a:ln>
            <a:solidFill>
              <a:srgbClr val="D82132"/>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11</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0" y="0"/>
            <a:ext cx="6100998" cy="6858000"/>
          </a:xfrm>
          <a:prstGeom prst="rect">
            <a:avLst/>
          </a:prstGeom>
        </p:spPr>
      </p:pic>
      <p:sp>
        <p:nvSpPr>
          <p:cNvPr id="9" name="矩形 8"/>
          <p:cNvSpPr/>
          <p:nvPr/>
        </p:nvSpPr>
        <p:spPr>
          <a:xfrm>
            <a:off x="6096000" y="1665288"/>
            <a:ext cx="6096000" cy="1922462"/>
          </a:xfrm>
          <a:prstGeom prst="rect">
            <a:avLst/>
          </a:pr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188725" y="1683686"/>
            <a:ext cx="1723549" cy="4625039"/>
            <a:chOff x="1013049" y="1683686"/>
            <a:chExt cx="1723549" cy="4625039"/>
          </a:xfrm>
        </p:grpSpPr>
        <p:sp>
          <p:nvSpPr>
            <p:cNvPr id="12" name="矩形 11"/>
            <p:cNvSpPr/>
            <p:nvPr/>
          </p:nvSpPr>
          <p:spPr>
            <a:xfrm flipH="1">
              <a:off x="1243861" y="4896571"/>
              <a:ext cx="1261027" cy="1311128"/>
            </a:xfrm>
            <a:prstGeom prst="rect">
              <a:avLst/>
            </a:prstGeom>
            <a:noFill/>
          </p:spPr>
          <p:txBody>
            <a:bodyPr wrap="square">
              <a:spAutoFit/>
            </a:bodyPr>
            <a:lstStyle/>
            <a:p>
              <a:pPr algn="ctr">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1075175" y="375448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13049" y="3759279"/>
              <a:ext cx="1723549" cy="369332"/>
            </a:xfrm>
            <a:prstGeom prst="rect">
              <a:avLst/>
            </a:prstGeom>
          </p:spPr>
          <p:txBody>
            <a:bodyPr wrap="none">
              <a:spAutoFit/>
            </a:bodyPr>
            <a:lstStyle/>
            <a:p>
              <a:pPr algn="ctr"/>
              <a:r>
                <a:rPr lang="en-US" altLang="zh-CN" dirty="0">
                  <a:solidFill>
                    <a:schemeClr val="bg1"/>
                  </a:solidFill>
                  <a:latin typeface="Arial" panose="020B0604020202020204" pitchFamily="34" charset="0"/>
                  <a:cs typeface="Arial" panose="020B0604020202020204" pitchFamily="34" charset="0"/>
                </a:rPr>
                <a:t>Barack Obama</a:t>
              </a:r>
              <a:endParaRPr lang="zh-CN" altLang="en-US" dirty="0">
                <a:solidFill>
                  <a:schemeClr val="bg1"/>
                </a:solidFill>
                <a:latin typeface="Arial" panose="020B0604020202020204" pitchFamily="34" charset="0"/>
                <a:cs typeface="Arial" panose="020B0604020202020204" pitchFamily="34" charset="0"/>
              </a:endParaRPr>
            </a:p>
          </p:txBody>
        </p:sp>
        <p:pic>
          <p:nvPicPr>
            <p:cNvPr id="15" name="图片 14"/>
            <p:cNvPicPr>
              <a:picLocks noChangeAspect="1"/>
            </p:cNvPicPr>
            <p:nvPr/>
          </p:nvPicPr>
          <p:blipFill>
            <a:blip r:embed="rId3" cstate="email"/>
            <a:srcRect/>
            <a:stretch>
              <a:fillRect/>
            </a:stretch>
          </p:blipFill>
          <p:spPr>
            <a:xfrm>
              <a:off x="1075174" y="1683686"/>
              <a:ext cx="1598400" cy="1854000"/>
            </a:xfrm>
            <a:custGeom>
              <a:avLst/>
              <a:gdLst>
                <a:gd name="connsiteX0" fmla="*/ 799646 w 1599292"/>
                <a:gd name="connsiteY0" fmla="*/ 0 h 1855180"/>
                <a:gd name="connsiteX1" fmla="*/ 1599292 w 1599292"/>
                <a:gd name="connsiteY1" fmla="*/ 399823 h 1855180"/>
                <a:gd name="connsiteX2" fmla="*/ 1599292 w 1599292"/>
                <a:gd name="connsiteY2" fmla="*/ 1455357 h 1855180"/>
                <a:gd name="connsiteX3" fmla="*/ 799646 w 1599292"/>
                <a:gd name="connsiteY3" fmla="*/ 1855180 h 1855180"/>
                <a:gd name="connsiteX4" fmla="*/ 0 w 1599292"/>
                <a:gd name="connsiteY4" fmla="*/ 1455357 h 1855180"/>
                <a:gd name="connsiteX5" fmla="*/ 0 w 1599292"/>
                <a:gd name="connsiteY5" fmla="*/ 399823 h 18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292" h="1855180">
                  <a:moveTo>
                    <a:pt x="799646" y="0"/>
                  </a:moveTo>
                  <a:lnTo>
                    <a:pt x="1599292" y="399823"/>
                  </a:lnTo>
                  <a:lnTo>
                    <a:pt x="1599292" y="1455357"/>
                  </a:lnTo>
                  <a:lnTo>
                    <a:pt x="799646" y="1855180"/>
                  </a:lnTo>
                  <a:lnTo>
                    <a:pt x="0" y="1455357"/>
                  </a:lnTo>
                  <a:lnTo>
                    <a:pt x="0" y="399823"/>
                  </a:lnTo>
                  <a:close/>
                </a:path>
              </a:pathLst>
            </a:custGeom>
            <a:ln>
              <a:solidFill>
                <a:srgbClr val="D82132"/>
              </a:solidFill>
            </a:ln>
          </p:spPr>
        </p:pic>
        <p:sp>
          <p:nvSpPr>
            <p:cNvPr id="16" name="矩形 15"/>
            <p:cNvSpPr/>
            <p:nvPr/>
          </p:nvSpPr>
          <p:spPr>
            <a:xfrm>
              <a:off x="1412550" y="4515916"/>
              <a:ext cx="923651" cy="338554"/>
            </a:xfrm>
            <a:prstGeom prst="rect">
              <a:avLst/>
            </a:prstGeom>
          </p:spPr>
          <p:txBody>
            <a:bodyPr wrap="none">
              <a:spAutoFit/>
            </a:bodyPr>
            <a:lstStyle/>
            <a:p>
              <a:r>
                <a:rPr lang="en-US" altLang="zh-CN" sz="1600" dirty="0">
                  <a:solidFill>
                    <a:schemeClr val="bg1"/>
                  </a:solidFill>
                  <a:latin typeface="Arial" panose="020B0604020202020204" pitchFamily="34" charset="0"/>
                  <a:cs typeface="Arial" panose="020B0604020202020204" pitchFamily="34" charset="0"/>
                </a:rPr>
                <a:t>Hussein</a:t>
              </a:r>
              <a:endParaRPr lang="zh-CN" altLang="en-US" sz="1600" dirty="0">
                <a:solidFill>
                  <a:schemeClr val="bg1"/>
                </a:solidFill>
              </a:endParaRPr>
            </a:p>
          </p:txBody>
        </p:sp>
        <p:sp>
          <p:nvSpPr>
            <p:cNvPr id="17" name="矩形 16"/>
            <p:cNvSpPr/>
            <p:nvPr/>
          </p:nvSpPr>
          <p:spPr>
            <a:xfrm>
              <a:off x="1075173"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698884" y="789893"/>
            <a:ext cx="4015138" cy="646331"/>
          </a:xfrm>
          <a:prstGeom prst="rect">
            <a:avLst/>
          </a:prstGeom>
        </p:spPr>
        <p:txBody>
          <a:bodyPr wrap="none">
            <a:spAutoFit/>
          </a:bodyPr>
          <a:lstStyle/>
          <a:p>
            <a:pPr algn="ctr"/>
            <a:r>
              <a:rPr lang="en-US" altLang="zh-CN" sz="3600" b="1" dirty="0">
                <a:solidFill>
                  <a:srgbClr val="231B24"/>
                </a:solidFill>
                <a:latin typeface="Arial" panose="020B0604020202020204" pitchFamily="34" charset="0"/>
                <a:cs typeface="Arial" panose="020B0604020202020204" pitchFamily="34" charset="0"/>
              </a:rPr>
              <a:t>ANALYSIS OF US</a:t>
            </a:r>
          </a:p>
        </p:txBody>
      </p:sp>
      <p:sp>
        <p:nvSpPr>
          <p:cNvPr id="19" name="矩形 18"/>
          <p:cNvSpPr/>
          <p:nvPr/>
        </p:nvSpPr>
        <p:spPr>
          <a:xfrm>
            <a:off x="7110859" y="1774673"/>
            <a:ext cx="4103627" cy="496033"/>
          </a:xfrm>
          <a:prstGeom prst="rect">
            <a:avLst/>
          </a:prstGeom>
        </p:spPr>
        <p:txBody>
          <a:bodyPr wrap="square">
            <a:spAutoFit/>
          </a:bodyPr>
          <a:lstStyle/>
          <a:p>
            <a:pPr>
              <a:lnSpc>
                <a:spcPct val="120000"/>
              </a:lnSpc>
            </a:pPr>
            <a:r>
              <a:rPr lang="en-US" altLang="zh-CN" sz="2400" b="1" dirty="0">
                <a:solidFill>
                  <a:schemeClr val="bg1"/>
                </a:solidFill>
                <a:latin typeface="Agency FB" panose="020B0503020202020204" pitchFamily="34" charset="0"/>
                <a:ea typeface="微软雅黑" panose="020B0503020204020204" pitchFamily="34" charset="-122"/>
                <a:cs typeface="Arial" panose="020B0604020202020204" pitchFamily="34" charset="0"/>
              </a:rPr>
              <a:t>3,592,681,203</a:t>
            </a:r>
          </a:p>
        </p:txBody>
      </p:sp>
      <p:sp>
        <p:nvSpPr>
          <p:cNvPr id="20" name="矩形 19"/>
          <p:cNvSpPr/>
          <p:nvPr/>
        </p:nvSpPr>
        <p:spPr>
          <a:xfrm>
            <a:off x="6687309" y="2245425"/>
            <a:ext cx="4535723" cy="1465016"/>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a:p>
            <a:pPr algn="just">
              <a:lnSpc>
                <a:spcPct val="120000"/>
              </a:lnSpc>
              <a:spcAft>
                <a:spcPts val="600"/>
              </a:spcAft>
            </a:pPr>
            <a:endPar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21"/>
          <p:cNvSpPr>
            <a:spLocks noChangeAspect="1" noEditPoints="1"/>
          </p:cNvSpPr>
          <p:nvPr/>
        </p:nvSpPr>
        <p:spPr bwMode="auto">
          <a:xfrm>
            <a:off x="6805720" y="1908464"/>
            <a:ext cx="257092" cy="257659"/>
          </a:xfrm>
          <a:custGeom>
            <a:avLst/>
            <a:gdLst>
              <a:gd name="T0" fmla="*/ 0 w 454"/>
              <a:gd name="T1" fmla="*/ 0 h 455"/>
              <a:gd name="T2" fmla="*/ 0 w 454"/>
              <a:gd name="T3" fmla="*/ 455 h 455"/>
              <a:gd name="T4" fmla="*/ 454 w 454"/>
              <a:gd name="T5" fmla="*/ 455 h 455"/>
              <a:gd name="T6" fmla="*/ 454 w 454"/>
              <a:gd name="T7" fmla="*/ 0 h 455"/>
              <a:gd name="T8" fmla="*/ 0 w 454"/>
              <a:gd name="T9" fmla="*/ 0 h 455"/>
              <a:gd name="T10" fmla="*/ 435 w 454"/>
              <a:gd name="T11" fmla="*/ 19 h 455"/>
              <a:gd name="T12" fmla="*/ 435 w 454"/>
              <a:gd name="T13" fmla="*/ 100 h 455"/>
              <a:gd name="T14" fmla="*/ 309 w 454"/>
              <a:gd name="T15" fmla="*/ 280 h 455"/>
              <a:gd name="T16" fmla="*/ 224 w 454"/>
              <a:gd name="T17" fmla="*/ 214 h 455"/>
              <a:gd name="T18" fmla="*/ 130 w 454"/>
              <a:gd name="T19" fmla="*/ 346 h 455"/>
              <a:gd name="T20" fmla="*/ 73 w 454"/>
              <a:gd name="T21" fmla="*/ 308 h 455"/>
              <a:gd name="T22" fmla="*/ 18 w 454"/>
              <a:gd name="T23" fmla="*/ 372 h 455"/>
              <a:gd name="T24" fmla="*/ 18 w 454"/>
              <a:gd name="T25" fmla="*/ 19 h 455"/>
              <a:gd name="T26" fmla="*/ 435 w 454"/>
              <a:gd name="T27" fmla="*/ 19 h 455"/>
              <a:gd name="T28" fmla="*/ 18 w 454"/>
              <a:gd name="T29" fmla="*/ 436 h 455"/>
              <a:gd name="T30" fmla="*/ 18 w 454"/>
              <a:gd name="T31" fmla="*/ 403 h 455"/>
              <a:gd name="T32" fmla="*/ 78 w 454"/>
              <a:gd name="T33" fmla="*/ 334 h 455"/>
              <a:gd name="T34" fmla="*/ 134 w 454"/>
              <a:gd name="T35" fmla="*/ 372 h 455"/>
              <a:gd name="T36" fmla="*/ 229 w 454"/>
              <a:gd name="T37" fmla="*/ 240 h 455"/>
              <a:gd name="T38" fmla="*/ 314 w 454"/>
              <a:gd name="T39" fmla="*/ 308 h 455"/>
              <a:gd name="T40" fmla="*/ 435 w 454"/>
              <a:gd name="T41" fmla="*/ 133 h 455"/>
              <a:gd name="T42" fmla="*/ 435 w 454"/>
              <a:gd name="T43" fmla="*/ 436 h 455"/>
              <a:gd name="T44" fmla="*/ 18 w 454"/>
              <a:gd name="T45"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4" h="455">
                <a:moveTo>
                  <a:pt x="0" y="0"/>
                </a:moveTo>
                <a:lnTo>
                  <a:pt x="0" y="455"/>
                </a:lnTo>
                <a:lnTo>
                  <a:pt x="454" y="455"/>
                </a:lnTo>
                <a:lnTo>
                  <a:pt x="454" y="0"/>
                </a:lnTo>
                <a:lnTo>
                  <a:pt x="0" y="0"/>
                </a:lnTo>
                <a:close/>
                <a:moveTo>
                  <a:pt x="435" y="19"/>
                </a:moveTo>
                <a:lnTo>
                  <a:pt x="435" y="100"/>
                </a:lnTo>
                <a:lnTo>
                  <a:pt x="309" y="280"/>
                </a:lnTo>
                <a:lnTo>
                  <a:pt x="224" y="214"/>
                </a:lnTo>
                <a:lnTo>
                  <a:pt x="130" y="346"/>
                </a:lnTo>
                <a:lnTo>
                  <a:pt x="73" y="308"/>
                </a:lnTo>
                <a:lnTo>
                  <a:pt x="18" y="372"/>
                </a:lnTo>
                <a:lnTo>
                  <a:pt x="18" y="19"/>
                </a:lnTo>
                <a:lnTo>
                  <a:pt x="435" y="19"/>
                </a:lnTo>
                <a:close/>
                <a:moveTo>
                  <a:pt x="18" y="436"/>
                </a:moveTo>
                <a:lnTo>
                  <a:pt x="18" y="403"/>
                </a:lnTo>
                <a:lnTo>
                  <a:pt x="78" y="334"/>
                </a:lnTo>
                <a:lnTo>
                  <a:pt x="134" y="372"/>
                </a:lnTo>
                <a:lnTo>
                  <a:pt x="229" y="240"/>
                </a:lnTo>
                <a:lnTo>
                  <a:pt x="314" y="308"/>
                </a:lnTo>
                <a:lnTo>
                  <a:pt x="435" y="133"/>
                </a:lnTo>
                <a:lnTo>
                  <a:pt x="435" y="436"/>
                </a:lnTo>
                <a:lnTo>
                  <a:pt x="18" y="436"/>
                </a:lnTo>
                <a:close/>
              </a:path>
            </a:pathLst>
          </a:custGeom>
          <a:noFill/>
          <a:ln w="12700">
            <a:solidFill>
              <a:schemeClr val="bg1"/>
            </a:solidFill>
          </a:ln>
        </p:spPr>
        <p:txBody>
          <a:bodyPr vert="horz" wrap="square" lIns="91440" tIns="45720" rIns="91440" bIns="45720" numCol="1" anchor="t" anchorCtr="0" compatLnSpc="1"/>
          <a:lstStyle/>
          <a:p>
            <a:endParaRPr lang="zh-CN" altLang="en-US">
              <a:solidFill>
                <a:srgbClr val="010100"/>
              </a:solidFill>
            </a:endParaRPr>
          </a:p>
        </p:txBody>
      </p:sp>
      <p:sp>
        <p:nvSpPr>
          <p:cNvPr id="25" name="矩形 24"/>
          <p:cNvSpPr/>
          <p:nvPr/>
        </p:nvSpPr>
        <p:spPr>
          <a:xfrm>
            <a:off x="6701991" y="1283572"/>
            <a:ext cx="4014135" cy="295466"/>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a:t>
            </a:r>
          </a:p>
        </p:txBody>
      </p:sp>
      <p:graphicFrame>
        <p:nvGraphicFramePr>
          <p:cNvPr id="26" name="图表 25"/>
          <p:cNvGraphicFramePr/>
          <p:nvPr/>
        </p:nvGraphicFramePr>
        <p:xfrm>
          <a:off x="6470459" y="4058503"/>
          <a:ext cx="5004000" cy="2621982"/>
        </p:xfrm>
        <a:graphic>
          <a:graphicData uri="http://schemas.openxmlformats.org/drawingml/2006/chart">
            <c:chart xmlns:c="http://schemas.openxmlformats.org/drawingml/2006/chart" xmlns:r="http://schemas.openxmlformats.org/officeDocument/2006/relationships" r:id="rId4"/>
          </a:graphicData>
        </a:graphic>
      </p:graphicFrame>
      <p:sp>
        <p:nvSpPr>
          <p:cNvPr id="27" name="文本框 26"/>
          <p:cNvSpPr txBox="1"/>
          <p:nvPr/>
        </p:nvSpPr>
        <p:spPr>
          <a:xfrm>
            <a:off x="10186737" y="842637"/>
            <a:ext cx="184731" cy="369332"/>
          </a:xfrm>
          <a:prstGeom prst="rect">
            <a:avLst/>
          </a:prstGeom>
          <a:noFill/>
        </p:spPr>
        <p:txBody>
          <a:bodyPr wrap="none" rtlCol="0">
            <a:spAutoFit/>
          </a:bodyPr>
          <a:lstStyle/>
          <a:p>
            <a:endParaRPr lang="zh-CN" alt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0" y="1277257"/>
            <a:ext cx="12192000" cy="5602514"/>
          </a:xfrm>
          <a:prstGeom prst="rect">
            <a:avLst/>
          </a:prstGeom>
        </p:spPr>
      </p:pic>
      <p:sp>
        <p:nvSpPr>
          <p:cNvPr id="5" name="矩形 4"/>
          <p:cNvSpPr/>
          <p:nvPr/>
        </p:nvSpPr>
        <p:spPr>
          <a:xfrm>
            <a:off x="2199132" y="210850"/>
            <a:ext cx="7793736" cy="646331"/>
          </a:xfrm>
          <a:prstGeom prst="rect">
            <a:avLst/>
          </a:prstGeom>
        </p:spPr>
        <p:txBody>
          <a:bodyPr wrap="none">
            <a:spAutoFit/>
          </a:bodyPr>
          <a:lstStyle/>
          <a:p>
            <a:pPr algn="ctr"/>
            <a:r>
              <a:rPr lang="en-US" altLang="zh-CN" sz="3600" b="1" dirty="0">
                <a:solidFill>
                  <a:srgbClr val="D82132"/>
                </a:solidFill>
                <a:latin typeface="Arial" panose="020B0604020202020204" pitchFamily="34" charset="0"/>
                <a:cs typeface="Arial" panose="020B0604020202020204" pitchFamily="34" charset="0"/>
              </a:rPr>
              <a:t>THE PROPORTION OF WORKERS</a:t>
            </a:r>
          </a:p>
        </p:txBody>
      </p:sp>
      <p:sp>
        <p:nvSpPr>
          <p:cNvPr id="6" name="灯片编号占位符 5"/>
          <p:cNvSpPr>
            <a:spLocks noGrp="1"/>
          </p:cNvSpPr>
          <p:nvPr>
            <p:ph type="sldNum" sz="quarter" idx="12"/>
          </p:nvPr>
        </p:nvSpPr>
        <p:spPr/>
        <p:txBody>
          <a:bodyPr/>
          <a:lstStyle/>
          <a:p>
            <a:fld id="{23F514B3-D784-443D-A7F6-241B5948149F}" type="slidenum">
              <a:rPr lang="zh-CN" altLang="en-US" smtClean="0"/>
              <a:t>12</a:t>
            </a:fld>
            <a:endParaRPr lang="zh-CN" altLang="en-US" dirty="0"/>
          </a:p>
        </p:txBody>
      </p:sp>
      <p:sp>
        <p:nvSpPr>
          <p:cNvPr id="7" name="矩形 6"/>
          <p:cNvSpPr/>
          <p:nvPr/>
        </p:nvSpPr>
        <p:spPr>
          <a:xfrm>
            <a:off x="2155372" y="773120"/>
            <a:ext cx="7881257" cy="276807"/>
          </a:xfrm>
          <a:prstGeom prst="rect">
            <a:avLst/>
          </a:prstGeom>
        </p:spPr>
        <p:txBody>
          <a:bodyPr wrap="square">
            <a:spAutoFit/>
          </a:bodyPr>
          <a:lstStyle/>
          <a:p>
            <a:pPr algn="ctr">
              <a:lnSpc>
                <a:spcPct val="120000"/>
              </a:lnSpc>
              <a:spcAft>
                <a:spcPts val="1200"/>
              </a:spcAft>
            </a:pPr>
            <a:r>
              <a:rPr lang="en-US" altLang="zh-CN" sz="1100" dirty="0">
                <a:solidFill>
                  <a:srgbClr val="231B24"/>
                </a:solidFill>
                <a:latin typeface="Arial" panose="020B0604020202020204" pitchFamily="34" charset="0"/>
                <a:cs typeface="Arial" panose="020B0604020202020204" pitchFamily="34" charset="0"/>
              </a:rPr>
              <a:t>Some text about this part related goes here. Some text about this part related goes here. Some text about this part related</a:t>
            </a:r>
          </a:p>
        </p:txBody>
      </p:sp>
      <p:sp>
        <p:nvSpPr>
          <p:cNvPr id="10" name="Freeform 6"/>
          <p:cNvSpPr/>
          <p:nvPr/>
        </p:nvSpPr>
        <p:spPr bwMode="auto">
          <a:xfrm>
            <a:off x="6167863" y="4236427"/>
            <a:ext cx="678278" cy="677019"/>
          </a:xfrm>
          <a:custGeom>
            <a:avLst/>
            <a:gdLst>
              <a:gd name="T0" fmla="*/ 0 w 2097"/>
              <a:gd name="T1" fmla="*/ 1733 h 2096"/>
              <a:gd name="T2" fmla="*/ 1802 w 2097"/>
              <a:gd name="T3" fmla="*/ 2096 h 2096"/>
              <a:gd name="T4" fmla="*/ 2097 w 2097"/>
              <a:gd name="T5" fmla="*/ 0 h 2096"/>
              <a:gd name="T6" fmla="*/ 0 w 2097"/>
              <a:gd name="T7" fmla="*/ 0 h 2096"/>
              <a:gd name="T8" fmla="*/ 0 w 2097"/>
              <a:gd name="T9" fmla="*/ 1733 h 2096"/>
            </a:gdLst>
            <a:ahLst/>
            <a:cxnLst>
              <a:cxn ang="0">
                <a:pos x="T0" y="T1"/>
              </a:cxn>
              <a:cxn ang="0">
                <a:pos x="T2" y="T3"/>
              </a:cxn>
              <a:cxn ang="0">
                <a:pos x="T4" y="T5"/>
              </a:cxn>
              <a:cxn ang="0">
                <a:pos x="T6" y="T7"/>
              </a:cxn>
              <a:cxn ang="0">
                <a:pos x="T8" y="T9"/>
              </a:cxn>
            </a:cxnLst>
            <a:rect l="0" t="0" r="r" b="b"/>
            <a:pathLst>
              <a:path w="2097" h="2096">
                <a:moveTo>
                  <a:pt x="0" y="1733"/>
                </a:moveTo>
                <a:cubicBezTo>
                  <a:pt x="632" y="1757"/>
                  <a:pt x="1241" y="1881"/>
                  <a:pt x="1802" y="2096"/>
                </a:cubicBezTo>
                <a:cubicBezTo>
                  <a:pt x="1977" y="1457"/>
                  <a:pt x="2078" y="744"/>
                  <a:pt x="2097" y="0"/>
                </a:cubicBezTo>
                <a:cubicBezTo>
                  <a:pt x="0" y="0"/>
                  <a:pt x="0" y="0"/>
                  <a:pt x="0" y="0"/>
                </a:cubicBezTo>
                <a:lnTo>
                  <a:pt x="0" y="1733"/>
                </a:ln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1" name="Freeform 7"/>
          <p:cNvSpPr/>
          <p:nvPr/>
        </p:nvSpPr>
        <p:spPr bwMode="auto">
          <a:xfrm>
            <a:off x="5478237" y="2685716"/>
            <a:ext cx="544640" cy="700973"/>
          </a:xfrm>
          <a:custGeom>
            <a:avLst/>
            <a:gdLst>
              <a:gd name="T0" fmla="*/ 308 w 1686"/>
              <a:gd name="T1" fmla="*/ 1072 h 2168"/>
              <a:gd name="T2" fmla="*/ 0 w 1686"/>
              <a:gd name="T3" fmla="*/ 1816 h 2168"/>
              <a:gd name="T4" fmla="*/ 1686 w 1686"/>
              <a:gd name="T5" fmla="*/ 2168 h 2168"/>
              <a:gd name="T6" fmla="*/ 1686 w 1686"/>
              <a:gd name="T7" fmla="*/ 0 h 2168"/>
              <a:gd name="T8" fmla="*/ 1037 w 1686"/>
              <a:gd name="T9" fmla="*/ 78 h 2168"/>
              <a:gd name="T10" fmla="*/ 308 w 1686"/>
              <a:gd name="T11" fmla="*/ 1072 h 2168"/>
            </a:gdLst>
            <a:ahLst/>
            <a:cxnLst>
              <a:cxn ang="0">
                <a:pos x="T0" y="T1"/>
              </a:cxn>
              <a:cxn ang="0">
                <a:pos x="T2" y="T3"/>
              </a:cxn>
              <a:cxn ang="0">
                <a:pos x="T4" y="T5"/>
              </a:cxn>
              <a:cxn ang="0">
                <a:pos x="T6" y="T7"/>
              </a:cxn>
              <a:cxn ang="0">
                <a:pos x="T8" y="T9"/>
              </a:cxn>
              <a:cxn ang="0">
                <a:pos x="T10" y="T11"/>
              </a:cxn>
            </a:cxnLst>
            <a:rect l="0" t="0" r="r" b="b"/>
            <a:pathLst>
              <a:path w="1686" h="2168">
                <a:moveTo>
                  <a:pt x="308" y="1072"/>
                </a:moveTo>
                <a:cubicBezTo>
                  <a:pt x="192" y="1302"/>
                  <a:pt x="89" y="1551"/>
                  <a:pt x="0" y="1816"/>
                </a:cubicBezTo>
                <a:cubicBezTo>
                  <a:pt x="514" y="2019"/>
                  <a:pt x="1084" y="2143"/>
                  <a:pt x="1686" y="2168"/>
                </a:cubicBezTo>
                <a:cubicBezTo>
                  <a:pt x="1686" y="0"/>
                  <a:pt x="1686" y="0"/>
                  <a:pt x="1686" y="0"/>
                </a:cubicBezTo>
                <a:cubicBezTo>
                  <a:pt x="1465" y="11"/>
                  <a:pt x="1249" y="38"/>
                  <a:pt x="1037" y="78"/>
                </a:cubicBezTo>
                <a:cubicBezTo>
                  <a:pt x="772" y="308"/>
                  <a:pt x="524" y="643"/>
                  <a:pt x="308" y="1072"/>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2" name="Freeform 8"/>
          <p:cNvSpPr/>
          <p:nvPr/>
        </p:nvSpPr>
        <p:spPr bwMode="auto">
          <a:xfrm>
            <a:off x="6635598" y="2785314"/>
            <a:ext cx="446302" cy="427392"/>
          </a:xfrm>
          <a:custGeom>
            <a:avLst/>
            <a:gdLst>
              <a:gd name="T0" fmla="*/ 0 w 1384"/>
              <a:gd name="T1" fmla="*/ 0 h 1322"/>
              <a:gd name="T2" fmla="*/ 333 w 1384"/>
              <a:gd name="T3" fmla="*/ 562 h 1322"/>
              <a:gd name="T4" fmla="*/ 651 w 1384"/>
              <a:gd name="T5" fmla="*/ 1322 h 1322"/>
              <a:gd name="T6" fmla="*/ 1384 w 1384"/>
              <a:gd name="T7" fmla="*/ 853 h 1322"/>
              <a:gd name="T8" fmla="*/ 0 w 1384"/>
              <a:gd name="T9" fmla="*/ 0 h 1322"/>
            </a:gdLst>
            <a:ahLst/>
            <a:cxnLst>
              <a:cxn ang="0">
                <a:pos x="T0" y="T1"/>
              </a:cxn>
              <a:cxn ang="0">
                <a:pos x="T2" y="T3"/>
              </a:cxn>
              <a:cxn ang="0">
                <a:pos x="T4" y="T5"/>
              </a:cxn>
              <a:cxn ang="0">
                <a:pos x="T6" y="T7"/>
              </a:cxn>
              <a:cxn ang="0">
                <a:pos x="T8" y="T9"/>
              </a:cxn>
            </a:cxnLst>
            <a:rect l="0" t="0" r="r" b="b"/>
            <a:pathLst>
              <a:path w="1384" h="1322">
                <a:moveTo>
                  <a:pt x="0" y="0"/>
                </a:moveTo>
                <a:cubicBezTo>
                  <a:pt x="118" y="168"/>
                  <a:pt x="229" y="356"/>
                  <a:pt x="333" y="562"/>
                </a:cubicBezTo>
                <a:cubicBezTo>
                  <a:pt x="452" y="798"/>
                  <a:pt x="558" y="1053"/>
                  <a:pt x="651" y="1322"/>
                </a:cubicBezTo>
                <a:cubicBezTo>
                  <a:pt x="916" y="1187"/>
                  <a:pt x="1161" y="1029"/>
                  <a:pt x="1384" y="853"/>
                </a:cubicBezTo>
                <a:cubicBezTo>
                  <a:pt x="980" y="491"/>
                  <a:pt x="513" y="201"/>
                  <a:pt x="0" y="0"/>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3" name="Freeform 9"/>
          <p:cNvSpPr/>
          <p:nvPr/>
        </p:nvSpPr>
        <p:spPr bwMode="auto">
          <a:xfrm>
            <a:off x="5345859" y="3411903"/>
            <a:ext cx="677019" cy="679540"/>
          </a:xfrm>
          <a:custGeom>
            <a:avLst/>
            <a:gdLst>
              <a:gd name="T0" fmla="*/ 2098 w 2098"/>
              <a:gd name="T1" fmla="*/ 368 h 2101"/>
              <a:gd name="T2" fmla="*/ 282 w 2098"/>
              <a:gd name="T3" fmla="*/ 0 h 2101"/>
              <a:gd name="T4" fmla="*/ 0 w 2098"/>
              <a:gd name="T5" fmla="*/ 2101 h 2101"/>
              <a:gd name="T6" fmla="*/ 2098 w 2098"/>
              <a:gd name="T7" fmla="*/ 2101 h 2101"/>
              <a:gd name="T8" fmla="*/ 2098 w 2098"/>
              <a:gd name="T9" fmla="*/ 368 h 2101"/>
            </a:gdLst>
            <a:ahLst/>
            <a:cxnLst>
              <a:cxn ang="0">
                <a:pos x="T0" y="T1"/>
              </a:cxn>
              <a:cxn ang="0">
                <a:pos x="T2" y="T3"/>
              </a:cxn>
              <a:cxn ang="0">
                <a:pos x="T4" y="T5"/>
              </a:cxn>
              <a:cxn ang="0">
                <a:pos x="T6" y="T7"/>
              </a:cxn>
              <a:cxn ang="0">
                <a:pos x="T8" y="T9"/>
              </a:cxn>
            </a:cxnLst>
            <a:rect l="0" t="0" r="r" b="b"/>
            <a:pathLst>
              <a:path w="2098" h="2101">
                <a:moveTo>
                  <a:pt x="2098" y="368"/>
                </a:moveTo>
                <a:cubicBezTo>
                  <a:pt x="1461" y="344"/>
                  <a:pt x="846" y="218"/>
                  <a:pt x="282" y="0"/>
                </a:cubicBezTo>
                <a:cubicBezTo>
                  <a:pt x="111" y="642"/>
                  <a:pt x="14" y="1356"/>
                  <a:pt x="0" y="2101"/>
                </a:cubicBezTo>
                <a:cubicBezTo>
                  <a:pt x="2098" y="2101"/>
                  <a:pt x="2098" y="2101"/>
                  <a:pt x="2098" y="2101"/>
                </a:cubicBezTo>
                <a:lnTo>
                  <a:pt x="2098" y="368"/>
                </a:ln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9" name="Freeform 10"/>
          <p:cNvSpPr/>
          <p:nvPr/>
        </p:nvSpPr>
        <p:spPr bwMode="auto">
          <a:xfrm>
            <a:off x="5483280" y="4941183"/>
            <a:ext cx="539598" cy="699712"/>
          </a:xfrm>
          <a:custGeom>
            <a:avLst/>
            <a:gdLst>
              <a:gd name="T0" fmla="*/ 0 w 1670"/>
              <a:gd name="T1" fmla="*/ 345 h 2167"/>
              <a:gd name="T2" fmla="*/ 292 w 1670"/>
              <a:gd name="T3" fmla="*/ 1041 h 2167"/>
              <a:gd name="T4" fmla="*/ 1108 w 1670"/>
              <a:gd name="T5" fmla="*/ 2105 h 2167"/>
              <a:gd name="T6" fmla="*/ 1670 w 1670"/>
              <a:gd name="T7" fmla="*/ 2167 h 2167"/>
              <a:gd name="T8" fmla="*/ 1670 w 1670"/>
              <a:gd name="T9" fmla="*/ 0 h 2167"/>
              <a:gd name="T10" fmla="*/ 0 w 1670"/>
              <a:gd name="T11" fmla="*/ 345 h 2167"/>
            </a:gdLst>
            <a:ahLst/>
            <a:cxnLst>
              <a:cxn ang="0">
                <a:pos x="T0" y="T1"/>
              </a:cxn>
              <a:cxn ang="0">
                <a:pos x="T2" y="T3"/>
              </a:cxn>
              <a:cxn ang="0">
                <a:pos x="T4" y="T5"/>
              </a:cxn>
              <a:cxn ang="0">
                <a:pos x="T6" y="T7"/>
              </a:cxn>
              <a:cxn ang="0">
                <a:pos x="T8" y="T9"/>
              </a:cxn>
              <a:cxn ang="0">
                <a:pos x="T10" y="T11"/>
              </a:cxn>
            </a:cxnLst>
            <a:rect l="0" t="0" r="r" b="b"/>
            <a:pathLst>
              <a:path w="1670" h="2167">
                <a:moveTo>
                  <a:pt x="0" y="345"/>
                </a:moveTo>
                <a:cubicBezTo>
                  <a:pt x="86" y="592"/>
                  <a:pt x="183" y="825"/>
                  <a:pt x="292" y="1041"/>
                </a:cubicBezTo>
                <a:cubicBezTo>
                  <a:pt x="532" y="1517"/>
                  <a:pt x="809" y="1876"/>
                  <a:pt x="1108" y="2105"/>
                </a:cubicBezTo>
                <a:cubicBezTo>
                  <a:pt x="1292" y="2137"/>
                  <a:pt x="1479" y="2158"/>
                  <a:pt x="1670" y="2167"/>
                </a:cubicBezTo>
                <a:cubicBezTo>
                  <a:pt x="1670" y="0"/>
                  <a:pt x="1670" y="0"/>
                  <a:pt x="1670" y="0"/>
                </a:cubicBezTo>
                <a:cubicBezTo>
                  <a:pt x="1074" y="24"/>
                  <a:pt x="510" y="146"/>
                  <a:pt x="0" y="345"/>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24" name="Freeform 11"/>
          <p:cNvSpPr/>
          <p:nvPr/>
        </p:nvSpPr>
        <p:spPr bwMode="auto">
          <a:xfrm>
            <a:off x="6167863" y="2685716"/>
            <a:ext cx="544640" cy="700973"/>
          </a:xfrm>
          <a:custGeom>
            <a:avLst/>
            <a:gdLst>
              <a:gd name="T0" fmla="*/ 1686 w 1686"/>
              <a:gd name="T1" fmla="*/ 1816 h 2168"/>
              <a:gd name="T2" fmla="*/ 1378 w 1686"/>
              <a:gd name="T3" fmla="*/ 1072 h 2168"/>
              <a:gd name="T4" fmla="*/ 648 w 1686"/>
              <a:gd name="T5" fmla="*/ 78 h 2168"/>
              <a:gd name="T6" fmla="*/ 0 w 1686"/>
              <a:gd name="T7" fmla="*/ 0 h 2168"/>
              <a:gd name="T8" fmla="*/ 0 w 1686"/>
              <a:gd name="T9" fmla="*/ 2168 h 2168"/>
              <a:gd name="T10" fmla="*/ 1686 w 1686"/>
              <a:gd name="T11" fmla="*/ 1816 h 2168"/>
            </a:gdLst>
            <a:ahLst/>
            <a:cxnLst>
              <a:cxn ang="0">
                <a:pos x="T0" y="T1"/>
              </a:cxn>
              <a:cxn ang="0">
                <a:pos x="T2" y="T3"/>
              </a:cxn>
              <a:cxn ang="0">
                <a:pos x="T4" y="T5"/>
              </a:cxn>
              <a:cxn ang="0">
                <a:pos x="T6" y="T7"/>
              </a:cxn>
              <a:cxn ang="0">
                <a:pos x="T8" y="T9"/>
              </a:cxn>
              <a:cxn ang="0">
                <a:pos x="T10" y="T11"/>
              </a:cxn>
            </a:cxnLst>
            <a:rect l="0" t="0" r="r" b="b"/>
            <a:pathLst>
              <a:path w="1686" h="2168">
                <a:moveTo>
                  <a:pt x="1686" y="1816"/>
                </a:moveTo>
                <a:cubicBezTo>
                  <a:pt x="1596" y="1551"/>
                  <a:pt x="1493" y="1302"/>
                  <a:pt x="1378" y="1072"/>
                </a:cubicBezTo>
                <a:cubicBezTo>
                  <a:pt x="1161" y="643"/>
                  <a:pt x="914" y="308"/>
                  <a:pt x="648" y="78"/>
                </a:cubicBezTo>
                <a:cubicBezTo>
                  <a:pt x="437" y="38"/>
                  <a:pt x="220" y="11"/>
                  <a:pt x="0" y="0"/>
                </a:cubicBezTo>
                <a:cubicBezTo>
                  <a:pt x="0" y="2168"/>
                  <a:pt x="0" y="2168"/>
                  <a:pt x="0" y="2168"/>
                </a:cubicBezTo>
                <a:cubicBezTo>
                  <a:pt x="602" y="2143"/>
                  <a:pt x="1172" y="2019"/>
                  <a:pt x="1686" y="1816"/>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27" name="Freeform 12"/>
          <p:cNvSpPr/>
          <p:nvPr/>
        </p:nvSpPr>
        <p:spPr bwMode="auto">
          <a:xfrm>
            <a:off x="6167863" y="3411903"/>
            <a:ext cx="678278" cy="679540"/>
          </a:xfrm>
          <a:custGeom>
            <a:avLst/>
            <a:gdLst>
              <a:gd name="T0" fmla="*/ 1815 w 2098"/>
              <a:gd name="T1" fmla="*/ 0 h 2101"/>
              <a:gd name="T2" fmla="*/ 0 w 2098"/>
              <a:gd name="T3" fmla="*/ 368 h 2101"/>
              <a:gd name="T4" fmla="*/ 0 w 2098"/>
              <a:gd name="T5" fmla="*/ 2101 h 2101"/>
              <a:gd name="T6" fmla="*/ 2098 w 2098"/>
              <a:gd name="T7" fmla="*/ 2101 h 2101"/>
              <a:gd name="T8" fmla="*/ 1815 w 2098"/>
              <a:gd name="T9" fmla="*/ 0 h 2101"/>
            </a:gdLst>
            <a:ahLst/>
            <a:cxnLst>
              <a:cxn ang="0">
                <a:pos x="T0" y="T1"/>
              </a:cxn>
              <a:cxn ang="0">
                <a:pos x="T2" y="T3"/>
              </a:cxn>
              <a:cxn ang="0">
                <a:pos x="T4" y="T5"/>
              </a:cxn>
              <a:cxn ang="0">
                <a:pos x="T6" y="T7"/>
              </a:cxn>
              <a:cxn ang="0">
                <a:pos x="T8" y="T9"/>
              </a:cxn>
            </a:cxnLst>
            <a:rect l="0" t="0" r="r" b="b"/>
            <a:pathLst>
              <a:path w="2098" h="2101">
                <a:moveTo>
                  <a:pt x="1815" y="0"/>
                </a:moveTo>
                <a:cubicBezTo>
                  <a:pt x="1251" y="218"/>
                  <a:pt x="637" y="344"/>
                  <a:pt x="0" y="368"/>
                </a:cubicBezTo>
                <a:cubicBezTo>
                  <a:pt x="0" y="2101"/>
                  <a:pt x="0" y="2101"/>
                  <a:pt x="0" y="2101"/>
                </a:cubicBezTo>
                <a:cubicBezTo>
                  <a:pt x="2098" y="2101"/>
                  <a:pt x="2098" y="2101"/>
                  <a:pt x="2098" y="2101"/>
                </a:cubicBezTo>
                <a:cubicBezTo>
                  <a:pt x="2083" y="1356"/>
                  <a:pt x="1986" y="642"/>
                  <a:pt x="1815" y="0"/>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41" name="Freeform 13"/>
          <p:cNvSpPr/>
          <p:nvPr/>
        </p:nvSpPr>
        <p:spPr bwMode="auto">
          <a:xfrm>
            <a:off x="5345859" y="4236427"/>
            <a:ext cx="677019" cy="677019"/>
          </a:xfrm>
          <a:custGeom>
            <a:avLst/>
            <a:gdLst>
              <a:gd name="T0" fmla="*/ 2097 w 2097"/>
              <a:gd name="T1" fmla="*/ 1733 h 2096"/>
              <a:gd name="T2" fmla="*/ 2097 w 2097"/>
              <a:gd name="T3" fmla="*/ 0 h 2096"/>
              <a:gd name="T4" fmla="*/ 0 w 2097"/>
              <a:gd name="T5" fmla="*/ 0 h 2096"/>
              <a:gd name="T6" fmla="*/ 294 w 2097"/>
              <a:gd name="T7" fmla="*/ 2096 h 2096"/>
              <a:gd name="T8" fmla="*/ 2097 w 2097"/>
              <a:gd name="T9" fmla="*/ 1733 h 2096"/>
            </a:gdLst>
            <a:ahLst/>
            <a:cxnLst>
              <a:cxn ang="0">
                <a:pos x="T0" y="T1"/>
              </a:cxn>
              <a:cxn ang="0">
                <a:pos x="T2" y="T3"/>
              </a:cxn>
              <a:cxn ang="0">
                <a:pos x="T4" y="T5"/>
              </a:cxn>
              <a:cxn ang="0">
                <a:pos x="T6" y="T7"/>
              </a:cxn>
              <a:cxn ang="0">
                <a:pos x="T8" y="T9"/>
              </a:cxn>
            </a:cxnLst>
            <a:rect l="0" t="0" r="r" b="b"/>
            <a:pathLst>
              <a:path w="2097" h="2096">
                <a:moveTo>
                  <a:pt x="2097" y="1733"/>
                </a:moveTo>
                <a:cubicBezTo>
                  <a:pt x="2097" y="0"/>
                  <a:pt x="2097" y="0"/>
                  <a:pt x="2097" y="0"/>
                </a:cubicBezTo>
                <a:cubicBezTo>
                  <a:pt x="0" y="0"/>
                  <a:pt x="0" y="0"/>
                  <a:pt x="0" y="0"/>
                </a:cubicBezTo>
                <a:cubicBezTo>
                  <a:pt x="18" y="744"/>
                  <a:pt x="119" y="1457"/>
                  <a:pt x="294" y="2096"/>
                </a:cubicBezTo>
                <a:cubicBezTo>
                  <a:pt x="855" y="1881"/>
                  <a:pt x="1465" y="1757"/>
                  <a:pt x="2097" y="1733"/>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49" name="Freeform 14"/>
          <p:cNvSpPr/>
          <p:nvPr/>
        </p:nvSpPr>
        <p:spPr bwMode="auto">
          <a:xfrm>
            <a:off x="6167863" y="4941183"/>
            <a:ext cx="539598" cy="699712"/>
          </a:xfrm>
          <a:custGeom>
            <a:avLst/>
            <a:gdLst>
              <a:gd name="T0" fmla="*/ 1378 w 1669"/>
              <a:gd name="T1" fmla="*/ 1041 h 2167"/>
              <a:gd name="T2" fmla="*/ 1669 w 1669"/>
              <a:gd name="T3" fmla="*/ 345 h 2167"/>
              <a:gd name="T4" fmla="*/ 0 w 1669"/>
              <a:gd name="T5" fmla="*/ 0 h 2167"/>
              <a:gd name="T6" fmla="*/ 0 w 1669"/>
              <a:gd name="T7" fmla="*/ 2167 h 2167"/>
              <a:gd name="T8" fmla="*/ 562 w 1669"/>
              <a:gd name="T9" fmla="*/ 2105 h 2167"/>
              <a:gd name="T10" fmla="*/ 1378 w 1669"/>
              <a:gd name="T11" fmla="*/ 1041 h 2167"/>
            </a:gdLst>
            <a:ahLst/>
            <a:cxnLst>
              <a:cxn ang="0">
                <a:pos x="T0" y="T1"/>
              </a:cxn>
              <a:cxn ang="0">
                <a:pos x="T2" y="T3"/>
              </a:cxn>
              <a:cxn ang="0">
                <a:pos x="T4" y="T5"/>
              </a:cxn>
              <a:cxn ang="0">
                <a:pos x="T6" y="T7"/>
              </a:cxn>
              <a:cxn ang="0">
                <a:pos x="T8" y="T9"/>
              </a:cxn>
              <a:cxn ang="0">
                <a:pos x="T10" y="T11"/>
              </a:cxn>
            </a:cxnLst>
            <a:rect l="0" t="0" r="r" b="b"/>
            <a:pathLst>
              <a:path w="1669" h="2167">
                <a:moveTo>
                  <a:pt x="1378" y="1041"/>
                </a:moveTo>
                <a:cubicBezTo>
                  <a:pt x="1486" y="825"/>
                  <a:pt x="1584" y="592"/>
                  <a:pt x="1669" y="345"/>
                </a:cubicBezTo>
                <a:cubicBezTo>
                  <a:pt x="1160" y="146"/>
                  <a:pt x="595" y="24"/>
                  <a:pt x="0" y="0"/>
                </a:cubicBezTo>
                <a:cubicBezTo>
                  <a:pt x="0" y="2167"/>
                  <a:pt x="0" y="2167"/>
                  <a:pt x="0" y="2167"/>
                </a:cubicBezTo>
                <a:cubicBezTo>
                  <a:pt x="190" y="2158"/>
                  <a:pt x="378" y="2137"/>
                  <a:pt x="562" y="2105"/>
                </a:cubicBezTo>
                <a:cubicBezTo>
                  <a:pt x="860" y="1876"/>
                  <a:pt x="1138" y="1517"/>
                  <a:pt x="1378" y="1041"/>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51" name="Freeform 15"/>
          <p:cNvSpPr/>
          <p:nvPr/>
        </p:nvSpPr>
        <p:spPr bwMode="auto">
          <a:xfrm>
            <a:off x="6885225" y="4236427"/>
            <a:ext cx="688365" cy="926645"/>
          </a:xfrm>
          <a:custGeom>
            <a:avLst/>
            <a:gdLst>
              <a:gd name="T0" fmla="*/ 328 w 2132"/>
              <a:gd name="T1" fmla="*/ 0 h 2870"/>
              <a:gd name="T2" fmla="*/ 0 w 2132"/>
              <a:gd name="T3" fmla="*/ 2276 h 2870"/>
              <a:gd name="T4" fmla="*/ 933 w 2132"/>
              <a:gd name="T5" fmla="*/ 2870 h 2870"/>
              <a:gd name="T6" fmla="*/ 2132 w 2132"/>
              <a:gd name="T7" fmla="*/ 0 h 2870"/>
              <a:gd name="T8" fmla="*/ 328 w 2132"/>
              <a:gd name="T9" fmla="*/ 0 h 2870"/>
            </a:gdLst>
            <a:ahLst/>
            <a:cxnLst>
              <a:cxn ang="0">
                <a:pos x="T0" y="T1"/>
              </a:cxn>
              <a:cxn ang="0">
                <a:pos x="T2" y="T3"/>
              </a:cxn>
              <a:cxn ang="0">
                <a:pos x="T4" y="T5"/>
              </a:cxn>
              <a:cxn ang="0">
                <a:pos x="T6" y="T7"/>
              </a:cxn>
              <a:cxn ang="0">
                <a:pos x="T8" y="T9"/>
              </a:cxn>
            </a:cxnLst>
            <a:rect l="0" t="0" r="r" b="b"/>
            <a:pathLst>
              <a:path w="2132" h="2870">
                <a:moveTo>
                  <a:pt x="328" y="0"/>
                </a:moveTo>
                <a:cubicBezTo>
                  <a:pt x="309" y="807"/>
                  <a:pt x="196" y="1582"/>
                  <a:pt x="0" y="2276"/>
                </a:cubicBezTo>
                <a:cubicBezTo>
                  <a:pt x="335" y="2440"/>
                  <a:pt x="649" y="2639"/>
                  <a:pt x="933" y="2870"/>
                </a:cubicBezTo>
                <a:cubicBezTo>
                  <a:pt x="1634" y="2107"/>
                  <a:pt x="2079" y="1105"/>
                  <a:pt x="2132" y="0"/>
                </a:cubicBezTo>
                <a:lnTo>
                  <a:pt x="328" y="0"/>
                </a:ln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53" name="Freeform 16"/>
          <p:cNvSpPr/>
          <p:nvPr/>
        </p:nvSpPr>
        <p:spPr bwMode="auto">
          <a:xfrm>
            <a:off x="6889007" y="3163536"/>
            <a:ext cx="684583" cy="927906"/>
          </a:xfrm>
          <a:custGeom>
            <a:avLst/>
            <a:gdLst>
              <a:gd name="T0" fmla="*/ 0 w 2119"/>
              <a:gd name="T1" fmla="*/ 588 h 2871"/>
              <a:gd name="T2" fmla="*/ 316 w 2119"/>
              <a:gd name="T3" fmla="*/ 2871 h 2871"/>
              <a:gd name="T4" fmla="*/ 2119 w 2119"/>
              <a:gd name="T5" fmla="*/ 2871 h 2871"/>
              <a:gd name="T6" fmla="*/ 920 w 2119"/>
              <a:gd name="T7" fmla="*/ 0 h 2871"/>
              <a:gd name="T8" fmla="*/ 0 w 2119"/>
              <a:gd name="T9" fmla="*/ 588 h 2871"/>
            </a:gdLst>
            <a:ahLst/>
            <a:cxnLst>
              <a:cxn ang="0">
                <a:pos x="T0" y="T1"/>
              </a:cxn>
              <a:cxn ang="0">
                <a:pos x="T2" y="T3"/>
              </a:cxn>
              <a:cxn ang="0">
                <a:pos x="T4" y="T5"/>
              </a:cxn>
              <a:cxn ang="0">
                <a:pos x="T6" y="T7"/>
              </a:cxn>
              <a:cxn ang="0">
                <a:pos x="T8" y="T9"/>
              </a:cxn>
            </a:cxnLst>
            <a:rect l="0" t="0" r="r" b="b"/>
            <a:pathLst>
              <a:path w="2119" h="2871">
                <a:moveTo>
                  <a:pt x="0" y="588"/>
                </a:moveTo>
                <a:cubicBezTo>
                  <a:pt x="192" y="1285"/>
                  <a:pt x="301" y="2062"/>
                  <a:pt x="316" y="2871"/>
                </a:cubicBezTo>
                <a:cubicBezTo>
                  <a:pt x="2119" y="2871"/>
                  <a:pt x="2119" y="2871"/>
                  <a:pt x="2119" y="2871"/>
                </a:cubicBezTo>
                <a:cubicBezTo>
                  <a:pt x="2066" y="1766"/>
                  <a:pt x="1621" y="764"/>
                  <a:pt x="920" y="0"/>
                </a:cubicBezTo>
                <a:cubicBezTo>
                  <a:pt x="640" y="229"/>
                  <a:pt x="331" y="425"/>
                  <a:pt x="0" y="588"/>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57" name="Freeform 17"/>
          <p:cNvSpPr/>
          <p:nvPr/>
        </p:nvSpPr>
        <p:spPr bwMode="auto">
          <a:xfrm>
            <a:off x="5108840" y="2785314"/>
            <a:ext cx="447564" cy="427392"/>
          </a:xfrm>
          <a:custGeom>
            <a:avLst/>
            <a:gdLst>
              <a:gd name="T0" fmla="*/ 733 w 1384"/>
              <a:gd name="T1" fmla="*/ 1322 h 1322"/>
              <a:gd name="T2" fmla="*/ 1051 w 1384"/>
              <a:gd name="T3" fmla="*/ 562 h 1322"/>
              <a:gd name="T4" fmla="*/ 1384 w 1384"/>
              <a:gd name="T5" fmla="*/ 0 h 1322"/>
              <a:gd name="T6" fmla="*/ 0 w 1384"/>
              <a:gd name="T7" fmla="*/ 853 h 1322"/>
              <a:gd name="T8" fmla="*/ 733 w 1384"/>
              <a:gd name="T9" fmla="*/ 1322 h 1322"/>
            </a:gdLst>
            <a:ahLst/>
            <a:cxnLst>
              <a:cxn ang="0">
                <a:pos x="T0" y="T1"/>
              </a:cxn>
              <a:cxn ang="0">
                <a:pos x="T2" y="T3"/>
              </a:cxn>
              <a:cxn ang="0">
                <a:pos x="T4" y="T5"/>
              </a:cxn>
              <a:cxn ang="0">
                <a:pos x="T6" y="T7"/>
              </a:cxn>
              <a:cxn ang="0">
                <a:pos x="T8" y="T9"/>
              </a:cxn>
            </a:cxnLst>
            <a:rect l="0" t="0" r="r" b="b"/>
            <a:pathLst>
              <a:path w="1384" h="1322">
                <a:moveTo>
                  <a:pt x="733" y="1322"/>
                </a:moveTo>
                <a:cubicBezTo>
                  <a:pt x="826" y="1053"/>
                  <a:pt x="932" y="798"/>
                  <a:pt x="1051" y="562"/>
                </a:cubicBezTo>
                <a:cubicBezTo>
                  <a:pt x="1155" y="356"/>
                  <a:pt x="1266" y="168"/>
                  <a:pt x="1384" y="0"/>
                </a:cubicBezTo>
                <a:cubicBezTo>
                  <a:pt x="871" y="201"/>
                  <a:pt x="403" y="491"/>
                  <a:pt x="0" y="853"/>
                </a:cubicBezTo>
                <a:cubicBezTo>
                  <a:pt x="222" y="1029"/>
                  <a:pt x="468" y="1187"/>
                  <a:pt x="733" y="1322"/>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58" name="Freeform 18"/>
          <p:cNvSpPr/>
          <p:nvPr/>
        </p:nvSpPr>
        <p:spPr bwMode="auto">
          <a:xfrm>
            <a:off x="6617948" y="5111383"/>
            <a:ext cx="463953" cy="437478"/>
          </a:xfrm>
          <a:custGeom>
            <a:avLst/>
            <a:gdLst>
              <a:gd name="T0" fmla="*/ 689 w 1439"/>
              <a:gd name="T1" fmla="*/ 0 h 1352"/>
              <a:gd name="T2" fmla="*/ 388 w 1439"/>
              <a:gd name="T3" fmla="*/ 714 h 1352"/>
              <a:gd name="T4" fmla="*/ 0 w 1439"/>
              <a:gd name="T5" fmla="*/ 1352 h 1352"/>
              <a:gd name="T6" fmla="*/ 1439 w 1439"/>
              <a:gd name="T7" fmla="*/ 478 h 1352"/>
              <a:gd name="T8" fmla="*/ 689 w 1439"/>
              <a:gd name="T9" fmla="*/ 0 h 1352"/>
            </a:gdLst>
            <a:ahLst/>
            <a:cxnLst>
              <a:cxn ang="0">
                <a:pos x="T0" y="T1"/>
              </a:cxn>
              <a:cxn ang="0">
                <a:pos x="T2" y="T3"/>
              </a:cxn>
              <a:cxn ang="0">
                <a:pos x="T4" y="T5"/>
              </a:cxn>
              <a:cxn ang="0">
                <a:pos x="T6" y="T7"/>
              </a:cxn>
              <a:cxn ang="0">
                <a:pos x="T8" y="T9"/>
              </a:cxn>
            </a:cxnLst>
            <a:rect l="0" t="0" r="r" b="b"/>
            <a:pathLst>
              <a:path w="1439" h="1352">
                <a:moveTo>
                  <a:pt x="689" y="0"/>
                </a:moveTo>
                <a:cubicBezTo>
                  <a:pt x="601" y="253"/>
                  <a:pt x="500" y="492"/>
                  <a:pt x="388" y="714"/>
                </a:cubicBezTo>
                <a:cubicBezTo>
                  <a:pt x="268" y="952"/>
                  <a:pt x="138" y="1164"/>
                  <a:pt x="0" y="1352"/>
                </a:cubicBezTo>
                <a:cubicBezTo>
                  <a:pt x="534" y="1150"/>
                  <a:pt x="1021" y="852"/>
                  <a:pt x="1439" y="478"/>
                </a:cubicBezTo>
                <a:cubicBezTo>
                  <a:pt x="1212" y="298"/>
                  <a:pt x="961" y="137"/>
                  <a:pt x="689" y="0"/>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59" name="Freeform 19"/>
          <p:cNvSpPr/>
          <p:nvPr/>
        </p:nvSpPr>
        <p:spPr bwMode="auto">
          <a:xfrm>
            <a:off x="5108840" y="5111383"/>
            <a:ext cx="465213" cy="437478"/>
          </a:xfrm>
          <a:custGeom>
            <a:avLst/>
            <a:gdLst>
              <a:gd name="T0" fmla="*/ 1051 w 1438"/>
              <a:gd name="T1" fmla="*/ 714 h 1352"/>
              <a:gd name="T2" fmla="*/ 749 w 1438"/>
              <a:gd name="T3" fmla="*/ 0 h 1352"/>
              <a:gd name="T4" fmla="*/ 0 w 1438"/>
              <a:gd name="T5" fmla="*/ 478 h 1352"/>
              <a:gd name="T6" fmla="*/ 1438 w 1438"/>
              <a:gd name="T7" fmla="*/ 1352 h 1352"/>
              <a:gd name="T8" fmla="*/ 1051 w 1438"/>
              <a:gd name="T9" fmla="*/ 714 h 1352"/>
            </a:gdLst>
            <a:ahLst/>
            <a:cxnLst>
              <a:cxn ang="0">
                <a:pos x="T0" y="T1"/>
              </a:cxn>
              <a:cxn ang="0">
                <a:pos x="T2" y="T3"/>
              </a:cxn>
              <a:cxn ang="0">
                <a:pos x="T4" y="T5"/>
              </a:cxn>
              <a:cxn ang="0">
                <a:pos x="T6" y="T7"/>
              </a:cxn>
              <a:cxn ang="0">
                <a:pos x="T8" y="T9"/>
              </a:cxn>
            </a:cxnLst>
            <a:rect l="0" t="0" r="r" b="b"/>
            <a:pathLst>
              <a:path w="1438" h="1352">
                <a:moveTo>
                  <a:pt x="1051" y="714"/>
                </a:moveTo>
                <a:cubicBezTo>
                  <a:pt x="938" y="492"/>
                  <a:pt x="838" y="253"/>
                  <a:pt x="749" y="0"/>
                </a:cubicBezTo>
                <a:cubicBezTo>
                  <a:pt x="478" y="137"/>
                  <a:pt x="227" y="298"/>
                  <a:pt x="0" y="478"/>
                </a:cubicBezTo>
                <a:cubicBezTo>
                  <a:pt x="417" y="852"/>
                  <a:pt x="904" y="1150"/>
                  <a:pt x="1438" y="1352"/>
                </a:cubicBezTo>
                <a:cubicBezTo>
                  <a:pt x="1300" y="1164"/>
                  <a:pt x="1170" y="952"/>
                  <a:pt x="1051" y="714"/>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60" name="Freeform 20"/>
          <p:cNvSpPr/>
          <p:nvPr/>
        </p:nvSpPr>
        <p:spPr bwMode="auto">
          <a:xfrm>
            <a:off x="4618412" y="3163536"/>
            <a:ext cx="684583" cy="927906"/>
          </a:xfrm>
          <a:custGeom>
            <a:avLst/>
            <a:gdLst>
              <a:gd name="T0" fmla="*/ 1803 w 2119"/>
              <a:gd name="T1" fmla="*/ 2871 h 2871"/>
              <a:gd name="T2" fmla="*/ 2119 w 2119"/>
              <a:gd name="T3" fmla="*/ 588 h 2871"/>
              <a:gd name="T4" fmla="*/ 1199 w 2119"/>
              <a:gd name="T5" fmla="*/ 0 h 2871"/>
              <a:gd name="T6" fmla="*/ 0 w 2119"/>
              <a:gd name="T7" fmla="*/ 2871 h 2871"/>
              <a:gd name="T8" fmla="*/ 1803 w 2119"/>
              <a:gd name="T9" fmla="*/ 2871 h 2871"/>
            </a:gdLst>
            <a:ahLst/>
            <a:cxnLst>
              <a:cxn ang="0">
                <a:pos x="T0" y="T1"/>
              </a:cxn>
              <a:cxn ang="0">
                <a:pos x="T2" y="T3"/>
              </a:cxn>
              <a:cxn ang="0">
                <a:pos x="T4" y="T5"/>
              </a:cxn>
              <a:cxn ang="0">
                <a:pos x="T6" y="T7"/>
              </a:cxn>
              <a:cxn ang="0">
                <a:pos x="T8" y="T9"/>
              </a:cxn>
            </a:cxnLst>
            <a:rect l="0" t="0" r="r" b="b"/>
            <a:pathLst>
              <a:path w="2119" h="2871">
                <a:moveTo>
                  <a:pt x="1803" y="2871"/>
                </a:moveTo>
                <a:cubicBezTo>
                  <a:pt x="1819" y="2062"/>
                  <a:pt x="1927" y="1285"/>
                  <a:pt x="2119" y="588"/>
                </a:cubicBezTo>
                <a:cubicBezTo>
                  <a:pt x="1789" y="425"/>
                  <a:pt x="1480" y="229"/>
                  <a:pt x="1199" y="0"/>
                </a:cubicBezTo>
                <a:cubicBezTo>
                  <a:pt x="498" y="764"/>
                  <a:pt x="54" y="1766"/>
                  <a:pt x="0" y="2871"/>
                </a:cubicBezTo>
                <a:lnTo>
                  <a:pt x="1803" y="2871"/>
                </a:ln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61" name="Freeform 21"/>
          <p:cNvSpPr/>
          <p:nvPr/>
        </p:nvSpPr>
        <p:spPr bwMode="auto">
          <a:xfrm>
            <a:off x="4618412" y="4236427"/>
            <a:ext cx="688365" cy="926645"/>
          </a:xfrm>
          <a:custGeom>
            <a:avLst/>
            <a:gdLst>
              <a:gd name="T0" fmla="*/ 2133 w 2133"/>
              <a:gd name="T1" fmla="*/ 2276 h 2870"/>
              <a:gd name="T2" fmla="*/ 1804 w 2133"/>
              <a:gd name="T3" fmla="*/ 0 h 2870"/>
              <a:gd name="T4" fmla="*/ 0 w 2133"/>
              <a:gd name="T5" fmla="*/ 0 h 2870"/>
              <a:gd name="T6" fmla="*/ 1199 w 2133"/>
              <a:gd name="T7" fmla="*/ 2870 h 2870"/>
              <a:gd name="T8" fmla="*/ 2133 w 2133"/>
              <a:gd name="T9" fmla="*/ 2276 h 2870"/>
            </a:gdLst>
            <a:ahLst/>
            <a:cxnLst>
              <a:cxn ang="0">
                <a:pos x="T0" y="T1"/>
              </a:cxn>
              <a:cxn ang="0">
                <a:pos x="T2" y="T3"/>
              </a:cxn>
              <a:cxn ang="0">
                <a:pos x="T4" y="T5"/>
              </a:cxn>
              <a:cxn ang="0">
                <a:pos x="T6" y="T7"/>
              </a:cxn>
              <a:cxn ang="0">
                <a:pos x="T8" y="T9"/>
              </a:cxn>
            </a:cxnLst>
            <a:rect l="0" t="0" r="r" b="b"/>
            <a:pathLst>
              <a:path w="2133" h="2870">
                <a:moveTo>
                  <a:pt x="2133" y="2276"/>
                </a:moveTo>
                <a:cubicBezTo>
                  <a:pt x="1937" y="1582"/>
                  <a:pt x="1824" y="807"/>
                  <a:pt x="1804" y="0"/>
                </a:cubicBezTo>
                <a:cubicBezTo>
                  <a:pt x="0" y="0"/>
                  <a:pt x="0" y="0"/>
                  <a:pt x="0" y="0"/>
                </a:cubicBezTo>
                <a:cubicBezTo>
                  <a:pt x="54" y="1105"/>
                  <a:pt x="498" y="2107"/>
                  <a:pt x="1199" y="2870"/>
                </a:cubicBezTo>
                <a:cubicBezTo>
                  <a:pt x="1484" y="2639"/>
                  <a:pt x="1797" y="2440"/>
                  <a:pt x="2133" y="2276"/>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grpSp>
        <p:nvGrpSpPr>
          <p:cNvPr id="110" name="组合 109"/>
          <p:cNvGrpSpPr/>
          <p:nvPr/>
        </p:nvGrpSpPr>
        <p:grpSpPr>
          <a:xfrm>
            <a:off x="1593705" y="2021305"/>
            <a:ext cx="412923" cy="1096042"/>
            <a:chOff x="1786209" y="2021305"/>
            <a:chExt cx="412923" cy="1096042"/>
          </a:xfrm>
        </p:grpSpPr>
        <p:sp>
          <p:nvSpPr>
            <p:cNvPr id="86" name="Freeform 5"/>
            <p:cNvSpPr/>
            <p:nvPr/>
          </p:nvSpPr>
          <p:spPr bwMode="auto">
            <a:xfrm>
              <a:off x="1885214" y="2021305"/>
              <a:ext cx="214913" cy="205858"/>
            </a:xfrm>
            <a:custGeom>
              <a:avLst/>
              <a:gdLst>
                <a:gd name="T0" fmla="*/ 10 w 26"/>
                <a:gd name="T1" fmla="*/ 2 h 25"/>
                <a:gd name="T2" fmla="*/ 23 w 26"/>
                <a:gd name="T3" fmla="*/ 16 h 25"/>
                <a:gd name="T4" fmla="*/ 5 w 26"/>
                <a:gd name="T5" fmla="*/ 19 h 25"/>
                <a:gd name="T6" fmla="*/ 10 w 26"/>
                <a:gd name="T7" fmla="*/ 2 h 25"/>
              </a:gdLst>
              <a:ahLst/>
              <a:cxnLst>
                <a:cxn ang="0">
                  <a:pos x="T0" y="T1"/>
                </a:cxn>
                <a:cxn ang="0">
                  <a:pos x="T2" y="T3"/>
                </a:cxn>
                <a:cxn ang="0">
                  <a:pos x="T4" y="T5"/>
                </a:cxn>
                <a:cxn ang="0">
                  <a:pos x="T6" y="T7"/>
                </a:cxn>
              </a:cxnLst>
              <a:rect l="0" t="0" r="r" b="b"/>
              <a:pathLst>
                <a:path w="26" h="25">
                  <a:moveTo>
                    <a:pt x="10" y="2"/>
                  </a:moveTo>
                  <a:cubicBezTo>
                    <a:pt x="18" y="0"/>
                    <a:pt x="26" y="8"/>
                    <a:pt x="23" y="16"/>
                  </a:cubicBezTo>
                  <a:cubicBezTo>
                    <a:pt x="21" y="23"/>
                    <a:pt x="10" y="25"/>
                    <a:pt x="5" y="19"/>
                  </a:cubicBezTo>
                  <a:cubicBezTo>
                    <a:pt x="0" y="14"/>
                    <a:pt x="3" y="4"/>
                    <a:pt x="10" y="2"/>
                  </a:cubicBezTo>
                  <a:close/>
                </a:path>
              </a:pathLst>
            </a:custGeom>
            <a:solidFill>
              <a:srgbClr val="D82132">
                <a:alpha val="80000"/>
              </a:srgbClr>
            </a:solidFill>
            <a:ln w="22225">
              <a:noFill/>
            </a:ln>
          </p:spPr>
          <p:txBody>
            <a:bodyPr vert="horz" wrap="square" lIns="91440" tIns="45720" rIns="91440" bIns="45720" numCol="1" anchor="t" anchorCtr="0" compatLnSpc="1"/>
            <a:lstStyle/>
            <a:p>
              <a:endParaRPr lang="zh-CN" altLang="en-US"/>
            </a:p>
          </p:txBody>
        </p:sp>
        <p:sp>
          <p:nvSpPr>
            <p:cNvPr id="87" name="Freeform 6"/>
            <p:cNvSpPr/>
            <p:nvPr/>
          </p:nvSpPr>
          <p:spPr bwMode="auto">
            <a:xfrm>
              <a:off x="1786209" y="2226906"/>
              <a:ext cx="412923" cy="890441"/>
            </a:xfrm>
            <a:custGeom>
              <a:avLst/>
              <a:gdLst>
                <a:gd name="T0" fmla="*/ 6 w 50"/>
                <a:gd name="T1" fmla="*/ 3 h 108"/>
                <a:gd name="T2" fmla="*/ 27 w 50"/>
                <a:gd name="T3" fmla="*/ 1 h 108"/>
                <a:gd name="T4" fmla="*/ 45 w 50"/>
                <a:gd name="T5" fmla="*/ 5 h 108"/>
                <a:gd name="T6" fmla="*/ 50 w 50"/>
                <a:gd name="T7" fmla="*/ 18 h 108"/>
                <a:gd name="T8" fmla="*/ 49 w 50"/>
                <a:gd name="T9" fmla="*/ 47 h 108"/>
                <a:gd name="T10" fmla="*/ 46 w 50"/>
                <a:gd name="T11" fmla="*/ 53 h 108"/>
                <a:gd name="T12" fmla="*/ 41 w 50"/>
                <a:gd name="T13" fmla="*/ 47 h 108"/>
                <a:gd name="T14" fmla="*/ 41 w 50"/>
                <a:gd name="T15" fmla="*/ 19 h 108"/>
                <a:gd name="T16" fmla="*/ 38 w 50"/>
                <a:gd name="T17" fmla="*/ 19 h 108"/>
                <a:gd name="T18" fmla="*/ 37 w 50"/>
                <a:gd name="T19" fmla="*/ 100 h 108"/>
                <a:gd name="T20" fmla="*/ 26 w 50"/>
                <a:gd name="T21" fmla="*/ 102 h 108"/>
                <a:gd name="T22" fmla="*/ 26 w 50"/>
                <a:gd name="T23" fmla="*/ 52 h 108"/>
                <a:gd name="T24" fmla="*/ 23 w 50"/>
                <a:gd name="T25" fmla="*/ 52 h 108"/>
                <a:gd name="T26" fmla="*/ 23 w 50"/>
                <a:gd name="T27" fmla="*/ 95 h 108"/>
                <a:gd name="T28" fmla="*/ 22 w 50"/>
                <a:gd name="T29" fmla="*/ 104 h 108"/>
                <a:gd name="T30" fmla="*/ 11 w 50"/>
                <a:gd name="T31" fmla="*/ 100 h 108"/>
                <a:gd name="T32" fmla="*/ 11 w 50"/>
                <a:gd name="T33" fmla="*/ 19 h 108"/>
                <a:gd name="T34" fmla="*/ 9 w 50"/>
                <a:gd name="T35" fmla="*/ 19 h 108"/>
                <a:gd name="T36" fmla="*/ 9 w 50"/>
                <a:gd name="T37" fmla="*/ 46 h 108"/>
                <a:gd name="T38" fmla="*/ 3 w 50"/>
                <a:gd name="T39" fmla="*/ 53 h 108"/>
                <a:gd name="T40" fmla="*/ 0 w 50"/>
                <a:gd name="T41" fmla="*/ 48 h 108"/>
                <a:gd name="T42" fmla="*/ 0 w 50"/>
                <a:gd name="T43" fmla="*/ 14 h 108"/>
                <a:gd name="T44" fmla="*/ 6 w 50"/>
                <a:gd name="T45"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108">
                  <a:moveTo>
                    <a:pt x="6" y="3"/>
                  </a:moveTo>
                  <a:cubicBezTo>
                    <a:pt x="13" y="0"/>
                    <a:pt x="20" y="2"/>
                    <a:pt x="27" y="1"/>
                  </a:cubicBezTo>
                  <a:cubicBezTo>
                    <a:pt x="33" y="2"/>
                    <a:pt x="40" y="1"/>
                    <a:pt x="45" y="5"/>
                  </a:cubicBezTo>
                  <a:cubicBezTo>
                    <a:pt x="49" y="8"/>
                    <a:pt x="49" y="13"/>
                    <a:pt x="50" y="18"/>
                  </a:cubicBezTo>
                  <a:cubicBezTo>
                    <a:pt x="49" y="27"/>
                    <a:pt x="50" y="37"/>
                    <a:pt x="49" y="47"/>
                  </a:cubicBezTo>
                  <a:cubicBezTo>
                    <a:pt x="50" y="49"/>
                    <a:pt x="49" y="53"/>
                    <a:pt x="46" y="53"/>
                  </a:cubicBezTo>
                  <a:cubicBezTo>
                    <a:pt x="43" y="53"/>
                    <a:pt x="41" y="50"/>
                    <a:pt x="41" y="47"/>
                  </a:cubicBezTo>
                  <a:cubicBezTo>
                    <a:pt x="41" y="38"/>
                    <a:pt x="41" y="28"/>
                    <a:pt x="41" y="19"/>
                  </a:cubicBezTo>
                  <a:cubicBezTo>
                    <a:pt x="40" y="19"/>
                    <a:pt x="38" y="19"/>
                    <a:pt x="38" y="19"/>
                  </a:cubicBezTo>
                  <a:cubicBezTo>
                    <a:pt x="37" y="46"/>
                    <a:pt x="38" y="73"/>
                    <a:pt x="37" y="100"/>
                  </a:cubicBezTo>
                  <a:cubicBezTo>
                    <a:pt x="38" y="107"/>
                    <a:pt x="27" y="108"/>
                    <a:pt x="26" y="102"/>
                  </a:cubicBezTo>
                  <a:cubicBezTo>
                    <a:pt x="26" y="85"/>
                    <a:pt x="26" y="69"/>
                    <a:pt x="26" y="52"/>
                  </a:cubicBezTo>
                  <a:cubicBezTo>
                    <a:pt x="25" y="52"/>
                    <a:pt x="24" y="52"/>
                    <a:pt x="23" y="52"/>
                  </a:cubicBezTo>
                  <a:cubicBezTo>
                    <a:pt x="23" y="67"/>
                    <a:pt x="23" y="81"/>
                    <a:pt x="23" y="95"/>
                  </a:cubicBezTo>
                  <a:cubicBezTo>
                    <a:pt x="23" y="98"/>
                    <a:pt x="23" y="102"/>
                    <a:pt x="22" y="104"/>
                  </a:cubicBezTo>
                  <a:cubicBezTo>
                    <a:pt x="18" y="108"/>
                    <a:pt x="11" y="106"/>
                    <a:pt x="11" y="100"/>
                  </a:cubicBezTo>
                  <a:cubicBezTo>
                    <a:pt x="11" y="73"/>
                    <a:pt x="11" y="46"/>
                    <a:pt x="11" y="19"/>
                  </a:cubicBezTo>
                  <a:cubicBezTo>
                    <a:pt x="11" y="19"/>
                    <a:pt x="9" y="19"/>
                    <a:pt x="9" y="19"/>
                  </a:cubicBezTo>
                  <a:cubicBezTo>
                    <a:pt x="9" y="28"/>
                    <a:pt x="9" y="37"/>
                    <a:pt x="9" y="46"/>
                  </a:cubicBezTo>
                  <a:cubicBezTo>
                    <a:pt x="9" y="49"/>
                    <a:pt x="7" y="53"/>
                    <a:pt x="3" y="53"/>
                  </a:cubicBezTo>
                  <a:cubicBezTo>
                    <a:pt x="1" y="53"/>
                    <a:pt x="0" y="50"/>
                    <a:pt x="0" y="48"/>
                  </a:cubicBezTo>
                  <a:cubicBezTo>
                    <a:pt x="0" y="37"/>
                    <a:pt x="0" y="25"/>
                    <a:pt x="0" y="14"/>
                  </a:cubicBezTo>
                  <a:cubicBezTo>
                    <a:pt x="0" y="9"/>
                    <a:pt x="2" y="5"/>
                    <a:pt x="6" y="3"/>
                  </a:cubicBezTo>
                  <a:close/>
                </a:path>
              </a:pathLst>
            </a:custGeom>
            <a:solidFill>
              <a:srgbClr val="D82132">
                <a:alpha val="80000"/>
              </a:srgbClr>
            </a:solidFill>
            <a:ln w="22225">
              <a:noFill/>
            </a:ln>
          </p:spPr>
          <p:txBody>
            <a:bodyPr vert="horz" wrap="square" lIns="91440" tIns="45720" rIns="91440" bIns="45720" numCol="1" anchor="t" anchorCtr="0" compatLnSpc="1"/>
            <a:lstStyle/>
            <a:p>
              <a:endParaRPr lang="zh-CN" altLang="en-US"/>
            </a:p>
          </p:txBody>
        </p:sp>
      </p:grpSp>
      <p:grpSp>
        <p:nvGrpSpPr>
          <p:cNvPr id="111" name="组合 110"/>
          <p:cNvGrpSpPr/>
          <p:nvPr/>
        </p:nvGrpSpPr>
        <p:grpSpPr>
          <a:xfrm>
            <a:off x="10189897" y="1956202"/>
            <a:ext cx="477716" cy="1080000"/>
            <a:chOff x="9853015" y="1956202"/>
            <a:chExt cx="477716" cy="1080000"/>
          </a:xfrm>
        </p:grpSpPr>
        <p:sp>
          <p:nvSpPr>
            <p:cNvPr id="89" name="Freeform 7"/>
            <p:cNvSpPr/>
            <p:nvPr/>
          </p:nvSpPr>
          <p:spPr bwMode="auto">
            <a:xfrm>
              <a:off x="9972600" y="1956202"/>
              <a:ext cx="213010" cy="204291"/>
            </a:xfrm>
            <a:custGeom>
              <a:avLst/>
              <a:gdLst>
                <a:gd name="T0" fmla="*/ 11 w 25"/>
                <a:gd name="T1" fmla="*/ 2 h 24"/>
                <a:gd name="T2" fmla="*/ 23 w 25"/>
                <a:gd name="T3" fmla="*/ 13 h 24"/>
                <a:gd name="T4" fmla="*/ 5 w 25"/>
                <a:gd name="T5" fmla="*/ 18 h 24"/>
                <a:gd name="T6" fmla="*/ 11 w 25"/>
                <a:gd name="T7" fmla="*/ 2 h 24"/>
              </a:gdLst>
              <a:ahLst/>
              <a:cxnLst>
                <a:cxn ang="0">
                  <a:pos x="T0" y="T1"/>
                </a:cxn>
                <a:cxn ang="0">
                  <a:pos x="T2" y="T3"/>
                </a:cxn>
                <a:cxn ang="0">
                  <a:pos x="T4" y="T5"/>
                </a:cxn>
                <a:cxn ang="0">
                  <a:pos x="T6" y="T7"/>
                </a:cxn>
              </a:cxnLst>
              <a:rect l="0" t="0" r="r" b="b"/>
              <a:pathLst>
                <a:path w="25" h="24">
                  <a:moveTo>
                    <a:pt x="11" y="2"/>
                  </a:moveTo>
                  <a:cubicBezTo>
                    <a:pt x="18" y="0"/>
                    <a:pt x="25" y="6"/>
                    <a:pt x="23" y="13"/>
                  </a:cubicBezTo>
                  <a:cubicBezTo>
                    <a:pt x="23" y="22"/>
                    <a:pt x="10" y="24"/>
                    <a:pt x="5" y="18"/>
                  </a:cubicBezTo>
                  <a:cubicBezTo>
                    <a:pt x="0" y="12"/>
                    <a:pt x="4" y="3"/>
                    <a:pt x="11" y="2"/>
                  </a:cubicBezTo>
                  <a:close/>
                </a:path>
              </a:pathLst>
            </a:custGeom>
            <a:solidFill>
              <a:srgbClr val="D82132">
                <a:alpha val="80000"/>
              </a:srgbClr>
            </a:solidFill>
            <a:ln w="22225">
              <a:noFill/>
            </a:ln>
          </p:spPr>
          <p:txBody>
            <a:bodyPr vert="horz" wrap="square" lIns="91440" tIns="45720" rIns="91440" bIns="45720" numCol="1" anchor="t" anchorCtr="0" compatLnSpc="1"/>
            <a:lstStyle/>
            <a:p>
              <a:endParaRPr lang="zh-CN" altLang="en-US"/>
            </a:p>
          </p:txBody>
        </p:sp>
        <p:sp>
          <p:nvSpPr>
            <p:cNvPr id="90" name="Freeform 8"/>
            <p:cNvSpPr/>
            <p:nvPr/>
          </p:nvSpPr>
          <p:spPr bwMode="auto">
            <a:xfrm>
              <a:off x="9853015" y="2151773"/>
              <a:ext cx="477716" cy="884429"/>
            </a:xfrm>
            <a:custGeom>
              <a:avLst/>
              <a:gdLst>
                <a:gd name="T0" fmla="*/ 11 w 56"/>
                <a:gd name="T1" fmla="*/ 5 h 104"/>
                <a:gd name="T2" fmla="*/ 30 w 56"/>
                <a:gd name="T3" fmla="*/ 2 h 104"/>
                <a:gd name="T4" fmla="*/ 44 w 56"/>
                <a:gd name="T5" fmla="*/ 7 h 104"/>
                <a:gd name="T6" fmla="*/ 51 w 56"/>
                <a:gd name="T7" fmla="*/ 27 h 104"/>
                <a:gd name="T8" fmla="*/ 55 w 56"/>
                <a:gd name="T9" fmla="*/ 44 h 104"/>
                <a:gd name="T10" fmla="*/ 47 w 56"/>
                <a:gd name="T11" fmla="*/ 42 h 104"/>
                <a:gd name="T12" fmla="*/ 40 w 56"/>
                <a:gd name="T13" fmla="*/ 18 h 104"/>
                <a:gd name="T14" fmla="*/ 37 w 56"/>
                <a:gd name="T15" fmla="*/ 15 h 104"/>
                <a:gd name="T16" fmla="*/ 50 w 56"/>
                <a:gd name="T17" fmla="*/ 63 h 104"/>
                <a:gd name="T18" fmla="*/ 39 w 56"/>
                <a:gd name="T19" fmla="*/ 63 h 104"/>
                <a:gd name="T20" fmla="*/ 38 w 56"/>
                <a:gd name="T21" fmla="*/ 97 h 104"/>
                <a:gd name="T22" fmla="*/ 34 w 56"/>
                <a:gd name="T23" fmla="*/ 102 h 104"/>
                <a:gd name="T24" fmla="*/ 29 w 56"/>
                <a:gd name="T25" fmla="*/ 97 h 104"/>
                <a:gd name="T26" fmla="*/ 29 w 56"/>
                <a:gd name="T27" fmla="*/ 63 h 104"/>
                <a:gd name="T28" fmla="*/ 26 w 56"/>
                <a:gd name="T29" fmla="*/ 63 h 104"/>
                <a:gd name="T30" fmla="*/ 26 w 56"/>
                <a:gd name="T31" fmla="*/ 98 h 104"/>
                <a:gd name="T32" fmla="*/ 17 w 56"/>
                <a:gd name="T33" fmla="*/ 98 h 104"/>
                <a:gd name="T34" fmla="*/ 17 w 56"/>
                <a:gd name="T35" fmla="*/ 63 h 104"/>
                <a:gd name="T36" fmla="*/ 5 w 56"/>
                <a:gd name="T37" fmla="*/ 63 h 104"/>
                <a:gd name="T38" fmla="*/ 17 w 56"/>
                <a:gd name="T39" fmla="*/ 15 h 104"/>
                <a:gd name="T40" fmla="*/ 15 w 56"/>
                <a:gd name="T41" fmla="*/ 17 h 104"/>
                <a:gd name="T42" fmla="*/ 7 w 56"/>
                <a:gd name="T43" fmla="*/ 42 h 104"/>
                <a:gd name="T44" fmla="*/ 0 w 56"/>
                <a:gd name="T45" fmla="*/ 42 h 104"/>
                <a:gd name="T46" fmla="*/ 4 w 56"/>
                <a:gd name="T47" fmla="*/ 23 h 104"/>
                <a:gd name="T48" fmla="*/ 11 w 56"/>
                <a:gd name="T49"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04">
                  <a:moveTo>
                    <a:pt x="11" y="5"/>
                  </a:moveTo>
                  <a:cubicBezTo>
                    <a:pt x="16" y="0"/>
                    <a:pt x="24" y="2"/>
                    <a:pt x="30" y="2"/>
                  </a:cubicBezTo>
                  <a:cubicBezTo>
                    <a:pt x="35" y="1"/>
                    <a:pt x="41" y="2"/>
                    <a:pt x="44" y="7"/>
                  </a:cubicBezTo>
                  <a:cubicBezTo>
                    <a:pt x="48" y="13"/>
                    <a:pt x="49" y="20"/>
                    <a:pt x="51" y="27"/>
                  </a:cubicBezTo>
                  <a:cubicBezTo>
                    <a:pt x="53" y="33"/>
                    <a:pt x="56" y="38"/>
                    <a:pt x="55" y="44"/>
                  </a:cubicBezTo>
                  <a:cubicBezTo>
                    <a:pt x="52" y="45"/>
                    <a:pt x="49" y="45"/>
                    <a:pt x="47" y="42"/>
                  </a:cubicBezTo>
                  <a:cubicBezTo>
                    <a:pt x="44" y="34"/>
                    <a:pt x="42" y="26"/>
                    <a:pt x="40" y="18"/>
                  </a:cubicBezTo>
                  <a:cubicBezTo>
                    <a:pt x="39" y="16"/>
                    <a:pt x="38" y="15"/>
                    <a:pt x="37" y="15"/>
                  </a:cubicBezTo>
                  <a:cubicBezTo>
                    <a:pt x="41" y="31"/>
                    <a:pt x="46" y="47"/>
                    <a:pt x="50" y="63"/>
                  </a:cubicBezTo>
                  <a:cubicBezTo>
                    <a:pt x="47" y="63"/>
                    <a:pt x="43" y="63"/>
                    <a:pt x="39" y="63"/>
                  </a:cubicBezTo>
                  <a:cubicBezTo>
                    <a:pt x="38" y="74"/>
                    <a:pt x="39" y="85"/>
                    <a:pt x="38" y="97"/>
                  </a:cubicBezTo>
                  <a:cubicBezTo>
                    <a:pt x="38" y="100"/>
                    <a:pt x="37" y="103"/>
                    <a:pt x="34" y="102"/>
                  </a:cubicBezTo>
                  <a:cubicBezTo>
                    <a:pt x="31" y="103"/>
                    <a:pt x="29" y="100"/>
                    <a:pt x="29" y="97"/>
                  </a:cubicBezTo>
                  <a:cubicBezTo>
                    <a:pt x="29" y="86"/>
                    <a:pt x="29" y="74"/>
                    <a:pt x="29" y="63"/>
                  </a:cubicBezTo>
                  <a:cubicBezTo>
                    <a:pt x="28" y="63"/>
                    <a:pt x="27" y="63"/>
                    <a:pt x="26" y="63"/>
                  </a:cubicBezTo>
                  <a:cubicBezTo>
                    <a:pt x="26" y="74"/>
                    <a:pt x="27" y="86"/>
                    <a:pt x="26" y="98"/>
                  </a:cubicBezTo>
                  <a:cubicBezTo>
                    <a:pt x="26" y="104"/>
                    <a:pt x="18" y="104"/>
                    <a:pt x="17" y="98"/>
                  </a:cubicBezTo>
                  <a:cubicBezTo>
                    <a:pt x="17" y="86"/>
                    <a:pt x="17" y="74"/>
                    <a:pt x="17" y="63"/>
                  </a:cubicBezTo>
                  <a:cubicBezTo>
                    <a:pt x="13" y="63"/>
                    <a:pt x="9" y="63"/>
                    <a:pt x="5" y="63"/>
                  </a:cubicBezTo>
                  <a:cubicBezTo>
                    <a:pt x="9" y="47"/>
                    <a:pt x="13" y="31"/>
                    <a:pt x="17" y="15"/>
                  </a:cubicBezTo>
                  <a:cubicBezTo>
                    <a:pt x="16" y="16"/>
                    <a:pt x="16" y="16"/>
                    <a:pt x="15" y="17"/>
                  </a:cubicBezTo>
                  <a:cubicBezTo>
                    <a:pt x="12" y="25"/>
                    <a:pt x="10" y="34"/>
                    <a:pt x="7" y="42"/>
                  </a:cubicBezTo>
                  <a:cubicBezTo>
                    <a:pt x="7" y="46"/>
                    <a:pt x="0" y="46"/>
                    <a:pt x="0" y="42"/>
                  </a:cubicBezTo>
                  <a:cubicBezTo>
                    <a:pt x="0" y="35"/>
                    <a:pt x="3" y="29"/>
                    <a:pt x="4" y="23"/>
                  </a:cubicBezTo>
                  <a:cubicBezTo>
                    <a:pt x="7" y="17"/>
                    <a:pt x="7" y="10"/>
                    <a:pt x="11" y="5"/>
                  </a:cubicBezTo>
                  <a:close/>
                </a:path>
              </a:pathLst>
            </a:custGeom>
            <a:solidFill>
              <a:srgbClr val="D82132">
                <a:alpha val="80000"/>
              </a:srgbClr>
            </a:solidFill>
            <a:ln w="22225">
              <a:noFill/>
            </a:ln>
          </p:spPr>
          <p:txBody>
            <a:bodyPr vert="horz" wrap="square" lIns="91440" tIns="45720" rIns="91440" bIns="45720" numCol="1" anchor="t" anchorCtr="0" compatLnSpc="1"/>
            <a:lstStyle/>
            <a:p>
              <a:endParaRPr lang="zh-CN" altLang="en-US"/>
            </a:p>
          </p:txBody>
        </p:sp>
      </p:grpSp>
      <p:sp>
        <p:nvSpPr>
          <p:cNvPr id="94" name="矩形 93"/>
          <p:cNvSpPr/>
          <p:nvPr/>
        </p:nvSpPr>
        <p:spPr>
          <a:xfrm>
            <a:off x="1386950" y="3696919"/>
            <a:ext cx="2240653" cy="2462021"/>
          </a:xfrm>
          <a:prstGeom prst="rect">
            <a:avLst/>
          </a:prstGeom>
        </p:spPr>
        <p:txBody>
          <a:bodyPr wrap="square">
            <a:spAutoFit/>
          </a:bodyPr>
          <a:lstStyle/>
          <a:p>
            <a:pPr algn="just">
              <a:lnSpc>
                <a:spcPct val="120000"/>
              </a:lnSpc>
              <a:spcAft>
                <a:spcPts val="12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a:p>
            <a:pPr algn="just">
              <a:lnSpc>
                <a:spcPct val="120000"/>
              </a:lnSpc>
              <a:spcAft>
                <a:spcPts val="12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p:txBody>
      </p:sp>
      <p:sp>
        <p:nvSpPr>
          <p:cNvPr id="95" name="矩形 94"/>
          <p:cNvSpPr/>
          <p:nvPr/>
        </p:nvSpPr>
        <p:spPr>
          <a:xfrm>
            <a:off x="8573770" y="3696919"/>
            <a:ext cx="2240653" cy="2462021"/>
          </a:xfrm>
          <a:prstGeom prst="rect">
            <a:avLst/>
          </a:prstGeom>
        </p:spPr>
        <p:txBody>
          <a:bodyPr wrap="square">
            <a:spAutoFit/>
          </a:bodyPr>
          <a:lstStyle/>
          <a:p>
            <a:pPr algn="just">
              <a:lnSpc>
                <a:spcPct val="120000"/>
              </a:lnSpc>
              <a:spcAft>
                <a:spcPts val="12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a:p>
            <a:pPr algn="just">
              <a:lnSpc>
                <a:spcPct val="120000"/>
              </a:lnSpc>
              <a:spcAft>
                <a:spcPts val="12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p:txBody>
      </p:sp>
      <p:cxnSp>
        <p:nvCxnSpPr>
          <p:cNvPr id="97" name="直接连接符 96"/>
          <p:cNvCxnSpPr/>
          <p:nvPr/>
        </p:nvCxnSpPr>
        <p:spPr>
          <a:xfrm>
            <a:off x="2486526" y="2486526"/>
            <a:ext cx="15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010526" y="2486526"/>
            <a:ext cx="786063" cy="786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8192728" y="2486526"/>
            <a:ext cx="15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406665" y="2486526"/>
            <a:ext cx="786063" cy="786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078805" y="6299307"/>
            <a:ext cx="100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11158805" y="2486526"/>
            <a:ext cx="0" cy="3812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1078805" y="2486526"/>
            <a:ext cx="0" cy="3812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1410025" y="3291981"/>
            <a:ext cx="1329676" cy="488147"/>
          </a:xfrm>
          <a:prstGeom prst="rect">
            <a:avLst/>
          </a:prstGeom>
        </p:spPr>
        <p:txBody>
          <a:bodyPr wrap="square">
            <a:spAutoFit/>
          </a:bodyPr>
          <a:lstStyle/>
          <a:p>
            <a:pPr>
              <a:lnSpc>
                <a:spcPct val="120000"/>
              </a:lnSpc>
            </a:pPr>
            <a:r>
              <a:rPr lang="en-US" altLang="zh-CN" sz="2400" b="1" dirty="0">
                <a:solidFill>
                  <a:schemeClr val="bg1"/>
                </a:solidFill>
                <a:latin typeface="Agency FB" panose="020B0503020202020204" pitchFamily="34" charset="0"/>
                <a:ea typeface="微软雅黑" panose="020B0503020204020204" pitchFamily="34" charset="-122"/>
                <a:cs typeface="Arial" panose="020B0604020202020204" pitchFamily="34" charset="0"/>
              </a:rPr>
              <a:t>76.00</a:t>
            </a:r>
            <a:r>
              <a:rPr lang="en-US" altLang="zh-CN" sz="1200" b="1" dirty="0">
                <a:solidFill>
                  <a:schemeClr val="bg1"/>
                </a:solidFill>
                <a:latin typeface="Agency FB" panose="020B0503020202020204" pitchFamily="34" charset="0"/>
                <a:ea typeface="微软雅黑" panose="020B0503020204020204" pitchFamily="34" charset="-122"/>
                <a:cs typeface="Arial" panose="020B0604020202020204" pitchFamily="34" charset="0"/>
              </a:rPr>
              <a:t>%</a:t>
            </a:r>
          </a:p>
        </p:txBody>
      </p:sp>
      <p:sp>
        <p:nvSpPr>
          <p:cNvPr id="114" name="矩形 113"/>
          <p:cNvSpPr/>
          <p:nvPr/>
        </p:nvSpPr>
        <p:spPr>
          <a:xfrm>
            <a:off x="9905090" y="3291981"/>
            <a:ext cx="1329676" cy="535531"/>
          </a:xfrm>
          <a:prstGeom prst="rect">
            <a:avLst/>
          </a:prstGeom>
        </p:spPr>
        <p:txBody>
          <a:bodyPr wrap="square">
            <a:spAutoFit/>
          </a:bodyPr>
          <a:lstStyle/>
          <a:p>
            <a:pPr>
              <a:lnSpc>
                <a:spcPct val="120000"/>
              </a:lnSpc>
            </a:pPr>
            <a:r>
              <a:rPr lang="en-US" altLang="zh-CN" sz="2400" b="1" dirty="0">
                <a:solidFill>
                  <a:schemeClr val="bg1"/>
                </a:solidFill>
                <a:latin typeface="Agency FB" panose="020B0503020202020204" pitchFamily="34" charset="0"/>
                <a:ea typeface="微软雅黑" panose="020B0503020204020204" pitchFamily="34" charset="-122"/>
                <a:cs typeface="Arial" panose="020B0604020202020204" pitchFamily="34" charset="0"/>
              </a:rPr>
              <a:t>24.00</a:t>
            </a:r>
            <a:r>
              <a:rPr lang="en-US" altLang="zh-CN" sz="1200" b="1" dirty="0">
                <a:solidFill>
                  <a:schemeClr val="bg1"/>
                </a:solidFill>
                <a:latin typeface="Agency FB" panose="020B0503020202020204" pitchFamily="34" charset="0"/>
                <a:ea typeface="微软雅黑" panose="020B0503020204020204" pitchFamily="34" charset="-122"/>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email"/>
          <a:srcRect/>
          <a:stretch>
            <a:fillRect/>
          </a:stretch>
        </p:blipFill>
        <p:spPr>
          <a:xfrm>
            <a:off x="4796589" y="0"/>
            <a:ext cx="7395410" cy="6858000"/>
          </a:xfrm>
          <a:prstGeom prst="rect">
            <a:avLst/>
          </a:prstGeom>
        </p:spPr>
      </p:pic>
      <p:sp>
        <p:nvSpPr>
          <p:cNvPr id="25" name="矩形 24"/>
          <p:cNvSpPr/>
          <p:nvPr/>
        </p:nvSpPr>
        <p:spPr>
          <a:xfrm>
            <a:off x="6238875" y="2617788"/>
            <a:ext cx="3332163" cy="34591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004050" y="1744663"/>
            <a:ext cx="3484563" cy="45672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826375" y="3429000"/>
            <a:ext cx="3300413" cy="28019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灯片编号占位符 51"/>
          <p:cNvSpPr>
            <a:spLocks noGrp="1"/>
          </p:cNvSpPr>
          <p:nvPr>
            <p:ph type="sldNum" sz="quarter" idx="12"/>
          </p:nvPr>
        </p:nvSpPr>
        <p:spPr/>
        <p:txBody>
          <a:bodyPr/>
          <a:lstStyle/>
          <a:p>
            <a:fld id="{23F514B3-D784-443D-A7F6-241B5948149F}" type="slidenum">
              <a:rPr lang="zh-CN" altLang="en-US" smtClean="0"/>
              <a:t>13</a:t>
            </a:fld>
            <a:endParaRPr lang="zh-CN" altLang="en-US" dirty="0"/>
          </a:p>
        </p:txBody>
      </p:sp>
      <p:sp>
        <p:nvSpPr>
          <p:cNvPr id="8" name="Oval 8"/>
          <p:cNvSpPr>
            <a:spLocks noChangeArrowheads="1"/>
          </p:cNvSpPr>
          <p:nvPr/>
        </p:nvSpPr>
        <p:spPr bwMode="auto">
          <a:xfrm>
            <a:off x="7397750" y="1293813"/>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9" name="Freeform 9"/>
          <p:cNvSpPr>
            <a:spLocks noEditPoints="1"/>
          </p:cNvSpPr>
          <p:nvPr/>
        </p:nvSpPr>
        <p:spPr bwMode="auto">
          <a:xfrm>
            <a:off x="7386638" y="1282700"/>
            <a:ext cx="949325" cy="949325"/>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49" y="1560"/>
                  <a:pt x="0" y="1210"/>
                  <a:pt x="0" y="780"/>
                </a:cubicBezTo>
                <a:cubicBezTo>
                  <a:pt x="0" y="350"/>
                  <a:pt x="349"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9096375" y="3001963"/>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1" name="Freeform 11"/>
          <p:cNvSpPr>
            <a:spLocks noEditPoints="1"/>
          </p:cNvSpPr>
          <p:nvPr/>
        </p:nvSpPr>
        <p:spPr bwMode="auto">
          <a:xfrm>
            <a:off x="9083675" y="2989263"/>
            <a:ext cx="950913" cy="950913"/>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 name="Oval 12"/>
          <p:cNvSpPr>
            <a:spLocks noChangeArrowheads="1"/>
          </p:cNvSpPr>
          <p:nvPr/>
        </p:nvSpPr>
        <p:spPr bwMode="auto">
          <a:xfrm>
            <a:off x="6553200" y="2166938"/>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6540500" y="2154238"/>
            <a:ext cx="950913" cy="950913"/>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7375525" y="3001963"/>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7362825" y="2989263"/>
            <a:ext cx="950913" cy="950913"/>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7" name="Oval 16"/>
          <p:cNvSpPr>
            <a:spLocks noChangeArrowheads="1"/>
          </p:cNvSpPr>
          <p:nvPr/>
        </p:nvSpPr>
        <p:spPr bwMode="auto">
          <a:xfrm>
            <a:off x="8178800" y="2166938"/>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18" name="Freeform 17"/>
          <p:cNvSpPr>
            <a:spLocks noEditPoints="1"/>
          </p:cNvSpPr>
          <p:nvPr/>
        </p:nvSpPr>
        <p:spPr bwMode="auto">
          <a:xfrm>
            <a:off x="8166100" y="2154238"/>
            <a:ext cx="950913" cy="950913"/>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9" name="Oval 18"/>
          <p:cNvSpPr>
            <a:spLocks noChangeArrowheads="1"/>
          </p:cNvSpPr>
          <p:nvPr/>
        </p:nvSpPr>
        <p:spPr bwMode="auto">
          <a:xfrm>
            <a:off x="10013950" y="2166938"/>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20" name="Freeform 19"/>
          <p:cNvSpPr>
            <a:spLocks noEditPoints="1"/>
          </p:cNvSpPr>
          <p:nvPr/>
        </p:nvSpPr>
        <p:spPr bwMode="auto">
          <a:xfrm>
            <a:off x="10001250" y="2154238"/>
            <a:ext cx="950913" cy="950913"/>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1" name="Oval 20"/>
          <p:cNvSpPr>
            <a:spLocks noChangeArrowheads="1"/>
          </p:cNvSpPr>
          <p:nvPr/>
        </p:nvSpPr>
        <p:spPr bwMode="auto">
          <a:xfrm>
            <a:off x="5795963" y="3346450"/>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22" name="Freeform 21"/>
          <p:cNvSpPr>
            <a:spLocks noEditPoints="1"/>
          </p:cNvSpPr>
          <p:nvPr/>
        </p:nvSpPr>
        <p:spPr bwMode="auto">
          <a:xfrm>
            <a:off x="5784850" y="3333750"/>
            <a:ext cx="949325" cy="949325"/>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3" name="Oval 22"/>
          <p:cNvSpPr>
            <a:spLocks noChangeArrowheads="1"/>
          </p:cNvSpPr>
          <p:nvPr/>
        </p:nvSpPr>
        <p:spPr bwMode="auto">
          <a:xfrm>
            <a:off x="9028113" y="1293813"/>
            <a:ext cx="925513" cy="925513"/>
          </a:xfrm>
          <a:prstGeom prst="ellipse">
            <a:avLst/>
          </a:pr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24" name="Freeform 23"/>
          <p:cNvSpPr>
            <a:spLocks noEditPoints="1"/>
          </p:cNvSpPr>
          <p:nvPr/>
        </p:nvSpPr>
        <p:spPr bwMode="auto">
          <a:xfrm>
            <a:off x="9015413" y="1282700"/>
            <a:ext cx="950913" cy="949325"/>
          </a:xfrm>
          <a:custGeom>
            <a:avLst/>
            <a:gdLst>
              <a:gd name="T0" fmla="*/ 780 w 1560"/>
              <a:gd name="T1" fmla="*/ 1560 h 1560"/>
              <a:gd name="T2" fmla="*/ 0 w 1560"/>
              <a:gd name="T3" fmla="*/ 780 h 1560"/>
              <a:gd name="T4" fmla="*/ 780 w 1560"/>
              <a:gd name="T5" fmla="*/ 0 h 1560"/>
              <a:gd name="T6" fmla="*/ 1560 w 1560"/>
              <a:gd name="T7" fmla="*/ 780 h 1560"/>
              <a:gd name="T8" fmla="*/ 780 w 1560"/>
              <a:gd name="T9" fmla="*/ 1560 h 1560"/>
              <a:gd name="T10" fmla="*/ 780 w 1560"/>
              <a:gd name="T11" fmla="*/ 40 h 1560"/>
              <a:gd name="T12" fmla="*/ 40 w 1560"/>
              <a:gd name="T13" fmla="*/ 780 h 1560"/>
              <a:gd name="T14" fmla="*/ 780 w 1560"/>
              <a:gd name="T15" fmla="*/ 1520 h 1560"/>
              <a:gd name="T16" fmla="*/ 1520 w 1560"/>
              <a:gd name="T17" fmla="*/ 780 h 1560"/>
              <a:gd name="T18" fmla="*/ 780 w 1560"/>
              <a:gd name="T19" fmla="*/ 4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0" h="1560">
                <a:moveTo>
                  <a:pt x="780" y="1560"/>
                </a:moveTo>
                <a:cubicBezTo>
                  <a:pt x="349" y="1560"/>
                  <a:pt x="0" y="1210"/>
                  <a:pt x="0" y="780"/>
                </a:cubicBezTo>
                <a:cubicBezTo>
                  <a:pt x="0" y="350"/>
                  <a:pt x="349"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8" name="矩形 37"/>
          <p:cNvSpPr/>
          <p:nvPr/>
        </p:nvSpPr>
        <p:spPr>
          <a:xfrm>
            <a:off x="968579" y="1129070"/>
            <a:ext cx="3518912" cy="646331"/>
          </a:xfrm>
          <a:prstGeom prst="rect">
            <a:avLst/>
          </a:prstGeom>
        </p:spPr>
        <p:txBody>
          <a:bodyPr wrap="none">
            <a:spAutoFit/>
          </a:bodyPr>
          <a:lstStyle/>
          <a:p>
            <a:r>
              <a:rPr lang="en-US" altLang="zh-CN" sz="3600" dirty="0">
                <a:solidFill>
                  <a:srgbClr val="D82132"/>
                </a:solidFill>
                <a:latin typeface="Arial" panose="020B0604020202020204" pitchFamily="34" charset="0"/>
                <a:cs typeface="Arial" panose="020B0604020202020204" pitchFamily="34" charset="0"/>
              </a:rPr>
              <a:t>ACHIEVEMENT</a:t>
            </a:r>
          </a:p>
        </p:txBody>
      </p:sp>
      <p:sp>
        <p:nvSpPr>
          <p:cNvPr id="39" name="矩形 38"/>
          <p:cNvSpPr/>
          <p:nvPr/>
        </p:nvSpPr>
        <p:spPr>
          <a:xfrm>
            <a:off x="965523" y="1685743"/>
            <a:ext cx="2920992" cy="261610"/>
          </a:xfrm>
          <a:prstGeom prst="rect">
            <a:avLst/>
          </a:prstGeom>
        </p:spPr>
        <p:txBody>
          <a:bodyPr wrap="none">
            <a:spAutoFit/>
          </a:bodyPr>
          <a:lstStyle/>
          <a:p>
            <a:r>
              <a:rPr lang="en-US" altLang="zh-CN" sz="1100" dirty="0">
                <a:solidFill>
                  <a:srgbClr val="D82132"/>
                </a:solidFill>
                <a:latin typeface="Arial" panose="020B0604020202020204" pitchFamily="34" charset="0"/>
                <a:cs typeface="Arial" panose="020B0604020202020204" pitchFamily="34" charset="0"/>
              </a:rPr>
              <a:t>Some text about this part related goes here.</a:t>
            </a:r>
            <a:endParaRPr lang="zh-CN" altLang="en-US" sz="1100" dirty="0">
              <a:solidFill>
                <a:srgbClr val="D82132"/>
              </a:solidFill>
            </a:endParaRPr>
          </a:p>
        </p:txBody>
      </p:sp>
      <p:sp>
        <p:nvSpPr>
          <p:cNvPr id="40" name="矩形 39"/>
          <p:cNvSpPr/>
          <p:nvPr/>
        </p:nvSpPr>
        <p:spPr>
          <a:xfrm>
            <a:off x="965523" y="2034667"/>
            <a:ext cx="3330706" cy="430887"/>
          </a:xfrm>
          <a:prstGeom prst="rect">
            <a:avLst/>
          </a:prstGeom>
        </p:spPr>
        <p:txBody>
          <a:bodyPr wrap="square">
            <a:spAutoFit/>
          </a:bodyPr>
          <a:lstStyle/>
          <a:p>
            <a:r>
              <a:rPr lang="en-US" altLang="zh-CN" sz="1100" dirty="0">
                <a:solidFill>
                  <a:srgbClr val="D82132"/>
                </a:solidFill>
                <a:latin typeface="Arial" panose="020B0604020202020204" pitchFamily="34" charset="0"/>
                <a:cs typeface="Arial" panose="020B0604020202020204" pitchFamily="34" charset="0"/>
              </a:rPr>
              <a:t>Some text about this part related goes here. Some text about this part related goes here. </a:t>
            </a:r>
            <a:endParaRPr lang="zh-CN" altLang="en-US" sz="1100" dirty="0">
              <a:solidFill>
                <a:srgbClr val="D82132"/>
              </a:solidFill>
            </a:endParaRPr>
          </a:p>
        </p:txBody>
      </p:sp>
      <p:grpSp>
        <p:nvGrpSpPr>
          <p:cNvPr id="44" name="Group 4"/>
          <p:cNvGrpSpPr>
            <a:grpSpLocks noChangeAspect="1"/>
          </p:cNvGrpSpPr>
          <p:nvPr/>
        </p:nvGrpSpPr>
        <p:grpSpPr bwMode="auto">
          <a:xfrm>
            <a:off x="7579560" y="3193824"/>
            <a:ext cx="504000" cy="515041"/>
            <a:chOff x="2699" y="994"/>
            <a:chExt cx="2282" cy="2332"/>
          </a:xfrm>
        </p:grpSpPr>
        <p:sp>
          <p:nvSpPr>
            <p:cNvPr id="45" name="AutoShape 3"/>
            <p:cNvSpPr>
              <a:spLocks noChangeAspect="1" noChangeArrowheads="1" noTextEdit="1"/>
            </p:cNvSpPr>
            <p:nvPr/>
          </p:nvSpPr>
          <p:spPr bwMode="auto">
            <a:xfrm>
              <a:off x="2699" y="994"/>
              <a:ext cx="2282" cy="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5"/>
            <p:cNvSpPr>
              <a:spLocks noChangeAspect="1"/>
            </p:cNvSpPr>
            <p:nvPr/>
          </p:nvSpPr>
          <p:spPr bwMode="auto">
            <a:xfrm>
              <a:off x="2697" y="994"/>
              <a:ext cx="2286" cy="2332"/>
            </a:xfrm>
            <a:custGeom>
              <a:avLst/>
              <a:gdLst>
                <a:gd name="T0" fmla="*/ 317 w 2286"/>
                <a:gd name="T1" fmla="*/ 967 h 2332"/>
                <a:gd name="T2" fmla="*/ 362 w 2286"/>
                <a:gd name="T3" fmla="*/ 844 h 2332"/>
                <a:gd name="T4" fmla="*/ 395 w 2286"/>
                <a:gd name="T5" fmla="*/ 742 h 2332"/>
                <a:gd name="T6" fmla="*/ 417 w 2286"/>
                <a:gd name="T7" fmla="*/ 593 h 2332"/>
                <a:gd name="T8" fmla="*/ 483 w 2286"/>
                <a:gd name="T9" fmla="*/ 424 h 2332"/>
                <a:gd name="T10" fmla="*/ 587 w 2286"/>
                <a:gd name="T11" fmla="*/ 273 h 2332"/>
                <a:gd name="T12" fmla="*/ 755 w 2286"/>
                <a:gd name="T13" fmla="*/ 116 h 2332"/>
                <a:gd name="T14" fmla="*/ 955 w 2286"/>
                <a:gd name="T15" fmla="*/ 31 h 2332"/>
                <a:gd name="T16" fmla="*/ 1191 w 2286"/>
                <a:gd name="T17" fmla="*/ 0 h 2332"/>
                <a:gd name="T18" fmla="*/ 1438 w 2286"/>
                <a:gd name="T19" fmla="*/ 29 h 2332"/>
                <a:gd name="T20" fmla="*/ 1668 w 2286"/>
                <a:gd name="T21" fmla="*/ 119 h 2332"/>
                <a:gd name="T22" fmla="*/ 1812 w 2286"/>
                <a:gd name="T23" fmla="*/ 232 h 2332"/>
                <a:gd name="T24" fmla="*/ 1919 w 2286"/>
                <a:gd name="T25" fmla="*/ 389 h 2332"/>
                <a:gd name="T26" fmla="*/ 1981 w 2286"/>
                <a:gd name="T27" fmla="*/ 566 h 2332"/>
                <a:gd name="T28" fmla="*/ 2021 w 2286"/>
                <a:gd name="T29" fmla="*/ 761 h 2332"/>
                <a:gd name="T30" fmla="*/ 2078 w 2286"/>
                <a:gd name="T31" fmla="*/ 889 h 2332"/>
                <a:gd name="T32" fmla="*/ 2083 w 2286"/>
                <a:gd name="T33" fmla="*/ 988 h 2332"/>
                <a:gd name="T34" fmla="*/ 2104 w 2286"/>
                <a:gd name="T35" fmla="*/ 1112 h 2332"/>
                <a:gd name="T36" fmla="*/ 2220 w 2286"/>
                <a:gd name="T37" fmla="*/ 1323 h 2332"/>
                <a:gd name="T38" fmla="*/ 2274 w 2286"/>
                <a:gd name="T39" fmla="*/ 1498 h 2332"/>
                <a:gd name="T40" fmla="*/ 2279 w 2286"/>
                <a:gd name="T41" fmla="*/ 1683 h 2332"/>
                <a:gd name="T42" fmla="*/ 2237 w 2286"/>
                <a:gd name="T43" fmla="*/ 1787 h 2332"/>
                <a:gd name="T44" fmla="*/ 2189 w 2286"/>
                <a:gd name="T45" fmla="*/ 1820 h 2332"/>
                <a:gd name="T46" fmla="*/ 2142 w 2286"/>
                <a:gd name="T47" fmla="*/ 1792 h 2332"/>
                <a:gd name="T48" fmla="*/ 2064 w 2286"/>
                <a:gd name="T49" fmla="*/ 1661 h 2332"/>
                <a:gd name="T50" fmla="*/ 2019 w 2286"/>
                <a:gd name="T51" fmla="*/ 1751 h 2332"/>
                <a:gd name="T52" fmla="*/ 1907 w 2286"/>
                <a:gd name="T53" fmla="*/ 1929 h 2332"/>
                <a:gd name="T54" fmla="*/ 2007 w 2286"/>
                <a:gd name="T55" fmla="*/ 2026 h 2332"/>
                <a:gd name="T56" fmla="*/ 2090 w 2286"/>
                <a:gd name="T57" fmla="*/ 2112 h 2332"/>
                <a:gd name="T58" fmla="*/ 2090 w 2286"/>
                <a:gd name="T59" fmla="*/ 2178 h 2332"/>
                <a:gd name="T60" fmla="*/ 2033 w 2286"/>
                <a:gd name="T61" fmla="*/ 2242 h 2332"/>
                <a:gd name="T62" fmla="*/ 1902 w 2286"/>
                <a:gd name="T63" fmla="*/ 2294 h 2332"/>
                <a:gd name="T64" fmla="*/ 1689 w 2286"/>
                <a:gd name="T65" fmla="*/ 2315 h 2332"/>
                <a:gd name="T66" fmla="*/ 1440 w 2286"/>
                <a:gd name="T67" fmla="*/ 2287 h 2332"/>
                <a:gd name="T68" fmla="*/ 1253 w 2286"/>
                <a:gd name="T69" fmla="*/ 2230 h 2332"/>
                <a:gd name="T70" fmla="*/ 1125 w 2286"/>
                <a:gd name="T71" fmla="*/ 2235 h 2332"/>
                <a:gd name="T72" fmla="*/ 952 w 2286"/>
                <a:gd name="T73" fmla="*/ 2313 h 2332"/>
                <a:gd name="T74" fmla="*/ 782 w 2286"/>
                <a:gd name="T75" fmla="*/ 2332 h 2332"/>
                <a:gd name="T76" fmla="*/ 497 w 2286"/>
                <a:gd name="T77" fmla="*/ 2313 h 2332"/>
                <a:gd name="T78" fmla="*/ 334 w 2286"/>
                <a:gd name="T79" fmla="*/ 2256 h 2332"/>
                <a:gd name="T80" fmla="*/ 284 w 2286"/>
                <a:gd name="T81" fmla="*/ 2199 h 2332"/>
                <a:gd name="T82" fmla="*/ 277 w 2286"/>
                <a:gd name="T83" fmla="*/ 2128 h 2332"/>
                <a:gd name="T84" fmla="*/ 298 w 2286"/>
                <a:gd name="T85" fmla="*/ 2055 h 2332"/>
                <a:gd name="T86" fmla="*/ 360 w 2286"/>
                <a:gd name="T87" fmla="*/ 2007 h 2332"/>
                <a:gd name="T88" fmla="*/ 469 w 2286"/>
                <a:gd name="T89" fmla="*/ 1984 h 2332"/>
                <a:gd name="T90" fmla="*/ 438 w 2286"/>
                <a:gd name="T91" fmla="*/ 1943 h 2332"/>
                <a:gd name="T92" fmla="*/ 312 w 2286"/>
                <a:gd name="T93" fmla="*/ 1808 h 2332"/>
                <a:gd name="T94" fmla="*/ 246 w 2286"/>
                <a:gd name="T95" fmla="*/ 1659 h 2332"/>
                <a:gd name="T96" fmla="*/ 225 w 2286"/>
                <a:gd name="T97" fmla="*/ 1631 h 2332"/>
                <a:gd name="T98" fmla="*/ 189 w 2286"/>
                <a:gd name="T99" fmla="*/ 1702 h 2332"/>
                <a:gd name="T100" fmla="*/ 97 w 2286"/>
                <a:gd name="T101" fmla="*/ 1787 h 2332"/>
                <a:gd name="T102" fmla="*/ 35 w 2286"/>
                <a:gd name="T103" fmla="*/ 1789 h 2332"/>
                <a:gd name="T104" fmla="*/ 2 w 2286"/>
                <a:gd name="T105" fmla="*/ 1692 h 2332"/>
                <a:gd name="T106" fmla="*/ 14 w 2286"/>
                <a:gd name="T107" fmla="*/ 1503 h 2332"/>
                <a:gd name="T108" fmla="*/ 82 w 2286"/>
                <a:gd name="T109" fmla="*/ 1323 h 2332"/>
                <a:gd name="T110" fmla="*/ 210 w 2286"/>
                <a:gd name="T111" fmla="*/ 1152 h 2332"/>
                <a:gd name="T112" fmla="*/ 327 w 2286"/>
                <a:gd name="T113" fmla="*/ 1048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6" h="2332">
                  <a:moveTo>
                    <a:pt x="327" y="1048"/>
                  </a:moveTo>
                  <a:lnTo>
                    <a:pt x="322" y="1036"/>
                  </a:lnTo>
                  <a:lnTo>
                    <a:pt x="319" y="1017"/>
                  </a:lnTo>
                  <a:lnTo>
                    <a:pt x="317" y="1007"/>
                  </a:lnTo>
                  <a:lnTo>
                    <a:pt x="317" y="995"/>
                  </a:lnTo>
                  <a:lnTo>
                    <a:pt x="317" y="981"/>
                  </a:lnTo>
                  <a:lnTo>
                    <a:pt x="317" y="967"/>
                  </a:lnTo>
                  <a:lnTo>
                    <a:pt x="322" y="953"/>
                  </a:lnTo>
                  <a:lnTo>
                    <a:pt x="327" y="936"/>
                  </a:lnTo>
                  <a:lnTo>
                    <a:pt x="331" y="917"/>
                  </a:lnTo>
                  <a:lnTo>
                    <a:pt x="338" y="898"/>
                  </a:lnTo>
                  <a:lnTo>
                    <a:pt x="348" y="879"/>
                  </a:lnTo>
                  <a:lnTo>
                    <a:pt x="362" y="858"/>
                  </a:lnTo>
                  <a:lnTo>
                    <a:pt x="362" y="844"/>
                  </a:lnTo>
                  <a:lnTo>
                    <a:pt x="364" y="832"/>
                  </a:lnTo>
                  <a:lnTo>
                    <a:pt x="367" y="813"/>
                  </a:lnTo>
                  <a:lnTo>
                    <a:pt x="372" y="794"/>
                  </a:lnTo>
                  <a:lnTo>
                    <a:pt x="379" y="773"/>
                  </a:lnTo>
                  <a:lnTo>
                    <a:pt x="383" y="761"/>
                  </a:lnTo>
                  <a:lnTo>
                    <a:pt x="388" y="751"/>
                  </a:lnTo>
                  <a:lnTo>
                    <a:pt x="395" y="742"/>
                  </a:lnTo>
                  <a:lnTo>
                    <a:pt x="402" y="735"/>
                  </a:lnTo>
                  <a:lnTo>
                    <a:pt x="402" y="721"/>
                  </a:lnTo>
                  <a:lnTo>
                    <a:pt x="402" y="704"/>
                  </a:lnTo>
                  <a:lnTo>
                    <a:pt x="402" y="685"/>
                  </a:lnTo>
                  <a:lnTo>
                    <a:pt x="407" y="659"/>
                  </a:lnTo>
                  <a:lnTo>
                    <a:pt x="409" y="628"/>
                  </a:lnTo>
                  <a:lnTo>
                    <a:pt x="417" y="593"/>
                  </a:lnTo>
                  <a:lnTo>
                    <a:pt x="428" y="557"/>
                  </a:lnTo>
                  <a:lnTo>
                    <a:pt x="436" y="536"/>
                  </a:lnTo>
                  <a:lnTo>
                    <a:pt x="443" y="514"/>
                  </a:lnTo>
                  <a:lnTo>
                    <a:pt x="452" y="493"/>
                  </a:lnTo>
                  <a:lnTo>
                    <a:pt x="462" y="469"/>
                  </a:lnTo>
                  <a:lnTo>
                    <a:pt x="471" y="446"/>
                  </a:lnTo>
                  <a:lnTo>
                    <a:pt x="483" y="424"/>
                  </a:lnTo>
                  <a:lnTo>
                    <a:pt x="497" y="398"/>
                  </a:lnTo>
                  <a:lnTo>
                    <a:pt x="514" y="375"/>
                  </a:lnTo>
                  <a:lnTo>
                    <a:pt x="521" y="360"/>
                  </a:lnTo>
                  <a:lnTo>
                    <a:pt x="530" y="349"/>
                  </a:lnTo>
                  <a:lnTo>
                    <a:pt x="547" y="325"/>
                  </a:lnTo>
                  <a:lnTo>
                    <a:pt x="566" y="299"/>
                  </a:lnTo>
                  <a:lnTo>
                    <a:pt x="587" y="273"/>
                  </a:lnTo>
                  <a:lnTo>
                    <a:pt x="609" y="247"/>
                  </a:lnTo>
                  <a:lnTo>
                    <a:pt x="632" y="221"/>
                  </a:lnTo>
                  <a:lnTo>
                    <a:pt x="658" y="194"/>
                  </a:lnTo>
                  <a:lnTo>
                    <a:pt x="689" y="166"/>
                  </a:lnTo>
                  <a:lnTo>
                    <a:pt x="708" y="149"/>
                  </a:lnTo>
                  <a:lnTo>
                    <a:pt x="732" y="130"/>
                  </a:lnTo>
                  <a:lnTo>
                    <a:pt x="755" y="116"/>
                  </a:lnTo>
                  <a:lnTo>
                    <a:pt x="782" y="100"/>
                  </a:lnTo>
                  <a:lnTo>
                    <a:pt x="805" y="85"/>
                  </a:lnTo>
                  <a:lnTo>
                    <a:pt x="834" y="74"/>
                  </a:lnTo>
                  <a:lnTo>
                    <a:pt x="864" y="59"/>
                  </a:lnTo>
                  <a:lnTo>
                    <a:pt x="893" y="50"/>
                  </a:lnTo>
                  <a:lnTo>
                    <a:pt x="924" y="40"/>
                  </a:lnTo>
                  <a:lnTo>
                    <a:pt x="955" y="31"/>
                  </a:lnTo>
                  <a:lnTo>
                    <a:pt x="988" y="24"/>
                  </a:lnTo>
                  <a:lnTo>
                    <a:pt x="1021" y="17"/>
                  </a:lnTo>
                  <a:lnTo>
                    <a:pt x="1054" y="12"/>
                  </a:lnTo>
                  <a:lnTo>
                    <a:pt x="1087" y="7"/>
                  </a:lnTo>
                  <a:lnTo>
                    <a:pt x="1123" y="3"/>
                  </a:lnTo>
                  <a:lnTo>
                    <a:pt x="1158" y="0"/>
                  </a:lnTo>
                  <a:lnTo>
                    <a:pt x="1191" y="0"/>
                  </a:lnTo>
                  <a:lnTo>
                    <a:pt x="1227" y="0"/>
                  </a:lnTo>
                  <a:lnTo>
                    <a:pt x="1263" y="0"/>
                  </a:lnTo>
                  <a:lnTo>
                    <a:pt x="1298" y="5"/>
                  </a:lnTo>
                  <a:lnTo>
                    <a:pt x="1334" y="10"/>
                  </a:lnTo>
                  <a:lnTo>
                    <a:pt x="1369" y="12"/>
                  </a:lnTo>
                  <a:lnTo>
                    <a:pt x="1402" y="21"/>
                  </a:lnTo>
                  <a:lnTo>
                    <a:pt x="1438" y="29"/>
                  </a:lnTo>
                  <a:lnTo>
                    <a:pt x="1471" y="36"/>
                  </a:lnTo>
                  <a:lnTo>
                    <a:pt x="1509" y="48"/>
                  </a:lnTo>
                  <a:lnTo>
                    <a:pt x="1542" y="57"/>
                  </a:lnTo>
                  <a:lnTo>
                    <a:pt x="1573" y="71"/>
                  </a:lnTo>
                  <a:lnTo>
                    <a:pt x="1609" y="85"/>
                  </a:lnTo>
                  <a:lnTo>
                    <a:pt x="1639" y="102"/>
                  </a:lnTo>
                  <a:lnTo>
                    <a:pt x="1668" y="119"/>
                  </a:lnTo>
                  <a:lnTo>
                    <a:pt x="1699" y="138"/>
                  </a:lnTo>
                  <a:lnTo>
                    <a:pt x="1725" y="157"/>
                  </a:lnTo>
                  <a:lnTo>
                    <a:pt x="1737" y="166"/>
                  </a:lnTo>
                  <a:lnTo>
                    <a:pt x="1748" y="173"/>
                  </a:lnTo>
                  <a:lnTo>
                    <a:pt x="1772" y="192"/>
                  </a:lnTo>
                  <a:lnTo>
                    <a:pt x="1791" y="213"/>
                  </a:lnTo>
                  <a:lnTo>
                    <a:pt x="1812" y="232"/>
                  </a:lnTo>
                  <a:lnTo>
                    <a:pt x="1831" y="254"/>
                  </a:lnTo>
                  <a:lnTo>
                    <a:pt x="1848" y="275"/>
                  </a:lnTo>
                  <a:lnTo>
                    <a:pt x="1867" y="299"/>
                  </a:lnTo>
                  <a:lnTo>
                    <a:pt x="1879" y="322"/>
                  </a:lnTo>
                  <a:lnTo>
                    <a:pt x="1893" y="344"/>
                  </a:lnTo>
                  <a:lnTo>
                    <a:pt x="1907" y="367"/>
                  </a:lnTo>
                  <a:lnTo>
                    <a:pt x="1919" y="389"/>
                  </a:lnTo>
                  <a:lnTo>
                    <a:pt x="1938" y="434"/>
                  </a:lnTo>
                  <a:lnTo>
                    <a:pt x="1947" y="457"/>
                  </a:lnTo>
                  <a:lnTo>
                    <a:pt x="1957" y="481"/>
                  </a:lnTo>
                  <a:lnTo>
                    <a:pt x="1964" y="503"/>
                  </a:lnTo>
                  <a:lnTo>
                    <a:pt x="1971" y="526"/>
                  </a:lnTo>
                  <a:lnTo>
                    <a:pt x="1976" y="545"/>
                  </a:lnTo>
                  <a:lnTo>
                    <a:pt x="1981" y="566"/>
                  </a:lnTo>
                  <a:lnTo>
                    <a:pt x="1992" y="607"/>
                  </a:lnTo>
                  <a:lnTo>
                    <a:pt x="2000" y="642"/>
                  </a:lnTo>
                  <a:lnTo>
                    <a:pt x="2004" y="676"/>
                  </a:lnTo>
                  <a:lnTo>
                    <a:pt x="2007" y="704"/>
                  </a:lnTo>
                  <a:lnTo>
                    <a:pt x="2014" y="747"/>
                  </a:lnTo>
                  <a:lnTo>
                    <a:pt x="2016" y="751"/>
                  </a:lnTo>
                  <a:lnTo>
                    <a:pt x="2021" y="761"/>
                  </a:lnTo>
                  <a:lnTo>
                    <a:pt x="2033" y="782"/>
                  </a:lnTo>
                  <a:lnTo>
                    <a:pt x="2042" y="796"/>
                  </a:lnTo>
                  <a:lnTo>
                    <a:pt x="2049" y="811"/>
                  </a:lnTo>
                  <a:lnTo>
                    <a:pt x="2059" y="827"/>
                  </a:lnTo>
                  <a:lnTo>
                    <a:pt x="2068" y="846"/>
                  </a:lnTo>
                  <a:lnTo>
                    <a:pt x="2073" y="867"/>
                  </a:lnTo>
                  <a:lnTo>
                    <a:pt x="2078" y="889"/>
                  </a:lnTo>
                  <a:lnTo>
                    <a:pt x="2083" y="910"/>
                  </a:lnTo>
                  <a:lnTo>
                    <a:pt x="2085" y="922"/>
                  </a:lnTo>
                  <a:lnTo>
                    <a:pt x="2087" y="936"/>
                  </a:lnTo>
                  <a:lnTo>
                    <a:pt x="2087" y="948"/>
                  </a:lnTo>
                  <a:lnTo>
                    <a:pt x="2085" y="960"/>
                  </a:lnTo>
                  <a:lnTo>
                    <a:pt x="2085" y="974"/>
                  </a:lnTo>
                  <a:lnTo>
                    <a:pt x="2083" y="988"/>
                  </a:lnTo>
                  <a:lnTo>
                    <a:pt x="2075" y="1014"/>
                  </a:lnTo>
                  <a:lnTo>
                    <a:pt x="2068" y="1029"/>
                  </a:lnTo>
                  <a:lnTo>
                    <a:pt x="2064" y="1045"/>
                  </a:lnTo>
                  <a:lnTo>
                    <a:pt x="2064" y="1048"/>
                  </a:lnTo>
                  <a:lnTo>
                    <a:pt x="2066" y="1052"/>
                  </a:lnTo>
                  <a:lnTo>
                    <a:pt x="2073" y="1064"/>
                  </a:lnTo>
                  <a:lnTo>
                    <a:pt x="2104" y="1112"/>
                  </a:lnTo>
                  <a:lnTo>
                    <a:pt x="2128" y="1145"/>
                  </a:lnTo>
                  <a:lnTo>
                    <a:pt x="2139" y="1168"/>
                  </a:lnTo>
                  <a:lnTo>
                    <a:pt x="2156" y="1195"/>
                  </a:lnTo>
                  <a:lnTo>
                    <a:pt x="2170" y="1223"/>
                  </a:lnTo>
                  <a:lnTo>
                    <a:pt x="2187" y="1251"/>
                  </a:lnTo>
                  <a:lnTo>
                    <a:pt x="2201" y="1285"/>
                  </a:lnTo>
                  <a:lnTo>
                    <a:pt x="2220" y="1323"/>
                  </a:lnTo>
                  <a:lnTo>
                    <a:pt x="2229" y="1346"/>
                  </a:lnTo>
                  <a:lnTo>
                    <a:pt x="2239" y="1368"/>
                  </a:lnTo>
                  <a:lnTo>
                    <a:pt x="2248" y="1391"/>
                  </a:lnTo>
                  <a:lnTo>
                    <a:pt x="2256" y="1415"/>
                  </a:lnTo>
                  <a:lnTo>
                    <a:pt x="2260" y="1436"/>
                  </a:lnTo>
                  <a:lnTo>
                    <a:pt x="2267" y="1458"/>
                  </a:lnTo>
                  <a:lnTo>
                    <a:pt x="2274" y="1498"/>
                  </a:lnTo>
                  <a:lnTo>
                    <a:pt x="2282" y="1541"/>
                  </a:lnTo>
                  <a:lnTo>
                    <a:pt x="2286" y="1578"/>
                  </a:lnTo>
                  <a:lnTo>
                    <a:pt x="2286" y="1600"/>
                  </a:lnTo>
                  <a:lnTo>
                    <a:pt x="2286" y="1616"/>
                  </a:lnTo>
                  <a:lnTo>
                    <a:pt x="2286" y="1631"/>
                  </a:lnTo>
                  <a:lnTo>
                    <a:pt x="2282" y="1650"/>
                  </a:lnTo>
                  <a:lnTo>
                    <a:pt x="2279" y="1683"/>
                  </a:lnTo>
                  <a:lnTo>
                    <a:pt x="2272" y="1711"/>
                  </a:lnTo>
                  <a:lnTo>
                    <a:pt x="2265" y="1737"/>
                  </a:lnTo>
                  <a:lnTo>
                    <a:pt x="2260" y="1749"/>
                  </a:lnTo>
                  <a:lnTo>
                    <a:pt x="2256" y="1761"/>
                  </a:lnTo>
                  <a:lnTo>
                    <a:pt x="2251" y="1770"/>
                  </a:lnTo>
                  <a:lnTo>
                    <a:pt x="2244" y="1780"/>
                  </a:lnTo>
                  <a:lnTo>
                    <a:pt x="2237" y="1787"/>
                  </a:lnTo>
                  <a:lnTo>
                    <a:pt x="2229" y="1796"/>
                  </a:lnTo>
                  <a:lnTo>
                    <a:pt x="2222" y="1804"/>
                  </a:lnTo>
                  <a:lnTo>
                    <a:pt x="2215" y="1811"/>
                  </a:lnTo>
                  <a:lnTo>
                    <a:pt x="2208" y="1815"/>
                  </a:lnTo>
                  <a:lnTo>
                    <a:pt x="2201" y="1818"/>
                  </a:lnTo>
                  <a:lnTo>
                    <a:pt x="2194" y="1820"/>
                  </a:lnTo>
                  <a:lnTo>
                    <a:pt x="2189" y="1820"/>
                  </a:lnTo>
                  <a:lnTo>
                    <a:pt x="2184" y="1820"/>
                  </a:lnTo>
                  <a:lnTo>
                    <a:pt x="2177" y="1818"/>
                  </a:lnTo>
                  <a:lnTo>
                    <a:pt x="2165" y="1813"/>
                  </a:lnTo>
                  <a:lnTo>
                    <a:pt x="2161" y="1808"/>
                  </a:lnTo>
                  <a:lnTo>
                    <a:pt x="2156" y="1804"/>
                  </a:lnTo>
                  <a:lnTo>
                    <a:pt x="2149" y="1799"/>
                  </a:lnTo>
                  <a:lnTo>
                    <a:pt x="2142" y="1792"/>
                  </a:lnTo>
                  <a:lnTo>
                    <a:pt x="2132" y="1780"/>
                  </a:lnTo>
                  <a:lnTo>
                    <a:pt x="2120" y="1766"/>
                  </a:lnTo>
                  <a:lnTo>
                    <a:pt x="2111" y="1749"/>
                  </a:lnTo>
                  <a:lnTo>
                    <a:pt x="2101" y="1735"/>
                  </a:lnTo>
                  <a:lnTo>
                    <a:pt x="2092" y="1718"/>
                  </a:lnTo>
                  <a:lnTo>
                    <a:pt x="2078" y="1692"/>
                  </a:lnTo>
                  <a:lnTo>
                    <a:pt x="2064" y="1661"/>
                  </a:lnTo>
                  <a:lnTo>
                    <a:pt x="2061" y="1661"/>
                  </a:lnTo>
                  <a:lnTo>
                    <a:pt x="2059" y="1661"/>
                  </a:lnTo>
                  <a:lnTo>
                    <a:pt x="2052" y="1666"/>
                  </a:lnTo>
                  <a:lnTo>
                    <a:pt x="2049" y="1673"/>
                  </a:lnTo>
                  <a:lnTo>
                    <a:pt x="2042" y="1683"/>
                  </a:lnTo>
                  <a:lnTo>
                    <a:pt x="2033" y="1711"/>
                  </a:lnTo>
                  <a:lnTo>
                    <a:pt x="2019" y="1751"/>
                  </a:lnTo>
                  <a:lnTo>
                    <a:pt x="1997" y="1799"/>
                  </a:lnTo>
                  <a:lnTo>
                    <a:pt x="1983" y="1823"/>
                  </a:lnTo>
                  <a:lnTo>
                    <a:pt x="1969" y="1849"/>
                  </a:lnTo>
                  <a:lnTo>
                    <a:pt x="1950" y="1875"/>
                  </a:lnTo>
                  <a:lnTo>
                    <a:pt x="1931" y="1903"/>
                  </a:lnTo>
                  <a:lnTo>
                    <a:pt x="1921" y="1915"/>
                  </a:lnTo>
                  <a:lnTo>
                    <a:pt x="1907" y="1929"/>
                  </a:lnTo>
                  <a:lnTo>
                    <a:pt x="1881" y="1955"/>
                  </a:lnTo>
                  <a:lnTo>
                    <a:pt x="1883" y="1958"/>
                  </a:lnTo>
                  <a:lnTo>
                    <a:pt x="1886" y="1962"/>
                  </a:lnTo>
                  <a:lnTo>
                    <a:pt x="1900" y="1972"/>
                  </a:lnTo>
                  <a:lnTo>
                    <a:pt x="1959" y="1998"/>
                  </a:lnTo>
                  <a:lnTo>
                    <a:pt x="1983" y="2012"/>
                  </a:lnTo>
                  <a:lnTo>
                    <a:pt x="2007" y="2026"/>
                  </a:lnTo>
                  <a:lnTo>
                    <a:pt x="2030" y="2043"/>
                  </a:lnTo>
                  <a:lnTo>
                    <a:pt x="2052" y="2062"/>
                  </a:lnTo>
                  <a:lnTo>
                    <a:pt x="2064" y="2069"/>
                  </a:lnTo>
                  <a:lnTo>
                    <a:pt x="2071" y="2079"/>
                  </a:lnTo>
                  <a:lnTo>
                    <a:pt x="2078" y="2090"/>
                  </a:lnTo>
                  <a:lnTo>
                    <a:pt x="2085" y="2102"/>
                  </a:lnTo>
                  <a:lnTo>
                    <a:pt x="2090" y="2112"/>
                  </a:lnTo>
                  <a:lnTo>
                    <a:pt x="2092" y="2124"/>
                  </a:lnTo>
                  <a:lnTo>
                    <a:pt x="2094" y="2133"/>
                  </a:lnTo>
                  <a:lnTo>
                    <a:pt x="2097" y="2145"/>
                  </a:lnTo>
                  <a:lnTo>
                    <a:pt x="2094" y="2152"/>
                  </a:lnTo>
                  <a:lnTo>
                    <a:pt x="2094" y="2161"/>
                  </a:lnTo>
                  <a:lnTo>
                    <a:pt x="2092" y="2169"/>
                  </a:lnTo>
                  <a:lnTo>
                    <a:pt x="2090" y="2178"/>
                  </a:lnTo>
                  <a:lnTo>
                    <a:pt x="2087" y="2183"/>
                  </a:lnTo>
                  <a:lnTo>
                    <a:pt x="2083" y="2190"/>
                  </a:lnTo>
                  <a:lnTo>
                    <a:pt x="2073" y="2204"/>
                  </a:lnTo>
                  <a:lnTo>
                    <a:pt x="2064" y="2216"/>
                  </a:lnTo>
                  <a:lnTo>
                    <a:pt x="2056" y="2225"/>
                  </a:lnTo>
                  <a:lnTo>
                    <a:pt x="2049" y="2230"/>
                  </a:lnTo>
                  <a:lnTo>
                    <a:pt x="2033" y="2242"/>
                  </a:lnTo>
                  <a:lnTo>
                    <a:pt x="2016" y="2252"/>
                  </a:lnTo>
                  <a:lnTo>
                    <a:pt x="1995" y="2263"/>
                  </a:lnTo>
                  <a:lnTo>
                    <a:pt x="1976" y="2273"/>
                  </a:lnTo>
                  <a:lnTo>
                    <a:pt x="1952" y="2280"/>
                  </a:lnTo>
                  <a:lnTo>
                    <a:pt x="1940" y="2285"/>
                  </a:lnTo>
                  <a:lnTo>
                    <a:pt x="1928" y="2287"/>
                  </a:lnTo>
                  <a:lnTo>
                    <a:pt x="1902" y="2294"/>
                  </a:lnTo>
                  <a:lnTo>
                    <a:pt x="1874" y="2299"/>
                  </a:lnTo>
                  <a:lnTo>
                    <a:pt x="1848" y="2306"/>
                  </a:lnTo>
                  <a:lnTo>
                    <a:pt x="1817" y="2311"/>
                  </a:lnTo>
                  <a:lnTo>
                    <a:pt x="1786" y="2311"/>
                  </a:lnTo>
                  <a:lnTo>
                    <a:pt x="1753" y="2315"/>
                  </a:lnTo>
                  <a:lnTo>
                    <a:pt x="1722" y="2315"/>
                  </a:lnTo>
                  <a:lnTo>
                    <a:pt x="1689" y="2315"/>
                  </a:lnTo>
                  <a:lnTo>
                    <a:pt x="1654" y="2315"/>
                  </a:lnTo>
                  <a:lnTo>
                    <a:pt x="1618" y="2313"/>
                  </a:lnTo>
                  <a:lnTo>
                    <a:pt x="1585" y="2311"/>
                  </a:lnTo>
                  <a:lnTo>
                    <a:pt x="1549" y="2306"/>
                  </a:lnTo>
                  <a:lnTo>
                    <a:pt x="1514" y="2301"/>
                  </a:lnTo>
                  <a:lnTo>
                    <a:pt x="1476" y="2297"/>
                  </a:lnTo>
                  <a:lnTo>
                    <a:pt x="1440" y="2287"/>
                  </a:lnTo>
                  <a:lnTo>
                    <a:pt x="1405" y="2280"/>
                  </a:lnTo>
                  <a:lnTo>
                    <a:pt x="1369" y="2270"/>
                  </a:lnTo>
                  <a:lnTo>
                    <a:pt x="1334" y="2259"/>
                  </a:lnTo>
                  <a:lnTo>
                    <a:pt x="1298" y="2247"/>
                  </a:lnTo>
                  <a:lnTo>
                    <a:pt x="1279" y="2242"/>
                  </a:lnTo>
                  <a:lnTo>
                    <a:pt x="1263" y="2235"/>
                  </a:lnTo>
                  <a:lnTo>
                    <a:pt x="1253" y="2230"/>
                  </a:lnTo>
                  <a:lnTo>
                    <a:pt x="1241" y="2228"/>
                  </a:lnTo>
                  <a:lnTo>
                    <a:pt x="1229" y="2228"/>
                  </a:lnTo>
                  <a:lnTo>
                    <a:pt x="1213" y="2228"/>
                  </a:lnTo>
                  <a:lnTo>
                    <a:pt x="1180" y="2225"/>
                  </a:lnTo>
                  <a:lnTo>
                    <a:pt x="1161" y="2225"/>
                  </a:lnTo>
                  <a:lnTo>
                    <a:pt x="1139" y="2223"/>
                  </a:lnTo>
                  <a:lnTo>
                    <a:pt x="1125" y="2235"/>
                  </a:lnTo>
                  <a:lnTo>
                    <a:pt x="1106" y="2247"/>
                  </a:lnTo>
                  <a:lnTo>
                    <a:pt x="1080" y="2261"/>
                  </a:lnTo>
                  <a:lnTo>
                    <a:pt x="1049" y="2275"/>
                  </a:lnTo>
                  <a:lnTo>
                    <a:pt x="1033" y="2285"/>
                  </a:lnTo>
                  <a:lnTo>
                    <a:pt x="1014" y="2292"/>
                  </a:lnTo>
                  <a:lnTo>
                    <a:pt x="973" y="2308"/>
                  </a:lnTo>
                  <a:lnTo>
                    <a:pt x="952" y="2313"/>
                  </a:lnTo>
                  <a:lnTo>
                    <a:pt x="928" y="2320"/>
                  </a:lnTo>
                  <a:lnTo>
                    <a:pt x="895" y="2325"/>
                  </a:lnTo>
                  <a:lnTo>
                    <a:pt x="876" y="2327"/>
                  </a:lnTo>
                  <a:lnTo>
                    <a:pt x="855" y="2330"/>
                  </a:lnTo>
                  <a:lnTo>
                    <a:pt x="831" y="2332"/>
                  </a:lnTo>
                  <a:lnTo>
                    <a:pt x="805" y="2332"/>
                  </a:lnTo>
                  <a:lnTo>
                    <a:pt x="782" y="2332"/>
                  </a:lnTo>
                  <a:lnTo>
                    <a:pt x="755" y="2332"/>
                  </a:lnTo>
                  <a:lnTo>
                    <a:pt x="701" y="2332"/>
                  </a:lnTo>
                  <a:lnTo>
                    <a:pt x="639" y="2332"/>
                  </a:lnTo>
                  <a:lnTo>
                    <a:pt x="582" y="2325"/>
                  </a:lnTo>
                  <a:lnTo>
                    <a:pt x="552" y="2323"/>
                  </a:lnTo>
                  <a:lnTo>
                    <a:pt x="526" y="2318"/>
                  </a:lnTo>
                  <a:lnTo>
                    <a:pt x="497" y="2313"/>
                  </a:lnTo>
                  <a:lnTo>
                    <a:pt x="469" y="2308"/>
                  </a:lnTo>
                  <a:lnTo>
                    <a:pt x="443" y="2299"/>
                  </a:lnTo>
                  <a:lnTo>
                    <a:pt x="417" y="2294"/>
                  </a:lnTo>
                  <a:lnTo>
                    <a:pt x="395" y="2285"/>
                  </a:lnTo>
                  <a:lnTo>
                    <a:pt x="372" y="2275"/>
                  </a:lnTo>
                  <a:lnTo>
                    <a:pt x="353" y="2266"/>
                  </a:lnTo>
                  <a:lnTo>
                    <a:pt x="334" y="2256"/>
                  </a:lnTo>
                  <a:lnTo>
                    <a:pt x="317" y="2242"/>
                  </a:lnTo>
                  <a:lnTo>
                    <a:pt x="310" y="2237"/>
                  </a:lnTo>
                  <a:lnTo>
                    <a:pt x="303" y="2228"/>
                  </a:lnTo>
                  <a:lnTo>
                    <a:pt x="298" y="2223"/>
                  </a:lnTo>
                  <a:lnTo>
                    <a:pt x="291" y="2214"/>
                  </a:lnTo>
                  <a:lnTo>
                    <a:pt x="286" y="2206"/>
                  </a:lnTo>
                  <a:lnTo>
                    <a:pt x="284" y="2199"/>
                  </a:lnTo>
                  <a:lnTo>
                    <a:pt x="277" y="2183"/>
                  </a:lnTo>
                  <a:lnTo>
                    <a:pt x="274" y="2176"/>
                  </a:lnTo>
                  <a:lnTo>
                    <a:pt x="272" y="2166"/>
                  </a:lnTo>
                  <a:lnTo>
                    <a:pt x="272" y="2157"/>
                  </a:lnTo>
                  <a:lnTo>
                    <a:pt x="274" y="2147"/>
                  </a:lnTo>
                  <a:lnTo>
                    <a:pt x="274" y="2138"/>
                  </a:lnTo>
                  <a:lnTo>
                    <a:pt x="277" y="2128"/>
                  </a:lnTo>
                  <a:lnTo>
                    <a:pt x="277" y="2121"/>
                  </a:lnTo>
                  <a:lnTo>
                    <a:pt x="277" y="2107"/>
                  </a:lnTo>
                  <a:lnTo>
                    <a:pt x="279" y="2097"/>
                  </a:lnTo>
                  <a:lnTo>
                    <a:pt x="284" y="2086"/>
                  </a:lnTo>
                  <a:lnTo>
                    <a:pt x="286" y="2074"/>
                  </a:lnTo>
                  <a:lnTo>
                    <a:pt x="293" y="2060"/>
                  </a:lnTo>
                  <a:lnTo>
                    <a:pt x="298" y="2055"/>
                  </a:lnTo>
                  <a:lnTo>
                    <a:pt x="303" y="2048"/>
                  </a:lnTo>
                  <a:lnTo>
                    <a:pt x="315" y="2036"/>
                  </a:lnTo>
                  <a:lnTo>
                    <a:pt x="322" y="2029"/>
                  </a:lnTo>
                  <a:lnTo>
                    <a:pt x="331" y="2024"/>
                  </a:lnTo>
                  <a:lnTo>
                    <a:pt x="338" y="2017"/>
                  </a:lnTo>
                  <a:lnTo>
                    <a:pt x="350" y="2012"/>
                  </a:lnTo>
                  <a:lnTo>
                    <a:pt x="360" y="2007"/>
                  </a:lnTo>
                  <a:lnTo>
                    <a:pt x="372" y="2000"/>
                  </a:lnTo>
                  <a:lnTo>
                    <a:pt x="386" y="1996"/>
                  </a:lnTo>
                  <a:lnTo>
                    <a:pt x="400" y="1993"/>
                  </a:lnTo>
                  <a:lnTo>
                    <a:pt x="417" y="1988"/>
                  </a:lnTo>
                  <a:lnTo>
                    <a:pt x="431" y="1986"/>
                  </a:lnTo>
                  <a:lnTo>
                    <a:pt x="450" y="1984"/>
                  </a:lnTo>
                  <a:lnTo>
                    <a:pt x="469" y="1984"/>
                  </a:lnTo>
                  <a:lnTo>
                    <a:pt x="473" y="1981"/>
                  </a:lnTo>
                  <a:lnTo>
                    <a:pt x="476" y="1981"/>
                  </a:lnTo>
                  <a:lnTo>
                    <a:pt x="478" y="1979"/>
                  </a:lnTo>
                  <a:lnTo>
                    <a:pt x="478" y="1977"/>
                  </a:lnTo>
                  <a:lnTo>
                    <a:pt x="473" y="1972"/>
                  </a:lnTo>
                  <a:lnTo>
                    <a:pt x="464" y="1967"/>
                  </a:lnTo>
                  <a:lnTo>
                    <a:pt x="438" y="1943"/>
                  </a:lnTo>
                  <a:lnTo>
                    <a:pt x="421" y="1932"/>
                  </a:lnTo>
                  <a:lnTo>
                    <a:pt x="400" y="1913"/>
                  </a:lnTo>
                  <a:lnTo>
                    <a:pt x="381" y="1894"/>
                  </a:lnTo>
                  <a:lnTo>
                    <a:pt x="360" y="1868"/>
                  </a:lnTo>
                  <a:lnTo>
                    <a:pt x="334" y="1839"/>
                  </a:lnTo>
                  <a:lnTo>
                    <a:pt x="327" y="1825"/>
                  </a:lnTo>
                  <a:lnTo>
                    <a:pt x="312" y="1808"/>
                  </a:lnTo>
                  <a:lnTo>
                    <a:pt x="303" y="1789"/>
                  </a:lnTo>
                  <a:lnTo>
                    <a:pt x="293" y="1770"/>
                  </a:lnTo>
                  <a:lnTo>
                    <a:pt x="282" y="1751"/>
                  </a:lnTo>
                  <a:lnTo>
                    <a:pt x="272" y="1730"/>
                  </a:lnTo>
                  <a:lnTo>
                    <a:pt x="263" y="1706"/>
                  </a:lnTo>
                  <a:lnTo>
                    <a:pt x="253" y="1683"/>
                  </a:lnTo>
                  <a:lnTo>
                    <a:pt x="246" y="1659"/>
                  </a:lnTo>
                  <a:lnTo>
                    <a:pt x="239" y="1631"/>
                  </a:lnTo>
                  <a:lnTo>
                    <a:pt x="236" y="1631"/>
                  </a:lnTo>
                  <a:lnTo>
                    <a:pt x="236" y="1631"/>
                  </a:lnTo>
                  <a:lnTo>
                    <a:pt x="234" y="1628"/>
                  </a:lnTo>
                  <a:lnTo>
                    <a:pt x="232" y="1628"/>
                  </a:lnTo>
                  <a:lnTo>
                    <a:pt x="227" y="1631"/>
                  </a:lnTo>
                  <a:lnTo>
                    <a:pt x="225" y="1631"/>
                  </a:lnTo>
                  <a:lnTo>
                    <a:pt x="222" y="1635"/>
                  </a:lnTo>
                  <a:lnTo>
                    <a:pt x="222" y="1642"/>
                  </a:lnTo>
                  <a:lnTo>
                    <a:pt x="220" y="1647"/>
                  </a:lnTo>
                  <a:lnTo>
                    <a:pt x="215" y="1657"/>
                  </a:lnTo>
                  <a:lnTo>
                    <a:pt x="203" y="1676"/>
                  </a:lnTo>
                  <a:lnTo>
                    <a:pt x="199" y="1690"/>
                  </a:lnTo>
                  <a:lnTo>
                    <a:pt x="189" y="1702"/>
                  </a:lnTo>
                  <a:lnTo>
                    <a:pt x="177" y="1714"/>
                  </a:lnTo>
                  <a:lnTo>
                    <a:pt x="168" y="1730"/>
                  </a:lnTo>
                  <a:lnTo>
                    <a:pt x="154" y="1742"/>
                  </a:lnTo>
                  <a:lnTo>
                    <a:pt x="139" y="1756"/>
                  </a:lnTo>
                  <a:lnTo>
                    <a:pt x="127" y="1768"/>
                  </a:lnTo>
                  <a:lnTo>
                    <a:pt x="113" y="1778"/>
                  </a:lnTo>
                  <a:lnTo>
                    <a:pt x="97" y="1787"/>
                  </a:lnTo>
                  <a:lnTo>
                    <a:pt x="82" y="1792"/>
                  </a:lnTo>
                  <a:lnTo>
                    <a:pt x="63" y="1796"/>
                  </a:lnTo>
                  <a:lnTo>
                    <a:pt x="45" y="1799"/>
                  </a:lnTo>
                  <a:lnTo>
                    <a:pt x="45" y="1799"/>
                  </a:lnTo>
                  <a:lnTo>
                    <a:pt x="42" y="1799"/>
                  </a:lnTo>
                  <a:lnTo>
                    <a:pt x="37" y="1796"/>
                  </a:lnTo>
                  <a:lnTo>
                    <a:pt x="35" y="1789"/>
                  </a:lnTo>
                  <a:lnTo>
                    <a:pt x="28" y="1787"/>
                  </a:lnTo>
                  <a:lnTo>
                    <a:pt x="23" y="1770"/>
                  </a:lnTo>
                  <a:lnTo>
                    <a:pt x="18" y="1761"/>
                  </a:lnTo>
                  <a:lnTo>
                    <a:pt x="14" y="1749"/>
                  </a:lnTo>
                  <a:lnTo>
                    <a:pt x="9" y="1735"/>
                  </a:lnTo>
                  <a:lnTo>
                    <a:pt x="7" y="1721"/>
                  </a:lnTo>
                  <a:lnTo>
                    <a:pt x="2" y="1692"/>
                  </a:lnTo>
                  <a:lnTo>
                    <a:pt x="0" y="1673"/>
                  </a:lnTo>
                  <a:lnTo>
                    <a:pt x="0" y="1657"/>
                  </a:lnTo>
                  <a:lnTo>
                    <a:pt x="0" y="1616"/>
                  </a:lnTo>
                  <a:lnTo>
                    <a:pt x="2" y="1571"/>
                  </a:lnTo>
                  <a:lnTo>
                    <a:pt x="7" y="1550"/>
                  </a:lnTo>
                  <a:lnTo>
                    <a:pt x="9" y="1526"/>
                  </a:lnTo>
                  <a:lnTo>
                    <a:pt x="14" y="1503"/>
                  </a:lnTo>
                  <a:lnTo>
                    <a:pt x="21" y="1479"/>
                  </a:lnTo>
                  <a:lnTo>
                    <a:pt x="28" y="1453"/>
                  </a:lnTo>
                  <a:lnTo>
                    <a:pt x="35" y="1427"/>
                  </a:lnTo>
                  <a:lnTo>
                    <a:pt x="45" y="1401"/>
                  </a:lnTo>
                  <a:lnTo>
                    <a:pt x="56" y="1377"/>
                  </a:lnTo>
                  <a:lnTo>
                    <a:pt x="68" y="1351"/>
                  </a:lnTo>
                  <a:lnTo>
                    <a:pt x="82" y="1323"/>
                  </a:lnTo>
                  <a:lnTo>
                    <a:pt x="97" y="1296"/>
                  </a:lnTo>
                  <a:lnTo>
                    <a:pt x="116" y="1268"/>
                  </a:lnTo>
                  <a:lnTo>
                    <a:pt x="132" y="1244"/>
                  </a:lnTo>
                  <a:lnTo>
                    <a:pt x="151" y="1216"/>
                  </a:lnTo>
                  <a:lnTo>
                    <a:pt x="168" y="1197"/>
                  </a:lnTo>
                  <a:lnTo>
                    <a:pt x="189" y="1173"/>
                  </a:lnTo>
                  <a:lnTo>
                    <a:pt x="210" y="1152"/>
                  </a:lnTo>
                  <a:lnTo>
                    <a:pt x="220" y="1140"/>
                  </a:lnTo>
                  <a:lnTo>
                    <a:pt x="232" y="1128"/>
                  </a:lnTo>
                  <a:lnTo>
                    <a:pt x="251" y="1112"/>
                  </a:lnTo>
                  <a:lnTo>
                    <a:pt x="267" y="1097"/>
                  </a:lnTo>
                  <a:lnTo>
                    <a:pt x="298" y="1071"/>
                  </a:lnTo>
                  <a:lnTo>
                    <a:pt x="319" y="1055"/>
                  </a:lnTo>
                  <a:lnTo>
                    <a:pt x="327" y="10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a:grpSpLocks noChangeAspect="1"/>
          </p:cNvGrpSpPr>
          <p:nvPr/>
        </p:nvGrpSpPr>
        <p:grpSpPr>
          <a:xfrm>
            <a:off x="9248742" y="3218567"/>
            <a:ext cx="648000" cy="500886"/>
            <a:chOff x="6697663" y="2835275"/>
            <a:chExt cx="881062" cy="681038"/>
          </a:xfrm>
        </p:grpSpPr>
        <p:sp>
          <p:nvSpPr>
            <p:cNvPr id="48" name="Freeform 12"/>
            <p:cNvSpPr>
              <a:spLocks noEditPoints="1"/>
            </p:cNvSpPr>
            <p:nvPr/>
          </p:nvSpPr>
          <p:spPr bwMode="auto">
            <a:xfrm>
              <a:off x="6697663" y="2911475"/>
              <a:ext cx="760412" cy="604838"/>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13"/>
            <p:cNvSpPr>
              <a:spLocks noEditPoints="1"/>
            </p:cNvSpPr>
            <p:nvPr/>
          </p:nvSpPr>
          <p:spPr bwMode="auto">
            <a:xfrm>
              <a:off x="6869113" y="3178175"/>
              <a:ext cx="296862" cy="268288"/>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14"/>
            <p:cNvSpPr/>
            <p:nvPr/>
          </p:nvSpPr>
          <p:spPr bwMode="auto">
            <a:xfrm>
              <a:off x="7267575" y="2936875"/>
              <a:ext cx="158750" cy="171450"/>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15"/>
            <p:cNvSpPr/>
            <p:nvPr/>
          </p:nvSpPr>
          <p:spPr bwMode="auto">
            <a:xfrm>
              <a:off x="7235825" y="2835275"/>
              <a:ext cx="342900" cy="317500"/>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4" name="Freeform 43"/>
          <p:cNvSpPr>
            <a:spLocks noChangeAspect="1" noEditPoints="1"/>
          </p:cNvSpPr>
          <p:nvPr/>
        </p:nvSpPr>
        <p:spPr bwMode="auto">
          <a:xfrm>
            <a:off x="8329302" y="2344886"/>
            <a:ext cx="605324" cy="540000"/>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9" name="组合 58"/>
          <p:cNvGrpSpPr>
            <a:grpSpLocks noChangeAspect="1"/>
          </p:cNvGrpSpPr>
          <p:nvPr/>
        </p:nvGrpSpPr>
        <p:grpSpPr>
          <a:xfrm>
            <a:off x="9164512" y="1579395"/>
            <a:ext cx="648000" cy="359684"/>
            <a:chOff x="8410575" y="4578350"/>
            <a:chExt cx="720726" cy="400051"/>
          </a:xfrm>
        </p:grpSpPr>
        <p:sp>
          <p:nvSpPr>
            <p:cNvPr id="62" name="Freeform 28"/>
            <p:cNvSpPr/>
            <p:nvPr/>
          </p:nvSpPr>
          <p:spPr bwMode="auto">
            <a:xfrm>
              <a:off x="8626475" y="4578350"/>
              <a:ext cx="274638" cy="296863"/>
            </a:xfrm>
            <a:custGeom>
              <a:avLst/>
              <a:gdLst>
                <a:gd name="T0" fmla="*/ 0 w 72"/>
                <a:gd name="T1" fmla="*/ 19 h 77"/>
                <a:gd name="T2" fmla="*/ 0 w 72"/>
                <a:gd name="T3" fmla="*/ 21 h 77"/>
                <a:gd name="T4" fmla="*/ 33 w 72"/>
                <a:gd name="T5" fmla="*/ 74 h 77"/>
                <a:gd name="T6" fmla="*/ 28 w 72"/>
                <a:gd name="T7" fmla="*/ 51 h 77"/>
                <a:gd name="T8" fmla="*/ 36 w 72"/>
                <a:gd name="T9" fmla="*/ 23 h 77"/>
                <a:gd name="T10" fmla="*/ 44 w 72"/>
                <a:gd name="T11" fmla="*/ 51 h 77"/>
                <a:gd name="T12" fmla="*/ 38 w 72"/>
                <a:gd name="T13" fmla="*/ 77 h 77"/>
                <a:gd name="T14" fmla="*/ 38 w 72"/>
                <a:gd name="T15" fmla="*/ 77 h 77"/>
                <a:gd name="T16" fmla="*/ 72 w 72"/>
                <a:gd name="T17" fmla="*/ 21 h 77"/>
                <a:gd name="T18" fmla="*/ 72 w 72"/>
                <a:gd name="T19" fmla="*/ 0 h 77"/>
                <a:gd name="T20" fmla="*/ 35 w 72"/>
                <a:gd name="T21" fmla="*/ 23 h 77"/>
                <a:gd name="T22" fmla="*/ 1 w 72"/>
                <a:gd name="T23" fmla="*/ 0 h 77"/>
                <a:gd name="T24" fmla="*/ 0 w 72"/>
                <a:gd name="T2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7">
                  <a:moveTo>
                    <a:pt x="0" y="19"/>
                  </a:moveTo>
                  <a:cubicBezTo>
                    <a:pt x="0" y="21"/>
                    <a:pt x="0" y="21"/>
                    <a:pt x="0" y="21"/>
                  </a:cubicBezTo>
                  <a:cubicBezTo>
                    <a:pt x="4" y="46"/>
                    <a:pt x="14" y="64"/>
                    <a:pt x="33" y="74"/>
                  </a:cubicBezTo>
                  <a:cubicBezTo>
                    <a:pt x="30" y="67"/>
                    <a:pt x="28" y="60"/>
                    <a:pt x="28" y="51"/>
                  </a:cubicBezTo>
                  <a:cubicBezTo>
                    <a:pt x="28" y="41"/>
                    <a:pt x="31" y="31"/>
                    <a:pt x="36" y="23"/>
                  </a:cubicBezTo>
                  <a:cubicBezTo>
                    <a:pt x="42" y="31"/>
                    <a:pt x="44" y="41"/>
                    <a:pt x="44" y="51"/>
                  </a:cubicBezTo>
                  <a:cubicBezTo>
                    <a:pt x="44" y="61"/>
                    <a:pt x="42" y="69"/>
                    <a:pt x="38" y="77"/>
                  </a:cubicBezTo>
                  <a:cubicBezTo>
                    <a:pt x="38" y="77"/>
                    <a:pt x="38" y="77"/>
                    <a:pt x="38" y="77"/>
                  </a:cubicBezTo>
                  <a:cubicBezTo>
                    <a:pt x="60" y="64"/>
                    <a:pt x="68" y="46"/>
                    <a:pt x="72" y="21"/>
                  </a:cubicBezTo>
                  <a:cubicBezTo>
                    <a:pt x="72" y="0"/>
                    <a:pt x="72" y="0"/>
                    <a:pt x="72" y="0"/>
                  </a:cubicBezTo>
                  <a:cubicBezTo>
                    <a:pt x="56" y="1"/>
                    <a:pt x="44" y="10"/>
                    <a:pt x="35" y="23"/>
                  </a:cubicBezTo>
                  <a:cubicBezTo>
                    <a:pt x="28" y="11"/>
                    <a:pt x="16" y="2"/>
                    <a:pt x="1" y="0"/>
                  </a:cubicBezTo>
                  <a:cubicBezTo>
                    <a:pt x="1" y="3"/>
                    <a:pt x="0" y="18"/>
                    <a:pt x="0" y="19"/>
                  </a:cubicBezTo>
                  <a:close/>
                </a:path>
              </a:pathLst>
            </a:custGeom>
            <a:solidFill>
              <a:schemeClr val="bg1"/>
            </a:solidFill>
            <a:ln w="0" cap="sq">
              <a:noFill/>
              <a:prstDash val="solid"/>
              <a:miter lim="800000"/>
            </a:ln>
          </p:spPr>
          <p:txBody>
            <a:bodyPr vert="horz" wrap="square" lIns="91440" tIns="45720" rIns="91440" bIns="45720" numCol="1" anchor="t" anchorCtr="0" compatLnSpc="1"/>
            <a:lstStyle/>
            <a:p>
              <a:endParaRPr lang="zh-CN" altLang="en-US"/>
            </a:p>
          </p:txBody>
        </p:sp>
        <p:sp>
          <p:nvSpPr>
            <p:cNvPr id="63" name="Freeform 29"/>
            <p:cNvSpPr/>
            <p:nvPr/>
          </p:nvSpPr>
          <p:spPr bwMode="auto">
            <a:xfrm>
              <a:off x="8977313" y="4578350"/>
              <a:ext cx="153988" cy="288925"/>
            </a:xfrm>
            <a:custGeom>
              <a:avLst/>
              <a:gdLst>
                <a:gd name="T0" fmla="*/ 0 w 40"/>
                <a:gd name="T1" fmla="*/ 18 h 75"/>
                <a:gd name="T2" fmla="*/ 0 w 40"/>
                <a:gd name="T3" fmla="*/ 21 h 75"/>
                <a:gd name="T4" fmla="*/ 34 w 40"/>
                <a:gd name="T5" fmla="*/ 75 h 75"/>
                <a:gd name="T6" fmla="*/ 40 w 40"/>
                <a:gd name="T7" fmla="*/ 51 h 75"/>
                <a:gd name="T8" fmla="*/ 0 w 40"/>
                <a:gd name="T9" fmla="*/ 0 h 75"/>
                <a:gd name="T10" fmla="*/ 0 w 40"/>
                <a:gd name="T11" fmla="*/ 18 h 75"/>
              </a:gdLst>
              <a:ahLst/>
              <a:cxnLst>
                <a:cxn ang="0">
                  <a:pos x="T0" y="T1"/>
                </a:cxn>
                <a:cxn ang="0">
                  <a:pos x="T2" y="T3"/>
                </a:cxn>
                <a:cxn ang="0">
                  <a:pos x="T4" y="T5"/>
                </a:cxn>
                <a:cxn ang="0">
                  <a:pos x="T6" y="T7"/>
                </a:cxn>
                <a:cxn ang="0">
                  <a:pos x="T8" y="T9"/>
                </a:cxn>
                <a:cxn ang="0">
                  <a:pos x="T10" y="T11"/>
                </a:cxn>
              </a:cxnLst>
              <a:rect l="0" t="0" r="r" b="b"/>
              <a:pathLst>
                <a:path w="40" h="75">
                  <a:moveTo>
                    <a:pt x="0" y="18"/>
                  </a:moveTo>
                  <a:cubicBezTo>
                    <a:pt x="0" y="21"/>
                    <a:pt x="0" y="21"/>
                    <a:pt x="0" y="21"/>
                  </a:cubicBezTo>
                  <a:cubicBezTo>
                    <a:pt x="0" y="47"/>
                    <a:pt x="12" y="65"/>
                    <a:pt x="34" y="75"/>
                  </a:cubicBezTo>
                  <a:cubicBezTo>
                    <a:pt x="37" y="68"/>
                    <a:pt x="40" y="60"/>
                    <a:pt x="40" y="51"/>
                  </a:cubicBezTo>
                  <a:cubicBezTo>
                    <a:pt x="40" y="26"/>
                    <a:pt x="20" y="5"/>
                    <a:pt x="0" y="0"/>
                  </a:cubicBezTo>
                  <a:cubicBezTo>
                    <a:pt x="0" y="5"/>
                    <a:pt x="0" y="11"/>
                    <a:pt x="0" y="18"/>
                  </a:cubicBezTo>
                  <a:close/>
                </a:path>
              </a:pathLst>
            </a:custGeom>
            <a:solidFill>
              <a:schemeClr val="bg1"/>
            </a:solidFill>
            <a:ln w="0" cap="sq">
              <a:noFill/>
              <a:prstDash val="solid"/>
              <a:miter lim="800000"/>
            </a:ln>
          </p:spPr>
          <p:txBody>
            <a:bodyPr vert="horz" wrap="square" lIns="91440" tIns="45720" rIns="91440" bIns="45720" numCol="1" anchor="t" anchorCtr="0" compatLnSpc="1"/>
            <a:lstStyle/>
            <a:p>
              <a:endParaRPr lang="zh-CN" altLang="en-US"/>
            </a:p>
          </p:txBody>
        </p:sp>
        <p:sp>
          <p:nvSpPr>
            <p:cNvPr id="64" name="Freeform 30"/>
            <p:cNvSpPr/>
            <p:nvPr/>
          </p:nvSpPr>
          <p:spPr bwMode="auto">
            <a:xfrm>
              <a:off x="8410575" y="4578350"/>
              <a:ext cx="155575" cy="300038"/>
            </a:xfrm>
            <a:custGeom>
              <a:avLst/>
              <a:gdLst>
                <a:gd name="T0" fmla="*/ 41 w 41"/>
                <a:gd name="T1" fmla="*/ 22 h 78"/>
                <a:gd name="T2" fmla="*/ 41 w 41"/>
                <a:gd name="T3" fmla="*/ 0 h 78"/>
                <a:gd name="T4" fmla="*/ 0 w 41"/>
                <a:gd name="T5" fmla="*/ 51 h 78"/>
                <a:gd name="T6" fmla="*/ 7 w 41"/>
                <a:gd name="T7" fmla="*/ 78 h 78"/>
                <a:gd name="T8" fmla="*/ 41 w 41"/>
                <a:gd name="T9" fmla="*/ 22 h 78"/>
              </a:gdLst>
              <a:ahLst/>
              <a:cxnLst>
                <a:cxn ang="0">
                  <a:pos x="T0" y="T1"/>
                </a:cxn>
                <a:cxn ang="0">
                  <a:pos x="T2" y="T3"/>
                </a:cxn>
                <a:cxn ang="0">
                  <a:pos x="T4" y="T5"/>
                </a:cxn>
                <a:cxn ang="0">
                  <a:pos x="T6" y="T7"/>
                </a:cxn>
                <a:cxn ang="0">
                  <a:pos x="T8" y="T9"/>
                </a:cxn>
              </a:cxnLst>
              <a:rect l="0" t="0" r="r" b="b"/>
              <a:pathLst>
                <a:path w="41" h="78">
                  <a:moveTo>
                    <a:pt x="41" y="22"/>
                  </a:moveTo>
                  <a:cubicBezTo>
                    <a:pt x="41" y="0"/>
                    <a:pt x="41" y="0"/>
                    <a:pt x="41" y="0"/>
                  </a:cubicBezTo>
                  <a:cubicBezTo>
                    <a:pt x="17" y="5"/>
                    <a:pt x="0" y="26"/>
                    <a:pt x="0" y="51"/>
                  </a:cubicBezTo>
                  <a:cubicBezTo>
                    <a:pt x="0" y="61"/>
                    <a:pt x="2" y="70"/>
                    <a:pt x="7" y="78"/>
                  </a:cubicBezTo>
                  <a:cubicBezTo>
                    <a:pt x="29" y="66"/>
                    <a:pt x="41" y="47"/>
                    <a:pt x="41" y="22"/>
                  </a:cubicBezTo>
                  <a:close/>
                </a:path>
              </a:pathLst>
            </a:custGeom>
            <a:solidFill>
              <a:schemeClr val="bg1"/>
            </a:solidFill>
            <a:ln w="0" cap="sq">
              <a:noFill/>
              <a:prstDash val="solid"/>
              <a:miter lim="800000"/>
            </a:ln>
          </p:spPr>
          <p:txBody>
            <a:bodyPr vert="horz" wrap="square" lIns="91440" tIns="45720" rIns="91440" bIns="45720" numCol="1" anchor="t" anchorCtr="0" compatLnSpc="1"/>
            <a:lstStyle/>
            <a:p>
              <a:endParaRPr lang="zh-CN" altLang="en-US"/>
            </a:p>
          </p:txBody>
        </p:sp>
        <p:sp>
          <p:nvSpPr>
            <p:cNvPr id="65" name="Freeform 31"/>
            <p:cNvSpPr/>
            <p:nvPr/>
          </p:nvSpPr>
          <p:spPr bwMode="auto">
            <a:xfrm>
              <a:off x="8470900" y="4770438"/>
              <a:ext cx="258763" cy="207963"/>
            </a:xfrm>
            <a:custGeom>
              <a:avLst/>
              <a:gdLst>
                <a:gd name="T0" fmla="*/ 35 w 68"/>
                <a:gd name="T1" fmla="*/ 0 h 54"/>
                <a:gd name="T2" fmla="*/ 0 w 68"/>
                <a:gd name="T3" fmla="*/ 40 h 54"/>
                <a:gd name="T4" fmla="*/ 35 w 68"/>
                <a:gd name="T5" fmla="*/ 54 h 54"/>
                <a:gd name="T6" fmla="*/ 68 w 68"/>
                <a:gd name="T7" fmla="*/ 40 h 54"/>
                <a:gd name="T8" fmla="*/ 35 w 68"/>
                <a:gd name="T9" fmla="*/ 0 h 54"/>
              </a:gdLst>
              <a:ahLst/>
              <a:cxnLst>
                <a:cxn ang="0">
                  <a:pos x="T0" y="T1"/>
                </a:cxn>
                <a:cxn ang="0">
                  <a:pos x="T2" y="T3"/>
                </a:cxn>
                <a:cxn ang="0">
                  <a:pos x="T4" y="T5"/>
                </a:cxn>
                <a:cxn ang="0">
                  <a:pos x="T6" y="T7"/>
                </a:cxn>
                <a:cxn ang="0">
                  <a:pos x="T8" y="T9"/>
                </a:cxn>
              </a:cxnLst>
              <a:rect l="0" t="0" r="r" b="b"/>
              <a:pathLst>
                <a:path w="68" h="54">
                  <a:moveTo>
                    <a:pt x="35" y="0"/>
                  </a:moveTo>
                  <a:cubicBezTo>
                    <a:pt x="28" y="17"/>
                    <a:pt x="16" y="30"/>
                    <a:pt x="0" y="40"/>
                  </a:cubicBezTo>
                  <a:cubicBezTo>
                    <a:pt x="9" y="48"/>
                    <a:pt x="21" y="54"/>
                    <a:pt x="35" y="54"/>
                  </a:cubicBezTo>
                  <a:cubicBezTo>
                    <a:pt x="48" y="54"/>
                    <a:pt x="59" y="49"/>
                    <a:pt x="68" y="40"/>
                  </a:cubicBezTo>
                  <a:cubicBezTo>
                    <a:pt x="53" y="31"/>
                    <a:pt x="42" y="18"/>
                    <a:pt x="35" y="0"/>
                  </a:cubicBezTo>
                  <a:close/>
                </a:path>
              </a:pathLst>
            </a:custGeom>
            <a:solidFill>
              <a:schemeClr val="bg1"/>
            </a:solidFill>
            <a:ln w="0" cap="sq">
              <a:noFill/>
              <a:prstDash val="solid"/>
              <a:miter lim="800000"/>
            </a:ln>
          </p:spPr>
          <p:txBody>
            <a:bodyPr vert="horz" wrap="square" lIns="91440" tIns="45720" rIns="91440" bIns="45720" numCol="1" anchor="t" anchorCtr="0" compatLnSpc="1"/>
            <a:lstStyle/>
            <a:p>
              <a:endParaRPr lang="zh-CN" altLang="en-US"/>
            </a:p>
          </p:txBody>
        </p:sp>
        <p:sp>
          <p:nvSpPr>
            <p:cNvPr id="68" name="Freeform 32"/>
            <p:cNvSpPr/>
            <p:nvPr/>
          </p:nvSpPr>
          <p:spPr bwMode="auto">
            <a:xfrm>
              <a:off x="8799513" y="4767263"/>
              <a:ext cx="258763" cy="211138"/>
            </a:xfrm>
            <a:custGeom>
              <a:avLst/>
              <a:gdLst>
                <a:gd name="T0" fmla="*/ 36 w 68"/>
                <a:gd name="T1" fmla="*/ 0 h 55"/>
                <a:gd name="T2" fmla="*/ 0 w 68"/>
                <a:gd name="T3" fmla="*/ 41 h 55"/>
                <a:gd name="T4" fmla="*/ 34 w 68"/>
                <a:gd name="T5" fmla="*/ 55 h 55"/>
                <a:gd name="T6" fmla="*/ 68 w 68"/>
                <a:gd name="T7" fmla="*/ 40 h 55"/>
                <a:gd name="T8" fmla="*/ 36 w 68"/>
                <a:gd name="T9" fmla="*/ 0 h 55"/>
              </a:gdLst>
              <a:ahLst/>
              <a:cxnLst>
                <a:cxn ang="0">
                  <a:pos x="T0" y="T1"/>
                </a:cxn>
                <a:cxn ang="0">
                  <a:pos x="T2" y="T3"/>
                </a:cxn>
                <a:cxn ang="0">
                  <a:pos x="T4" y="T5"/>
                </a:cxn>
                <a:cxn ang="0">
                  <a:pos x="T6" y="T7"/>
                </a:cxn>
                <a:cxn ang="0">
                  <a:pos x="T8" y="T9"/>
                </a:cxn>
              </a:cxnLst>
              <a:rect l="0" t="0" r="r" b="b"/>
              <a:pathLst>
                <a:path w="68" h="55">
                  <a:moveTo>
                    <a:pt x="36" y="0"/>
                  </a:moveTo>
                  <a:cubicBezTo>
                    <a:pt x="28" y="17"/>
                    <a:pt x="17" y="31"/>
                    <a:pt x="0" y="41"/>
                  </a:cubicBezTo>
                  <a:cubicBezTo>
                    <a:pt x="9" y="50"/>
                    <a:pt x="20" y="55"/>
                    <a:pt x="34" y="55"/>
                  </a:cubicBezTo>
                  <a:cubicBezTo>
                    <a:pt x="47" y="55"/>
                    <a:pt x="59" y="49"/>
                    <a:pt x="68" y="40"/>
                  </a:cubicBezTo>
                  <a:cubicBezTo>
                    <a:pt x="54" y="31"/>
                    <a:pt x="43" y="17"/>
                    <a:pt x="36" y="0"/>
                  </a:cubicBezTo>
                  <a:close/>
                </a:path>
              </a:pathLst>
            </a:custGeom>
            <a:solidFill>
              <a:schemeClr val="bg1"/>
            </a:solidFill>
            <a:ln w="0" cap="sq">
              <a:noFill/>
              <a:prstDash val="solid"/>
              <a:miter lim="800000"/>
            </a:ln>
          </p:spPr>
          <p:txBody>
            <a:bodyPr vert="horz" wrap="square" lIns="91440" tIns="45720" rIns="91440" bIns="45720" numCol="1" anchor="t" anchorCtr="0" compatLnSpc="1"/>
            <a:lstStyle/>
            <a:p>
              <a:endParaRPr lang="zh-CN" altLang="en-US"/>
            </a:p>
          </p:txBody>
        </p:sp>
      </p:grpSp>
      <p:grpSp>
        <p:nvGrpSpPr>
          <p:cNvPr id="75" name="组合 74"/>
          <p:cNvGrpSpPr>
            <a:grpSpLocks noChangeAspect="1"/>
          </p:cNvGrpSpPr>
          <p:nvPr/>
        </p:nvGrpSpPr>
        <p:grpSpPr>
          <a:xfrm>
            <a:off x="10191064" y="2396928"/>
            <a:ext cx="575715" cy="468000"/>
            <a:chOff x="8175625" y="1670050"/>
            <a:chExt cx="492125" cy="400050"/>
          </a:xfrm>
        </p:grpSpPr>
        <p:sp>
          <p:nvSpPr>
            <p:cNvPr id="76" name="Freeform 19"/>
            <p:cNvSpPr>
              <a:spLocks noEditPoints="1"/>
            </p:cNvSpPr>
            <p:nvPr/>
          </p:nvSpPr>
          <p:spPr bwMode="auto">
            <a:xfrm>
              <a:off x="8175625" y="1670050"/>
              <a:ext cx="349250" cy="319088"/>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20"/>
            <p:cNvSpPr>
              <a:spLocks noEditPoints="1"/>
            </p:cNvSpPr>
            <p:nvPr/>
          </p:nvSpPr>
          <p:spPr bwMode="auto">
            <a:xfrm>
              <a:off x="8372475" y="1800225"/>
              <a:ext cx="295275" cy="269875"/>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8" name="组合 77"/>
          <p:cNvGrpSpPr>
            <a:grpSpLocks noChangeAspect="1"/>
          </p:cNvGrpSpPr>
          <p:nvPr/>
        </p:nvGrpSpPr>
        <p:grpSpPr>
          <a:xfrm>
            <a:off x="6755606" y="2391569"/>
            <a:ext cx="531151" cy="504000"/>
            <a:chOff x="6502400" y="4748213"/>
            <a:chExt cx="496888" cy="471488"/>
          </a:xfrm>
        </p:grpSpPr>
        <p:sp>
          <p:nvSpPr>
            <p:cNvPr id="79" name="Freeform 36"/>
            <p:cNvSpPr/>
            <p:nvPr/>
          </p:nvSpPr>
          <p:spPr bwMode="auto">
            <a:xfrm>
              <a:off x="6502400" y="4797426"/>
              <a:ext cx="266700" cy="271463"/>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37"/>
            <p:cNvSpPr/>
            <p:nvPr/>
          </p:nvSpPr>
          <p:spPr bwMode="auto">
            <a:xfrm>
              <a:off x="6507163" y="4886326"/>
              <a:ext cx="173037" cy="333375"/>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38"/>
            <p:cNvSpPr/>
            <p:nvPr/>
          </p:nvSpPr>
          <p:spPr bwMode="auto">
            <a:xfrm>
              <a:off x="6794500" y="4748213"/>
              <a:ext cx="173037" cy="165100"/>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39"/>
            <p:cNvSpPr/>
            <p:nvPr/>
          </p:nvSpPr>
          <p:spPr bwMode="auto">
            <a:xfrm>
              <a:off x="6853238" y="4806951"/>
              <a:ext cx="146050" cy="15557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3" name="组合 82"/>
          <p:cNvGrpSpPr>
            <a:grpSpLocks noChangeAspect="1"/>
          </p:cNvGrpSpPr>
          <p:nvPr/>
        </p:nvGrpSpPr>
        <p:grpSpPr>
          <a:xfrm>
            <a:off x="7608952" y="1531395"/>
            <a:ext cx="510946" cy="432000"/>
            <a:chOff x="4765675" y="3836988"/>
            <a:chExt cx="369888" cy="312737"/>
          </a:xfrm>
        </p:grpSpPr>
        <p:sp>
          <p:nvSpPr>
            <p:cNvPr id="84" name="Freeform 47"/>
            <p:cNvSpPr/>
            <p:nvPr/>
          </p:nvSpPr>
          <p:spPr bwMode="auto">
            <a:xfrm>
              <a:off x="4765675" y="3975100"/>
              <a:ext cx="192088" cy="174625"/>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48"/>
            <p:cNvSpPr>
              <a:spLocks noEditPoints="1"/>
            </p:cNvSpPr>
            <p:nvPr/>
          </p:nvSpPr>
          <p:spPr bwMode="auto">
            <a:xfrm>
              <a:off x="4805363" y="3836988"/>
              <a:ext cx="330200" cy="309562"/>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6" name="组合 85"/>
          <p:cNvGrpSpPr>
            <a:grpSpLocks noChangeAspect="1"/>
          </p:cNvGrpSpPr>
          <p:nvPr/>
        </p:nvGrpSpPr>
        <p:grpSpPr>
          <a:xfrm>
            <a:off x="5985487" y="3555000"/>
            <a:ext cx="540000" cy="518163"/>
            <a:chOff x="5876926" y="3225800"/>
            <a:chExt cx="431800" cy="414338"/>
          </a:xfrm>
        </p:grpSpPr>
        <p:sp>
          <p:nvSpPr>
            <p:cNvPr id="87" name="Freeform 21"/>
            <p:cNvSpPr/>
            <p:nvPr/>
          </p:nvSpPr>
          <p:spPr bwMode="auto">
            <a:xfrm>
              <a:off x="5876926" y="3241675"/>
              <a:ext cx="230188" cy="185738"/>
            </a:xfrm>
            <a:custGeom>
              <a:avLst/>
              <a:gdLst>
                <a:gd name="T0" fmla="*/ 27 w 60"/>
                <a:gd name="T1" fmla="*/ 47 h 48"/>
                <a:gd name="T2" fmla="*/ 33 w 60"/>
                <a:gd name="T3" fmla="*/ 46 h 48"/>
                <a:gd name="T4" fmla="*/ 56 w 60"/>
                <a:gd name="T5" fmla="*/ 44 h 48"/>
                <a:gd name="T6" fmla="*/ 60 w 60"/>
                <a:gd name="T7" fmla="*/ 45 h 48"/>
                <a:gd name="T8" fmla="*/ 60 w 60"/>
                <a:gd name="T9" fmla="*/ 44 h 48"/>
                <a:gd name="T10" fmla="*/ 55 w 60"/>
                <a:gd name="T11" fmla="*/ 20 h 48"/>
                <a:gd name="T12" fmla="*/ 50 w 60"/>
                <a:gd name="T13" fmla="*/ 7 h 48"/>
                <a:gd name="T14" fmla="*/ 42 w 60"/>
                <a:gd name="T15" fmla="*/ 2 h 48"/>
                <a:gd name="T16" fmla="*/ 25 w 60"/>
                <a:gd name="T17" fmla="*/ 6 h 48"/>
                <a:gd name="T18" fmla="*/ 19 w 60"/>
                <a:gd name="T19" fmla="*/ 23 h 48"/>
                <a:gd name="T20" fmla="*/ 17 w 60"/>
                <a:gd name="T21" fmla="*/ 23 h 48"/>
                <a:gd name="T22" fmla="*/ 5 w 60"/>
                <a:gd name="T23" fmla="*/ 39 h 48"/>
                <a:gd name="T24" fmla="*/ 14 w 60"/>
                <a:gd name="T25" fmla="*/ 47 h 48"/>
                <a:gd name="T26" fmla="*/ 27 w 60"/>
                <a:gd name="T2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27" y="47"/>
                  </a:moveTo>
                  <a:cubicBezTo>
                    <a:pt x="30" y="46"/>
                    <a:pt x="32" y="46"/>
                    <a:pt x="33" y="46"/>
                  </a:cubicBezTo>
                  <a:cubicBezTo>
                    <a:pt x="43" y="44"/>
                    <a:pt x="52" y="44"/>
                    <a:pt x="56" y="44"/>
                  </a:cubicBezTo>
                  <a:cubicBezTo>
                    <a:pt x="57" y="44"/>
                    <a:pt x="60" y="44"/>
                    <a:pt x="60" y="45"/>
                  </a:cubicBezTo>
                  <a:cubicBezTo>
                    <a:pt x="60" y="44"/>
                    <a:pt x="60" y="44"/>
                    <a:pt x="60" y="44"/>
                  </a:cubicBezTo>
                  <a:cubicBezTo>
                    <a:pt x="60" y="38"/>
                    <a:pt x="57" y="28"/>
                    <a:pt x="55" y="20"/>
                  </a:cubicBezTo>
                  <a:cubicBezTo>
                    <a:pt x="54" y="13"/>
                    <a:pt x="51" y="8"/>
                    <a:pt x="50" y="7"/>
                  </a:cubicBezTo>
                  <a:cubicBezTo>
                    <a:pt x="47" y="3"/>
                    <a:pt x="42" y="2"/>
                    <a:pt x="42" y="2"/>
                  </a:cubicBezTo>
                  <a:cubicBezTo>
                    <a:pt x="33" y="0"/>
                    <a:pt x="25" y="6"/>
                    <a:pt x="25" y="6"/>
                  </a:cubicBezTo>
                  <a:cubicBezTo>
                    <a:pt x="15" y="12"/>
                    <a:pt x="19" y="23"/>
                    <a:pt x="19" y="23"/>
                  </a:cubicBezTo>
                  <a:cubicBezTo>
                    <a:pt x="19" y="23"/>
                    <a:pt x="18" y="23"/>
                    <a:pt x="17" y="23"/>
                  </a:cubicBezTo>
                  <a:cubicBezTo>
                    <a:pt x="0" y="23"/>
                    <a:pt x="5" y="39"/>
                    <a:pt x="5" y="39"/>
                  </a:cubicBezTo>
                  <a:cubicBezTo>
                    <a:pt x="7" y="44"/>
                    <a:pt x="11" y="47"/>
                    <a:pt x="14" y="47"/>
                  </a:cubicBezTo>
                  <a:cubicBezTo>
                    <a:pt x="18" y="48"/>
                    <a:pt x="24" y="47"/>
                    <a:pt x="27" y="4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22"/>
            <p:cNvSpPr/>
            <p:nvPr/>
          </p:nvSpPr>
          <p:spPr bwMode="auto">
            <a:xfrm>
              <a:off x="6103938" y="3225800"/>
              <a:ext cx="180975" cy="188913"/>
            </a:xfrm>
            <a:custGeom>
              <a:avLst/>
              <a:gdLst>
                <a:gd name="T0" fmla="*/ 1 w 47"/>
                <a:gd name="T1" fmla="*/ 48 h 49"/>
                <a:gd name="T2" fmla="*/ 1 w 47"/>
                <a:gd name="T3" fmla="*/ 49 h 49"/>
                <a:gd name="T4" fmla="*/ 25 w 47"/>
                <a:gd name="T5" fmla="*/ 44 h 49"/>
                <a:gd name="T6" fmla="*/ 38 w 47"/>
                <a:gd name="T7" fmla="*/ 40 h 49"/>
                <a:gd name="T8" fmla="*/ 43 w 47"/>
                <a:gd name="T9" fmla="*/ 34 h 49"/>
                <a:gd name="T10" fmla="*/ 42 w 47"/>
                <a:gd name="T11" fmla="*/ 17 h 49"/>
                <a:gd name="T12" fmla="*/ 28 w 47"/>
                <a:gd name="T13" fmla="*/ 12 h 49"/>
                <a:gd name="T14" fmla="*/ 25 w 47"/>
                <a:gd name="T15" fmla="*/ 14 h 49"/>
                <a:gd name="T16" fmla="*/ 25 w 47"/>
                <a:gd name="T17" fmla="*/ 9 h 49"/>
                <a:gd name="T18" fmla="*/ 11 w 47"/>
                <a:gd name="T19" fmla="*/ 2 h 49"/>
                <a:gd name="T20" fmla="*/ 2 w 47"/>
                <a:gd name="T21" fmla="*/ 8 h 49"/>
                <a:gd name="T22" fmla="*/ 0 w 47"/>
                <a:gd name="T23" fmla="*/ 18 h 49"/>
                <a:gd name="T24" fmla="*/ 1 w 47"/>
                <a:gd name="T25" fmla="*/ 46 h 49"/>
                <a:gd name="T26" fmla="*/ 1 w 47"/>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1" y="48"/>
                  </a:moveTo>
                  <a:cubicBezTo>
                    <a:pt x="1" y="49"/>
                    <a:pt x="1" y="49"/>
                    <a:pt x="1" y="49"/>
                  </a:cubicBezTo>
                  <a:cubicBezTo>
                    <a:pt x="9" y="46"/>
                    <a:pt x="12" y="45"/>
                    <a:pt x="25" y="44"/>
                  </a:cubicBezTo>
                  <a:cubicBezTo>
                    <a:pt x="32" y="43"/>
                    <a:pt x="37" y="41"/>
                    <a:pt x="38" y="40"/>
                  </a:cubicBezTo>
                  <a:cubicBezTo>
                    <a:pt x="41" y="37"/>
                    <a:pt x="43" y="34"/>
                    <a:pt x="43" y="34"/>
                  </a:cubicBezTo>
                  <a:cubicBezTo>
                    <a:pt x="47" y="25"/>
                    <a:pt x="43" y="18"/>
                    <a:pt x="42" y="17"/>
                  </a:cubicBezTo>
                  <a:cubicBezTo>
                    <a:pt x="36" y="8"/>
                    <a:pt x="28" y="12"/>
                    <a:pt x="28" y="12"/>
                  </a:cubicBezTo>
                  <a:cubicBezTo>
                    <a:pt x="28" y="13"/>
                    <a:pt x="26" y="13"/>
                    <a:pt x="25" y="14"/>
                  </a:cubicBezTo>
                  <a:cubicBezTo>
                    <a:pt x="25" y="13"/>
                    <a:pt x="25" y="10"/>
                    <a:pt x="25" y="9"/>
                  </a:cubicBezTo>
                  <a:cubicBezTo>
                    <a:pt x="23" y="0"/>
                    <a:pt x="13" y="1"/>
                    <a:pt x="11" y="2"/>
                  </a:cubicBezTo>
                  <a:cubicBezTo>
                    <a:pt x="5" y="3"/>
                    <a:pt x="3" y="6"/>
                    <a:pt x="2" y="8"/>
                  </a:cubicBezTo>
                  <a:cubicBezTo>
                    <a:pt x="0" y="12"/>
                    <a:pt x="0" y="14"/>
                    <a:pt x="0" y="18"/>
                  </a:cubicBezTo>
                  <a:cubicBezTo>
                    <a:pt x="0" y="27"/>
                    <a:pt x="0" y="36"/>
                    <a:pt x="1" y="46"/>
                  </a:cubicBezTo>
                  <a:cubicBezTo>
                    <a:pt x="1" y="47"/>
                    <a:pt x="1" y="48"/>
                    <a:pt x="1" y="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Freeform 23"/>
            <p:cNvSpPr/>
            <p:nvPr/>
          </p:nvSpPr>
          <p:spPr bwMode="auto">
            <a:xfrm>
              <a:off x="5926138" y="3419475"/>
              <a:ext cx="196850" cy="220663"/>
            </a:xfrm>
            <a:custGeom>
              <a:avLst/>
              <a:gdLst>
                <a:gd name="T0" fmla="*/ 45 w 51"/>
                <a:gd name="T1" fmla="*/ 0 h 57"/>
                <a:gd name="T2" fmla="*/ 41 w 51"/>
                <a:gd name="T3" fmla="*/ 0 h 57"/>
                <a:gd name="T4" fmla="*/ 14 w 51"/>
                <a:gd name="T5" fmla="*/ 7 h 57"/>
                <a:gd name="T6" fmla="*/ 5 w 51"/>
                <a:gd name="T7" fmla="*/ 14 h 57"/>
                <a:gd name="T8" fmla="*/ 1 w 51"/>
                <a:gd name="T9" fmla="*/ 25 h 57"/>
                <a:gd name="T10" fmla="*/ 14 w 51"/>
                <a:gd name="T11" fmla="*/ 41 h 57"/>
                <a:gd name="T12" fmla="*/ 19 w 51"/>
                <a:gd name="T13" fmla="*/ 41 h 57"/>
                <a:gd name="T14" fmla="*/ 19 w 51"/>
                <a:gd name="T15" fmla="*/ 43 h 57"/>
                <a:gd name="T16" fmla="*/ 27 w 51"/>
                <a:gd name="T17" fmla="*/ 54 h 57"/>
                <a:gd name="T18" fmla="*/ 48 w 51"/>
                <a:gd name="T19" fmla="*/ 48 h 57"/>
                <a:gd name="T20" fmla="*/ 51 w 51"/>
                <a:gd name="T21" fmla="*/ 39 h 57"/>
                <a:gd name="T22" fmla="*/ 50 w 51"/>
                <a:gd name="T23" fmla="*/ 24 h 57"/>
                <a:gd name="T24" fmla="*/ 45 w 51"/>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7">
                  <a:moveTo>
                    <a:pt x="45" y="0"/>
                  </a:moveTo>
                  <a:cubicBezTo>
                    <a:pt x="45" y="0"/>
                    <a:pt x="42" y="0"/>
                    <a:pt x="41" y="0"/>
                  </a:cubicBezTo>
                  <a:cubicBezTo>
                    <a:pt x="30" y="1"/>
                    <a:pt x="21" y="4"/>
                    <a:pt x="14" y="7"/>
                  </a:cubicBezTo>
                  <a:cubicBezTo>
                    <a:pt x="11" y="9"/>
                    <a:pt x="7" y="11"/>
                    <a:pt x="5" y="14"/>
                  </a:cubicBezTo>
                  <a:cubicBezTo>
                    <a:pt x="4" y="16"/>
                    <a:pt x="1" y="19"/>
                    <a:pt x="1" y="25"/>
                  </a:cubicBezTo>
                  <a:cubicBezTo>
                    <a:pt x="1" y="27"/>
                    <a:pt x="0" y="40"/>
                    <a:pt x="14" y="41"/>
                  </a:cubicBezTo>
                  <a:cubicBezTo>
                    <a:pt x="15" y="41"/>
                    <a:pt x="19" y="41"/>
                    <a:pt x="19" y="41"/>
                  </a:cubicBezTo>
                  <a:cubicBezTo>
                    <a:pt x="19" y="41"/>
                    <a:pt x="19" y="42"/>
                    <a:pt x="19" y="43"/>
                  </a:cubicBezTo>
                  <a:cubicBezTo>
                    <a:pt x="19" y="43"/>
                    <a:pt x="20" y="51"/>
                    <a:pt x="27" y="54"/>
                  </a:cubicBezTo>
                  <a:cubicBezTo>
                    <a:pt x="30" y="56"/>
                    <a:pt x="42" y="57"/>
                    <a:pt x="48" y="48"/>
                  </a:cubicBezTo>
                  <a:cubicBezTo>
                    <a:pt x="49" y="48"/>
                    <a:pt x="51" y="43"/>
                    <a:pt x="51" y="39"/>
                  </a:cubicBezTo>
                  <a:cubicBezTo>
                    <a:pt x="51" y="38"/>
                    <a:pt x="51" y="32"/>
                    <a:pt x="50" y="24"/>
                  </a:cubicBezTo>
                  <a:cubicBezTo>
                    <a:pt x="47" y="14"/>
                    <a:pt x="45" y="8"/>
                    <a:pt x="45"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Freeform 24"/>
            <p:cNvSpPr/>
            <p:nvPr/>
          </p:nvSpPr>
          <p:spPr bwMode="auto">
            <a:xfrm>
              <a:off x="6107113" y="3408363"/>
              <a:ext cx="201613" cy="173038"/>
            </a:xfrm>
            <a:custGeom>
              <a:avLst/>
              <a:gdLst>
                <a:gd name="T0" fmla="*/ 45 w 52"/>
                <a:gd name="T1" fmla="*/ 4 h 45"/>
                <a:gd name="T2" fmla="*/ 38 w 52"/>
                <a:gd name="T3" fmla="*/ 1 h 45"/>
                <a:gd name="T4" fmla="*/ 24 w 52"/>
                <a:gd name="T5" fmla="*/ 0 h 45"/>
                <a:gd name="T6" fmla="*/ 0 w 52"/>
                <a:gd name="T7" fmla="*/ 3 h 45"/>
                <a:gd name="T8" fmla="*/ 1 w 52"/>
                <a:gd name="T9" fmla="*/ 6 h 45"/>
                <a:gd name="T10" fmla="*/ 10 w 52"/>
                <a:gd name="T11" fmla="*/ 33 h 45"/>
                <a:gd name="T12" fmla="*/ 14 w 52"/>
                <a:gd name="T13" fmla="*/ 41 h 45"/>
                <a:gd name="T14" fmla="*/ 24 w 52"/>
                <a:gd name="T15" fmla="*/ 45 h 45"/>
                <a:gd name="T16" fmla="*/ 37 w 52"/>
                <a:gd name="T17" fmla="*/ 34 h 45"/>
                <a:gd name="T18" fmla="*/ 36 w 52"/>
                <a:gd name="T19" fmla="*/ 28 h 45"/>
                <a:gd name="T20" fmla="*/ 36 w 52"/>
                <a:gd name="T21" fmla="*/ 28 h 45"/>
                <a:gd name="T22" fmla="*/ 39 w 52"/>
                <a:gd name="T23" fmla="*/ 28 h 45"/>
                <a:gd name="T24" fmla="*/ 51 w 52"/>
                <a:gd name="T25" fmla="*/ 20 h 45"/>
                <a:gd name="T26" fmla="*/ 45 w 52"/>
                <a:gd name="T27"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5">
                  <a:moveTo>
                    <a:pt x="45" y="4"/>
                  </a:moveTo>
                  <a:cubicBezTo>
                    <a:pt x="45" y="4"/>
                    <a:pt x="43" y="3"/>
                    <a:pt x="38" y="1"/>
                  </a:cubicBezTo>
                  <a:cubicBezTo>
                    <a:pt x="37" y="1"/>
                    <a:pt x="32" y="0"/>
                    <a:pt x="24" y="0"/>
                  </a:cubicBezTo>
                  <a:cubicBezTo>
                    <a:pt x="13" y="1"/>
                    <a:pt x="8" y="3"/>
                    <a:pt x="0" y="3"/>
                  </a:cubicBezTo>
                  <a:cubicBezTo>
                    <a:pt x="1" y="4"/>
                    <a:pt x="1" y="5"/>
                    <a:pt x="1" y="6"/>
                  </a:cubicBezTo>
                  <a:cubicBezTo>
                    <a:pt x="3" y="15"/>
                    <a:pt x="7" y="25"/>
                    <a:pt x="10" y="33"/>
                  </a:cubicBezTo>
                  <a:cubicBezTo>
                    <a:pt x="11" y="36"/>
                    <a:pt x="12" y="38"/>
                    <a:pt x="14" y="41"/>
                  </a:cubicBezTo>
                  <a:cubicBezTo>
                    <a:pt x="16" y="43"/>
                    <a:pt x="19" y="45"/>
                    <a:pt x="24" y="45"/>
                  </a:cubicBezTo>
                  <a:cubicBezTo>
                    <a:pt x="27" y="45"/>
                    <a:pt x="38" y="43"/>
                    <a:pt x="37" y="34"/>
                  </a:cubicBezTo>
                  <a:cubicBezTo>
                    <a:pt x="37" y="33"/>
                    <a:pt x="36" y="28"/>
                    <a:pt x="36" y="28"/>
                  </a:cubicBezTo>
                  <a:cubicBezTo>
                    <a:pt x="36" y="28"/>
                    <a:pt x="36" y="28"/>
                    <a:pt x="36" y="28"/>
                  </a:cubicBezTo>
                  <a:cubicBezTo>
                    <a:pt x="36" y="28"/>
                    <a:pt x="39" y="28"/>
                    <a:pt x="39" y="28"/>
                  </a:cubicBezTo>
                  <a:cubicBezTo>
                    <a:pt x="40" y="28"/>
                    <a:pt x="48" y="29"/>
                    <a:pt x="51" y="20"/>
                  </a:cubicBezTo>
                  <a:cubicBezTo>
                    <a:pt x="52" y="18"/>
                    <a:pt x="52" y="8"/>
                    <a:pt x="45"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1" name="矩形 90"/>
          <p:cNvSpPr/>
          <p:nvPr/>
        </p:nvSpPr>
        <p:spPr>
          <a:xfrm>
            <a:off x="0" y="2617788"/>
            <a:ext cx="4802779" cy="3694113"/>
          </a:xfrm>
          <a:prstGeom prst="rect">
            <a:avLst/>
          </a:pr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文本框 91"/>
          <p:cNvSpPr txBox="1"/>
          <p:nvPr/>
        </p:nvSpPr>
        <p:spPr>
          <a:xfrm>
            <a:off x="1500800" y="3257860"/>
            <a:ext cx="1091966" cy="461665"/>
          </a:xfrm>
          <a:prstGeom prst="rect">
            <a:avLst/>
          </a:prstGeom>
          <a:noFill/>
        </p:spPr>
        <p:txBody>
          <a:bodyPr wrap="none" rtlCol="0">
            <a:spAutoFit/>
          </a:bodyPr>
          <a:lstStyle/>
          <a:p>
            <a:r>
              <a:rPr lang="en-US" altLang="zh-CN" sz="2400" b="1" dirty="0">
                <a:solidFill>
                  <a:schemeClr val="bg1"/>
                </a:solidFill>
                <a:latin typeface="Arial" panose="020B0604020202020204" pitchFamily="34" charset="0"/>
                <a:cs typeface="Arial" panose="020B0604020202020204" pitchFamily="34" charset="0"/>
              </a:rPr>
              <a:t>70.00</a:t>
            </a:r>
            <a:r>
              <a:rPr lang="en-US" altLang="zh-CN" sz="1200" b="1" dirty="0">
                <a:solidFill>
                  <a:schemeClr val="bg1"/>
                </a:solidFill>
                <a:latin typeface="Arial" panose="020B0604020202020204" pitchFamily="34" charset="0"/>
                <a:cs typeface="Arial" panose="020B0604020202020204" pitchFamily="34" charset="0"/>
              </a:rPr>
              <a:t>%</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94" name="文本框 93"/>
          <p:cNvSpPr txBox="1"/>
          <p:nvPr/>
        </p:nvSpPr>
        <p:spPr>
          <a:xfrm>
            <a:off x="1500800" y="4629327"/>
            <a:ext cx="1091966" cy="461665"/>
          </a:xfrm>
          <a:prstGeom prst="rect">
            <a:avLst/>
          </a:prstGeom>
          <a:noFill/>
        </p:spPr>
        <p:txBody>
          <a:bodyPr wrap="none" rtlCol="0">
            <a:spAutoFit/>
          </a:bodyPr>
          <a:lstStyle/>
          <a:p>
            <a:r>
              <a:rPr lang="en-US" altLang="zh-CN" sz="2400" b="1" dirty="0">
                <a:solidFill>
                  <a:schemeClr val="bg1"/>
                </a:solidFill>
                <a:latin typeface="Arial" panose="020B0604020202020204" pitchFamily="34" charset="0"/>
                <a:cs typeface="Arial" panose="020B0604020202020204" pitchFamily="34" charset="0"/>
              </a:rPr>
              <a:t>80.00</a:t>
            </a:r>
            <a:r>
              <a:rPr lang="en-US" altLang="zh-CN" sz="1200" b="1" dirty="0">
                <a:solidFill>
                  <a:schemeClr val="bg1"/>
                </a:solidFill>
                <a:latin typeface="Arial" panose="020B0604020202020204" pitchFamily="34" charset="0"/>
                <a:cs typeface="Arial" panose="020B0604020202020204" pitchFamily="34" charset="0"/>
              </a:rPr>
              <a:t>%</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95" name="Freeform 49"/>
          <p:cNvSpPr>
            <a:spLocks noChangeAspect="1" noEditPoints="1"/>
          </p:cNvSpPr>
          <p:nvPr/>
        </p:nvSpPr>
        <p:spPr bwMode="auto">
          <a:xfrm>
            <a:off x="1070587" y="3238044"/>
            <a:ext cx="340071" cy="383750"/>
          </a:xfrm>
          <a:custGeom>
            <a:avLst/>
            <a:gdLst>
              <a:gd name="T0" fmla="*/ 92 w 184"/>
              <a:gd name="T1" fmla="*/ 0 h 208"/>
              <a:gd name="T2" fmla="*/ 0 w 184"/>
              <a:gd name="T3" fmla="*/ 44 h 208"/>
              <a:gd name="T4" fmla="*/ 0 w 184"/>
              <a:gd name="T5" fmla="*/ 164 h 208"/>
              <a:gd name="T6" fmla="*/ 92 w 184"/>
              <a:gd name="T7" fmla="*/ 208 h 208"/>
              <a:gd name="T8" fmla="*/ 184 w 184"/>
              <a:gd name="T9" fmla="*/ 164 h 208"/>
              <a:gd name="T10" fmla="*/ 184 w 184"/>
              <a:gd name="T11" fmla="*/ 44 h 208"/>
              <a:gd name="T12" fmla="*/ 92 w 184"/>
              <a:gd name="T13" fmla="*/ 0 h 208"/>
              <a:gd name="T14" fmla="*/ 92 w 184"/>
              <a:gd name="T15" fmla="*/ 8 h 208"/>
              <a:gd name="T16" fmla="*/ 176 w 184"/>
              <a:gd name="T17" fmla="*/ 44 h 208"/>
              <a:gd name="T18" fmla="*/ 92 w 184"/>
              <a:gd name="T19" fmla="*/ 80 h 208"/>
              <a:gd name="T20" fmla="*/ 8 w 184"/>
              <a:gd name="T21" fmla="*/ 44 h 208"/>
              <a:gd name="T22" fmla="*/ 92 w 184"/>
              <a:gd name="T23" fmla="*/ 8 h 208"/>
              <a:gd name="T24" fmla="*/ 176 w 184"/>
              <a:gd name="T25" fmla="*/ 156 h 208"/>
              <a:gd name="T26" fmla="*/ 176 w 184"/>
              <a:gd name="T27" fmla="*/ 164 h 208"/>
              <a:gd name="T28" fmla="*/ 92 w 184"/>
              <a:gd name="T29" fmla="*/ 200 h 208"/>
              <a:gd name="T30" fmla="*/ 8 w 184"/>
              <a:gd name="T31" fmla="*/ 164 h 208"/>
              <a:gd name="T32" fmla="*/ 8 w 184"/>
              <a:gd name="T33" fmla="*/ 156 h 208"/>
              <a:gd name="T34" fmla="*/ 8 w 184"/>
              <a:gd name="T35" fmla="*/ 142 h 208"/>
              <a:gd name="T36" fmla="*/ 92 w 184"/>
              <a:gd name="T37" fmla="*/ 168 h 208"/>
              <a:gd name="T38" fmla="*/ 176 w 184"/>
              <a:gd name="T39" fmla="*/ 142 h 208"/>
              <a:gd name="T40" fmla="*/ 176 w 184"/>
              <a:gd name="T41" fmla="*/ 156 h 208"/>
              <a:gd name="T42" fmla="*/ 176 w 184"/>
              <a:gd name="T43" fmla="*/ 124 h 208"/>
              <a:gd name="T44" fmla="*/ 92 w 184"/>
              <a:gd name="T45" fmla="*/ 160 h 208"/>
              <a:gd name="T46" fmla="*/ 8 w 184"/>
              <a:gd name="T47" fmla="*/ 124 h 208"/>
              <a:gd name="T48" fmla="*/ 8 w 184"/>
              <a:gd name="T49" fmla="*/ 110 h 208"/>
              <a:gd name="T50" fmla="*/ 8 w 184"/>
              <a:gd name="T51" fmla="*/ 102 h 208"/>
              <a:gd name="T52" fmla="*/ 92 w 184"/>
              <a:gd name="T53" fmla="*/ 128 h 208"/>
              <a:gd name="T54" fmla="*/ 176 w 184"/>
              <a:gd name="T55" fmla="*/ 102 h 208"/>
              <a:gd name="T56" fmla="*/ 176 w 184"/>
              <a:gd name="T57" fmla="*/ 124 h 208"/>
              <a:gd name="T58" fmla="*/ 176 w 184"/>
              <a:gd name="T59" fmla="*/ 84 h 208"/>
              <a:gd name="T60" fmla="*/ 92 w 184"/>
              <a:gd name="T61" fmla="*/ 120 h 208"/>
              <a:gd name="T62" fmla="*/ 8 w 184"/>
              <a:gd name="T63" fmla="*/ 84 h 208"/>
              <a:gd name="T64" fmla="*/ 8 w 184"/>
              <a:gd name="T65" fmla="*/ 62 h 208"/>
              <a:gd name="T66" fmla="*/ 92 w 184"/>
              <a:gd name="T67" fmla="*/ 88 h 208"/>
              <a:gd name="T68" fmla="*/ 176 w 184"/>
              <a:gd name="T69" fmla="*/ 62 h 208"/>
              <a:gd name="T70" fmla="*/ 176 w 184"/>
              <a:gd name="T71" fmla="*/ 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208">
                <a:moveTo>
                  <a:pt x="92" y="0"/>
                </a:moveTo>
                <a:cubicBezTo>
                  <a:pt x="41" y="0"/>
                  <a:pt x="0" y="20"/>
                  <a:pt x="0" y="44"/>
                </a:cubicBezTo>
                <a:cubicBezTo>
                  <a:pt x="0" y="164"/>
                  <a:pt x="0" y="164"/>
                  <a:pt x="0" y="164"/>
                </a:cubicBezTo>
                <a:cubicBezTo>
                  <a:pt x="0" y="188"/>
                  <a:pt x="41" y="208"/>
                  <a:pt x="92" y="208"/>
                </a:cubicBezTo>
                <a:cubicBezTo>
                  <a:pt x="142" y="208"/>
                  <a:pt x="184" y="188"/>
                  <a:pt x="184" y="164"/>
                </a:cubicBezTo>
                <a:cubicBezTo>
                  <a:pt x="184" y="44"/>
                  <a:pt x="184" y="44"/>
                  <a:pt x="184" y="44"/>
                </a:cubicBezTo>
                <a:cubicBezTo>
                  <a:pt x="184" y="20"/>
                  <a:pt x="142" y="0"/>
                  <a:pt x="92" y="0"/>
                </a:cubicBezTo>
                <a:close/>
                <a:moveTo>
                  <a:pt x="92" y="8"/>
                </a:moveTo>
                <a:cubicBezTo>
                  <a:pt x="141" y="8"/>
                  <a:pt x="176" y="27"/>
                  <a:pt x="176" y="44"/>
                </a:cubicBezTo>
                <a:cubicBezTo>
                  <a:pt x="176" y="61"/>
                  <a:pt x="141" y="80"/>
                  <a:pt x="92" y="80"/>
                </a:cubicBezTo>
                <a:cubicBezTo>
                  <a:pt x="42" y="80"/>
                  <a:pt x="8" y="61"/>
                  <a:pt x="8" y="44"/>
                </a:cubicBezTo>
                <a:cubicBezTo>
                  <a:pt x="8" y="27"/>
                  <a:pt x="42" y="8"/>
                  <a:pt x="92" y="8"/>
                </a:cubicBezTo>
                <a:close/>
                <a:moveTo>
                  <a:pt x="176" y="156"/>
                </a:moveTo>
                <a:cubicBezTo>
                  <a:pt x="176" y="164"/>
                  <a:pt x="176" y="164"/>
                  <a:pt x="176" y="164"/>
                </a:cubicBezTo>
                <a:cubicBezTo>
                  <a:pt x="176" y="181"/>
                  <a:pt x="141" y="200"/>
                  <a:pt x="92" y="200"/>
                </a:cubicBezTo>
                <a:cubicBezTo>
                  <a:pt x="42" y="200"/>
                  <a:pt x="8" y="181"/>
                  <a:pt x="8" y="164"/>
                </a:cubicBezTo>
                <a:cubicBezTo>
                  <a:pt x="8" y="156"/>
                  <a:pt x="8" y="156"/>
                  <a:pt x="8" y="156"/>
                </a:cubicBezTo>
                <a:cubicBezTo>
                  <a:pt x="8" y="142"/>
                  <a:pt x="8" y="142"/>
                  <a:pt x="8" y="142"/>
                </a:cubicBezTo>
                <a:cubicBezTo>
                  <a:pt x="22" y="157"/>
                  <a:pt x="54" y="168"/>
                  <a:pt x="92" y="168"/>
                </a:cubicBezTo>
                <a:cubicBezTo>
                  <a:pt x="129" y="168"/>
                  <a:pt x="161" y="157"/>
                  <a:pt x="176" y="142"/>
                </a:cubicBezTo>
                <a:lnTo>
                  <a:pt x="176" y="156"/>
                </a:lnTo>
                <a:close/>
                <a:moveTo>
                  <a:pt x="176" y="124"/>
                </a:moveTo>
                <a:cubicBezTo>
                  <a:pt x="176" y="141"/>
                  <a:pt x="141" y="160"/>
                  <a:pt x="92" y="160"/>
                </a:cubicBezTo>
                <a:cubicBezTo>
                  <a:pt x="42" y="160"/>
                  <a:pt x="8" y="141"/>
                  <a:pt x="8" y="124"/>
                </a:cubicBezTo>
                <a:cubicBezTo>
                  <a:pt x="8" y="110"/>
                  <a:pt x="8" y="110"/>
                  <a:pt x="8" y="110"/>
                </a:cubicBezTo>
                <a:cubicBezTo>
                  <a:pt x="8" y="102"/>
                  <a:pt x="8" y="102"/>
                  <a:pt x="8" y="102"/>
                </a:cubicBezTo>
                <a:cubicBezTo>
                  <a:pt x="22" y="117"/>
                  <a:pt x="54" y="128"/>
                  <a:pt x="92" y="128"/>
                </a:cubicBezTo>
                <a:cubicBezTo>
                  <a:pt x="129" y="128"/>
                  <a:pt x="161" y="117"/>
                  <a:pt x="176" y="102"/>
                </a:cubicBezTo>
                <a:lnTo>
                  <a:pt x="176" y="124"/>
                </a:lnTo>
                <a:close/>
                <a:moveTo>
                  <a:pt x="176" y="84"/>
                </a:moveTo>
                <a:cubicBezTo>
                  <a:pt x="176" y="101"/>
                  <a:pt x="141" y="120"/>
                  <a:pt x="92" y="120"/>
                </a:cubicBezTo>
                <a:cubicBezTo>
                  <a:pt x="42" y="120"/>
                  <a:pt x="8" y="101"/>
                  <a:pt x="8" y="84"/>
                </a:cubicBezTo>
                <a:cubicBezTo>
                  <a:pt x="8" y="62"/>
                  <a:pt x="8" y="62"/>
                  <a:pt x="8" y="62"/>
                </a:cubicBezTo>
                <a:cubicBezTo>
                  <a:pt x="22" y="77"/>
                  <a:pt x="54" y="88"/>
                  <a:pt x="92" y="88"/>
                </a:cubicBezTo>
                <a:cubicBezTo>
                  <a:pt x="129" y="88"/>
                  <a:pt x="161" y="77"/>
                  <a:pt x="176" y="62"/>
                </a:cubicBezTo>
                <a:lnTo>
                  <a:pt x="176"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8" name="Freeform 50"/>
          <p:cNvSpPr>
            <a:spLocks noChangeAspect="1" noEditPoints="1"/>
          </p:cNvSpPr>
          <p:nvPr/>
        </p:nvSpPr>
        <p:spPr bwMode="auto">
          <a:xfrm>
            <a:off x="1070587" y="4590270"/>
            <a:ext cx="393382" cy="411858"/>
          </a:xfrm>
          <a:custGeom>
            <a:avLst/>
            <a:gdLst>
              <a:gd name="T0" fmla="*/ 501 w 511"/>
              <a:gd name="T1" fmla="*/ 90 h 535"/>
              <a:gd name="T2" fmla="*/ 255 w 511"/>
              <a:gd name="T3" fmla="*/ 0 h 535"/>
              <a:gd name="T4" fmla="*/ 10 w 511"/>
              <a:gd name="T5" fmla="*/ 90 h 535"/>
              <a:gd name="T6" fmla="*/ 0 w 511"/>
              <a:gd name="T7" fmla="*/ 93 h 535"/>
              <a:gd name="T8" fmla="*/ 0 w 511"/>
              <a:gd name="T9" fmla="*/ 107 h 535"/>
              <a:gd name="T10" fmla="*/ 0 w 511"/>
              <a:gd name="T11" fmla="*/ 109 h 535"/>
              <a:gd name="T12" fmla="*/ 0 w 511"/>
              <a:gd name="T13" fmla="*/ 443 h 535"/>
              <a:gd name="T14" fmla="*/ 246 w 511"/>
              <a:gd name="T15" fmla="*/ 531 h 535"/>
              <a:gd name="T16" fmla="*/ 255 w 511"/>
              <a:gd name="T17" fmla="*/ 535 h 535"/>
              <a:gd name="T18" fmla="*/ 265 w 511"/>
              <a:gd name="T19" fmla="*/ 531 h 535"/>
              <a:gd name="T20" fmla="*/ 511 w 511"/>
              <a:gd name="T21" fmla="*/ 443 h 535"/>
              <a:gd name="T22" fmla="*/ 511 w 511"/>
              <a:gd name="T23" fmla="*/ 112 h 535"/>
              <a:gd name="T24" fmla="*/ 511 w 511"/>
              <a:gd name="T25" fmla="*/ 107 h 535"/>
              <a:gd name="T26" fmla="*/ 511 w 511"/>
              <a:gd name="T27" fmla="*/ 93 h 535"/>
              <a:gd name="T28" fmla="*/ 501 w 511"/>
              <a:gd name="T29" fmla="*/ 90 h 535"/>
              <a:gd name="T30" fmla="*/ 246 w 511"/>
              <a:gd name="T31" fmla="*/ 512 h 535"/>
              <a:gd name="T32" fmla="*/ 19 w 511"/>
              <a:gd name="T33" fmla="*/ 429 h 535"/>
              <a:gd name="T34" fmla="*/ 19 w 511"/>
              <a:gd name="T35" fmla="*/ 114 h 535"/>
              <a:gd name="T36" fmla="*/ 180 w 511"/>
              <a:gd name="T37" fmla="*/ 173 h 535"/>
              <a:gd name="T38" fmla="*/ 246 w 511"/>
              <a:gd name="T39" fmla="*/ 197 h 535"/>
              <a:gd name="T40" fmla="*/ 246 w 511"/>
              <a:gd name="T41" fmla="*/ 512 h 535"/>
              <a:gd name="T42" fmla="*/ 255 w 511"/>
              <a:gd name="T43" fmla="*/ 180 h 535"/>
              <a:gd name="T44" fmla="*/ 140 w 511"/>
              <a:gd name="T45" fmla="*/ 138 h 535"/>
              <a:gd name="T46" fmla="*/ 38 w 511"/>
              <a:gd name="T47" fmla="*/ 100 h 535"/>
              <a:gd name="T48" fmla="*/ 255 w 511"/>
              <a:gd name="T49" fmla="*/ 19 h 535"/>
              <a:gd name="T50" fmla="*/ 473 w 511"/>
              <a:gd name="T51" fmla="*/ 100 h 535"/>
              <a:gd name="T52" fmla="*/ 255 w 511"/>
              <a:gd name="T53" fmla="*/ 180 h 535"/>
              <a:gd name="T54" fmla="*/ 492 w 511"/>
              <a:gd name="T55" fmla="*/ 429 h 535"/>
              <a:gd name="T56" fmla="*/ 265 w 511"/>
              <a:gd name="T57" fmla="*/ 512 h 535"/>
              <a:gd name="T58" fmla="*/ 265 w 511"/>
              <a:gd name="T59" fmla="*/ 197 h 535"/>
              <a:gd name="T60" fmla="*/ 492 w 511"/>
              <a:gd name="T61" fmla="*/ 114 h 535"/>
              <a:gd name="T62" fmla="*/ 492 w 511"/>
              <a:gd name="T63" fmla="*/ 429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1" h="535">
                <a:moveTo>
                  <a:pt x="501" y="90"/>
                </a:moveTo>
                <a:lnTo>
                  <a:pt x="255" y="0"/>
                </a:lnTo>
                <a:lnTo>
                  <a:pt x="10" y="90"/>
                </a:lnTo>
                <a:lnTo>
                  <a:pt x="0" y="93"/>
                </a:lnTo>
                <a:lnTo>
                  <a:pt x="0" y="107"/>
                </a:lnTo>
                <a:lnTo>
                  <a:pt x="0" y="109"/>
                </a:lnTo>
                <a:lnTo>
                  <a:pt x="0" y="443"/>
                </a:lnTo>
                <a:lnTo>
                  <a:pt x="246" y="531"/>
                </a:lnTo>
                <a:lnTo>
                  <a:pt x="255" y="535"/>
                </a:lnTo>
                <a:lnTo>
                  <a:pt x="265" y="531"/>
                </a:lnTo>
                <a:lnTo>
                  <a:pt x="511" y="443"/>
                </a:lnTo>
                <a:lnTo>
                  <a:pt x="511" y="112"/>
                </a:lnTo>
                <a:lnTo>
                  <a:pt x="511" y="107"/>
                </a:lnTo>
                <a:lnTo>
                  <a:pt x="511" y="93"/>
                </a:lnTo>
                <a:lnTo>
                  <a:pt x="501" y="90"/>
                </a:lnTo>
                <a:close/>
                <a:moveTo>
                  <a:pt x="246" y="512"/>
                </a:moveTo>
                <a:lnTo>
                  <a:pt x="19" y="429"/>
                </a:lnTo>
                <a:lnTo>
                  <a:pt x="19" y="114"/>
                </a:lnTo>
                <a:lnTo>
                  <a:pt x="180" y="173"/>
                </a:lnTo>
                <a:lnTo>
                  <a:pt x="246" y="197"/>
                </a:lnTo>
                <a:lnTo>
                  <a:pt x="246" y="512"/>
                </a:lnTo>
                <a:close/>
                <a:moveTo>
                  <a:pt x="255" y="180"/>
                </a:moveTo>
                <a:lnTo>
                  <a:pt x="140" y="138"/>
                </a:lnTo>
                <a:lnTo>
                  <a:pt x="38" y="100"/>
                </a:lnTo>
                <a:lnTo>
                  <a:pt x="255" y="19"/>
                </a:lnTo>
                <a:lnTo>
                  <a:pt x="473" y="100"/>
                </a:lnTo>
                <a:lnTo>
                  <a:pt x="255" y="180"/>
                </a:lnTo>
                <a:close/>
                <a:moveTo>
                  <a:pt x="492" y="429"/>
                </a:moveTo>
                <a:lnTo>
                  <a:pt x="265" y="512"/>
                </a:lnTo>
                <a:lnTo>
                  <a:pt x="265" y="197"/>
                </a:lnTo>
                <a:lnTo>
                  <a:pt x="492" y="114"/>
                </a:lnTo>
                <a:lnTo>
                  <a:pt x="492" y="4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9" name="矩形 98"/>
          <p:cNvSpPr/>
          <p:nvPr/>
        </p:nvSpPr>
        <p:spPr>
          <a:xfrm>
            <a:off x="979234" y="3685962"/>
            <a:ext cx="3387144" cy="498598"/>
          </a:xfrm>
          <a:prstGeom prst="rect">
            <a:avLst/>
          </a:prstGeom>
          <a:noFill/>
        </p:spPr>
        <p:txBody>
          <a:bodyPr wrap="square">
            <a:spAutoFit/>
          </a:bodyPr>
          <a:lstStyle/>
          <a:p>
            <a:pPr algn="just">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79234" y="5114378"/>
            <a:ext cx="3387144" cy="701731"/>
          </a:xfrm>
          <a:prstGeom prst="rect">
            <a:avLst/>
          </a:prstGeom>
          <a:noFill/>
        </p:spPr>
        <p:txBody>
          <a:bodyPr wrap="square">
            <a:spAutoFit/>
          </a:bodyPr>
          <a:lstStyle/>
          <a:p>
            <a:pPr algn="just">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email"/>
          <a:srcRect/>
          <a:stretch>
            <a:fillRect/>
          </a:stretch>
        </p:blipFill>
        <p:spPr>
          <a:xfrm>
            <a:off x="1074821" y="1636295"/>
            <a:ext cx="10058400" cy="4700338"/>
          </a:xfrm>
          <a:prstGeom prst="rect">
            <a:avLst/>
          </a:prstGeom>
        </p:spPr>
      </p:pic>
      <p:sp>
        <p:nvSpPr>
          <p:cNvPr id="2" name="灯片编号占位符 1"/>
          <p:cNvSpPr>
            <a:spLocks noGrp="1"/>
          </p:cNvSpPr>
          <p:nvPr>
            <p:ph type="sldNum" sz="quarter" idx="12"/>
          </p:nvPr>
        </p:nvSpPr>
        <p:spPr/>
        <p:txBody>
          <a:bodyPr/>
          <a:lstStyle/>
          <a:p>
            <a:fld id="{23F514B3-D784-443D-A7F6-241B5948149F}" type="slidenum">
              <a:rPr lang="zh-CN" altLang="en-US" smtClean="0"/>
              <a:t>14</a:t>
            </a:fld>
            <a:endParaRPr lang="zh-CN" altLang="en-US" dirty="0"/>
          </a:p>
        </p:txBody>
      </p:sp>
      <p:sp>
        <p:nvSpPr>
          <p:cNvPr id="4" name="矩形 3"/>
          <p:cNvSpPr/>
          <p:nvPr/>
        </p:nvSpPr>
        <p:spPr>
          <a:xfrm>
            <a:off x="1077877" y="0"/>
            <a:ext cx="10040066" cy="1068586"/>
          </a:xfrm>
          <a:prstGeom prst="rect">
            <a:avLst/>
          </a:prstGeom>
          <a:solidFill>
            <a:srgbClr val="D82132"/>
          </a:solid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73853" y="210850"/>
            <a:ext cx="5844292"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rPr>
              <a:t>THE SWOT OF COMPANY</a:t>
            </a:r>
          </a:p>
        </p:txBody>
      </p:sp>
      <p:sp>
        <p:nvSpPr>
          <p:cNvPr id="6" name="矩形 5"/>
          <p:cNvSpPr/>
          <p:nvPr/>
        </p:nvSpPr>
        <p:spPr>
          <a:xfrm>
            <a:off x="2456543" y="773120"/>
            <a:ext cx="7278915" cy="276807"/>
          </a:xfrm>
          <a:prstGeom prst="rect">
            <a:avLst/>
          </a:prstGeom>
        </p:spPr>
        <p:txBody>
          <a:bodyPr wrap="square">
            <a:spAutoFit/>
          </a:bodyPr>
          <a:lstStyle/>
          <a:p>
            <a:pPr algn="ctr">
              <a:lnSpc>
                <a:spcPct val="120000"/>
              </a:lnSpc>
              <a:spcAft>
                <a:spcPts val="1200"/>
              </a:spcAft>
            </a:pPr>
            <a:r>
              <a:rPr lang="en-US" altLang="zh-CN" sz="1100" dirty="0">
                <a:solidFill>
                  <a:schemeClr val="bg1"/>
                </a:solidFill>
                <a:latin typeface="Arial" panose="020B0604020202020204" pitchFamily="34" charset="0"/>
                <a:cs typeface="Arial" panose="020B0604020202020204" pitchFamily="34" charset="0"/>
              </a:rPr>
              <a:t>Some text about this part related goes here. Some text about this part related goes here. </a:t>
            </a:r>
          </a:p>
        </p:txBody>
      </p:sp>
      <p:graphicFrame>
        <p:nvGraphicFramePr>
          <p:cNvPr id="49" name="表格 48"/>
          <p:cNvGraphicFramePr>
            <a:graphicFrameLocks noGrp="1"/>
          </p:cNvGraphicFramePr>
          <p:nvPr/>
        </p:nvGraphicFramePr>
        <p:xfrm>
          <a:off x="1077874" y="1628774"/>
          <a:ext cx="10040068" cy="4707858"/>
        </p:xfrm>
        <a:graphic>
          <a:graphicData uri="http://schemas.openxmlformats.org/drawingml/2006/table">
            <a:tbl>
              <a:tblPr firstRow="1" bandRow="1">
                <a:tableStyleId>{5C22544A-7EE6-4342-B048-85BDC9FD1C3A}</a:tableStyleId>
              </a:tblPr>
              <a:tblGrid>
                <a:gridCol w="5020034">
                  <a:extLst>
                    <a:ext uri="{9D8B030D-6E8A-4147-A177-3AD203B41FA5}">
                      <a16:colId xmlns:a16="http://schemas.microsoft.com/office/drawing/2014/main" val="20000"/>
                    </a:ext>
                  </a:extLst>
                </a:gridCol>
                <a:gridCol w="5020034">
                  <a:extLst>
                    <a:ext uri="{9D8B030D-6E8A-4147-A177-3AD203B41FA5}">
                      <a16:colId xmlns:a16="http://schemas.microsoft.com/office/drawing/2014/main" val="20001"/>
                    </a:ext>
                  </a:extLst>
                </a:gridCol>
              </a:tblGrid>
              <a:tr h="2353929">
                <a:tc>
                  <a:txBody>
                    <a:bodyPr/>
                    <a:lstStyle/>
                    <a:p>
                      <a:pPr algn="ctr"/>
                      <a:endParaRPr lang="zh-CN" altLang="en-US" sz="3200" dirty="0">
                        <a:latin typeface="Arial" panose="020B0604020202020204" pitchFamily="34" charset="0"/>
                        <a:cs typeface="Arial" panose="020B0604020202020204" pitchFamily="34" charset="0"/>
                      </a:endParaRPr>
                    </a:p>
                  </a:txBody>
                  <a:tcPr anchor="ctr">
                    <a:lnL w="12700" cap="flat" cmpd="sng" algn="ctr">
                      <a:solidFill>
                        <a:srgbClr val="D8213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8213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82132">
                        <a:alpha val="80000"/>
                      </a:srgbClr>
                    </a:solidFill>
                  </a:tcPr>
                </a:tc>
                <a:tc>
                  <a:txBody>
                    <a:bodyPr/>
                    <a:lstStyle/>
                    <a:p>
                      <a:pPr algn="ctr"/>
                      <a:endParaRPr lang="zh-CN" altLang="en-US" sz="3200" dirty="0">
                        <a:solidFill>
                          <a:srgbClr val="D8213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D82132"/>
                      </a:solidFill>
                      <a:prstDash val="solid"/>
                      <a:round/>
                      <a:headEnd type="none" w="med" len="med"/>
                      <a:tailEnd type="none" w="med" len="med"/>
                    </a:lnR>
                    <a:lnT w="12700" cap="flat" cmpd="sng" algn="ctr">
                      <a:solidFill>
                        <a:srgbClr val="D8213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53929">
                <a:tc>
                  <a:txBody>
                    <a:bodyPr/>
                    <a:lstStyle/>
                    <a:p>
                      <a:pPr algn="ctr"/>
                      <a:endParaRPr lang="zh-CN" altLang="en-US" sz="3200" dirty="0">
                        <a:solidFill>
                          <a:srgbClr val="D82132"/>
                        </a:solidFill>
                        <a:latin typeface="Arial" panose="020B0604020202020204" pitchFamily="34" charset="0"/>
                        <a:cs typeface="Arial" panose="020B0604020202020204" pitchFamily="34" charset="0"/>
                      </a:endParaRPr>
                    </a:p>
                  </a:txBody>
                  <a:tcPr anchor="ctr">
                    <a:lnL w="12700" cap="flat" cmpd="sng" algn="ctr">
                      <a:solidFill>
                        <a:srgbClr val="D8213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8213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32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D8213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82132"/>
                      </a:solidFill>
                      <a:prstDash val="solid"/>
                      <a:round/>
                      <a:headEnd type="none" w="med" len="med"/>
                      <a:tailEnd type="none" w="med" len="med"/>
                    </a:lnB>
                    <a:lnTlToBr w="12700" cmpd="sng">
                      <a:noFill/>
                      <a:prstDash val="solid"/>
                    </a:lnTlToBr>
                    <a:lnBlToTr w="12700" cmpd="sng">
                      <a:noFill/>
                      <a:prstDash val="solid"/>
                    </a:lnBlToTr>
                    <a:solidFill>
                      <a:srgbClr val="D82132">
                        <a:alpha val="80000"/>
                      </a:srgbClr>
                    </a:solidFill>
                  </a:tcPr>
                </a:tc>
                <a:extLst>
                  <a:ext uri="{0D108BD9-81ED-4DB2-BD59-A6C34878D82A}">
                    <a16:rowId xmlns:a16="http://schemas.microsoft.com/office/drawing/2014/main" val="10001"/>
                  </a:ext>
                </a:extLst>
              </a:tr>
            </a:tbl>
          </a:graphicData>
        </a:graphic>
      </p:graphicFrame>
      <p:sp>
        <p:nvSpPr>
          <p:cNvPr id="54" name="矩形 53"/>
          <p:cNvSpPr/>
          <p:nvPr/>
        </p:nvSpPr>
        <p:spPr>
          <a:xfrm>
            <a:off x="1774286" y="2884895"/>
            <a:ext cx="3631904" cy="701731"/>
          </a:xfrm>
          <a:prstGeom prst="rect">
            <a:avLst/>
          </a:prstGeom>
          <a:noFill/>
        </p:spPr>
        <p:txBody>
          <a:bodyPr wrap="square">
            <a:spAutoFit/>
          </a:bodyPr>
          <a:lstStyle/>
          <a:p>
            <a:pPr algn="just">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矩形 54"/>
          <p:cNvSpPr/>
          <p:nvPr/>
        </p:nvSpPr>
        <p:spPr>
          <a:xfrm>
            <a:off x="6791184" y="2884895"/>
            <a:ext cx="3631904" cy="701731"/>
          </a:xfrm>
          <a:prstGeom prst="rect">
            <a:avLst/>
          </a:prstGeom>
          <a:noFill/>
        </p:spPr>
        <p:txBody>
          <a:bodyPr wrap="square">
            <a:spAutoFit/>
          </a:bodyPr>
          <a:lstStyle/>
          <a:p>
            <a:pPr algn="just">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1774286" y="5206687"/>
            <a:ext cx="3631904" cy="701731"/>
          </a:xfrm>
          <a:prstGeom prst="rect">
            <a:avLst/>
          </a:prstGeom>
          <a:noFill/>
        </p:spPr>
        <p:txBody>
          <a:bodyPr wrap="square">
            <a:spAutoFit/>
          </a:bodyPr>
          <a:lstStyle/>
          <a:p>
            <a:pPr algn="just">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矩形 56"/>
          <p:cNvSpPr/>
          <p:nvPr/>
        </p:nvSpPr>
        <p:spPr>
          <a:xfrm>
            <a:off x="6791184" y="5206687"/>
            <a:ext cx="3631904" cy="701731"/>
          </a:xfrm>
          <a:prstGeom prst="rect">
            <a:avLst/>
          </a:prstGeom>
          <a:noFill/>
        </p:spPr>
        <p:txBody>
          <a:bodyPr wrap="square">
            <a:spAutoFit/>
          </a:bodyPr>
          <a:lstStyle/>
          <a:p>
            <a:pPr algn="just">
              <a:lnSpc>
                <a:spcPct val="120000"/>
              </a:lnSpc>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34"/>
          <p:cNvSpPr>
            <a:spLocks noEditPoints="1"/>
          </p:cNvSpPr>
          <p:nvPr/>
        </p:nvSpPr>
        <p:spPr bwMode="auto">
          <a:xfrm>
            <a:off x="1890622" y="2279284"/>
            <a:ext cx="361950" cy="366713"/>
          </a:xfrm>
          <a:custGeom>
            <a:avLst/>
            <a:gdLst>
              <a:gd name="T0" fmla="*/ 108 w 184"/>
              <a:gd name="T1" fmla="*/ 185 h 185"/>
              <a:gd name="T2" fmla="*/ 95 w 184"/>
              <a:gd name="T3" fmla="*/ 179 h 185"/>
              <a:gd name="T4" fmla="*/ 11 w 184"/>
              <a:gd name="T5" fmla="*/ 96 h 185"/>
              <a:gd name="T6" fmla="*/ 0 w 184"/>
              <a:gd name="T7" fmla="*/ 67 h 185"/>
              <a:gd name="T8" fmla="*/ 0 w 184"/>
              <a:gd name="T9" fmla="*/ 19 h 185"/>
              <a:gd name="T10" fmla="*/ 19 w 184"/>
              <a:gd name="T11" fmla="*/ 0 h 185"/>
              <a:gd name="T12" fmla="*/ 67 w 184"/>
              <a:gd name="T13" fmla="*/ 0 h 185"/>
              <a:gd name="T14" fmla="*/ 96 w 184"/>
              <a:gd name="T15" fmla="*/ 12 h 185"/>
              <a:gd name="T16" fmla="*/ 179 w 184"/>
              <a:gd name="T17" fmla="*/ 95 h 185"/>
              <a:gd name="T18" fmla="*/ 184 w 184"/>
              <a:gd name="T19" fmla="*/ 108 h 185"/>
              <a:gd name="T20" fmla="*/ 179 w 184"/>
              <a:gd name="T21" fmla="*/ 122 h 185"/>
              <a:gd name="T22" fmla="*/ 122 w 184"/>
              <a:gd name="T23" fmla="*/ 179 h 185"/>
              <a:gd name="T24" fmla="*/ 108 w 184"/>
              <a:gd name="T25" fmla="*/ 185 h 185"/>
              <a:gd name="T26" fmla="*/ 19 w 184"/>
              <a:gd name="T27" fmla="*/ 8 h 185"/>
              <a:gd name="T28" fmla="*/ 8 w 184"/>
              <a:gd name="T29" fmla="*/ 19 h 185"/>
              <a:gd name="T30" fmla="*/ 8 w 184"/>
              <a:gd name="T31" fmla="*/ 67 h 185"/>
              <a:gd name="T32" fmla="*/ 17 w 184"/>
              <a:gd name="T33" fmla="*/ 90 h 185"/>
              <a:gd name="T34" fmla="*/ 101 w 184"/>
              <a:gd name="T35" fmla="*/ 173 h 185"/>
              <a:gd name="T36" fmla="*/ 116 w 184"/>
              <a:gd name="T37" fmla="*/ 173 h 185"/>
              <a:gd name="T38" fmla="*/ 173 w 184"/>
              <a:gd name="T39" fmla="*/ 116 h 185"/>
              <a:gd name="T40" fmla="*/ 176 w 184"/>
              <a:gd name="T41" fmla="*/ 108 h 185"/>
              <a:gd name="T42" fmla="*/ 173 w 184"/>
              <a:gd name="T43" fmla="*/ 101 h 185"/>
              <a:gd name="T44" fmla="*/ 90 w 184"/>
              <a:gd name="T45" fmla="*/ 17 h 185"/>
              <a:gd name="T46" fmla="*/ 67 w 184"/>
              <a:gd name="T47" fmla="*/ 8 h 185"/>
              <a:gd name="T48" fmla="*/ 19 w 184"/>
              <a:gd name="T49" fmla="*/ 8 h 185"/>
              <a:gd name="T50" fmla="*/ 41 w 184"/>
              <a:gd name="T51" fmla="*/ 60 h 185"/>
              <a:gd name="T52" fmla="*/ 22 w 184"/>
              <a:gd name="T53" fmla="*/ 41 h 185"/>
              <a:gd name="T54" fmla="*/ 41 w 184"/>
              <a:gd name="T55" fmla="*/ 22 h 185"/>
              <a:gd name="T56" fmla="*/ 60 w 184"/>
              <a:gd name="T57" fmla="*/ 41 h 185"/>
              <a:gd name="T58" fmla="*/ 41 w 184"/>
              <a:gd name="T59" fmla="*/ 60 h 185"/>
              <a:gd name="T60" fmla="*/ 41 w 184"/>
              <a:gd name="T61" fmla="*/ 30 h 185"/>
              <a:gd name="T62" fmla="*/ 30 w 184"/>
              <a:gd name="T63" fmla="*/ 41 h 185"/>
              <a:gd name="T64" fmla="*/ 41 w 184"/>
              <a:gd name="T65" fmla="*/ 52 h 185"/>
              <a:gd name="T66" fmla="*/ 52 w 184"/>
              <a:gd name="T67" fmla="*/ 41 h 185"/>
              <a:gd name="T68" fmla="*/ 41 w 184"/>
              <a:gd name="T69" fmla="*/ 3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5">
                <a:moveTo>
                  <a:pt x="108" y="185"/>
                </a:moveTo>
                <a:cubicBezTo>
                  <a:pt x="103" y="185"/>
                  <a:pt x="98" y="183"/>
                  <a:pt x="95" y="179"/>
                </a:cubicBezTo>
                <a:cubicBezTo>
                  <a:pt x="11" y="96"/>
                  <a:pt x="11" y="96"/>
                  <a:pt x="11" y="96"/>
                </a:cubicBezTo>
                <a:cubicBezTo>
                  <a:pt x="5" y="89"/>
                  <a:pt x="0" y="77"/>
                  <a:pt x="0" y="67"/>
                </a:cubicBezTo>
                <a:cubicBezTo>
                  <a:pt x="0" y="19"/>
                  <a:pt x="0" y="19"/>
                  <a:pt x="0" y="19"/>
                </a:cubicBezTo>
                <a:cubicBezTo>
                  <a:pt x="0" y="8"/>
                  <a:pt x="8" y="0"/>
                  <a:pt x="19" y="0"/>
                </a:cubicBezTo>
                <a:cubicBezTo>
                  <a:pt x="67" y="0"/>
                  <a:pt x="67" y="0"/>
                  <a:pt x="67" y="0"/>
                </a:cubicBezTo>
                <a:cubicBezTo>
                  <a:pt x="77" y="0"/>
                  <a:pt x="89" y="5"/>
                  <a:pt x="96" y="12"/>
                </a:cubicBezTo>
                <a:cubicBezTo>
                  <a:pt x="179" y="95"/>
                  <a:pt x="179" y="95"/>
                  <a:pt x="179" y="95"/>
                </a:cubicBezTo>
                <a:cubicBezTo>
                  <a:pt x="182" y="99"/>
                  <a:pt x="184" y="103"/>
                  <a:pt x="184" y="108"/>
                </a:cubicBezTo>
                <a:cubicBezTo>
                  <a:pt x="184" y="113"/>
                  <a:pt x="182" y="118"/>
                  <a:pt x="179" y="122"/>
                </a:cubicBezTo>
                <a:cubicBezTo>
                  <a:pt x="122" y="179"/>
                  <a:pt x="122" y="179"/>
                  <a:pt x="122" y="179"/>
                </a:cubicBezTo>
                <a:cubicBezTo>
                  <a:pt x="118" y="183"/>
                  <a:pt x="113" y="185"/>
                  <a:pt x="108" y="185"/>
                </a:cubicBezTo>
                <a:close/>
                <a:moveTo>
                  <a:pt x="19" y="8"/>
                </a:moveTo>
                <a:cubicBezTo>
                  <a:pt x="13" y="8"/>
                  <a:pt x="8" y="13"/>
                  <a:pt x="8" y="19"/>
                </a:cubicBezTo>
                <a:cubicBezTo>
                  <a:pt x="8" y="67"/>
                  <a:pt x="8" y="67"/>
                  <a:pt x="8" y="67"/>
                </a:cubicBezTo>
                <a:cubicBezTo>
                  <a:pt x="8" y="75"/>
                  <a:pt x="12" y="85"/>
                  <a:pt x="17" y="90"/>
                </a:cubicBezTo>
                <a:cubicBezTo>
                  <a:pt x="101" y="173"/>
                  <a:pt x="101" y="173"/>
                  <a:pt x="101" y="173"/>
                </a:cubicBezTo>
                <a:cubicBezTo>
                  <a:pt x="104" y="177"/>
                  <a:pt x="112" y="177"/>
                  <a:pt x="116" y="173"/>
                </a:cubicBezTo>
                <a:cubicBezTo>
                  <a:pt x="173" y="116"/>
                  <a:pt x="173" y="116"/>
                  <a:pt x="173" y="116"/>
                </a:cubicBezTo>
                <a:cubicBezTo>
                  <a:pt x="175" y="114"/>
                  <a:pt x="176" y="111"/>
                  <a:pt x="176" y="108"/>
                </a:cubicBezTo>
                <a:cubicBezTo>
                  <a:pt x="176" y="105"/>
                  <a:pt x="175" y="103"/>
                  <a:pt x="173" y="101"/>
                </a:cubicBezTo>
                <a:cubicBezTo>
                  <a:pt x="90" y="17"/>
                  <a:pt x="90" y="17"/>
                  <a:pt x="90" y="17"/>
                </a:cubicBezTo>
                <a:cubicBezTo>
                  <a:pt x="85" y="12"/>
                  <a:pt x="74" y="8"/>
                  <a:pt x="67" y="8"/>
                </a:cubicBezTo>
                <a:lnTo>
                  <a:pt x="19" y="8"/>
                </a:lnTo>
                <a:close/>
                <a:moveTo>
                  <a:pt x="41" y="60"/>
                </a:moveTo>
                <a:cubicBezTo>
                  <a:pt x="31" y="60"/>
                  <a:pt x="22" y="52"/>
                  <a:pt x="22" y="41"/>
                </a:cubicBezTo>
                <a:cubicBezTo>
                  <a:pt x="22" y="31"/>
                  <a:pt x="31" y="22"/>
                  <a:pt x="41" y="22"/>
                </a:cubicBezTo>
                <a:cubicBezTo>
                  <a:pt x="51" y="22"/>
                  <a:pt x="60" y="31"/>
                  <a:pt x="60" y="41"/>
                </a:cubicBezTo>
                <a:cubicBezTo>
                  <a:pt x="60" y="52"/>
                  <a:pt x="51" y="60"/>
                  <a:pt x="41" y="60"/>
                </a:cubicBezTo>
                <a:close/>
                <a:moveTo>
                  <a:pt x="41" y="30"/>
                </a:moveTo>
                <a:cubicBezTo>
                  <a:pt x="35" y="30"/>
                  <a:pt x="30" y="35"/>
                  <a:pt x="30" y="41"/>
                </a:cubicBezTo>
                <a:cubicBezTo>
                  <a:pt x="30" y="47"/>
                  <a:pt x="35" y="52"/>
                  <a:pt x="41" y="52"/>
                </a:cubicBezTo>
                <a:cubicBezTo>
                  <a:pt x="47" y="52"/>
                  <a:pt x="52" y="47"/>
                  <a:pt x="52" y="41"/>
                </a:cubicBezTo>
                <a:cubicBezTo>
                  <a:pt x="52" y="35"/>
                  <a:pt x="47" y="30"/>
                  <a:pt x="41"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矩形 29"/>
          <p:cNvSpPr/>
          <p:nvPr/>
        </p:nvSpPr>
        <p:spPr>
          <a:xfrm>
            <a:off x="2279794" y="2132557"/>
            <a:ext cx="2998059" cy="683264"/>
          </a:xfrm>
          <a:prstGeom prst="rect">
            <a:avLst/>
          </a:prstGeom>
        </p:spPr>
        <p:txBody>
          <a:bodyPr wrap="square">
            <a:spAutoFit/>
          </a:bodyPr>
          <a:lstStyle/>
          <a:p>
            <a:pPr algn="just">
              <a:lnSpc>
                <a:spcPct val="120000"/>
              </a:lnSpc>
              <a:spcAft>
                <a:spcPts val="600"/>
              </a:spcAft>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SUPERIORITY</a:t>
            </a:r>
          </a:p>
        </p:txBody>
      </p:sp>
      <p:sp>
        <p:nvSpPr>
          <p:cNvPr id="51" name="Freeform 31"/>
          <p:cNvSpPr>
            <a:spLocks noEditPoints="1"/>
          </p:cNvSpPr>
          <p:nvPr/>
        </p:nvSpPr>
        <p:spPr bwMode="auto">
          <a:xfrm>
            <a:off x="6891288" y="2246695"/>
            <a:ext cx="411163" cy="350838"/>
          </a:xfrm>
          <a:custGeom>
            <a:avLst/>
            <a:gdLst>
              <a:gd name="T0" fmla="*/ 132 w 209"/>
              <a:gd name="T1" fmla="*/ 178 h 178"/>
              <a:gd name="T2" fmla="*/ 16 w 209"/>
              <a:gd name="T3" fmla="*/ 178 h 178"/>
              <a:gd name="T4" fmla="*/ 0 w 209"/>
              <a:gd name="T5" fmla="*/ 162 h 178"/>
              <a:gd name="T6" fmla="*/ 0 w 209"/>
              <a:gd name="T7" fmla="*/ 93 h 178"/>
              <a:gd name="T8" fmla="*/ 16 w 209"/>
              <a:gd name="T9" fmla="*/ 77 h 178"/>
              <a:gd name="T10" fmla="*/ 93 w 209"/>
              <a:gd name="T11" fmla="*/ 77 h 178"/>
              <a:gd name="T12" fmla="*/ 93 w 209"/>
              <a:gd name="T13" fmla="*/ 58 h 178"/>
              <a:gd name="T14" fmla="*/ 151 w 209"/>
              <a:gd name="T15" fmla="*/ 0 h 178"/>
              <a:gd name="T16" fmla="*/ 209 w 209"/>
              <a:gd name="T17" fmla="*/ 58 h 178"/>
              <a:gd name="T18" fmla="*/ 209 w 209"/>
              <a:gd name="T19" fmla="*/ 89 h 178"/>
              <a:gd name="T20" fmla="*/ 198 w 209"/>
              <a:gd name="T21" fmla="*/ 101 h 178"/>
              <a:gd name="T22" fmla="*/ 190 w 209"/>
              <a:gd name="T23" fmla="*/ 101 h 178"/>
              <a:gd name="T24" fmla="*/ 178 w 209"/>
              <a:gd name="T25" fmla="*/ 89 h 178"/>
              <a:gd name="T26" fmla="*/ 178 w 209"/>
              <a:gd name="T27" fmla="*/ 58 h 178"/>
              <a:gd name="T28" fmla="*/ 151 w 209"/>
              <a:gd name="T29" fmla="*/ 31 h 178"/>
              <a:gd name="T30" fmla="*/ 124 w 209"/>
              <a:gd name="T31" fmla="*/ 58 h 178"/>
              <a:gd name="T32" fmla="*/ 124 w 209"/>
              <a:gd name="T33" fmla="*/ 77 h 178"/>
              <a:gd name="T34" fmla="*/ 132 w 209"/>
              <a:gd name="T35" fmla="*/ 77 h 178"/>
              <a:gd name="T36" fmla="*/ 148 w 209"/>
              <a:gd name="T37" fmla="*/ 93 h 178"/>
              <a:gd name="T38" fmla="*/ 148 w 209"/>
              <a:gd name="T39" fmla="*/ 162 h 178"/>
              <a:gd name="T40" fmla="*/ 132 w 209"/>
              <a:gd name="T41" fmla="*/ 178 h 178"/>
              <a:gd name="T42" fmla="*/ 16 w 209"/>
              <a:gd name="T43" fmla="*/ 85 h 178"/>
              <a:gd name="T44" fmla="*/ 8 w 209"/>
              <a:gd name="T45" fmla="*/ 93 h 178"/>
              <a:gd name="T46" fmla="*/ 8 w 209"/>
              <a:gd name="T47" fmla="*/ 162 h 178"/>
              <a:gd name="T48" fmla="*/ 16 w 209"/>
              <a:gd name="T49" fmla="*/ 170 h 178"/>
              <a:gd name="T50" fmla="*/ 132 w 209"/>
              <a:gd name="T51" fmla="*/ 170 h 178"/>
              <a:gd name="T52" fmla="*/ 140 w 209"/>
              <a:gd name="T53" fmla="*/ 162 h 178"/>
              <a:gd name="T54" fmla="*/ 140 w 209"/>
              <a:gd name="T55" fmla="*/ 93 h 178"/>
              <a:gd name="T56" fmla="*/ 132 w 209"/>
              <a:gd name="T57" fmla="*/ 85 h 178"/>
              <a:gd name="T58" fmla="*/ 116 w 209"/>
              <a:gd name="T59" fmla="*/ 85 h 178"/>
              <a:gd name="T60" fmla="*/ 116 w 209"/>
              <a:gd name="T61" fmla="*/ 58 h 178"/>
              <a:gd name="T62" fmla="*/ 151 w 209"/>
              <a:gd name="T63" fmla="*/ 23 h 178"/>
              <a:gd name="T64" fmla="*/ 186 w 209"/>
              <a:gd name="T65" fmla="*/ 58 h 178"/>
              <a:gd name="T66" fmla="*/ 186 w 209"/>
              <a:gd name="T67" fmla="*/ 89 h 178"/>
              <a:gd name="T68" fmla="*/ 190 w 209"/>
              <a:gd name="T69" fmla="*/ 93 h 178"/>
              <a:gd name="T70" fmla="*/ 198 w 209"/>
              <a:gd name="T71" fmla="*/ 93 h 178"/>
              <a:gd name="T72" fmla="*/ 201 w 209"/>
              <a:gd name="T73" fmla="*/ 89 h 178"/>
              <a:gd name="T74" fmla="*/ 201 w 209"/>
              <a:gd name="T75" fmla="*/ 58 h 178"/>
              <a:gd name="T76" fmla="*/ 151 w 209"/>
              <a:gd name="T77" fmla="*/ 8 h 178"/>
              <a:gd name="T78" fmla="*/ 101 w 209"/>
              <a:gd name="T79" fmla="*/ 58 h 178"/>
              <a:gd name="T80" fmla="*/ 101 w 209"/>
              <a:gd name="T81" fmla="*/ 85 h 178"/>
              <a:gd name="T82" fmla="*/ 16 w 209"/>
              <a:gd name="T83"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 h="178">
                <a:moveTo>
                  <a:pt x="132" y="178"/>
                </a:moveTo>
                <a:cubicBezTo>
                  <a:pt x="16" y="178"/>
                  <a:pt x="16" y="178"/>
                  <a:pt x="16" y="178"/>
                </a:cubicBezTo>
                <a:cubicBezTo>
                  <a:pt x="7" y="178"/>
                  <a:pt x="0" y="171"/>
                  <a:pt x="0" y="162"/>
                </a:cubicBezTo>
                <a:cubicBezTo>
                  <a:pt x="0" y="93"/>
                  <a:pt x="0" y="93"/>
                  <a:pt x="0" y="93"/>
                </a:cubicBezTo>
                <a:cubicBezTo>
                  <a:pt x="0" y="84"/>
                  <a:pt x="7" y="77"/>
                  <a:pt x="16" y="77"/>
                </a:cubicBezTo>
                <a:cubicBezTo>
                  <a:pt x="93" y="77"/>
                  <a:pt x="93" y="77"/>
                  <a:pt x="93" y="77"/>
                </a:cubicBezTo>
                <a:cubicBezTo>
                  <a:pt x="93" y="58"/>
                  <a:pt x="93" y="58"/>
                  <a:pt x="93" y="58"/>
                </a:cubicBezTo>
                <a:cubicBezTo>
                  <a:pt x="93" y="26"/>
                  <a:pt x="119" y="0"/>
                  <a:pt x="151" y="0"/>
                </a:cubicBezTo>
                <a:cubicBezTo>
                  <a:pt x="183" y="0"/>
                  <a:pt x="209" y="26"/>
                  <a:pt x="209" y="58"/>
                </a:cubicBezTo>
                <a:cubicBezTo>
                  <a:pt x="209" y="89"/>
                  <a:pt x="209" y="89"/>
                  <a:pt x="209" y="89"/>
                </a:cubicBezTo>
                <a:cubicBezTo>
                  <a:pt x="209" y="95"/>
                  <a:pt x="204" y="101"/>
                  <a:pt x="198" y="101"/>
                </a:cubicBezTo>
                <a:cubicBezTo>
                  <a:pt x="190" y="101"/>
                  <a:pt x="190" y="101"/>
                  <a:pt x="190" y="101"/>
                </a:cubicBezTo>
                <a:cubicBezTo>
                  <a:pt x="183" y="101"/>
                  <a:pt x="178" y="95"/>
                  <a:pt x="178" y="89"/>
                </a:cubicBezTo>
                <a:cubicBezTo>
                  <a:pt x="178" y="58"/>
                  <a:pt x="178" y="58"/>
                  <a:pt x="178" y="58"/>
                </a:cubicBezTo>
                <a:cubicBezTo>
                  <a:pt x="178" y="43"/>
                  <a:pt x="166" y="31"/>
                  <a:pt x="151" y="31"/>
                </a:cubicBezTo>
                <a:cubicBezTo>
                  <a:pt x="136" y="31"/>
                  <a:pt x="124" y="43"/>
                  <a:pt x="124" y="58"/>
                </a:cubicBezTo>
                <a:cubicBezTo>
                  <a:pt x="124" y="77"/>
                  <a:pt x="124" y="77"/>
                  <a:pt x="124" y="77"/>
                </a:cubicBezTo>
                <a:cubicBezTo>
                  <a:pt x="132" y="77"/>
                  <a:pt x="132" y="77"/>
                  <a:pt x="132" y="77"/>
                </a:cubicBezTo>
                <a:cubicBezTo>
                  <a:pt x="141" y="77"/>
                  <a:pt x="148" y="84"/>
                  <a:pt x="148" y="93"/>
                </a:cubicBezTo>
                <a:cubicBezTo>
                  <a:pt x="148" y="162"/>
                  <a:pt x="148" y="162"/>
                  <a:pt x="148" y="162"/>
                </a:cubicBezTo>
                <a:cubicBezTo>
                  <a:pt x="148" y="171"/>
                  <a:pt x="141" y="178"/>
                  <a:pt x="132" y="178"/>
                </a:cubicBezTo>
                <a:close/>
                <a:moveTo>
                  <a:pt x="16" y="85"/>
                </a:moveTo>
                <a:cubicBezTo>
                  <a:pt x="12" y="85"/>
                  <a:pt x="8" y="89"/>
                  <a:pt x="8" y="93"/>
                </a:cubicBezTo>
                <a:cubicBezTo>
                  <a:pt x="8" y="162"/>
                  <a:pt x="8" y="162"/>
                  <a:pt x="8" y="162"/>
                </a:cubicBezTo>
                <a:cubicBezTo>
                  <a:pt x="8" y="167"/>
                  <a:pt x="12" y="170"/>
                  <a:pt x="16" y="170"/>
                </a:cubicBezTo>
                <a:cubicBezTo>
                  <a:pt x="132" y="170"/>
                  <a:pt x="132" y="170"/>
                  <a:pt x="132" y="170"/>
                </a:cubicBezTo>
                <a:cubicBezTo>
                  <a:pt x="136" y="170"/>
                  <a:pt x="140" y="167"/>
                  <a:pt x="140" y="162"/>
                </a:cubicBezTo>
                <a:cubicBezTo>
                  <a:pt x="140" y="93"/>
                  <a:pt x="140" y="93"/>
                  <a:pt x="140" y="93"/>
                </a:cubicBezTo>
                <a:cubicBezTo>
                  <a:pt x="140" y="89"/>
                  <a:pt x="136" y="85"/>
                  <a:pt x="132" y="85"/>
                </a:cubicBezTo>
                <a:cubicBezTo>
                  <a:pt x="116" y="85"/>
                  <a:pt x="116" y="85"/>
                  <a:pt x="116" y="85"/>
                </a:cubicBezTo>
                <a:cubicBezTo>
                  <a:pt x="116" y="58"/>
                  <a:pt x="116" y="58"/>
                  <a:pt x="116" y="58"/>
                </a:cubicBezTo>
                <a:cubicBezTo>
                  <a:pt x="116" y="39"/>
                  <a:pt x="132" y="23"/>
                  <a:pt x="151" y="23"/>
                </a:cubicBezTo>
                <a:cubicBezTo>
                  <a:pt x="171" y="23"/>
                  <a:pt x="186" y="39"/>
                  <a:pt x="186" y="58"/>
                </a:cubicBezTo>
                <a:cubicBezTo>
                  <a:pt x="186" y="89"/>
                  <a:pt x="186" y="89"/>
                  <a:pt x="186" y="89"/>
                </a:cubicBezTo>
                <a:cubicBezTo>
                  <a:pt x="186" y="91"/>
                  <a:pt x="188" y="93"/>
                  <a:pt x="190" y="93"/>
                </a:cubicBezTo>
                <a:cubicBezTo>
                  <a:pt x="198" y="93"/>
                  <a:pt x="198" y="93"/>
                  <a:pt x="198" y="93"/>
                </a:cubicBezTo>
                <a:cubicBezTo>
                  <a:pt x="200" y="93"/>
                  <a:pt x="201" y="91"/>
                  <a:pt x="201" y="89"/>
                </a:cubicBezTo>
                <a:cubicBezTo>
                  <a:pt x="201" y="58"/>
                  <a:pt x="201" y="58"/>
                  <a:pt x="201" y="58"/>
                </a:cubicBezTo>
                <a:cubicBezTo>
                  <a:pt x="201" y="30"/>
                  <a:pt x="179" y="8"/>
                  <a:pt x="151" y="8"/>
                </a:cubicBezTo>
                <a:cubicBezTo>
                  <a:pt x="124" y="8"/>
                  <a:pt x="101" y="30"/>
                  <a:pt x="101" y="58"/>
                </a:cubicBezTo>
                <a:cubicBezTo>
                  <a:pt x="101" y="85"/>
                  <a:pt x="101" y="85"/>
                  <a:pt x="101" y="85"/>
                </a:cubicBezTo>
                <a:lnTo>
                  <a:pt x="16" y="85"/>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31B24"/>
              </a:solidFill>
            </a:endParaRPr>
          </a:p>
        </p:txBody>
      </p:sp>
      <p:sp>
        <p:nvSpPr>
          <p:cNvPr id="31" name="矩形 30"/>
          <p:cNvSpPr/>
          <p:nvPr/>
        </p:nvSpPr>
        <p:spPr>
          <a:xfrm>
            <a:off x="7350577" y="2105402"/>
            <a:ext cx="3092836" cy="628955"/>
          </a:xfrm>
          <a:prstGeom prst="rect">
            <a:avLst/>
          </a:prstGeom>
        </p:spPr>
        <p:txBody>
          <a:bodyPr wrap="square">
            <a:spAutoFit/>
          </a:bodyPr>
          <a:lstStyle/>
          <a:p>
            <a:pPr algn="just">
              <a:lnSpc>
                <a:spcPct val="120000"/>
              </a:lnSpc>
              <a:spcAft>
                <a:spcPts val="600"/>
              </a:spcAft>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WEAKNESSES</a:t>
            </a:r>
          </a:p>
        </p:txBody>
      </p:sp>
      <p:sp>
        <p:nvSpPr>
          <p:cNvPr id="53" name="Freeform 69"/>
          <p:cNvSpPr>
            <a:spLocks noEditPoints="1"/>
          </p:cNvSpPr>
          <p:nvPr/>
        </p:nvSpPr>
        <p:spPr bwMode="auto">
          <a:xfrm>
            <a:off x="1889034" y="4620601"/>
            <a:ext cx="365125" cy="315913"/>
          </a:xfrm>
          <a:custGeom>
            <a:avLst/>
            <a:gdLst>
              <a:gd name="T0" fmla="*/ 159 w 185"/>
              <a:gd name="T1" fmla="*/ 160 h 160"/>
              <a:gd name="T2" fmla="*/ 152 w 185"/>
              <a:gd name="T3" fmla="*/ 7 h 160"/>
              <a:gd name="T4" fmla="*/ 178 w 185"/>
              <a:gd name="T5" fmla="*/ 0 h 160"/>
              <a:gd name="T6" fmla="*/ 185 w 185"/>
              <a:gd name="T7" fmla="*/ 153 h 160"/>
              <a:gd name="T8" fmla="*/ 160 w 185"/>
              <a:gd name="T9" fmla="*/ 152 h 160"/>
              <a:gd name="T10" fmla="*/ 177 w 185"/>
              <a:gd name="T11" fmla="*/ 8 h 160"/>
              <a:gd name="T12" fmla="*/ 160 w 185"/>
              <a:gd name="T13" fmla="*/ 152 h 160"/>
              <a:gd name="T14" fmla="*/ 121 w 185"/>
              <a:gd name="T15" fmla="*/ 160 h 160"/>
              <a:gd name="T16" fmla="*/ 114 w 185"/>
              <a:gd name="T17" fmla="*/ 58 h 160"/>
              <a:gd name="T18" fmla="*/ 140 w 185"/>
              <a:gd name="T19" fmla="*/ 51 h 160"/>
              <a:gd name="T20" fmla="*/ 147 w 185"/>
              <a:gd name="T21" fmla="*/ 153 h 160"/>
              <a:gd name="T22" fmla="*/ 122 w 185"/>
              <a:gd name="T23" fmla="*/ 152 h 160"/>
              <a:gd name="T24" fmla="*/ 139 w 185"/>
              <a:gd name="T25" fmla="*/ 59 h 160"/>
              <a:gd name="T26" fmla="*/ 122 w 185"/>
              <a:gd name="T27" fmla="*/ 152 h 160"/>
              <a:gd name="T28" fmla="*/ 83 w 185"/>
              <a:gd name="T29" fmla="*/ 160 h 160"/>
              <a:gd name="T30" fmla="*/ 76 w 185"/>
              <a:gd name="T31" fmla="*/ 96 h 160"/>
              <a:gd name="T32" fmla="*/ 102 w 185"/>
              <a:gd name="T33" fmla="*/ 89 h 160"/>
              <a:gd name="T34" fmla="*/ 109 w 185"/>
              <a:gd name="T35" fmla="*/ 153 h 160"/>
              <a:gd name="T36" fmla="*/ 84 w 185"/>
              <a:gd name="T37" fmla="*/ 152 h 160"/>
              <a:gd name="T38" fmla="*/ 101 w 185"/>
              <a:gd name="T39" fmla="*/ 97 h 160"/>
              <a:gd name="T40" fmla="*/ 84 w 185"/>
              <a:gd name="T41" fmla="*/ 152 h 160"/>
              <a:gd name="T42" fmla="*/ 45 w 185"/>
              <a:gd name="T43" fmla="*/ 160 h 160"/>
              <a:gd name="T44" fmla="*/ 38 w 185"/>
              <a:gd name="T45" fmla="*/ 121 h 160"/>
              <a:gd name="T46" fmla="*/ 64 w 185"/>
              <a:gd name="T47" fmla="*/ 114 h 160"/>
              <a:gd name="T48" fmla="*/ 71 w 185"/>
              <a:gd name="T49" fmla="*/ 153 h 160"/>
              <a:gd name="T50" fmla="*/ 46 w 185"/>
              <a:gd name="T51" fmla="*/ 152 h 160"/>
              <a:gd name="T52" fmla="*/ 63 w 185"/>
              <a:gd name="T53" fmla="*/ 122 h 160"/>
              <a:gd name="T54" fmla="*/ 46 w 185"/>
              <a:gd name="T55" fmla="*/ 152 h 160"/>
              <a:gd name="T56" fmla="*/ 7 w 185"/>
              <a:gd name="T57" fmla="*/ 160 h 160"/>
              <a:gd name="T58" fmla="*/ 0 w 185"/>
              <a:gd name="T59" fmla="*/ 134 h 160"/>
              <a:gd name="T60" fmla="*/ 26 w 185"/>
              <a:gd name="T61" fmla="*/ 127 h 160"/>
              <a:gd name="T62" fmla="*/ 33 w 185"/>
              <a:gd name="T63" fmla="*/ 153 h 160"/>
              <a:gd name="T64" fmla="*/ 8 w 185"/>
              <a:gd name="T65" fmla="*/ 152 h 160"/>
              <a:gd name="T66" fmla="*/ 25 w 185"/>
              <a:gd name="T67" fmla="*/ 135 h 160"/>
              <a:gd name="T68" fmla="*/ 8 w 185"/>
              <a:gd name="T6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0">
                <a:moveTo>
                  <a:pt x="178" y="160"/>
                </a:moveTo>
                <a:cubicBezTo>
                  <a:pt x="159" y="160"/>
                  <a:pt x="159" y="160"/>
                  <a:pt x="159" y="160"/>
                </a:cubicBezTo>
                <a:cubicBezTo>
                  <a:pt x="155" y="160"/>
                  <a:pt x="152" y="157"/>
                  <a:pt x="152" y="153"/>
                </a:cubicBezTo>
                <a:cubicBezTo>
                  <a:pt x="152" y="7"/>
                  <a:pt x="152" y="7"/>
                  <a:pt x="152" y="7"/>
                </a:cubicBezTo>
                <a:cubicBezTo>
                  <a:pt x="152" y="3"/>
                  <a:pt x="155" y="0"/>
                  <a:pt x="159" y="0"/>
                </a:cubicBezTo>
                <a:cubicBezTo>
                  <a:pt x="178" y="0"/>
                  <a:pt x="178" y="0"/>
                  <a:pt x="178" y="0"/>
                </a:cubicBezTo>
                <a:cubicBezTo>
                  <a:pt x="182" y="0"/>
                  <a:pt x="185" y="3"/>
                  <a:pt x="185" y="7"/>
                </a:cubicBezTo>
                <a:cubicBezTo>
                  <a:pt x="185" y="153"/>
                  <a:pt x="185" y="153"/>
                  <a:pt x="185" y="153"/>
                </a:cubicBezTo>
                <a:cubicBezTo>
                  <a:pt x="185" y="157"/>
                  <a:pt x="182" y="160"/>
                  <a:pt x="178" y="160"/>
                </a:cubicBezTo>
                <a:close/>
                <a:moveTo>
                  <a:pt x="160" y="152"/>
                </a:moveTo>
                <a:cubicBezTo>
                  <a:pt x="177" y="152"/>
                  <a:pt x="177" y="152"/>
                  <a:pt x="177" y="152"/>
                </a:cubicBezTo>
                <a:cubicBezTo>
                  <a:pt x="177" y="8"/>
                  <a:pt x="177" y="8"/>
                  <a:pt x="177" y="8"/>
                </a:cubicBezTo>
                <a:cubicBezTo>
                  <a:pt x="160" y="8"/>
                  <a:pt x="160" y="8"/>
                  <a:pt x="160" y="8"/>
                </a:cubicBezTo>
                <a:lnTo>
                  <a:pt x="160" y="152"/>
                </a:lnTo>
                <a:close/>
                <a:moveTo>
                  <a:pt x="140" y="160"/>
                </a:moveTo>
                <a:cubicBezTo>
                  <a:pt x="121" y="160"/>
                  <a:pt x="121" y="160"/>
                  <a:pt x="121" y="160"/>
                </a:cubicBezTo>
                <a:cubicBezTo>
                  <a:pt x="117" y="160"/>
                  <a:pt x="114" y="157"/>
                  <a:pt x="114" y="153"/>
                </a:cubicBezTo>
                <a:cubicBezTo>
                  <a:pt x="114" y="58"/>
                  <a:pt x="114" y="58"/>
                  <a:pt x="114" y="58"/>
                </a:cubicBezTo>
                <a:cubicBezTo>
                  <a:pt x="114" y="54"/>
                  <a:pt x="117" y="51"/>
                  <a:pt x="121" y="51"/>
                </a:cubicBezTo>
                <a:cubicBezTo>
                  <a:pt x="140" y="51"/>
                  <a:pt x="140" y="51"/>
                  <a:pt x="140" y="51"/>
                </a:cubicBezTo>
                <a:cubicBezTo>
                  <a:pt x="144" y="51"/>
                  <a:pt x="147" y="54"/>
                  <a:pt x="147" y="58"/>
                </a:cubicBezTo>
                <a:cubicBezTo>
                  <a:pt x="147" y="153"/>
                  <a:pt x="147" y="153"/>
                  <a:pt x="147" y="153"/>
                </a:cubicBezTo>
                <a:cubicBezTo>
                  <a:pt x="147" y="157"/>
                  <a:pt x="144" y="160"/>
                  <a:pt x="140" y="160"/>
                </a:cubicBezTo>
                <a:close/>
                <a:moveTo>
                  <a:pt x="122" y="152"/>
                </a:moveTo>
                <a:cubicBezTo>
                  <a:pt x="139" y="152"/>
                  <a:pt x="139" y="152"/>
                  <a:pt x="139" y="152"/>
                </a:cubicBezTo>
                <a:cubicBezTo>
                  <a:pt x="139" y="59"/>
                  <a:pt x="139" y="59"/>
                  <a:pt x="139" y="59"/>
                </a:cubicBezTo>
                <a:cubicBezTo>
                  <a:pt x="122" y="59"/>
                  <a:pt x="122" y="59"/>
                  <a:pt x="122" y="59"/>
                </a:cubicBezTo>
                <a:lnTo>
                  <a:pt x="122" y="152"/>
                </a:lnTo>
                <a:close/>
                <a:moveTo>
                  <a:pt x="102" y="160"/>
                </a:moveTo>
                <a:cubicBezTo>
                  <a:pt x="83" y="160"/>
                  <a:pt x="83" y="160"/>
                  <a:pt x="83" y="160"/>
                </a:cubicBezTo>
                <a:cubicBezTo>
                  <a:pt x="79" y="160"/>
                  <a:pt x="76" y="157"/>
                  <a:pt x="76" y="153"/>
                </a:cubicBezTo>
                <a:cubicBezTo>
                  <a:pt x="76" y="96"/>
                  <a:pt x="76" y="96"/>
                  <a:pt x="76" y="96"/>
                </a:cubicBezTo>
                <a:cubicBezTo>
                  <a:pt x="76" y="92"/>
                  <a:pt x="79" y="89"/>
                  <a:pt x="83" y="89"/>
                </a:cubicBezTo>
                <a:cubicBezTo>
                  <a:pt x="102" y="89"/>
                  <a:pt x="102" y="89"/>
                  <a:pt x="102" y="89"/>
                </a:cubicBezTo>
                <a:cubicBezTo>
                  <a:pt x="106" y="89"/>
                  <a:pt x="109" y="92"/>
                  <a:pt x="109" y="96"/>
                </a:cubicBezTo>
                <a:cubicBezTo>
                  <a:pt x="109" y="153"/>
                  <a:pt x="109" y="153"/>
                  <a:pt x="109" y="153"/>
                </a:cubicBezTo>
                <a:cubicBezTo>
                  <a:pt x="109" y="157"/>
                  <a:pt x="106" y="160"/>
                  <a:pt x="102" y="160"/>
                </a:cubicBezTo>
                <a:close/>
                <a:moveTo>
                  <a:pt x="84" y="152"/>
                </a:moveTo>
                <a:cubicBezTo>
                  <a:pt x="101" y="152"/>
                  <a:pt x="101" y="152"/>
                  <a:pt x="101" y="152"/>
                </a:cubicBezTo>
                <a:cubicBezTo>
                  <a:pt x="101" y="97"/>
                  <a:pt x="101" y="97"/>
                  <a:pt x="101" y="97"/>
                </a:cubicBezTo>
                <a:cubicBezTo>
                  <a:pt x="84" y="97"/>
                  <a:pt x="84" y="97"/>
                  <a:pt x="84" y="97"/>
                </a:cubicBezTo>
                <a:lnTo>
                  <a:pt x="84" y="152"/>
                </a:lnTo>
                <a:close/>
                <a:moveTo>
                  <a:pt x="64" y="160"/>
                </a:moveTo>
                <a:cubicBezTo>
                  <a:pt x="45" y="160"/>
                  <a:pt x="45" y="160"/>
                  <a:pt x="45" y="160"/>
                </a:cubicBezTo>
                <a:cubicBezTo>
                  <a:pt x="41" y="160"/>
                  <a:pt x="38" y="157"/>
                  <a:pt x="38" y="153"/>
                </a:cubicBezTo>
                <a:cubicBezTo>
                  <a:pt x="38" y="121"/>
                  <a:pt x="38" y="121"/>
                  <a:pt x="38" y="121"/>
                </a:cubicBezTo>
                <a:cubicBezTo>
                  <a:pt x="38" y="117"/>
                  <a:pt x="41" y="114"/>
                  <a:pt x="45" y="114"/>
                </a:cubicBezTo>
                <a:cubicBezTo>
                  <a:pt x="64" y="114"/>
                  <a:pt x="64" y="114"/>
                  <a:pt x="64" y="114"/>
                </a:cubicBezTo>
                <a:cubicBezTo>
                  <a:pt x="68" y="114"/>
                  <a:pt x="71" y="117"/>
                  <a:pt x="71" y="121"/>
                </a:cubicBezTo>
                <a:cubicBezTo>
                  <a:pt x="71" y="153"/>
                  <a:pt x="71" y="153"/>
                  <a:pt x="71" y="153"/>
                </a:cubicBezTo>
                <a:cubicBezTo>
                  <a:pt x="71" y="157"/>
                  <a:pt x="68" y="160"/>
                  <a:pt x="64" y="160"/>
                </a:cubicBezTo>
                <a:close/>
                <a:moveTo>
                  <a:pt x="46" y="152"/>
                </a:moveTo>
                <a:cubicBezTo>
                  <a:pt x="63" y="152"/>
                  <a:pt x="63" y="152"/>
                  <a:pt x="63" y="152"/>
                </a:cubicBezTo>
                <a:cubicBezTo>
                  <a:pt x="63" y="122"/>
                  <a:pt x="63" y="122"/>
                  <a:pt x="63" y="122"/>
                </a:cubicBezTo>
                <a:cubicBezTo>
                  <a:pt x="46" y="122"/>
                  <a:pt x="46" y="122"/>
                  <a:pt x="46" y="122"/>
                </a:cubicBezTo>
                <a:lnTo>
                  <a:pt x="46" y="152"/>
                </a:lnTo>
                <a:close/>
                <a:moveTo>
                  <a:pt x="26" y="160"/>
                </a:moveTo>
                <a:cubicBezTo>
                  <a:pt x="7" y="160"/>
                  <a:pt x="7" y="160"/>
                  <a:pt x="7" y="160"/>
                </a:cubicBezTo>
                <a:cubicBezTo>
                  <a:pt x="3" y="160"/>
                  <a:pt x="0" y="157"/>
                  <a:pt x="0" y="153"/>
                </a:cubicBezTo>
                <a:cubicBezTo>
                  <a:pt x="0" y="134"/>
                  <a:pt x="0" y="134"/>
                  <a:pt x="0" y="134"/>
                </a:cubicBezTo>
                <a:cubicBezTo>
                  <a:pt x="0" y="130"/>
                  <a:pt x="3" y="127"/>
                  <a:pt x="7" y="127"/>
                </a:cubicBezTo>
                <a:cubicBezTo>
                  <a:pt x="26" y="127"/>
                  <a:pt x="26" y="127"/>
                  <a:pt x="26" y="127"/>
                </a:cubicBezTo>
                <a:cubicBezTo>
                  <a:pt x="30" y="127"/>
                  <a:pt x="33" y="130"/>
                  <a:pt x="33" y="134"/>
                </a:cubicBezTo>
                <a:cubicBezTo>
                  <a:pt x="33" y="153"/>
                  <a:pt x="33" y="153"/>
                  <a:pt x="33" y="153"/>
                </a:cubicBezTo>
                <a:cubicBezTo>
                  <a:pt x="33" y="157"/>
                  <a:pt x="30" y="160"/>
                  <a:pt x="26" y="160"/>
                </a:cubicBezTo>
                <a:close/>
                <a:moveTo>
                  <a:pt x="8" y="152"/>
                </a:moveTo>
                <a:cubicBezTo>
                  <a:pt x="25" y="152"/>
                  <a:pt x="25" y="152"/>
                  <a:pt x="25" y="152"/>
                </a:cubicBezTo>
                <a:cubicBezTo>
                  <a:pt x="25" y="135"/>
                  <a:pt x="25" y="135"/>
                  <a:pt x="25" y="135"/>
                </a:cubicBezTo>
                <a:cubicBezTo>
                  <a:pt x="8" y="135"/>
                  <a:pt x="8" y="135"/>
                  <a:pt x="8" y="135"/>
                </a:cubicBezTo>
                <a:lnTo>
                  <a:pt x="8" y="15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矩形 31"/>
          <p:cNvSpPr/>
          <p:nvPr/>
        </p:nvSpPr>
        <p:spPr>
          <a:xfrm>
            <a:off x="2295835" y="4437059"/>
            <a:ext cx="3195352" cy="628955"/>
          </a:xfrm>
          <a:prstGeom prst="rect">
            <a:avLst/>
          </a:prstGeom>
        </p:spPr>
        <p:txBody>
          <a:bodyPr wrap="square">
            <a:spAutoFit/>
          </a:bodyPr>
          <a:lstStyle/>
          <a:p>
            <a:pPr algn="just">
              <a:lnSpc>
                <a:spcPct val="120000"/>
              </a:lnSpc>
              <a:spcAft>
                <a:spcPts val="600"/>
              </a:spcAft>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OPPORTUNITY   </a:t>
            </a:r>
          </a:p>
        </p:txBody>
      </p:sp>
      <p:sp>
        <p:nvSpPr>
          <p:cNvPr id="50" name="Freeform 27"/>
          <p:cNvSpPr>
            <a:spLocks noEditPoints="1"/>
          </p:cNvSpPr>
          <p:nvPr/>
        </p:nvSpPr>
        <p:spPr bwMode="auto">
          <a:xfrm>
            <a:off x="6903882" y="4618052"/>
            <a:ext cx="366713" cy="319088"/>
          </a:xfrm>
          <a:custGeom>
            <a:avLst/>
            <a:gdLst>
              <a:gd name="T0" fmla="*/ 93 w 186"/>
              <a:gd name="T1" fmla="*/ 161 h 161"/>
              <a:gd name="T2" fmla="*/ 86 w 186"/>
              <a:gd name="T3" fmla="*/ 158 h 161"/>
              <a:gd name="T4" fmla="*/ 24 w 186"/>
              <a:gd name="T5" fmla="*/ 98 h 161"/>
              <a:gd name="T6" fmla="*/ 0 w 186"/>
              <a:gd name="T7" fmla="*/ 51 h 161"/>
              <a:gd name="T8" fmla="*/ 52 w 186"/>
              <a:gd name="T9" fmla="*/ 0 h 161"/>
              <a:gd name="T10" fmla="*/ 93 w 186"/>
              <a:gd name="T11" fmla="*/ 20 h 161"/>
              <a:gd name="T12" fmla="*/ 135 w 186"/>
              <a:gd name="T13" fmla="*/ 0 h 161"/>
              <a:gd name="T14" fmla="*/ 186 w 186"/>
              <a:gd name="T15" fmla="*/ 51 h 161"/>
              <a:gd name="T16" fmla="*/ 162 w 186"/>
              <a:gd name="T17" fmla="*/ 98 h 161"/>
              <a:gd name="T18" fmla="*/ 100 w 186"/>
              <a:gd name="T19" fmla="*/ 158 h 161"/>
              <a:gd name="T20" fmla="*/ 93 w 186"/>
              <a:gd name="T21" fmla="*/ 161 h 161"/>
              <a:gd name="T22" fmla="*/ 52 w 186"/>
              <a:gd name="T23" fmla="*/ 8 h 161"/>
              <a:gd name="T24" fmla="*/ 8 w 186"/>
              <a:gd name="T25" fmla="*/ 51 h 161"/>
              <a:gd name="T26" fmla="*/ 30 w 186"/>
              <a:gd name="T27" fmla="*/ 92 h 161"/>
              <a:gd name="T28" fmla="*/ 92 w 186"/>
              <a:gd name="T29" fmla="*/ 152 h 161"/>
              <a:gd name="T30" fmla="*/ 93 w 186"/>
              <a:gd name="T31" fmla="*/ 153 h 161"/>
              <a:gd name="T32" fmla="*/ 95 w 186"/>
              <a:gd name="T33" fmla="*/ 152 h 161"/>
              <a:gd name="T34" fmla="*/ 157 w 186"/>
              <a:gd name="T35" fmla="*/ 93 h 161"/>
              <a:gd name="T36" fmla="*/ 178 w 186"/>
              <a:gd name="T37" fmla="*/ 51 h 161"/>
              <a:gd name="T38" fmla="*/ 135 w 186"/>
              <a:gd name="T39" fmla="*/ 8 h 161"/>
              <a:gd name="T40" fmla="*/ 96 w 186"/>
              <a:gd name="T41" fmla="*/ 29 h 161"/>
              <a:gd name="T42" fmla="*/ 93 w 186"/>
              <a:gd name="T43" fmla="*/ 31 h 161"/>
              <a:gd name="T44" fmla="*/ 90 w 186"/>
              <a:gd name="T45" fmla="*/ 29 h 161"/>
              <a:gd name="T46" fmla="*/ 52 w 186"/>
              <a:gd name="T4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61">
                <a:moveTo>
                  <a:pt x="93" y="161"/>
                </a:moveTo>
                <a:cubicBezTo>
                  <a:pt x="91" y="161"/>
                  <a:pt x="88" y="160"/>
                  <a:pt x="86" y="158"/>
                </a:cubicBezTo>
                <a:cubicBezTo>
                  <a:pt x="24" y="98"/>
                  <a:pt x="24" y="98"/>
                  <a:pt x="24" y="98"/>
                </a:cubicBezTo>
                <a:cubicBezTo>
                  <a:pt x="24" y="98"/>
                  <a:pt x="0" y="77"/>
                  <a:pt x="0" y="51"/>
                </a:cubicBezTo>
                <a:cubicBezTo>
                  <a:pt x="0" y="20"/>
                  <a:pt x="20" y="0"/>
                  <a:pt x="52" y="0"/>
                </a:cubicBezTo>
                <a:cubicBezTo>
                  <a:pt x="69" y="0"/>
                  <a:pt x="84" y="12"/>
                  <a:pt x="93" y="20"/>
                </a:cubicBezTo>
                <a:cubicBezTo>
                  <a:pt x="102" y="12"/>
                  <a:pt x="118" y="0"/>
                  <a:pt x="135" y="0"/>
                </a:cubicBezTo>
                <a:cubicBezTo>
                  <a:pt x="166" y="0"/>
                  <a:pt x="186" y="20"/>
                  <a:pt x="186" y="51"/>
                </a:cubicBezTo>
                <a:cubicBezTo>
                  <a:pt x="186" y="74"/>
                  <a:pt x="168" y="93"/>
                  <a:pt x="162" y="98"/>
                </a:cubicBezTo>
                <a:cubicBezTo>
                  <a:pt x="100" y="158"/>
                  <a:pt x="100" y="158"/>
                  <a:pt x="100" y="158"/>
                </a:cubicBezTo>
                <a:cubicBezTo>
                  <a:pt x="99" y="160"/>
                  <a:pt x="96" y="161"/>
                  <a:pt x="93" y="161"/>
                </a:cubicBezTo>
                <a:close/>
                <a:moveTo>
                  <a:pt x="52" y="8"/>
                </a:moveTo>
                <a:cubicBezTo>
                  <a:pt x="24" y="8"/>
                  <a:pt x="8" y="24"/>
                  <a:pt x="8" y="51"/>
                </a:cubicBezTo>
                <a:cubicBezTo>
                  <a:pt x="8" y="73"/>
                  <a:pt x="29" y="92"/>
                  <a:pt x="30" y="92"/>
                </a:cubicBezTo>
                <a:cubicBezTo>
                  <a:pt x="92" y="152"/>
                  <a:pt x="92" y="152"/>
                  <a:pt x="92" y="152"/>
                </a:cubicBezTo>
                <a:cubicBezTo>
                  <a:pt x="92" y="153"/>
                  <a:pt x="93" y="153"/>
                  <a:pt x="93" y="153"/>
                </a:cubicBezTo>
                <a:cubicBezTo>
                  <a:pt x="94" y="153"/>
                  <a:pt x="94" y="153"/>
                  <a:pt x="95" y="152"/>
                </a:cubicBezTo>
                <a:cubicBezTo>
                  <a:pt x="157" y="93"/>
                  <a:pt x="157" y="93"/>
                  <a:pt x="157" y="93"/>
                </a:cubicBezTo>
                <a:cubicBezTo>
                  <a:pt x="162" y="88"/>
                  <a:pt x="178" y="71"/>
                  <a:pt x="178" y="51"/>
                </a:cubicBezTo>
                <a:cubicBezTo>
                  <a:pt x="178" y="24"/>
                  <a:pt x="162" y="8"/>
                  <a:pt x="135" y="8"/>
                </a:cubicBezTo>
                <a:cubicBezTo>
                  <a:pt x="119" y="8"/>
                  <a:pt x="104" y="21"/>
                  <a:pt x="96" y="29"/>
                </a:cubicBezTo>
                <a:cubicBezTo>
                  <a:pt x="93" y="31"/>
                  <a:pt x="93" y="31"/>
                  <a:pt x="93" y="31"/>
                </a:cubicBezTo>
                <a:cubicBezTo>
                  <a:pt x="90" y="29"/>
                  <a:pt x="90" y="29"/>
                  <a:pt x="90" y="29"/>
                </a:cubicBezTo>
                <a:cubicBezTo>
                  <a:pt x="83" y="21"/>
                  <a:pt x="68" y="8"/>
                  <a:pt x="52"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矩形 32"/>
          <p:cNvSpPr/>
          <p:nvPr/>
        </p:nvSpPr>
        <p:spPr>
          <a:xfrm>
            <a:off x="7318493" y="4437059"/>
            <a:ext cx="1905720" cy="628955"/>
          </a:xfrm>
          <a:prstGeom prst="rect">
            <a:avLst/>
          </a:prstGeom>
        </p:spPr>
        <p:txBody>
          <a:bodyPr wrap="square">
            <a:spAutoFit/>
          </a:bodyPr>
          <a:lstStyle/>
          <a:p>
            <a:pPr algn="just">
              <a:lnSpc>
                <a:spcPct val="120000"/>
              </a:lnSpc>
              <a:spcAft>
                <a:spcPts val="600"/>
              </a:spcAft>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THREAT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cs typeface="Arial" panose="020B0604020202020204" pitchFamily="34" charset="0"/>
            </a:endParaRPr>
          </a:p>
        </p:txBody>
      </p:sp>
      <p:sp>
        <p:nvSpPr>
          <p:cNvPr id="22" name="椭圆 21"/>
          <p:cNvSpPr>
            <a:spLocks noChangeAspect="1"/>
          </p:cNvSpPr>
          <p:nvPr/>
        </p:nvSpPr>
        <p:spPr>
          <a:xfrm>
            <a:off x="3882000" y="1008171"/>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116030" y="3198035"/>
            <a:ext cx="3959941" cy="650945"/>
          </a:xfrm>
          <a:prstGeom prst="roundRect">
            <a:avLst>
              <a:gd name="adj" fmla="val 21127"/>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648000" y="774171"/>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82619" y="3299766"/>
            <a:ext cx="3626762" cy="461665"/>
          </a:xfrm>
          <a:prstGeom prst="rect">
            <a:avLst/>
          </a:prstGeom>
          <a:noFill/>
        </p:spPr>
        <p:txBody>
          <a:bodyPr wrap="none" rtlCol="0" anchor="ctr">
            <a:spAutoFit/>
          </a:bodyPr>
          <a:lstStyle/>
          <a:p>
            <a:pPr algn="ctr"/>
            <a:r>
              <a:rPr lang="en-US" altLang="zh-CN" sz="2400" dirty="0">
                <a:solidFill>
                  <a:schemeClr val="bg1"/>
                </a:solidFill>
                <a:latin typeface="Arial" panose="020B0604020202020204" pitchFamily="34" charset="0"/>
                <a:ea typeface="Roboto" pitchFamily="2" charset="0"/>
                <a:cs typeface="Arial" panose="020B0604020202020204" pitchFamily="34" charset="0"/>
              </a:rPr>
              <a:t>ABOUT OUR COMPANY</a:t>
            </a:r>
          </a:p>
        </p:txBody>
      </p:sp>
      <p:sp>
        <p:nvSpPr>
          <p:cNvPr id="21" name="矩形 20"/>
          <p:cNvSpPr/>
          <p:nvPr/>
        </p:nvSpPr>
        <p:spPr>
          <a:xfrm>
            <a:off x="4194396" y="4069876"/>
            <a:ext cx="3803208" cy="701731"/>
          </a:xfrm>
          <a:prstGeom prst="rect">
            <a:avLst/>
          </a:prstGeom>
        </p:spPr>
        <p:txBody>
          <a:bodyPr wrap="square">
            <a:spAutoFit/>
            <a:scene3d>
              <a:camera prst="orthographicFront"/>
              <a:lightRig rig="threePt" dir="t"/>
            </a:scene3d>
            <a:sp3d extrusionH="889000"/>
          </a:bodyPr>
          <a:lstStyle/>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Some text about this part related goes here. Some text about this part related goes here. Some </a:t>
            </a:r>
          </a:p>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text about this part related goes here. </a:t>
            </a:r>
          </a:p>
        </p:txBody>
      </p:sp>
      <p:grpSp>
        <p:nvGrpSpPr>
          <p:cNvPr id="7" name="组合 6"/>
          <p:cNvGrpSpPr/>
          <p:nvPr/>
        </p:nvGrpSpPr>
        <p:grpSpPr>
          <a:xfrm>
            <a:off x="5103136" y="1323384"/>
            <a:ext cx="2227775" cy="1862048"/>
            <a:chOff x="5249975" y="1323384"/>
            <a:chExt cx="2227775" cy="1862048"/>
          </a:xfrm>
        </p:grpSpPr>
        <p:sp>
          <p:nvSpPr>
            <p:cNvPr id="18" name="文本框 17"/>
            <p:cNvSpPr txBox="1"/>
            <p:nvPr/>
          </p:nvSpPr>
          <p:spPr>
            <a:xfrm>
              <a:off x="5249975" y="1323384"/>
              <a:ext cx="862737" cy="1862048"/>
            </a:xfrm>
            <a:prstGeom prst="rect">
              <a:avLst/>
            </a:prstGeom>
            <a:noFill/>
          </p:spPr>
          <p:txBody>
            <a:bodyPr wrap="none" rtlCol="0">
              <a:spAutoFit/>
            </a:bodyPr>
            <a:lstStyle/>
            <a:p>
              <a:r>
                <a:rPr lang="en-US" altLang="zh-CN" sz="11500" b="1" dirty="0">
                  <a:solidFill>
                    <a:schemeClr val="bg1"/>
                  </a:solidFill>
                  <a:latin typeface="Agency FB" panose="020B0503020202020204" pitchFamily="34" charset="0"/>
                </a:rPr>
                <a:t>3</a:t>
              </a:r>
              <a:endParaRPr lang="zh-CN" altLang="en-US" sz="11500" b="1" dirty="0">
                <a:solidFill>
                  <a:schemeClr val="bg1"/>
                </a:solidFill>
                <a:latin typeface="Agency FB" panose="020B0503020202020204" pitchFamily="34" charset="0"/>
              </a:endParaRPr>
            </a:p>
          </p:txBody>
        </p:sp>
        <p:sp>
          <p:nvSpPr>
            <p:cNvPr id="3" name="文本框 2"/>
            <p:cNvSpPr txBox="1"/>
            <p:nvPr/>
          </p:nvSpPr>
          <p:spPr>
            <a:xfrm>
              <a:off x="5981495" y="1943310"/>
              <a:ext cx="1022396" cy="584775"/>
            </a:xfrm>
            <a:prstGeom prst="rect">
              <a:avLst/>
            </a:prstGeom>
            <a:noFill/>
          </p:spPr>
          <p:txBody>
            <a:bodyPr wrap="none" rtlCol="0">
              <a:spAutoFit/>
            </a:bodyPr>
            <a:lstStyle/>
            <a:p>
              <a:r>
                <a:rPr lang="en-US" altLang="zh-CN" sz="3200" dirty="0">
                  <a:solidFill>
                    <a:schemeClr val="bg1"/>
                  </a:solidFill>
                </a:rPr>
                <a:t>PART</a:t>
              </a:r>
            </a:p>
          </p:txBody>
        </p:sp>
        <p:sp>
          <p:nvSpPr>
            <p:cNvPr id="4" name="矩形 3"/>
            <p:cNvSpPr/>
            <p:nvPr/>
          </p:nvSpPr>
          <p:spPr>
            <a:xfrm>
              <a:off x="6003291" y="2386462"/>
              <a:ext cx="1265090" cy="584775"/>
            </a:xfrm>
            <a:prstGeom prst="rect">
              <a:avLst/>
            </a:prstGeom>
            <a:noFill/>
          </p:spPr>
          <p:txBody>
            <a:bodyPr wrap="none" rtlCol="0">
              <a:spAutoFit/>
            </a:bodyPr>
            <a:lstStyle/>
            <a:p>
              <a:r>
                <a:rPr lang="en-US" altLang="zh-CN" sz="3200" dirty="0">
                  <a:solidFill>
                    <a:schemeClr val="bg1"/>
                  </a:solidFill>
                </a:rPr>
                <a:t>THREE</a:t>
              </a:r>
              <a:endParaRPr lang="zh-CN" altLang="en-US" sz="3200" dirty="0">
                <a:solidFill>
                  <a:schemeClr val="bg1"/>
                </a:solidFill>
              </a:endParaRPr>
            </a:p>
          </p:txBody>
        </p:sp>
        <p:sp>
          <p:nvSpPr>
            <p:cNvPr id="6" name="等腰三角形 5"/>
            <p:cNvSpPr>
              <a:spLocks noChangeAspect="1"/>
            </p:cNvSpPr>
            <p:nvPr/>
          </p:nvSpPr>
          <p:spPr>
            <a:xfrm rot="5400000">
              <a:off x="7203708" y="2534023"/>
              <a:ext cx="281891" cy="26619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16</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0" y="1277257"/>
            <a:ext cx="12192000" cy="5602514"/>
          </a:xfrm>
          <a:prstGeom prst="rect">
            <a:avLst/>
          </a:prstGeom>
        </p:spPr>
      </p:pic>
      <p:sp>
        <p:nvSpPr>
          <p:cNvPr id="38" name="矩形 37"/>
          <p:cNvSpPr/>
          <p:nvPr/>
        </p:nvSpPr>
        <p:spPr>
          <a:xfrm>
            <a:off x="1061358"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803449"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563289"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938725" y="210850"/>
            <a:ext cx="6314549" cy="646331"/>
          </a:xfrm>
          <a:prstGeom prst="rect">
            <a:avLst/>
          </a:prstGeom>
        </p:spPr>
        <p:txBody>
          <a:bodyPr wrap="none">
            <a:spAutoFit/>
          </a:bodyPr>
          <a:lstStyle/>
          <a:p>
            <a:pPr algn="ctr"/>
            <a:r>
              <a:rPr lang="en-US" altLang="zh-CN" sz="3600" b="1" dirty="0">
                <a:solidFill>
                  <a:srgbClr val="D82132"/>
                </a:solidFill>
                <a:latin typeface="Arial" panose="020B0604020202020204" pitchFamily="34" charset="0"/>
                <a:cs typeface="Arial" panose="020B0604020202020204" pitchFamily="34" charset="0"/>
              </a:rPr>
              <a:t>THE CONTRIBUTION OF US</a:t>
            </a:r>
          </a:p>
        </p:txBody>
      </p:sp>
      <p:sp>
        <p:nvSpPr>
          <p:cNvPr id="5" name="矩形 4"/>
          <p:cNvSpPr/>
          <p:nvPr/>
        </p:nvSpPr>
        <p:spPr>
          <a:xfrm>
            <a:off x="2155372" y="773120"/>
            <a:ext cx="7881257" cy="276807"/>
          </a:xfrm>
          <a:prstGeom prst="rect">
            <a:avLst/>
          </a:prstGeom>
        </p:spPr>
        <p:txBody>
          <a:bodyPr wrap="square">
            <a:spAutoFit/>
          </a:bodyPr>
          <a:lstStyle/>
          <a:p>
            <a:pPr algn="ctr">
              <a:lnSpc>
                <a:spcPct val="120000"/>
              </a:lnSpc>
              <a:spcAft>
                <a:spcPts val="1200"/>
              </a:spcAft>
            </a:pPr>
            <a:r>
              <a:rPr lang="en-US" altLang="zh-CN" sz="1100" dirty="0">
                <a:solidFill>
                  <a:srgbClr val="231B24"/>
                </a:solidFill>
                <a:latin typeface="Arial" panose="020B0604020202020204" pitchFamily="34" charset="0"/>
                <a:cs typeface="Arial" panose="020B0604020202020204" pitchFamily="34" charset="0"/>
              </a:rPr>
              <a:t>Some text about this part related goes here. Some text about this part related goes here. Some text</a:t>
            </a:r>
          </a:p>
        </p:txBody>
      </p:sp>
      <p:sp>
        <p:nvSpPr>
          <p:cNvPr id="9" name="矩形 8"/>
          <p:cNvSpPr/>
          <p:nvPr/>
        </p:nvSpPr>
        <p:spPr>
          <a:xfrm>
            <a:off x="884210" y="4922697"/>
            <a:ext cx="2933003" cy="1498872"/>
          </a:xfrm>
          <a:prstGeom prst="rect">
            <a:avLst/>
          </a:prstGeom>
          <a:noFill/>
        </p:spPr>
        <p:txBody>
          <a:bodyPr wrap="square">
            <a:spAutoFit/>
          </a:bodyPr>
          <a:lstStyle/>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4630361" y="4922697"/>
            <a:ext cx="2933003" cy="1498872"/>
          </a:xfrm>
          <a:prstGeom prst="rect">
            <a:avLst/>
          </a:prstGeom>
          <a:noFill/>
        </p:spPr>
        <p:txBody>
          <a:bodyPr wrap="square">
            <a:spAutoFit/>
          </a:bodyPr>
          <a:lstStyle/>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8378527" y="4922697"/>
            <a:ext cx="2933003" cy="1498872"/>
          </a:xfrm>
          <a:prstGeom prst="rect">
            <a:avLst/>
          </a:prstGeom>
          <a:noFill/>
        </p:spPr>
        <p:txBody>
          <a:bodyPr wrap="square">
            <a:spAutoFit/>
          </a:bodyPr>
          <a:lstStyle/>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37"/>
          <p:cNvSpPr>
            <a:spLocks noChangeAspect="1" noEditPoints="1"/>
          </p:cNvSpPr>
          <p:nvPr/>
        </p:nvSpPr>
        <p:spPr bwMode="auto">
          <a:xfrm>
            <a:off x="1972773" y="2188202"/>
            <a:ext cx="755876" cy="755876"/>
          </a:xfrm>
          <a:custGeom>
            <a:avLst/>
            <a:gdLst>
              <a:gd name="T0" fmla="*/ 84 w 192"/>
              <a:gd name="T1" fmla="*/ 134 h 192"/>
              <a:gd name="T2" fmla="*/ 94 w 192"/>
              <a:gd name="T3" fmla="*/ 144 h 192"/>
              <a:gd name="T4" fmla="*/ 104 w 192"/>
              <a:gd name="T5" fmla="*/ 134 h 192"/>
              <a:gd name="T6" fmla="*/ 94 w 192"/>
              <a:gd name="T7" fmla="*/ 124 h 192"/>
              <a:gd name="T8" fmla="*/ 84 w 192"/>
              <a:gd name="T9" fmla="*/ 134 h 192"/>
              <a:gd name="T10" fmla="*/ 16 w 192"/>
              <a:gd name="T11" fmla="*/ 0 h 192"/>
              <a:gd name="T12" fmla="*/ 0 w 192"/>
              <a:gd name="T13" fmla="*/ 16 h 192"/>
              <a:gd name="T14" fmla="*/ 0 w 192"/>
              <a:gd name="T15" fmla="*/ 176 h 192"/>
              <a:gd name="T16" fmla="*/ 16 w 192"/>
              <a:gd name="T17" fmla="*/ 192 h 192"/>
              <a:gd name="T18" fmla="*/ 176 w 192"/>
              <a:gd name="T19" fmla="*/ 192 h 192"/>
              <a:gd name="T20" fmla="*/ 192 w 192"/>
              <a:gd name="T21" fmla="*/ 176 h 192"/>
              <a:gd name="T22" fmla="*/ 192 w 192"/>
              <a:gd name="T23" fmla="*/ 40 h 192"/>
              <a:gd name="T24" fmla="*/ 186 w 192"/>
              <a:gd name="T25" fmla="*/ 26 h 192"/>
              <a:gd name="T26" fmla="*/ 166 w 192"/>
              <a:gd name="T27" fmla="*/ 6 h 192"/>
              <a:gd name="T28" fmla="*/ 152 w 192"/>
              <a:gd name="T29" fmla="*/ 0 h 192"/>
              <a:gd name="T30" fmla="*/ 16 w 192"/>
              <a:gd name="T31" fmla="*/ 0 h 192"/>
              <a:gd name="T32" fmla="*/ 29 w 192"/>
              <a:gd name="T33" fmla="*/ 20 h 192"/>
              <a:gd name="T34" fmla="*/ 40 w 192"/>
              <a:gd name="T35" fmla="*/ 20 h 192"/>
              <a:gd name="T36" fmla="*/ 40 w 192"/>
              <a:gd name="T37" fmla="*/ 51 h 192"/>
              <a:gd name="T38" fmla="*/ 49 w 192"/>
              <a:gd name="T39" fmla="*/ 60 h 192"/>
              <a:gd name="T40" fmla="*/ 59 w 192"/>
              <a:gd name="T41" fmla="*/ 60 h 192"/>
              <a:gd name="T42" fmla="*/ 68 w 192"/>
              <a:gd name="T43" fmla="*/ 51 h 192"/>
              <a:gd name="T44" fmla="*/ 68 w 192"/>
              <a:gd name="T45" fmla="*/ 20 h 192"/>
              <a:gd name="T46" fmla="*/ 143 w 192"/>
              <a:gd name="T47" fmla="*/ 20 h 192"/>
              <a:gd name="T48" fmla="*/ 152 w 192"/>
              <a:gd name="T49" fmla="*/ 29 h 192"/>
              <a:gd name="T50" fmla="*/ 152 w 192"/>
              <a:gd name="T51" fmla="*/ 67 h 192"/>
              <a:gd name="T52" fmla="*/ 143 w 192"/>
              <a:gd name="T53" fmla="*/ 76 h 192"/>
              <a:gd name="T54" fmla="*/ 29 w 192"/>
              <a:gd name="T55" fmla="*/ 76 h 192"/>
              <a:gd name="T56" fmla="*/ 20 w 192"/>
              <a:gd name="T57" fmla="*/ 67 h 192"/>
              <a:gd name="T58" fmla="*/ 20 w 192"/>
              <a:gd name="T59" fmla="*/ 29 h 192"/>
              <a:gd name="T60" fmla="*/ 29 w 192"/>
              <a:gd name="T61" fmla="*/ 20 h 192"/>
              <a:gd name="T62" fmla="*/ 68 w 192"/>
              <a:gd name="T63" fmla="*/ 134 h 192"/>
              <a:gd name="T64" fmla="*/ 94 w 192"/>
              <a:gd name="T65" fmla="*/ 108 h 192"/>
              <a:gd name="T66" fmla="*/ 120 w 192"/>
              <a:gd name="T67" fmla="*/ 134 h 192"/>
              <a:gd name="T68" fmla="*/ 94 w 192"/>
              <a:gd name="T69" fmla="*/ 160 h 192"/>
              <a:gd name="T70" fmla="*/ 68 w 192"/>
              <a:gd name="T71"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92">
                <a:moveTo>
                  <a:pt x="84" y="134"/>
                </a:moveTo>
                <a:cubicBezTo>
                  <a:pt x="84" y="140"/>
                  <a:pt x="88" y="144"/>
                  <a:pt x="94" y="144"/>
                </a:cubicBezTo>
                <a:cubicBezTo>
                  <a:pt x="100" y="144"/>
                  <a:pt x="104" y="140"/>
                  <a:pt x="104" y="134"/>
                </a:cubicBezTo>
                <a:cubicBezTo>
                  <a:pt x="104" y="128"/>
                  <a:pt x="100" y="124"/>
                  <a:pt x="94" y="124"/>
                </a:cubicBezTo>
                <a:cubicBezTo>
                  <a:pt x="88" y="124"/>
                  <a:pt x="84" y="128"/>
                  <a:pt x="84" y="134"/>
                </a:cubicBezTo>
                <a:close/>
                <a:moveTo>
                  <a:pt x="16" y="0"/>
                </a:moveTo>
                <a:cubicBezTo>
                  <a:pt x="7" y="0"/>
                  <a:pt x="0" y="7"/>
                  <a:pt x="0" y="16"/>
                </a:cubicBezTo>
                <a:cubicBezTo>
                  <a:pt x="0" y="176"/>
                  <a:pt x="0" y="176"/>
                  <a:pt x="0" y="176"/>
                </a:cubicBezTo>
                <a:cubicBezTo>
                  <a:pt x="0" y="185"/>
                  <a:pt x="7" y="192"/>
                  <a:pt x="16" y="192"/>
                </a:cubicBezTo>
                <a:cubicBezTo>
                  <a:pt x="176" y="192"/>
                  <a:pt x="176" y="192"/>
                  <a:pt x="176" y="192"/>
                </a:cubicBezTo>
                <a:cubicBezTo>
                  <a:pt x="185" y="192"/>
                  <a:pt x="192" y="185"/>
                  <a:pt x="192" y="176"/>
                </a:cubicBezTo>
                <a:cubicBezTo>
                  <a:pt x="192" y="40"/>
                  <a:pt x="192" y="40"/>
                  <a:pt x="192" y="40"/>
                </a:cubicBezTo>
                <a:cubicBezTo>
                  <a:pt x="192" y="34"/>
                  <a:pt x="190" y="30"/>
                  <a:pt x="186" y="26"/>
                </a:cubicBezTo>
                <a:cubicBezTo>
                  <a:pt x="166" y="6"/>
                  <a:pt x="166" y="6"/>
                  <a:pt x="166" y="6"/>
                </a:cubicBezTo>
                <a:cubicBezTo>
                  <a:pt x="163" y="2"/>
                  <a:pt x="158" y="0"/>
                  <a:pt x="152" y="0"/>
                </a:cubicBezTo>
                <a:lnTo>
                  <a:pt x="16" y="0"/>
                </a:lnTo>
                <a:close/>
                <a:moveTo>
                  <a:pt x="29" y="20"/>
                </a:moveTo>
                <a:cubicBezTo>
                  <a:pt x="40" y="20"/>
                  <a:pt x="40" y="20"/>
                  <a:pt x="40" y="20"/>
                </a:cubicBezTo>
                <a:cubicBezTo>
                  <a:pt x="40" y="51"/>
                  <a:pt x="40" y="51"/>
                  <a:pt x="40" y="51"/>
                </a:cubicBezTo>
                <a:cubicBezTo>
                  <a:pt x="40" y="56"/>
                  <a:pt x="44" y="60"/>
                  <a:pt x="49" y="60"/>
                </a:cubicBezTo>
                <a:cubicBezTo>
                  <a:pt x="59" y="60"/>
                  <a:pt x="59" y="60"/>
                  <a:pt x="59" y="60"/>
                </a:cubicBezTo>
                <a:cubicBezTo>
                  <a:pt x="64" y="60"/>
                  <a:pt x="68" y="56"/>
                  <a:pt x="68" y="51"/>
                </a:cubicBezTo>
                <a:cubicBezTo>
                  <a:pt x="68" y="20"/>
                  <a:pt x="68" y="20"/>
                  <a:pt x="68" y="20"/>
                </a:cubicBezTo>
                <a:cubicBezTo>
                  <a:pt x="143" y="20"/>
                  <a:pt x="143" y="20"/>
                  <a:pt x="143" y="20"/>
                </a:cubicBezTo>
                <a:cubicBezTo>
                  <a:pt x="148" y="20"/>
                  <a:pt x="152" y="24"/>
                  <a:pt x="152" y="29"/>
                </a:cubicBezTo>
                <a:cubicBezTo>
                  <a:pt x="152" y="67"/>
                  <a:pt x="152" y="67"/>
                  <a:pt x="152" y="67"/>
                </a:cubicBezTo>
                <a:cubicBezTo>
                  <a:pt x="152" y="72"/>
                  <a:pt x="148" y="76"/>
                  <a:pt x="143" y="76"/>
                </a:cubicBezTo>
                <a:cubicBezTo>
                  <a:pt x="29" y="76"/>
                  <a:pt x="29" y="76"/>
                  <a:pt x="29" y="76"/>
                </a:cubicBezTo>
                <a:cubicBezTo>
                  <a:pt x="24" y="76"/>
                  <a:pt x="20" y="72"/>
                  <a:pt x="20" y="67"/>
                </a:cubicBezTo>
                <a:cubicBezTo>
                  <a:pt x="20" y="29"/>
                  <a:pt x="20" y="29"/>
                  <a:pt x="20" y="29"/>
                </a:cubicBezTo>
                <a:cubicBezTo>
                  <a:pt x="20" y="24"/>
                  <a:pt x="24" y="20"/>
                  <a:pt x="29" y="20"/>
                </a:cubicBezTo>
                <a:close/>
                <a:moveTo>
                  <a:pt x="68" y="134"/>
                </a:moveTo>
                <a:cubicBezTo>
                  <a:pt x="68" y="120"/>
                  <a:pt x="80" y="108"/>
                  <a:pt x="94" y="108"/>
                </a:cubicBezTo>
                <a:cubicBezTo>
                  <a:pt x="108" y="108"/>
                  <a:pt x="120" y="120"/>
                  <a:pt x="120" y="134"/>
                </a:cubicBezTo>
                <a:cubicBezTo>
                  <a:pt x="120" y="148"/>
                  <a:pt x="108" y="160"/>
                  <a:pt x="94" y="160"/>
                </a:cubicBezTo>
                <a:cubicBezTo>
                  <a:pt x="80" y="160"/>
                  <a:pt x="68" y="148"/>
                  <a:pt x="68" y="134"/>
                </a:cubicBezTo>
                <a:close/>
              </a:path>
            </a:pathLst>
          </a:custGeom>
          <a:noFill/>
          <a:ln w="19050">
            <a:solidFill>
              <a:schemeClr val="bg1"/>
            </a:solidFill>
          </a:ln>
        </p:spPr>
        <p:txBody>
          <a:bodyPr vert="horz" wrap="square" lIns="91440" tIns="45720" rIns="91440" bIns="45720" numCol="1" anchor="t" anchorCtr="0" compatLnSpc="1"/>
          <a:lstStyle/>
          <a:p>
            <a:endParaRPr lang="zh-CN" altLang="en-US"/>
          </a:p>
        </p:txBody>
      </p:sp>
      <p:sp>
        <p:nvSpPr>
          <p:cNvPr id="13" name="Freeform 7"/>
          <p:cNvSpPr>
            <a:spLocks noChangeAspect="1" noEditPoints="1"/>
          </p:cNvSpPr>
          <p:nvPr/>
        </p:nvSpPr>
        <p:spPr bwMode="auto">
          <a:xfrm>
            <a:off x="5693336" y="2170161"/>
            <a:ext cx="805328" cy="805328"/>
          </a:xfrm>
          <a:custGeom>
            <a:avLst/>
            <a:gdLst>
              <a:gd name="T0" fmla="*/ 94 w 188"/>
              <a:gd name="T1" fmla="*/ 84 h 188"/>
              <a:gd name="T2" fmla="*/ 94 w 188"/>
              <a:gd name="T3" fmla="*/ 104 h 188"/>
              <a:gd name="T4" fmla="*/ 94 w 188"/>
              <a:gd name="T5" fmla="*/ 68 h 188"/>
              <a:gd name="T6" fmla="*/ 94 w 188"/>
              <a:gd name="T7" fmla="*/ 120 h 188"/>
              <a:gd name="T8" fmla="*/ 94 w 188"/>
              <a:gd name="T9" fmla="*/ 68 h 188"/>
              <a:gd name="T10" fmla="*/ 33 w 188"/>
              <a:gd name="T11" fmla="*/ 128 h 188"/>
              <a:gd name="T12" fmla="*/ 21 w 188"/>
              <a:gd name="T13" fmla="*/ 154 h 188"/>
              <a:gd name="T14" fmla="*/ 46 w 188"/>
              <a:gd name="T15" fmla="*/ 167 h 188"/>
              <a:gd name="T16" fmla="*/ 75 w 188"/>
              <a:gd name="T17" fmla="*/ 161 h 188"/>
              <a:gd name="T18" fmla="*/ 85 w 188"/>
              <a:gd name="T19" fmla="*/ 188 h 188"/>
              <a:gd name="T20" fmla="*/ 112 w 188"/>
              <a:gd name="T21" fmla="*/ 179 h 188"/>
              <a:gd name="T22" fmla="*/ 128 w 188"/>
              <a:gd name="T23" fmla="*/ 155 h 188"/>
              <a:gd name="T24" fmla="*/ 154 w 188"/>
              <a:gd name="T25" fmla="*/ 167 h 188"/>
              <a:gd name="T26" fmla="*/ 167 w 188"/>
              <a:gd name="T27" fmla="*/ 142 h 188"/>
              <a:gd name="T28" fmla="*/ 161 w 188"/>
              <a:gd name="T29" fmla="*/ 113 h 188"/>
              <a:gd name="T30" fmla="*/ 188 w 188"/>
              <a:gd name="T31" fmla="*/ 103 h 188"/>
              <a:gd name="T32" fmla="*/ 179 w 188"/>
              <a:gd name="T33" fmla="*/ 76 h 188"/>
              <a:gd name="T34" fmla="*/ 155 w 188"/>
              <a:gd name="T35" fmla="*/ 60 h 188"/>
              <a:gd name="T36" fmla="*/ 167 w 188"/>
              <a:gd name="T37" fmla="*/ 34 h 188"/>
              <a:gd name="T38" fmla="*/ 142 w 188"/>
              <a:gd name="T39" fmla="*/ 21 h 188"/>
              <a:gd name="T40" fmla="*/ 113 w 188"/>
              <a:gd name="T41" fmla="*/ 27 h 188"/>
              <a:gd name="T42" fmla="*/ 103 w 188"/>
              <a:gd name="T43" fmla="*/ 0 h 188"/>
              <a:gd name="T44" fmla="*/ 76 w 188"/>
              <a:gd name="T45" fmla="*/ 9 h 188"/>
              <a:gd name="T46" fmla="*/ 60 w 188"/>
              <a:gd name="T47" fmla="*/ 33 h 188"/>
              <a:gd name="T48" fmla="*/ 34 w 188"/>
              <a:gd name="T49" fmla="*/ 21 h 188"/>
              <a:gd name="T50" fmla="*/ 21 w 188"/>
              <a:gd name="T51" fmla="*/ 46 h 188"/>
              <a:gd name="T52" fmla="*/ 27 w 188"/>
              <a:gd name="T53" fmla="*/ 75 h 188"/>
              <a:gd name="T54" fmla="*/ 0 w 188"/>
              <a:gd name="T55" fmla="*/ 85 h 188"/>
              <a:gd name="T56" fmla="*/ 9 w 188"/>
              <a:gd name="T57" fmla="*/ 112 h 188"/>
              <a:gd name="T58" fmla="*/ 94 w 188"/>
              <a:gd name="T59" fmla="*/ 52 h 188"/>
              <a:gd name="T60" fmla="*/ 94 w 188"/>
              <a:gd name="T61" fmla="*/ 136 h 188"/>
              <a:gd name="T62" fmla="*/ 94 w 188"/>
              <a:gd name="T63" fmla="*/ 5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88">
                <a:moveTo>
                  <a:pt x="84" y="94"/>
                </a:moveTo>
                <a:cubicBezTo>
                  <a:pt x="84" y="88"/>
                  <a:pt x="88" y="84"/>
                  <a:pt x="94" y="84"/>
                </a:cubicBezTo>
                <a:cubicBezTo>
                  <a:pt x="100" y="84"/>
                  <a:pt x="104" y="88"/>
                  <a:pt x="104" y="94"/>
                </a:cubicBezTo>
                <a:cubicBezTo>
                  <a:pt x="104" y="100"/>
                  <a:pt x="100" y="104"/>
                  <a:pt x="94" y="104"/>
                </a:cubicBezTo>
                <a:cubicBezTo>
                  <a:pt x="88" y="104"/>
                  <a:pt x="84" y="100"/>
                  <a:pt x="84" y="94"/>
                </a:cubicBezTo>
                <a:close/>
                <a:moveTo>
                  <a:pt x="94" y="68"/>
                </a:moveTo>
                <a:cubicBezTo>
                  <a:pt x="80" y="68"/>
                  <a:pt x="68" y="80"/>
                  <a:pt x="68" y="94"/>
                </a:cubicBezTo>
                <a:cubicBezTo>
                  <a:pt x="68" y="108"/>
                  <a:pt x="80" y="120"/>
                  <a:pt x="94" y="120"/>
                </a:cubicBezTo>
                <a:cubicBezTo>
                  <a:pt x="108" y="120"/>
                  <a:pt x="120" y="108"/>
                  <a:pt x="120" y="94"/>
                </a:cubicBezTo>
                <a:cubicBezTo>
                  <a:pt x="120" y="80"/>
                  <a:pt x="108" y="68"/>
                  <a:pt x="94" y="68"/>
                </a:cubicBezTo>
                <a:close/>
                <a:moveTo>
                  <a:pt x="27" y="113"/>
                </a:moveTo>
                <a:cubicBezTo>
                  <a:pt x="28" y="119"/>
                  <a:pt x="30" y="124"/>
                  <a:pt x="33" y="128"/>
                </a:cubicBezTo>
                <a:cubicBezTo>
                  <a:pt x="21" y="142"/>
                  <a:pt x="21" y="142"/>
                  <a:pt x="21" y="142"/>
                </a:cubicBezTo>
                <a:cubicBezTo>
                  <a:pt x="18" y="145"/>
                  <a:pt x="18" y="151"/>
                  <a:pt x="21" y="154"/>
                </a:cubicBezTo>
                <a:cubicBezTo>
                  <a:pt x="34" y="167"/>
                  <a:pt x="34" y="167"/>
                  <a:pt x="34" y="167"/>
                </a:cubicBezTo>
                <a:cubicBezTo>
                  <a:pt x="37" y="170"/>
                  <a:pt x="43" y="170"/>
                  <a:pt x="46" y="167"/>
                </a:cubicBezTo>
                <a:cubicBezTo>
                  <a:pt x="60" y="155"/>
                  <a:pt x="60" y="155"/>
                  <a:pt x="60" y="155"/>
                </a:cubicBezTo>
                <a:cubicBezTo>
                  <a:pt x="64" y="158"/>
                  <a:pt x="69" y="160"/>
                  <a:pt x="75" y="161"/>
                </a:cubicBezTo>
                <a:cubicBezTo>
                  <a:pt x="76" y="179"/>
                  <a:pt x="76" y="179"/>
                  <a:pt x="76" y="179"/>
                </a:cubicBezTo>
                <a:cubicBezTo>
                  <a:pt x="76" y="184"/>
                  <a:pt x="80" y="188"/>
                  <a:pt x="85" y="188"/>
                </a:cubicBezTo>
                <a:cubicBezTo>
                  <a:pt x="103" y="188"/>
                  <a:pt x="103" y="188"/>
                  <a:pt x="103" y="188"/>
                </a:cubicBezTo>
                <a:cubicBezTo>
                  <a:pt x="108" y="188"/>
                  <a:pt x="112" y="184"/>
                  <a:pt x="112" y="179"/>
                </a:cubicBezTo>
                <a:cubicBezTo>
                  <a:pt x="113" y="161"/>
                  <a:pt x="113" y="161"/>
                  <a:pt x="113" y="161"/>
                </a:cubicBezTo>
                <a:cubicBezTo>
                  <a:pt x="119" y="160"/>
                  <a:pt x="124" y="158"/>
                  <a:pt x="128" y="155"/>
                </a:cubicBezTo>
                <a:cubicBezTo>
                  <a:pt x="142" y="167"/>
                  <a:pt x="142" y="167"/>
                  <a:pt x="142" y="167"/>
                </a:cubicBezTo>
                <a:cubicBezTo>
                  <a:pt x="145" y="170"/>
                  <a:pt x="151" y="170"/>
                  <a:pt x="154" y="167"/>
                </a:cubicBezTo>
                <a:cubicBezTo>
                  <a:pt x="167" y="154"/>
                  <a:pt x="167" y="154"/>
                  <a:pt x="167" y="154"/>
                </a:cubicBezTo>
                <a:cubicBezTo>
                  <a:pt x="170" y="151"/>
                  <a:pt x="170" y="145"/>
                  <a:pt x="167" y="142"/>
                </a:cubicBezTo>
                <a:cubicBezTo>
                  <a:pt x="155" y="128"/>
                  <a:pt x="155" y="128"/>
                  <a:pt x="155" y="128"/>
                </a:cubicBezTo>
                <a:cubicBezTo>
                  <a:pt x="158" y="124"/>
                  <a:pt x="160" y="119"/>
                  <a:pt x="161" y="113"/>
                </a:cubicBezTo>
                <a:cubicBezTo>
                  <a:pt x="179" y="112"/>
                  <a:pt x="179" y="112"/>
                  <a:pt x="179" y="112"/>
                </a:cubicBezTo>
                <a:cubicBezTo>
                  <a:pt x="184" y="112"/>
                  <a:pt x="188" y="108"/>
                  <a:pt x="188" y="103"/>
                </a:cubicBezTo>
                <a:cubicBezTo>
                  <a:pt x="188" y="85"/>
                  <a:pt x="188" y="85"/>
                  <a:pt x="188" y="85"/>
                </a:cubicBezTo>
                <a:cubicBezTo>
                  <a:pt x="188" y="80"/>
                  <a:pt x="184" y="76"/>
                  <a:pt x="179" y="76"/>
                </a:cubicBezTo>
                <a:cubicBezTo>
                  <a:pt x="161" y="75"/>
                  <a:pt x="161" y="75"/>
                  <a:pt x="161" y="75"/>
                </a:cubicBezTo>
                <a:cubicBezTo>
                  <a:pt x="160" y="69"/>
                  <a:pt x="158" y="64"/>
                  <a:pt x="155" y="60"/>
                </a:cubicBezTo>
                <a:cubicBezTo>
                  <a:pt x="167" y="46"/>
                  <a:pt x="167" y="46"/>
                  <a:pt x="167" y="46"/>
                </a:cubicBezTo>
                <a:cubicBezTo>
                  <a:pt x="170" y="43"/>
                  <a:pt x="170" y="37"/>
                  <a:pt x="167" y="34"/>
                </a:cubicBezTo>
                <a:cubicBezTo>
                  <a:pt x="154" y="21"/>
                  <a:pt x="154" y="21"/>
                  <a:pt x="154" y="21"/>
                </a:cubicBezTo>
                <a:cubicBezTo>
                  <a:pt x="151" y="18"/>
                  <a:pt x="145" y="18"/>
                  <a:pt x="142" y="21"/>
                </a:cubicBezTo>
                <a:cubicBezTo>
                  <a:pt x="128" y="33"/>
                  <a:pt x="128" y="33"/>
                  <a:pt x="128" y="33"/>
                </a:cubicBezTo>
                <a:cubicBezTo>
                  <a:pt x="124" y="30"/>
                  <a:pt x="119" y="28"/>
                  <a:pt x="113" y="27"/>
                </a:cubicBezTo>
                <a:cubicBezTo>
                  <a:pt x="112" y="9"/>
                  <a:pt x="112" y="9"/>
                  <a:pt x="112" y="9"/>
                </a:cubicBezTo>
                <a:cubicBezTo>
                  <a:pt x="112" y="4"/>
                  <a:pt x="108" y="0"/>
                  <a:pt x="103" y="0"/>
                </a:cubicBezTo>
                <a:cubicBezTo>
                  <a:pt x="85" y="0"/>
                  <a:pt x="85" y="0"/>
                  <a:pt x="85" y="0"/>
                </a:cubicBezTo>
                <a:cubicBezTo>
                  <a:pt x="80" y="0"/>
                  <a:pt x="76" y="4"/>
                  <a:pt x="76" y="9"/>
                </a:cubicBezTo>
                <a:cubicBezTo>
                  <a:pt x="75" y="27"/>
                  <a:pt x="75" y="27"/>
                  <a:pt x="75" y="27"/>
                </a:cubicBezTo>
                <a:cubicBezTo>
                  <a:pt x="69" y="28"/>
                  <a:pt x="64" y="30"/>
                  <a:pt x="60" y="33"/>
                </a:cubicBezTo>
                <a:cubicBezTo>
                  <a:pt x="46" y="21"/>
                  <a:pt x="46" y="21"/>
                  <a:pt x="46" y="21"/>
                </a:cubicBezTo>
                <a:cubicBezTo>
                  <a:pt x="43" y="18"/>
                  <a:pt x="37" y="18"/>
                  <a:pt x="34" y="21"/>
                </a:cubicBezTo>
                <a:cubicBezTo>
                  <a:pt x="21" y="34"/>
                  <a:pt x="21" y="34"/>
                  <a:pt x="21" y="34"/>
                </a:cubicBezTo>
                <a:cubicBezTo>
                  <a:pt x="18" y="37"/>
                  <a:pt x="18" y="43"/>
                  <a:pt x="21" y="46"/>
                </a:cubicBezTo>
                <a:cubicBezTo>
                  <a:pt x="33" y="60"/>
                  <a:pt x="33" y="60"/>
                  <a:pt x="33" y="60"/>
                </a:cubicBezTo>
                <a:cubicBezTo>
                  <a:pt x="30" y="64"/>
                  <a:pt x="28" y="69"/>
                  <a:pt x="27" y="75"/>
                </a:cubicBezTo>
                <a:cubicBezTo>
                  <a:pt x="9" y="76"/>
                  <a:pt x="9" y="76"/>
                  <a:pt x="9" y="76"/>
                </a:cubicBezTo>
                <a:cubicBezTo>
                  <a:pt x="4" y="76"/>
                  <a:pt x="0" y="80"/>
                  <a:pt x="0" y="85"/>
                </a:cubicBezTo>
                <a:cubicBezTo>
                  <a:pt x="0" y="103"/>
                  <a:pt x="0" y="103"/>
                  <a:pt x="0" y="103"/>
                </a:cubicBezTo>
                <a:cubicBezTo>
                  <a:pt x="0" y="108"/>
                  <a:pt x="4" y="112"/>
                  <a:pt x="9" y="112"/>
                </a:cubicBezTo>
                <a:lnTo>
                  <a:pt x="27" y="113"/>
                </a:lnTo>
                <a:close/>
                <a:moveTo>
                  <a:pt x="94" y="52"/>
                </a:moveTo>
                <a:cubicBezTo>
                  <a:pt x="117" y="52"/>
                  <a:pt x="136" y="71"/>
                  <a:pt x="136" y="94"/>
                </a:cubicBezTo>
                <a:cubicBezTo>
                  <a:pt x="136" y="117"/>
                  <a:pt x="117" y="136"/>
                  <a:pt x="94" y="136"/>
                </a:cubicBezTo>
                <a:cubicBezTo>
                  <a:pt x="71" y="136"/>
                  <a:pt x="52" y="117"/>
                  <a:pt x="52" y="94"/>
                </a:cubicBezTo>
                <a:cubicBezTo>
                  <a:pt x="52" y="71"/>
                  <a:pt x="71" y="52"/>
                  <a:pt x="94" y="52"/>
                </a:cubicBezTo>
                <a:close/>
              </a:path>
            </a:pathLst>
          </a:custGeom>
          <a:noFill/>
          <a:ln w="19050">
            <a:solidFill>
              <a:schemeClr val="bg1"/>
            </a:solidFill>
          </a:ln>
        </p:spPr>
        <p:txBody>
          <a:bodyPr vert="horz" wrap="square" lIns="91440" tIns="45720" rIns="91440" bIns="45720" numCol="1" anchor="t" anchorCtr="0" compatLnSpc="1"/>
          <a:lstStyle/>
          <a:p>
            <a:endParaRPr lang="zh-CN" altLang="en-US"/>
          </a:p>
        </p:txBody>
      </p:sp>
      <p:grpSp>
        <p:nvGrpSpPr>
          <p:cNvPr id="14" name="组合 13"/>
          <p:cNvGrpSpPr>
            <a:grpSpLocks noChangeAspect="1"/>
          </p:cNvGrpSpPr>
          <p:nvPr/>
        </p:nvGrpSpPr>
        <p:grpSpPr>
          <a:xfrm>
            <a:off x="9481046" y="2201121"/>
            <a:ext cx="720486" cy="720486"/>
            <a:chOff x="4243388" y="1114425"/>
            <a:chExt cx="365125" cy="365125"/>
          </a:xfrm>
          <a:noFill/>
        </p:grpSpPr>
        <p:sp>
          <p:nvSpPr>
            <p:cNvPr id="15" name="Rectangle 651"/>
            <p:cNvSpPr>
              <a:spLocks noChangeArrowheads="1"/>
            </p:cNvSpPr>
            <p:nvPr/>
          </p:nvSpPr>
          <p:spPr bwMode="auto">
            <a:xfrm>
              <a:off x="4335463" y="1206500"/>
              <a:ext cx="182563" cy="101600"/>
            </a:xfrm>
            <a:prstGeom prst="rect">
              <a:avLst/>
            </a:prstGeom>
            <a:grpFill/>
            <a:ln w="19050">
              <a:solidFill>
                <a:schemeClr val="bg1"/>
              </a:solidFill>
            </a:ln>
          </p:spPr>
          <p:txBody>
            <a:bodyPr vert="horz" wrap="square" lIns="91440" tIns="45720" rIns="91440" bIns="45720" numCol="1" anchor="t" anchorCtr="0" compatLnSpc="1"/>
            <a:lstStyle/>
            <a:p>
              <a:endParaRPr lang="zh-CN" altLang="en-US"/>
            </a:p>
          </p:txBody>
        </p:sp>
        <p:sp>
          <p:nvSpPr>
            <p:cNvPr id="16" name="Freeform 652"/>
            <p:cNvSpPr>
              <a:spLocks noEditPoints="1"/>
            </p:cNvSpPr>
            <p:nvPr/>
          </p:nvSpPr>
          <p:spPr bwMode="auto">
            <a:xfrm>
              <a:off x="4243388" y="1114425"/>
              <a:ext cx="365125" cy="365125"/>
            </a:xfrm>
            <a:custGeom>
              <a:avLst/>
              <a:gdLst>
                <a:gd name="T0" fmla="*/ 112 w 128"/>
                <a:gd name="T1" fmla="*/ 0 h 128"/>
                <a:gd name="T2" fmla="*/ 16 w 128"/>
                <a:gd name="T3" fmla="*/ 0 h 128"/>
                <a:gd name="T4" fmla="*/ 0 w 128"/>
                <a:gd name="T5" fmla="*/ 16 h 128"/>
                <a:gd name="T6" fmla="*/ 0 w 128"/>
                <a:gd name="T7" fmla="*/ 112 h 128"/>
                <a:gd name="T8" fmla="*/ 16 w 128"/>
                <a:gd name="T9" fmla="*/ 128 h 128"/>
                <a:gd name="T10" fmla="*/ 112 w 128"/>
                <a:gd name="T11" fmla="*/ 128 h 128"/>
                <a:gd name="T12" fmla="*/ 128 w 128"/>
                <a:gd name="T13" fmla="*/ 112 h 128"/>
                <a:gd name="T14" fmla="*/ 128 w 128"/>
                <a:gd name="T15" fmla="*/ 16 h 128"/>
                <a:gd name="T16" fmla="*/ 112 w 128"/>
                <a:gd name="T17" fmla="*/ 0 h 128"/>
                <a:gd name="T18" fmla="*/ 112 w 128"/>
                <a:gd name="T19" fmla="*/ 112 h 128"/>
                <a:gd name="T20" fmla="*/ 16 w 128"/>
                <a:gd name="T21" fmla="*/ 112 h 128"/>
                <a:gd name="T22" fmla="*/ 16 w 128"/>
                <a:gd name="T23" fmla="*/ 16 h 128"/>
                <a:gd name="T24" fmla="*/ 112 w 128"/>
                <a:gd name="T25" fmla="*/ 16 h 128"/>
                <a:gd name="T26" fmla="*/ 112 w 128"/>
                <a:gd name="T2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moveTo>
                    <a:pt x="112" y="112"/>
                  </a:moveTo>
                  <a:cubicBezTo>
                    <a:pt x="16" y="112"/>
                    <a:pt x="16" y="112"/>
                    <a:pt x="16" y="112"/>
                  </a:cubicBezTo>
                  <a:cubicBezTo>
                    <a:pt x="16" y="16"/>
                    <a:pt x="16" y="16"/>
                    <a:pt x="16" y="16"/>
                  </a:cubicBezTo>
                  <a:cubicBezTo>
                    <a:pt x="112" y="16"/>
                    <a:pt x="112" y="16"/>
                    <a:pt x="112" y="16"/>
                  </a:cubicBezTo>
                  <a:lnTo>
                    <a:pt x="112" y="112"/>
                  </a:lnTo>
                  <a:close/>
                </a:path>
              </a:pathLst>
            </a:custGeom>
            <a:grpFill/>
            <a:ln w="19050">
              <a:solidFill>
                <a:schemeClr val="bg1"/>
              </a:solidFill>
            </a:ln>
          </p:spPr>
          <p:txBody>
            <a:bodyPr vert="horz" wrap="square" lIns="91440" tIns="45720" rIns="91440" bIns="45720" numCol="1" anchor="t" anchorCtr="0" compatLnSpc="1"/>
            <a:lstStyle/>
            <a:p>
              <a:endParaRPr lang="zh-CN" altLang="en-US"/>
            </a:p>
          </p:txBody>
        </p:sp>
        <p:sp>
          <p:nvSpPr>
            <p:cNvPr id="17" name="Freeform 653"/>
            <p:cNvSpPr/>
            <p:nvPr/>
          </p:nvSpPr>
          <p:spPr bwMode="auto">
            <a:xfrm>
              <a:off x="4289425" y="1354138"/>
              <a:ext cx="274638" cy="80963"/>
            </a:xfrm>
            <a:custGeom>
              <a:avLst/>
              <a:gdLst>
                <a:gd name="T0" fmla="*/ 72 w 96"/>
                <a:gd name="T1" fmla="*/ 0 h 28"/>
                <a:gd name="T2" fmla="*/ 48 w 96"/>
                <a:gd name="T3" fmla="*/ 24 h 28"/>
                <a:gd name="T4" fmla="*/ 24 w 96"/>
                <a:gd name="T5" fmla="*/ 0 h 28"/>
                <a:gd name="T6" fmla="*/ 0 w 96"/>
                <a:gd name="T7" fmla="*/ 0 h 28"/>
                <a:gd name="T8" fmla="*/ 0 w 96"/>
                <a:gd name="T9" fmla="*/ 28 h 28"/>
                <a:gd name="T10" fmla="*/ 96 w 96"/>
                <a:gd name="T11" fmla="*/ 28 h 28"/>
                <a:gd name="T12" fmla="*/ 96 w 96"/>
                <a:gd name="T13" fmla="*/ 0 h 28"/>
                <a:gd name="T14" fmla="*/ 72 w 96"/>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8">
                  <a:moveTo>
                    <a:pt x="72" y="0"/>
                  </a:moveTo>
                  <a:cubicBezTo>
                    <a:pt x="72" y="13"/>
                    <a:pt x="61" y="24"/>
                    <a:pt x="48" y="24"/>
                  </a:cubicBezTo>
                  <a:cubicBezTo>
                    <a:pt x="35" y="24"/>
                    <a:pt x="24" y="13"/>
                    <a:pt x="24" y="0"/>
                  </a:cubicBezTo>
                  <a:cubicBezTo>
                    <a:pt x="0" y="0"/>
                    <a:pt x="0" y="0"/>
                    <a:pt x="0" y="0"/>
                  </a:cubicBezTo>
                  <a:cubicBezTo>
                    <a:pt x="0" y="28"/>
                    <a:pt x="0" y="28"/>
                    <a:pt x="0" y="28"/>
                  </a:cubicBezTo>
                  <a:cubicBezTo>
                    <a:pt x="96" y="28"/>
                    <a:pt x="96" y="28"/>
                    <a:pt x="96" y="28"/>
                  </a:cubicBezTo>
                  <a:cubicBezTo>
                    <a:pt x="96" y="0"/>
                    <a:pt x="96" y="0"/>
                    <a:pt x="96" y="0"/>
                  </a:cubicBezTo>
                  <a:lnTo>
                    <a:pt x="72" y="0"/>
                  </a:lnTo>
                  <a:close/>
                </a:path>
              </a:pathLst>
            </a:custGeom>
            <a:grpFill/>
            <a:ln w="19050">
              <a:solidFill>
                <a:schemeClr val="bg1"/>
              </a:solidFill>
            </a:ln>
          </p:spPr>
          <p:txBody>
            <a:bodyPr vert="horz" wrap="square" lIns="91440" tIns="45720" rIns="91440" bIns="45720" numCol="1" anchor="t" anchorCtr="0" compatLnSpc="1"/>
            <a:lstStyle/>
            <a:p>
              <a:endParaRPr lang="zh-CN" altLang="en-US"/>
            </a:p>
          </p:txBody>
        </p:sp>
      </p:grpSp>
      <p:sp>
        <p:nvSpPr>
          <p:cNvPr id="23" name="文本框 22"/>
          <p:cNvSpPr txBox="1"/>
          <p:nvPr/>
        </p:nvSpPr>
        <p:spPr>
          <a:xfrm>
            <a:off x="1745417" y="4069121"/>
            <a:ext cx="1210588" cy="369332"/>
          </a:xfrm>
          <a:prstGeom prst="rect">
            <a:avLst/>
          </a:prstGeom>
          <a:noFill/>
        </p:spPr>
        <p:txBody>
          <a:bodyPr wrap="none" rtlCol="0">
            <a:spAutoFit/>
          </a:bodyPr>
          <a:lstStyle/>
          <a:p>
            <a:r>
              <a:rPr lang="en-US" altLang="zh-CN" b="1" dirty="0">
                <a:solidFill>
                  <a:schemeClr val="bg1"/>
                </a:solidFill>
                <a:latin typeface="Arial" panose="020B0604020202020204" pitchFamily="34" charset="0"/>
                <a:cs typeface="Arial" panose="020B0604020202020204" pitchFamily="34" charset="0"/>
              </a:rPr>
              <a:t>1,578,426</a:t>
            </a:r>
            <a:endParaRPr lang="zh-CN" altLang="en-US" b="1" dirty="0">
              <a:solidFill>
                <a:schemeClr val="bg1"/>
              </a:solidFill>
              <a:latin typeface="Arial" panose="020B0604020202020204" pitchFamily="34" charset="0"/>
              <a:cs typeface="Arial" panose="020B0604020202020204" pitchFamily="34" charset="0"/>
            </a:endParaRPr>
          </a:p>
        </p:txBody>
      </p:sp>
      <p:sp>
        <p:nvSpPr>
          <p:cNvPr id="24" name="文本框 23"/>
          <p:cNvSpPr txBox="1"/>
          <p:nvPr/>
        </p:nvSpPr>
        <p:spPr>
          <a:xfrm>
            <a:off x="5491568" y="4069121"/>
            <a:ext cx="1210588" cy="369332"/>
          </a:xfrm>
          <a:prstGeom prst="rect">
            <a:avLst/>
          </a:prstGeom>
          <a:noFill/>
        </p:spPr>
        <p:txBody>
          <a:bodyPr wrap="none" rtlCol="0">
            <a:spAutoFit/>
          </a:bodyPr>
          <a:lstStyle/>
          <a:p>
            <a:r>
              <a:rPr lang="en-US" altLang="zh-CN" b="1" dirty="0">
                <a:solidFill>
                  <a:schemeClr val="bg1"/>
                </a:solidFill>
                <a:latin typeface="Arial" panose="020B0604020202020204" pitchFamily="34" charset="0"/>
                <a:cs typeface="Arial" panose="020B0604020202020204" pitchFamily="34" charset="0"/>
              </a:rPr>
              <a:t>3,759,281</a:t>
            </a:r>
            <a:endParaRPr lang="zh-CN" altLang="en-US" b="1"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9239734" y="4069121"/>
            <a:ext cx="1210588" cy="369332"/>
          </a:xfrm>
          <a:prstGeom prst="rect">
            <a:avLst/>
          </a:prstGeom>
          <a:noFill/>
        </p:spPr>
        <p:txBody>
          <a:bodyPr wrap="none" rtlCol="0">
            <a:spAutoFit/>
          </a:bodyPr>
          <a:lstStyle/>
          <a:p>
            <a:r>
              <a:rPr lang="en-US" altLang="zh-CN" b="1" dirty="0">
                <a:solidFill>
                  <a:schemeClr val="bg1"/>
                </a:solidFill>
                <a:latin typeface="Arial" panose="020B0604020202020204" pitchFamily="34" charset="0"/>
                <a:cs typeface="Arial" panose="020B0604020202020204" pitchFamily="34" charset="0"/>
              </a:rPr>
              <a:t>5,164,389</a:t>
            </a:r>
            <a:endParaRPr lang="zh-CN" altLang="en-US" b="1" dirty="0">
              <a:solidFill>
                <a:schemeClr val="bg1"/>
              </a:solidFill>
              <a:latin typeface="Arial" panose="020B0604020202020204" pitchFamily="34" charset="0"/>
              <a:cs typeface="Arial" panose="020B0604020202020204" pitchFamily="34" charset="0"/>
            </a:endParaRPr>
          </a:p>
        </p:txBody>
      </p:sp>
      <p:cxnSp>
        <p:nvCxnSpPr>
          <p:cNvPr id="29" name="直接连接符 28"/>
          <p:cNvCxnSpPr/>
          <p:nvPr/>
        </p:nvCxnSpPr>
        <p:spPr>
          <a:xfrm>
            <a:off x="1061358"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818000"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63289"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61358"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818000"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63289"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17</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0" y="0"/>
            <a:ext cx="4796589" cy="6858000"/>
          </a:xfrm>
          <a:prstGeom prst="rect">
            <a:avLst/>
          </a:prstGeom>
        </p:spPr>
      </p:pic>
      <p:sp>
        <p:nvSpPr>
          <p:cNvPr id="4" name="矩形 3"/>
          <p:cNvSpPr/>
          <p:nvPr/>
        </p:nvSpPr>
        <p:spPr>
          <a:xfrm>
            <a:off x="1077400"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00252" y="4922697"/>
            <a:ext cx="2933003" cy="1498872"/>
          </a:xfrm>
          <a:prstGeom prst="rect">
            <a:avLst/>
          </a:prstGeom>
          <a:noFill/>
        </p:spPr>
        <p:txBody>
          <a:bodyPr wrap="square">
            <a:spAutoFit/>
          </a:bodyPr>
          <a:lstStyle/>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a:p>
            <a:pPr algn="ctr">
              <a:lnSpc>
                <a:spcPct val="120000"/>
              </a:lnSpc>
              <a:spcAft>
                <a:spcPts val="600"/>
              </a:spcAft>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37"/>
          <p:cNvSpPr>
            <a:spLocks noChangeAspect="1" noEditPoints="1"/>
          </p:cNvSpPr>
          <p:nvPr/>
        </p:nvSpPr>
        <p:spPr bwMode="auto">
          <a:xfrm>
            <a:off x="1988815" y="2188202"/>
            <a:ext cx="755876" cy="755876"/>
          </a:xfrm>
          <a:custGeom>
            <a:avLst/>
            <a:gdLst>
              <a:gd name="T0" fmla="*/ 84 w 192"/>
              <a:gd name="T1" fmla="*/ 134 h 192"/>
              <a:gd name="T2" fmla="*/ 94 w 192"/>
              <a:gd name="T3" fmla="*/ 144 h 192"/>
              <a:gd name="T4" fmla="*/ 104 w 192"/>
              <a:gd name="T5" fmla="*/ 134 h 192"/>
              <a:gd name="T6" fmla="*/ 94 w 192"/>
              <a:gd name="T7" fmla="*/ 124 h 192"/>
              <a:gd name="T8" fmla="*/ 84 w 192"/>
              <a:gd name="T9" fmla="*/ 134 h 192"/>
              <a:gd name="T10" fmla="*/ 16 w 192"/>
              <a:gd name="T11" fmla="*/ 0 h 192"/>
              <a:gd name="T12" fmla="*/ 0 w 192"/>
              <a:gd name="T13" fmla="*/ 16 h 192"/>
              <a:gd name="T14" fmla="*/ 0 w 192"/>
              <a:gd name="T15" fmla="*/ 176 h 192"/>
              <a:gd name="T16" fmla="*/ 16 w 192"/>
              <a:gd name="T17" fmla="*/ 192 h 192"/>
              <a:gd name="T18" fmla="*/ 176 w 192"/>
              <a:gd name="T19" fmla="*/ 192 h 192"/>
              <a:gd name="T20" fmla="*/ 192 w 192"/>
              <a:gd name="T21" fmla="*/ 176 h 192"/>
              <a:gd name="T22" fmla="*/ 192 w 192"/>
              <a:gd name="T23" fmla="*/ 40 h 192"/>
              <a:gd name="T24" fmla="*/ 186 w 192"/>
              <a:gd name="T25" fmla="*/ 26 h 192"/>
              <a:gd name="T26" fmla="*/ 166 w 192"/>
              <a:gd name="T27" fmla="*/ 6 h 192"/>
              <a:gd name="T28" fmla="*/ 152 w 192"/>
              <a:gd name="T29" fmla="*/ 0 h 192"/>
              <a:gd name="T30" fmla="*/ 16 w 192"/>
              <a:gd name="T31" fmla="*/ 0 h 192"/>
              <a:gd name="T32" fmla="*/ 29 w 192"/>
              <a:gd name="T33" fmla="*/ 20 h 192"/>
              <a:gd name="T34" fmla="*/ 40 w 192"/>
              <a:gd name="T35" fmla="*/ 20 h 192"/>
              <a:gd name="T36" fmla="*/ 40 w 192"/>
              <a:gd name="T37" fmla="*/ 51 h 192"/>
              <a:gd name="T38" fmla="*/ 49 w 192"/>
              <a:gd name="T39" fmla="*/ 60 h 192"/>
              <a:gd name="T40" fmla="*/ 59 w 192"/>
              <a:gd name="T41" fmla="*/ 60 h 192"/>
              <a:gd name="T42" fmla="*/ 68 w 192"/>
              <a:gd name="T43" fmla="*/ 51 h 192"/>
              <a:gd name="T44" fmla="*/ 68 w 192"/>
              <a:gd name="T45" fmla="*/ 20 h 192"/>
              <a:gd name="T46" fmla="*/ 143 w 192"/>
              <a:gd name="T47" fmla="*/ 20 h 192"/>
              <a:gd name="T48" fmla="*/ 152 w 192"/>
              <a:gd name="T49" fmla="*/ 29 h 192"/>
              <a:gd name="T50" fmla="*/ 152 w 192"/>
              <a:gd name="T51" fmla="*/ 67 h 192"/>
              <a:gd name="T52" fmla="*/ 143 w 192"/>
              <a:gd name="T53" fmla="*/ 76 h 192"/>
              <a:gd name="T54" fmla="*/ 29 w 192"/>
              <a:gd name="T55" fmla="*/ 76 h 192"/>
              <a:gd name="T56" fmla="*/ 20 w 192"/>
              <a:gd name="T57" fmla="*/ 67 h 192"/>
              <a:gd name="T58" fmla="*/ 20 w 192"/>
              <a:gd name="T59" fmla="*/ 29 h 192"/>
              <a:gd name="T60" fmla="*/ 29 w 192"/>
              <a:gd name="T61" fmla="*/ 20 h 192"/>
              <a:gd name="T62" fmla="*/ 68 w 192"/>
              <a:gd name="T63" fmla="*/ 134 h 192"/>
              <a:gd name="T64" fmla="*/ 94 w 192"/>
              <a:gd name="T65" fmla="*/ 108 h 192"/>
              <a:gd name="T66" fmla="*/ 120 w 192"/>
              <a:gd name="T67" fmla="*/ 134 h 192"/>
              <a:gd name="T68" fmla="*/ 94 w 192"/>
              <a:gd name="T69" fmla="*/ 160 h 192"/>
              <a:gd name="T70" fmla="*/ 68 w 192"/>
              <a:gd name="T71" fmla="*/ 1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92">
                <a:moveTo>
                  <a:pt x="84" y="134"/>
                </a:moveTo>
                <a:cubicBezTo>
                  <a:pt x="84" y="140"/>
                  <a:pt x="88" y="144"/>
                  <a:pt x="94" y="144"/>
                </a:cubicBezTo>
                <a:cubicBezTo>
                  <a:pt x="100" y="144"/>
                  <a:pt x="104" y="140"/>
                  <a:pt x="104" y="134"/>
                </a:cubicBezTo>
                <a:cubicBezTo>
                  <a:pt x="104" y="128"/>
                  <a:pt x="100" y="124"/>
                  <a:pt x="94" y="124"/>
                </a:cubicBezTo>
                <a:cubicBezTo>
                  <a:pt x="88" y="124"/>
                  <a:pt x="84" y="128"/>
                  <a:pt x="84" y="134"/>
                </a:cubicBezTo>
                <a:close/>
                <a:moveTo>
                  <a:pt x="16" y="0"/>
                </a:moveTo>
                <a:cubicBezTo>
                  <a:pt x="7" y="0"/>
                  <a:pt x="0" y="7"/>
                  <a:pt x="0" y="16"/>
                </a:cubicBezTo>
                <a:cubicBezTo>
                  <a:pt x="0" y="176"/>
                  <a:pt x="0" y="176"/>
                  <a:pt x="0" y="176"/>
                </a:cubicBezTo>
                <a:cubicBezTo>
                  <a:pt x="0" y="185"/>
                  <a:pt x="7" y="192"/>
                  <a:pt x="16" y="192"/>
                </a:cubicBezTo>
                <a:cubicBezTo>
                  <a:pt x="176" y="192"/>
                  <a:pt x="176" y="192"/>
                  <a:pt x="176" y="192"/>
                </a:cubicBezTo>
                <a:cubicBezTo>
                  <a:pt x="185" y="192"/>
                  <a:pt x="192" y="185"/>
                  <a:pt x="192" y="176"/>
                </a:cubicBezTo>
                <a:cubicBezTo>
                  <a:pt x="192" y="40"/>
                  <a:pt x="192" y="40"/>
                  <a:pt x="192" y="40"/>
                </a:cubicBezTo>
                <a:cubicBezTo>
                  <a:pt x="192" y="34"/>
                  <a:pt x="190" y="30"/>
                  <a:pt x="186" y="26"/>
                </a:cubicBezTo>
                <a:cubicBezTo>
                  <a:pt x="166" y="6"/>
                  <a:pt x="166" y="6"/>
                  <a:pt x="166" y="6"/>
                </a:cubicBezTo>
                <a:cubicBezTo>
                  <a:pt x="163" y="2"/>
                  <a:pt x="158" y="0"/>
                  <a:pt x="152" y="0"/>
                </a:cubicBezTo>
                <a:lnTo>
                  <a:pt x="16" y="0"/>
                </a:lnTo>
                <a:close/>
                <a:moveTo>
                  <a:pt x="29" y="20"/>
                </a:moveTo>
                <a:cubicBezTo>
                  <a:pt x="40" y="20"/>
                  <a:pt x="40" y="20"/>
                  <a:pt x="40" y="20"/>
                </a:cubicBezTo>
                <a:cubicBezTo>
                  <a:pt x="40" y="51"/>
                  <a:pt x="40" y="51"/>
                  <a:pt x="40" y="51"/>
                </a:cubicBezTo>
                <a:cubicBezTo>
                  <a:pt x="40" y="56"/>
                  <a:pt x="44" y="60"/>
                  <a:pt x="49" y="60"/>
                </a:cubicBezTo>
                <a:cubicBezTo>
                  <a:pt x="59" y="60"/>
                  <a:pt x="59" y="60"/>
                  <a:pt x="59" y="60"/>
                </a:cubicBezTo>
                <a:cubicBezTo>
                  <a:pt x="64" y="60"/>
                  <a:pt x="68" y="56"/>
                  <a:pt x="68" y="51"/>
                </a:cubicBezTo>
                <a:cubicBezTo>
                  <a:pt x="68" y="20"/>
                  <a:pt x="68" y="20"/>
                  <a:pt x="68" y="20"/>
                </a:cubicBezTo>
                <a:cubicBezTo>
                  <a:pt x="143" y="20"/>
                  <a:pt x="143" y="20"/>
                  <a:pt x="143" y="20"/>
                </a:cubicBezTo>
                <a:cubicBezTo>
                  <a:pt x="148" y="20"/>
                  <a:pt x="152" y="24"/>
                  <a:pt x="152" y="29"/>
                </a:cubicBezTo>
                <a:cubicBezTo>
                  <a:pt x="152" y="67"/>
                  <a:pt x="152" y="67"/>
                  <a:pt x="152" y="67"/>
                </a:cubicBezTo>
                <a:cubicBezTo>
                  <a:pt x="152" y="72"/>
                  <a:pt x="148" y="76"/>
                  <a:pt x="143" y="76"/>
                </a:cubicBezTo>
                <a:cubicBezTo>
                  <a:pt x="29" y="76"/>
                  <a:pt x="29" y="76"/>
                  <a:pt x="29" y="76"/>
                </a:cubicBezTo>
                <a:cubicBezTo>
                  <a:pt x="24" y="76"/>
                  <a:pt x="20" y="72"/>
                  <a:pt x="20" y="67"/>
                </a:cubicBezTo>
                <a:cubicBezTo>
                  <a:pt x="20" y="29"/>
                  <a:pt x="20" y="29"/>
                  <a:pt x="20" y="29"/>
                </a:cubicBezTo>
                <a:cubicBezTo>
                  <a:pt x="20" y="24"/>
                  <a:pt x="24" y="20"/>
                  <a:pt x="29" y="20"/>
                </a:cubicBezTo>
                <a:close/>
                <a:moveTo>
                  <a:pt x="68" y="134"/>
                </a:moveTo>
                <a:cubicBezTo>
                  <a:pt x="68" y="120"/>
                  <a:pt x="80" y="108"/>
                  <a:pt x="94" y="108"/>
                </a:cubicBezTo>
                <a:cubicBezTo>
                  <a:pt x="108" y="108"/>
                  <a:pt x="120" y="120"/>
                  <a:pt x="120" y="134"/>
                </a:cubicBezTo>
                <a:cubicBezTo>
                  <a:pt x="120" y="148"/>
                  <a:pt x="108" y="160"/>
                  <a:pt x="94" y="160"/>
                </a:cubicBezTo>
                <a:cubicBezTo>
                  <a:pt x="80" y="160"/>
                  <a:pt x="68" y="148"/>
                  <a:pt x="68" y="134"/>
                </a:cubicBezTo>
                <a:close/>
              </a:path>
            </a:pathLst>
          </a:custGeom>
          <a:noFill/>
          <a:ln w="19050">
            <a:solidFill>
              <a:schemeClr val="bg1"/>
            </a:solidFill>
          </a:ln>
        </p:spPr>
        <p:txBody>
          <a:bodyPr vert="horz" wrap="square" lIns="91440" tIns="45720" rIns="91440" bIns="45720" numCol="1" anchor="t" anchorCtr="0" compatLnSpc="1"/>
          <a:lstStyle/>
          <a:p>
            <a:endParaRPr lang="zh-CN" altLang="en-US"/>
          </a:p>
        </p:txBody>
      </p:sp>
      <p:sp>
        <p:nvSpPr>
          <p:cNvPr id="7" name="文本框 6"/>
          <p:cNvSpPr txBox="1"/>
          <p:nvPr/>
        </p:nvSpPr>
        <p:spPr>
          <a:xfrm>
            <a:off x="1761459" y="4069121"/>
            <a:ext cx="1210588" cy="369332"/>
          </a:xfrm>
          <a:prstGeom prst="rect">
            <a:avLst/>
          </a:prstGeom>
          <a:noFill/>
        </p:spPr>
        <p:txBody>
          <a:bodyPr wrap="none" rtlCol="0">
            <a:spAutoFit/>
          </a:bodyPr>
          <a:lstStyle/>
          <a:p>
            <a:r>
              <a:rPr lang="en-US" altLang="zh-CN" b="1" dirty="0">
                <a:solidFill>
                  <a:schemeClr val="bg1"/>
                </a:solidFill>
                <a:latin typeface="Arial" panose="020B0604020202020204" pitchFamily="34" charset="0"/>
                <a:cs typeface="Arial" panose="020B0604020202020204" pitchFamily="34" charset="0"/>
              </a:rPr>
              <a:t>1,578,426</a:t>
            </a:r>
            <a:endParaRPr lang="zh-CN" altLang="en-US" b="1" dirty="0">
              <a:solidFill>
                <a:schemeClr val="bg1"/>
              </a:solidFill>
              <a:latin typeface="Arial" panose="020B0604020202020204" pitchFamily="34" charset="0"/>
              <a:cs typeface="Arial" panose="020B0604020202020204" pitchFamily="34" charset="0"/>
            </a:endParaRPr>
          </a:p>
        </p:txBody>
      </p:sp>
      <p:cxnSp>
        <p:nvCxnSpPr>
          <p:cNvPr id="8" name="直接连接符 7"/>
          <p:cNvCxnSpPr/>
          <p:nvPr/>
        </p:nvCxnSpPr>
        <p:spPr>
          <a:xfrm>
            <a:off x="1077400"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77400"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5696841" y="2759237"/>
          <a:ext cx="5598293" cy="3917648"/>
        </p:xfrm>
        <a:graphic>
          <a:graphicData uri="http://schemas.openxmlformats.org/drawingml/2006/chart">
            <c:chart xmlns:c="http://schemas.openxmlformats.org/drawingml/2006/chart" xmlns:r="http://schemas.openxmlformats.org/officeDocument/2006/relationships" r:id="rId3"/>
          </a:graphicData>
        </a:graphic>
      </p:graphicFrame>
      <p:sp>
        <p:nvSpPr>
          <p:cNvPr id="24" name="矩形 23"/>
          <p:cNvSpPr/>
          <p:nvPr/>
        </p:nvSpPr>
        <p:spPr>
          <a:xfrm>
            <a:off x="5701809" y="1110855"/>
            <a:ext cx="3929282" cy="646331"/>
          </a:xfrm>
          <a:prstGeom prst="rect">
            <a:avLst/>
          </a:prstGeom>
        </p:spPr>
        <p:txBody>
          <a:bodyPr wrap="none">
            <a:spAutoFit/>
          </a:bodyPr>
          <a:lstStyle/>
          <a:p>
            <a:pPr algn="ctr"/>
            <a:r>
              <a:rPr lang="en-US" altLang="zh-CN" sz="3600" b="1" dirty="0">
                <a:solidFill>
                  <a:srgbClr val="231B24"/>
                </a:solidFill>
                <a:latin typeface="Arial" panose="020B0604020202020204" pitchFamily="34" charset="0"/>
                <a:cs typeface="Arial" panose="020B0604020202020204" pitchFamily="34" charset="0"/>
              </a:rPr>
              <a:t>OUR PRODUCTS</a:t>
            </a:r>
          </a:p>
        </p:txBody>
      </p:sp>
      <p:sp>
        <p:nvSpPr>
          <p:cNvPr id="25" name="矩形 24"/>
          <p:cNvSpPr/>
          <p:nvPr/>
        </p:nvSpPr>
        <p:spPr>
          <a:xfrm>
            <a:off x="5737032" y="1850285"/>
            <a:ext cx="5412231" cy="1058751"/>
          </a:xfrm>
          <a:prstGeom prst="rect">
            <a:avLst/>
          </a:prstGeom>
        </p:spPr>
        <p:txBody>
          <a:bodyPr wrap="square">
            <a:spAutoFit/>
          </a:bodyPr>
          <a:lstStyle/>
          <a:p>
            <a:pPr algn="just">
              <a:lnSpc>
                <a:spcPct val="120000"/>
              </a:lnSpc>
              <a:spcAft>
                <a:spcPts val="1200"/>
              </a:spcAft>
            </a:pPr>
            <a:r>
              <a:rPr lang="en-US" altLang="zh-CN" sz="1100" dirty="0">
                <a:solidFill>
                  <a:srgbClr val="231B24"/>
                </a:solidFill>
              </a:rPr>
              <a:t>Some text about this part. Some text about this part. Some text about this part. Some text about this part. Some text about this part. Some text about this part.</a:t>
            </a:r>
          </a:p>
          <a:p>
            <a:pPr algn="just">
              <a:lnSpc>
                <a:spcPct val="120000"/>
              </a:lnSpc>
              <a:spcAft>
                <a:spcPts val="1200"/>
              </a:spcAft>
            </a:pPr>
            <a:r>
              <a:rPr lang="en-US" altLang="zh-CN" sz="1100" dirty="0">
                <a:solidFill>
                  <a:srgbClr val="231B24"/>
                </a:solidFill>
              </a:rPr>
              <a:t>Some text about this part. Some text about this part. Some text about this part. Some text about this part. Some text about this part. Some text about this part.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18</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1077877" y="1636295"/>
            <a:ext cx="2554514" cy="4675268"/>
          </a:xfrm>
          <a:custGeom>
            <a:avLst/>
            <a:gdLst>
              <a:gd name="connsiteX0" fmla="*/ 0 w 2554514"/>
              <a:gd name="connsiteY0" fmla="*/ 0 h 5040000"/>
              <a:gd name="connsiteX1" fmla="*/ 2554514 w 2554514"/>
              <a:gd name="connsiteY1" fmla="*/ 0 h 5040000"/>
              <a:gd name="connsiteX2" fmla="*/ 2554514 w 2554514"/>
              <a:gd name="connsiteY2" fmla="*/ 5040000 h 5040000"/>
              <a:gd name="connsiteX3" fmla="*/ 0 w 2554514"/>
              <a:gd name="connsiteY3" fmla="*/ 5040000 h 5040000"/>
            </a:gdLst>
            <a:ahLst/>
            <a:cxnLst>
              <a:cxn ang="0">
                <a:pos x="connsiteX0" y="connsiteY0"/>
              </a:cxn>
              <a:cxn ang="0">
                <a:pos x="connsiteX1" y="connsiteY1"/>
              </a:cxn>
              <a:cxn ang="0">
                <a:pos x="connsiteX2" y="connsiteY2"/>
              </a:cxn>
              <a:cxn ang="0">
                <a:pos x="connsiteX3" y="connsiteY3"/>
              </a:cxn>
            </a:cxnLst>
            <a:rect l="l" t="t" r="r" b="b"/>
            <a:pathLst>
              <a:path w="2554514" h="5040000">
                <a:moveTo>
                  <a:pt x="0" y="0"/>
                </a:moveTo>
                <a:lnTo>
                  <a:pt x="2554514" y="0"/>
                </a:lnTo>
                <a:lnTo>
                  <a:pt x="2554514" y="5040000"/>
                </a:lnTo>
                <a:lnTo>
                  <a:pt x="0" y="5040000"/>
                </a:lnTo>
                <a:close/>
              </a:path>
            </a:pathLst>
          </a:custGeom>
          <a:ln>
            <a:solidFill>
              <a:srgbClr val="231B24"/>
            </a:solidFill>
          </a:ln>
        </p:spPr>
      </p:pic>
      <p:sp>
        <p:nvSpPr>
          <p:cNvPr id="4" name="矩形 3"/>
          <p:cNvSpPr/>
          <p:nvPr/>
        </p:nvSpPr>
        <p:spPr>
          <a:xfrm>
            <a:off x="3856168" y="1630300"/>
            <a:ext cx="7261775" cy="4689135"/>
          </a:xfrm>
          <a:prstGeom prst="rect">
            <a:avLst/>
          </a:prstGeom>
          <a:no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77877" y="0"/>
            <a:ext cx="10040066" cy="1068586"/>
          </a:xfrm>
          <a:prstGeom prst="rect">
            <a:avLst/>
          </a:prstGeom>
          <a:solidFill>
            <a:srgbClr val="D82132"/>
          </a:solid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195205" y="210850"/>
            <a:ext cx="5801588"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rPr>
              <a:t>THE DIVISION OF LABOR</a:t>
            </a:r>
          </a:p>
        </p:txBody>
      </p:sp>
      <p:sp>
        <p:nvSpPr>
          <p:cNvPr id="7" name="矩形 6"/>
          <p:cNvSpPr/>
          <p:nvPr/>
        </p:nvSpPr>
        <p:spPr>
          <a:xfrm>
            <a:off x="2456543" y="773120"/>
            <a:ext cx="7278915" cy="295466"/>
          </a:xfrm>
          <a:prstGeom prst="rect">
            <a:avLst/>
          </a:prstGeom>
        </p:spPr>
        <p:txBody>
          <a:bodyPr wrap="square">
            <a:spAutoFit/>
          </a:bodyPr>
          <a:lstStyle/>
          <a:p>
            <a:pPr algn="ctr">
              <a:lnSpc>
                <a:spcPct val="120000"/>
              </a:lnSpc>
              <a:spcAft>
                <a:spcPts val="1200"/>
              </a:spcAft>
            </a:pPr>
            <a:r>
              <a:rPr lang="en-US" altLang="zh-CN" sz="1100" dirty="0">
                <a:solidFill>
                  <a:schemeClr val="bg1"/>
                </a:solidFill>
                <a:latin typeface="Arial" panose="020B0604020202020204" pitchFamily="34" charset="0"/>
                <a:cs typeface="Arial" panose="020B0604020202020204" pitchFamily="34" charset="0"/>
              </a:rPr>
              <a:t>Some text about this part related goes here. Some text about this part related goes here. </a:t>
            </a:r>
          </a:p>
        </p:txBody>
      </p:sp>
      <p:sp>
        <p:nvSpPr>
          <p:cNvPr id="8" name="矩形 7"/>
          <p:cNvSpPr/>
          <p:nvPr/>
        </p:nvSpPr>
        <p:spPr>
          <a:xfrm>
            <a:off x="4909273" y="2019696"/>
            <a:ext cx="1709242" cy="488147"/>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4,582,071,365</a:t>
            </a:r>
          </a:p>
        </p:txBody>
      </p:sp>
      <p:sp>
        <p:nvSpPr>
          <p:cNvPr id="9" name="矩形 8"/>
          <p:cNvSpPr/>
          <p:nvPr/>
        </p:nvSpPr>
        <p:spPr>
          <a:xfrm>
            <a:off x="4297036" y="2504962"/>
            <a:ext cx="6387005" cy="1166281"/>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Some text about this part related goes here. </a:t>
            </a:r>
          </a:p>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p:txBody>
      </p:sp>
      <p:grpSp>
        <p:nvGrpSpPr>
          <p:cNvPr id="17" name="组合 16"/>
          <p:cNvGrpSpPr>
            <a:grpSpLocks noChangeAspect="1"/>
          </p:cNvGrpSpPr>
          <p:nvPr/>
        </p:nvGrpSpPr>
        <p:grpSpPr>
          <a:xfrm>
            <a:off x="4419322" y="2150323"/>
            <a:ext cx="449583" cy="288000"/>
            <a:chOff x="2384425" y="2511426"/>
            <a:chExt cx="750888" cy="481013"/>
          </a:xfrm>
        </p:grpSpPr>
        <p:sp>
          <p:nvSpPr>
            <p:cNvPr id="13" name="Freeform 55"/>
            <p:cNvSpPr/>
            <p:nvPr/>
          </p:nvSpPr>
          <p:spPr bwMode="auto">
            <a:xfrm>
              <a:off x="2384425" y="2522538"/>
              <a:ext cx="225425" cy="452438"/>
            </a:xfrm>
            <a:custGeom>
              <a:avLst/>
              <a:gdLst>
                <a:gd name="T0" fmla="*/ 142 w 142"/>
                <a:gd name="T1" fmla="*/ 142 h 285"/>
                <a:gd name="T2" fmla="*/ 0 w 142"/>
                <a:gd name="T3" fmla="*/ 0 h 285"/>
                <a:gd name="T4" fmla="*/ 0 w 142"/>
                <a:gd name="T5" fmla="*/ 285 h 285"/>
                <a:gd name="T6" fmla="*/ 142 w 142"/>
                <a:gd name="T7" fmla="*/ 142 h 285"/>
              </a:gdLst>
              <a:ahLst/>
              <a:cxnLst>
                <a:cxn ang="0">
                  <a:pos x="T0" y="T1"/>
                </a:cxn>
                <a:cxn ang="0">
                  <a:pos x="T2" y="T3"/>
                </a:cxn>
                <a:cxn ang="0">
                  <a:pos x="T4" y="T5"/>
                </a:cxn>
                <a:cxn ang="0">
                  <a:pos x="T6" y="T7"/>
                </a:cxn>
              </a:cxnLst>
              <a:rect l="0" t="0" r="r" b="b"/>
              <a:pathLst>
                <a:path w="142" h="285">
                  <a:moveTo>
                    <a:pt x="142" y="142"/>
                  </a:moveTo>
                  <a:lnTo>
                    <a:pt x="0" y="0"/>
                  </a:lnTo>
                  <a:lnTo>
                    <a:pt x="0" y="285"/>
                  </a:lnTo>
                  <a:lnTo>
                    <a:pt x="142" y="142"/>
                  </a:ln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14" name="Freeform 56"/>
            <p:cNvSpPr/>
            <p:nvPr/>
          </p:nvSpPr>
          <p:spPr bwMode="auto">
            <a:xfrm>
              <a:off x="2417763" y="2511426"/>
              <a:ext cx="687388" cy="334963"/>
            </a:xfrm>
            <a:custGeom>
              <a:avLst/>
              <a:gdLst>
                <a:gd name="T0" fmla="*/ 98 w 183"/>
                <a:gd name="T1" fmla="*/ 85 h 89"/>
                <a:gd name="T2" fmla="*/ 183 w 183"/>
                <a:gd name="T3" fmla="*/ 0 h 89"/>
                <a:gd name="T4" fmla="*/ 0 w 183"/>
                <a:gd name="T5" fmla="*/ 0 h 89"/>
                <a:gd name="T6" fmla="*/ 85 w 183"/>
                <a:gd name="T7" fmla="*/ 85 h 89"/>
                <a:gd name="T8" fmla="*/ 98 w 183"/>
                <a:gd name="T9" fmla="*/ 85 h 89"/>
              </a:gdLst>
              <a:ahLst/>
              <a:cxnLst>
                <a:cxn ang="0">
                  <a:pos x="T0" y="T1"/>
                </a:cxn>
                <a:cxn ang="0">
                  <a:pos x="T2" y="T3"/>
                </a:cxn>
                <a:cxn ang="0">
                  <a:pos x="T4" y="T5"/>
                </a:cxn>
                <a:cxn ang="0">
                  <a:pos x="T6" y="T7"/>
                </a:cxn>
                <a:cxn ang="0">
                  <a:pos x="T8" y="T9"/>
                </a:cxn>
              </a:cxnLst>
              <a:rect l="0" t="0" r="r" b="b"/>
              <a:pathLst>
                <a:path w="183" h="89">
                  <a:moveTo>
                    <a:pt x="98" y="85"/>
                  </a:moveTo>
                  <a:cubicBezTo>
                    <a:pt x="183" y="0"/>
                    <a:pt x="183" y="0"/>
                    <a:pt x="183" y="0"/>
                  </a:cubicBezTo>
                  <a:cubicBezTo>
                    <a:pt x="0" y="0"/>
                    <a:pt x="0" y="0"/>
                    <a:pt x="0" y="0"/>
                  </a:cubicBezTo>
                  <a:cubicBezTo>
                    <a:pt x="85" y="85"/>
                    <a:pt x="85" y="85"/>
                    <a:pt x="85" y="85"/>
                  </a:cubicBezTo>
                  <a:cubicBezTo>
                    <a:pt x="88" y="89"/>
                    <a:pt x="95" y="89"/>
                    <a:pt x="98" y="85"/>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15" name="Freeform 57"/>
            <p:cNvSpPr/>
            <p:nvPr/>
          </p:nvSpPr>
          <p:spPr bwMode="auto">
            <a:xfrm>
              <a:off x="2411413" y="2771776"/>
              <a:ext cx="701675" cy="220663"/>
            </a:xfrm>
            <a:custGeom>
              <a:avLst/>
              <a:gdLst>
                <a:gd name="T0" fmla="*/ 128 w 187"/>
                <a:gd name="T1" fmla="*/ 0 h 59"/>
                <a:gd name="T2" fmla="*/ 106 w 187"/>
                <a:gd name="T3" fmla="*/ 22 h 59"/>
                <a:gd name="T4" fmla="*/ 93 w 187"/>
                <a:gd name="T5" fmla="*/ 27 h 59"/>
                <a:gd name="T6" fmla="*/ 81 w 187"/>
                <a:gd name="T7" fmla="*/ 22 h 59"/>
                <a:gd name="T8" fmla="*/ 59 w 187"/>
                <a:gd name="T9" fmla="*/ 0 h 59"/>
                <a:gd name="T10" fmla="*/ 0 w 187"/>
                <a:gd name="T11" fmla="*/ 59 h 59"/>
                <a:gd name="T12" fmla="*/ 187 w 187"/>
                <a:gd name="T13" fmla="*/ 59 h 59"/>
                <a:gd name="T14" fmla="*/ 128 w 18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59">
                  <a:moveTo>
                    <a:pt x="128" y="0"/>
                  </a:moveTo>
                  <a:cubicBezTo>
                    <a:pt x="106" y="22"/>
                    <a:pt x="106" y="22"/>
                    <a:pt x="106" y="22"/>
                  </a:cubicBezTo>
                  <a:cubicBezTo>
                    <a:pt x="102" y="25"/>
                    <a:pt x="98" y="27"/>
                    <a:pt x="93" y="27"/>
                  </a:cubicBezTo>
                  <a:cubicBezTo>
                    <a:pt x="89" y="27"/>
                    <a:pt x="84" y="25"/>
                    <a:pt x="81" y="22"/>
                  </a:cubicBezTo>
                  <a:cubicBezTo>
                    <a:pt x="59" y="0"/>
                    <a:pt x="59" y="0"/>
                    <a:pt x="59" y="0"/>
                  </a:cubicBezTo>
                  <a:cubicBezTo>
                    <a:pt x="0" y="59"/>
                    <a:pt x="0" y="59"/>
                    <a:pt x="0" y="59"/>
                  </a:cubicBezTo>
                  <a:cubicBezTo>
                    <a:pt x="187" y="59"/>
                    <a:pt x="187" y="59"/>
                    <a:pt x="187" y="59"/>
                  </a:cubicBezTo>
                  <a:lnTo>
                    <a:pt x="128" y="0"/>
                  </a:ln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16" name="Freeform 58"/>
            <p:cNvSpPr/>
            <p:nvPr/>
          </p:nvSpPr>
          <p:spPr bwMode="auto">
            <a:xfrm>
              <a:off x="2914650" y="2522538"/>
              <a:ext cx="220663" cy="452438"/>
            </a:xfrm>
            <a:custGeom>
              <a:avLst/>
              <a:gdLst>
                <a:gd name="T0" fmla="*/ 0 w 139"/>
                <a:gd name="T1" fmla="*/ 142 h 285"/>
                <a:gd name="T2" fmla="*/ 139 w 139"/>
                <a:gd name="T3" fmla="*/ 285 h 285"/>
                <a:gd name="T4" fmla="*/ 139 w 139"/>
                <a:gd name="T5" fmla="*/ 0 h 285"/>
                <a:gd name="T6" fmla="*/ 0 w 139"/>
                <a:gd name="T7" fmla="*/ 142 h 285"/>
              </a:gdLst>
              <a:ahLst/>
              <a:cxnLst>
                <a:cxn ang="0">
                  <a:pos x="T0" y="T1"/>
                </a:cxn>
                <a:cxn ang="0">
                  <a:pos x="T2" y="T3"/>
                </a:cxn>
                <a:cxn ang="0">
                  <a:pos x="T4" y="T5"/>
                </a:cxn>
                <a:cxn ang="0">
                  <a:pos x="T6" y="T7"/>
                </a:cxn>
              </a:cxnLst>
              <a:rect l="0" t="0" r="r" b="b"/>
              <a:pathLst>
                <a:path w="139" h="285">
                  <a:moveTo>
                    <a:pt x="0" y="142"/>
                  </a:moveTo>
                  <a:lnTo>
                    <a:pt x="139" y="285"/>
                  </a:lnTo>
                  <a:lnTo>
                    <a:pt x="139" y="0"/>
                  </a:lnTo>
                  <a:lnTo>
                    <a:pt x="0" y="142"/>
                  </a:lnTo>
                  <a:close/>
                </a:path>
              </a:pathLst>
            </a:custGeom>
            <a:solidFill>
              <a:srgbClr val="D82132"/>
            </a:solidFill>
            <a:ln>
              <a:noFill/>
            </a:ln>
          </p:spPr>
          <p:txBody>
            <a:bodyPr vert="horz" wrap="square" lIns="91440" tIns="45720" rIns="91440" bIns="45720" numCol="1" anchor="t" anchorCtr="0" compatLnSpc="1"/>
            <a:lstStyle/>
            <a:p>
              <a:endParaRPr lang="zh-CN" altLang="en-US"/>
            </a:p>
          </p:txBody>
        </p:sp>
      </p:grpSp>
      <p:sp>
        <p:nvSpPr>
          <p:cNvPr id="18" name="Freeform 50"/>
          <p:cNvSpPr>
            <a:spLocks noChangeAspect="1" noEditPoints="1"/>
          </p:cNvSpPr>
          <p:nvPr/>
        </p:nvSpPr>
        <p:spPr bwMode="auto">
          <a:xfrm>
            <a:off x="4522909" y="4689023"/>
            <a:ext cx="1023766" cy="647064"/>
          </a:xfrm>
          <a:custGeom>
            <a:avLst/>
            <a:gdLst>
              <a:gd name="T0" fmla="*/ 196 w 240"/>
              <a:gd name="T1" fmla="*/ 64 h 152"/>
              <a:gd name="T2" fmla="*/ 197 w 240"/>
              <a:gd name="T3" fmla="*/ 62 h 152"/>
              <a:gd name="T4" fmla="*/ 135 w 240"/>
              <a:gd name="T5" fmla="*/ 0 h 152"/>
              <a:gd name="T6" fmla="*/ 79 w 240"/>
              <a:gd name="T7" fmla="*/ 35 h 152"/>
              <a:gd name="T8" fmla="*/ 64 w 240"/>
              <a:gd name="T9" fmla="*/ 32 h 152"/>
              <a:gd name="T10" fmla="*/ 33 w 240"/>
              <a:gd name="T11" fmla="*/ 58 h 152"/>
              <a:gd name="T12" fmla="*/ 0 w 240"/>
              <a:gd name="T13" fmla="*/ 104 h 152"/>
              <a:gd name="T14" fmla="*/ 48 w 240"/>
              <a:gd name="T15" fmla="*/ 152 h 152"/>
              <a:gd name="T16" fmla="*/ 197 w 240"/>
              <a:gd name="T17" fmla="*/ 152 h 152"/>
              <a:gd name="T18" fmla="*/ 197 w 240"/>
              <a:gd name="T19" fmla="*/ 152 h 152"/>
              <a:gd name="T20" fmla="*/ 240 w 240"/>
              <a:gd name="T21" fmla="*/ 108 h 152"/>
              <a:gd name="T22" fmla="*/ 196 w 240"/>
              <a:gd name="T23" fmla="*/ 64 h 152"/>
              <a:gd name="T24" fmla="*/ 120 w 240"/>
              <a:gd name="T25" fmla="*/ 124 h 152"/>
              <a:gd name="T26" fmla="*/ 84 w 240"/>
              <a:gd name="T27" fmla="*/ 88 h 152"/>
              <a:gd name="T28" fmla="*/ 120 w 240"/>
              <a:gd name="T29" fmla="*/ 52 h 152"/>
              <a:gd name="T30" fmla="*/ 120 w 240"/>
              <a:gd name="T31" fmla="*/ 40 h 152"/>
              <a:gd name="T32" fmla="*/ 150 w 240"/>
              <a:gd name="T33" fmla="*/ 57 h 152"/>
              <a:gd name="T34" fmla="*/ 120 w 240"/>
              <a:gd name="T35" fmla="*/ 75 h 152"/>
              <a:gd name="T36" fmla="*/ 120 w 240"/>
              <a:gd name="T37" fmla="*/ 60 h 152"/>
              <a:gd name="T38" fmla="*/ 92 w 240"/>
              <a:gd name="T39" fmla="*/ 88 h 152"/>
              <a:gd name="T40" fmla="*/ 120 w 240"/>
              <a:gd name="T41" fmla="*/ 116 h 152"/>
              <a:gd name="T42" fmla="*/ 148 w 240"/>
              <a:gd name="T43" fmla="*/ 88 h 152"/>
              <a:gd name="T44" fmla="*/ 156 w 240"/>
              <a:gd name="T45" fmla="*/ 88 h 152"/>
              <a:gd name="T46" fmla="*/ 120 w 240"/>
              <a:gd name="T47"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 h="152">
                <a:moveTo>
                  <a:pt x="196" y="64"/>
                </a:moveTo>
                <a:cubicBezTo>
                  <a:pt x="196" y="63"/>
                  <a:pt x="197" y="63"/>
                  <a:pt x="197" y="62"/>
                </a:cubicBezTo>
                <a:cubicBezTo>
                  <a:pt x="197" y="28"/>
                  <a:pt x="169" y="0"/>
                  <a:pt x="135" y="0"/>
                </a:cubicBezTo>
                <a:cubicBezTo>
                  <a:pt x="110" y="0"/>
                  <a:pt x="89" y="14"/>
                  <a:pt x="79" y="35"/>
                </a:cubicBezTo>
                <a:cubicBezTo>
                  <a:pt x="74" y="33"/>
                  <a:pt x="69" y="32"/>
                  <a:pt x="64" y="32"/>
                </a:cubicBezTo>
                <a:cubicBezTo>
                  <a:pt x="48" y="32"/>
                  <a:pt x="35" y="43"/>
                  <a:pt x="33" y="58"/>
                </a:cubicBezTo>
                <a:cubicBezTo>
                  <a:pt x="14" y="65"/>
                  <a:pt x="0" y="83"/>
                  <a:pt x="0" y="104"/>
                </a:cubicBezTo>
                <a:cubicBezTo>
                  <a:pt x="0" y="130"/>
                  <a:pt x="22" y="152"/>
                  <a:pt x="48" y="152"/>
                </a:cubicBezTo>
                <a:cubicBezTo>
                  <a:pt x="197" y="152"/>
                  <a:pt x="197" y="152"/>
                  <a:pt x="197" y="152"/>
                </a:cubicBezTo>
                <a:cubicBezTo>
                  <a:pt x="197" y="152"/>
                  <a:pt x="197" y="152"/>
                  <a:pt x="197" y="152"/>
                </a:cubicBezTo>
                <a:cubicBezTo>
                  <a:pt x="221" y="152"/>
                  <a:pt x="240" y="132"/>
                  <a:pt x="240" y="108"/>
                </a:cubicBezTo>
                <a:cubicBezTo>
                  <a:pt x="240" y="84"/>
                  <a:pt x="221" y="64"/>
                  <a:pt x="196" y="64"/>
                </a:cubicBezTo>
                <a:close/>
                <a:moveTo>
                  <a:pt x="120" y="124"/>
                </a:moveTo>
                <a:cubicBezTo>
                  <a:pt x="100" y="124"/>
                  <a:pt x="84" y="108"/>
                  <a:pt x="84" y="88"/>
                </a:cubicBezTo>
                <a:cubicBezTo>
                  <a:pt x="84" y="68"/>
                  <a:pt x="100" y="52"/>
                  <a:pt x="120" y="52"/>
                </a:cubicBezTo>
                <a:cubicBezTo>
                  <a:pt x="120" y="40"/>
                  <a:pt x="120" y="40"/>
                  <a:pt x="120" y="40"/>
                </a:cubicBezTo>
                <a:cubicBezTo>
                  <a:pt x="150" y="57"/>
                  <a:pt x="150" y="57"/>
                  <a:pt x="150" y="57"/>
                </a:cubicBezTo>
                <a:cubicBezTo>
                  <a:pt x="120" y="75"/>
                  <a:pt x="120" y="75"/>
                  <a:pt x="120" y="75"/>
                </a:cubicBezTo>
                <a:cubicBezTo>
                  <a:pt x="120" y="60"/>
                  <a:pt x="120" y="60"/>
                  <a:pt x="120" y="60"/>
                </a:cubicBezTo>
                <a:cubicBezTo>
                  <a:pt x="105" y="60"/>
                  <a:pt x="92" y="72"/>
                  <a:pt x="92" y="88"/>
                </a:cubicBezTo>
                <a:cubicBezTo>
                  <a:pt x="92" y="103"/>
                  <a:pt x="105" y="116"/>
                  <a:pt x="120" y="116"/>
                </a:cubicBezTo>
                <a:cubicBezTo>
                  <a:pt x="136" y="116"/>
                  <a:pt x="148" y="103"/>
                  <a:pt x="148" y="88"/>
                </a:cubicBezTo>
                <a:cubicBezTo>
                  <a:pt x="156" y="88"/>
                  <a:pt x="156" y="88"/>
                  <a:pt x="156" y="88"/>
                </a:cubicBezTo>
                <a:cubicBezTo>
                  <a:pt x="156" y="108"/>
                  <a:pt x="140" y="124"/>
                  <a:pt x="120" y="124"/>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grpSp>
        <p:nvGrpSpPr>
          <p:cNvPr id="46" name="组合 45"/>
          <p:cNvGrpSpPr>
            <a:grpSpLocks noChangeAspect="1"/>
          </p:cNvGrpSpPr>
          <p:nvPr/>
        </p:nvGrpSpPr>
        <p:grpSpPr>
          <a:xfrm>
            <a:off x="6478270" y="4689023"/>
            <a:ext cx="852540" cy="647064"/>
            <a:chOff x="5983633" y="4872831"/>
            <a:chExt cx="750888" cy="569913"/>
          </a:xfrm>
        </p:grpSpPr>
        <p:sp>
          <p:nvSpPr>
            <p:cNvPr id="19" name="Freeform 59"/>
            <p:cNvSpPr>
              <a:spLocks noEditPoints="1"/>
            </p:cNvSpPr>
            <p:nvPr/>
          </p:nvSpPr>
          <p:spPr bwMode="auto">
            <a:xfrm>
              <a:off x="5983633" y="4872831"/>
              <a:ext cx="750888" cy="569913"/>
            </a:xfrm>
            <a:custGeom>
              <a:avLst/>
              <a:gdLst>
                <a:gd name="T0" fmla="*/ 184 w 200"/>
                <a:gd name="T1" fmla="*/ 24 h 152"/>
                <a:gd name="T2" fmla="*/ 150 w 200"/>
                <a:gd name="T3" fmla="*/ 24 h 152"/>
                <a:gd name="T4" fmla="*/ 131 w 200"/>
                <a:gd name="T5" fmla="*/ 5 h 152"/>
                <a:gd name="T6" fmla="*/ 131 w 200"/>
                <a:gd name="T7" fmla="*/ 5 h 152"/>
                <a:gd name="T8" fmla="*/ 131 w 200"/>
                <a:gd name="T9" fmla="*/ 5 h 152"/>
                <a:gd name="T10" fmla="*/ 131 w 200"/>
                <a:gd name="T11" fmla="*/ 5 h 152"/>
                <a:gd name="T12" fmla="*/ 120 w 200"/>
                <a:gd name="T13" fmla="*/ 0 h 152"/>
                <a:gd name="T14" fmla="*/ 80 w 200"/>
                <a:gd name="T15" fmla="*/ 0 h 152"/>
                <a:gd name="T16" fmla="*/ 68 w 200"/>
                <a:gd name="T17" fmla="*/ 5 h 152"/>
                <a:gd name="T18" fmla="*/ 68 w 200"/>
                <a:gd name="T19" fmla="*/ 5 h 152"/>
                <a:gd name="T20" fmla="*/ 49 w 200"/>
                <a:gd name="T21" fmla="*/ 24 h 152"/>
                <a:gd name="T22" fmla="*/ 16 w 200"/>
                <a:gd name="T23" fmla="*/ 24 h 152"/>
                <a:gd name="T24" fmla="*/ 0 w 200"/>
                <a:gd name="T25" fmla="*/ 40 h 152"/>
                <a:gd name="T26" fmla="*/ 0 w 200"/>
                <a:gd name="T27" fmla="*/ 136 h 152"/>
                <a:gd name="T28" fmla="*/ 16 w 200"/>
                <a:gd name="T29" fmla="*/ 152 h 152"/>
                <a:gd name="T30" fmla="*/ 184 w 200"/>
                <a:gd name="T31" fmla="*/ 152 h 152"/>
                <a:gd name="T32" fmla="*/ 200 w 200"/>
                <a:gd name="T33" fmla="*/ 136 h 152"/>
                <a:gd name="T34" fmla="*/ 200 w 200"/>
                <a:gd name="T35" fmla="*/ 40 h 152"/>
                <a:gd name="T36" fmla="*/ 184 w 200"/>
                <a:gd name="T37" fmla="*/ 24 h 152"/>
                <a:gd name="T38" fmla="*/ 100 w 200"/>
                <a:gd name="T39" fmla="*/ 128 h 152"/>
                <a:gd name="T40" fmla="*/ 56 w 200"/>
                <a:gd name="T41" fmla="*/ 84 h 152"/>
                <a:gd name="T42" fmla="*/ 100 w 200"/>
                <a:gd name="T43" fmla="*/ 40 h 152"/>
                <a:gd name="T44" fmla="*/ 144 w 200"/>
                <a:gd name="T45" fmla="*/ 84 h 152"/>
                <a:gd name="T46" fmla="*/ 100 w 200"/>
                <a:gd name="T47"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152">
                  <a:moveTo>
                    <a:pt x="184" y="24"/>
                  </a:moveTo>
                  <a:cubicBezTo>
                    <a:pt x="150" y="24"/>
                    <a:pt x="150" y="24"/>
                    <a:pt x="150" y="24"/>
                  </a:cubicBezTo>
                  <a:cubicBezTo>
                    <a:pt x="131" y="5"/>
                    <a:pt x="131" y="5"/>
                    <a:pt x="131" y="5"/>
                  </a:cubicBezTo>
                  <a:cubicBezTo>
                    <a:pt x="131" y="5"/>
                    <a:pt x="131" y="5"/>
                    <a:pt x="131" y="5"/>
                  </a:cubicBezTo>
                  <a:cubicBezTo>
                    <a:pt x="131" y="5"/>
                    <a:pt x="131" y="5"/>
                    <a:pt x="131" y="5"/>
                  </a:cubicBezTo>
                  <a:cubicBezTo>
                    <a:pt x="131" y="5"/>
                    <a:pt x="131" y="5"/>
                    <a:pt x="131" y="5"/>
                  </a:cubicBezTo>
                  <a:cubicBezTo>
                    <a:pt x="128" y="2"/>
                    <a:pt x="124" y="0"/>
                    <a:pt x="120" y="0"/>
                  </a:cubicBezTo>
                  <a:cubicBezTo>
                    <a:pt x="80" y="0"/>
                    <a:pt x="80" y="0"/>
                    <a:pt x="80" y="0"/>
                  </a:cubicBezTo>
                  <a:cubicBezTo>
                    <a:pt x="75" y="0"/>
                    <a:pt x="71" y="2"/>
                    <a:pt x="68" y="5"/>
                  </a:cubicBezTo>
                  <a:cubicBezTo>
                    <a:pt x="68" y="5"/>
                    <a:pt x="68" y="5"/>
                    <a:pt x="68" y="5"/>
                  </a:cubicBezTo>
                  <a:cubicBezTo>
                    <a:pt x="49" y="24"/>
                    <a:pt x="49" y="24"/>
                    <a:pt x="49" y="24"/>
                  </a:cubicBezTo>
                  <a:cubicBezTo>
                    <a:pt x="16" y="24"/>
                    <a:pt x="16" y="24"/>
                    <a:pt x="16" y="24"/>
                  </a:cubicBezTo>
                  <a:cubicBezTo>
                    <a:pt x="7" y="24"/>
                    <a:pt x="0" y="31"/>
                    <a:pt x="0" y="40"/>
                  </a:cubicBezTo>
                  <a:cubicBezTo>
                    <a:pt x="0" y="136"/>
                    <a:pt x="0" y="136"/>
                    <a:pt x="0" y="136"/>
                  </a:cubicBezTo>
                  <a:cubicBezTo>
                    <a:pt x="0" y="145"/>
                    <a:pt x="7" y="152"/>
                    <a:pt x="16" y="152"/>
                  </a:cubicBezTo>
                  <a:cubicBezTo>
                    <a:pt x="184" y="152"/>
                    <a:pt x="184" y="152"/>
                    <a:pt x="184" y="152"/>
                  </a:cubicBezTo>
                  <a:cubicBezTo>
                    <a:pt x="192" y="152"/>
                    <a:pt x="200" y="145"/>
                    <a:pt x="200" y="136"/>
                  </a:cubicBezTo>
                  <a:cubicBezTo>
                    <a:pt x="200" y="40"/>
                    <a:pt x="200" y="40"/>
                    <a:pt x="200" y="40"/>
                  </a:cubicBezTo>
                  <a:cubicBezTo>
                    <a:pt x="200" y="31"/>
                    <a:pt x="192" y="24"/>
                    <a:pt x="184" y="24"/>
                  </a:cubicBezTo>
                  <a:close/>
                  <a:moveTo>
                    <a:pt x="100" y="128"/>
                  </a:moveTo>
                  <a:cubicBezTo>
                    <a:pt x="75" y="128"/>
                    <a:pt x="56" y="108"/>
                    <a:pt x="56" y="84"/>
                  </a:cubicBezTo>
                  <a:cubicBezTo>
                    <a:pt x="56" y="60"/>
                    <a:pt x="75" y="40"/>
                    <a:pt x="100" y="40"/>
                  </a:cubicBezTo>
                  <a:cubicBezTo>
                    <a:pt x="124" y="40"/>
                    <a:pt x="144" y="60"/>
                    <a:pt x="144" y="84"/>
                  </a:cubicBezTo>
                  <a:cubicBezTo>
                    <a:pt x="144" y="108"/>
                    <a:pt x="124" y="128"/>
                    <a:pt x="100" y="128"/>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0" name="Oval 60"/>
            <p:cNvSpPr>
              <a:spLocks noChangeArrowheads="1"/>
            </p:cNvSpPr>
            <p:nvPr/>
          </p:nvSpPr>
          <p:spPr bwMode="auto">
            <a:xfrm>
              <a:off x="6223346" y="5052219"/>
              <a:ext cx="271463" cy="271463"/>
            </a:xfrm>
            <a:prstGeom prst="ellipse">
              <a:avLst/>
            </a:prstGeom>
            <a:solidFill>
              <a:srgbClr val="D82132"/>
            </a:solidFill>
            <a:ln>
              <a:noFill/>
            </a:ln>
          </p:spPr>
          <p:txBody>
            <a:bodyPr vert="horz" wrap="square" lIns="91440" tIns="45720" rIns="91440" bIns="45720" numCol="1" anchor="t" anchorCtr="0" compatLnSpc="1"/>
            <a:lstStyle/>
            <a:p>
              <a:endParaRPr lang="zh-CN" altLang="en-US"/>
            </a:p>
          </p:txBody>
        </p:sp>
      </p:grpSp>
      <p:grpSp>
        <p:nvGrpSpPr>
          <p:cNvPr id="45" name="组合 44"/>
          <p:cNvGrpSpPr>
            <a:grpSpLocks noChangeAspect="1"/>
          </p:cNvGrpSpPr>
          <p:nvPr/>
        </p:nvGrpSpPr>
        <p:grpSpPr>
          <a:xfrm>
            <a:off x="8262405" y="4688991"/>
            <a:ext cx="645762" cy="647128"/>
            <a:chOff x="7269593" y="4766468"/>
            <a:chExt cx="750888" cy="752475"/>
          </a:xfrm>
        </p:grpSpPr>
        <p:sp>
          <p:nvSpPr>
            <p:cNvPr id="21" name="Freeform 16"/>
            <p:cNvSpPr>
              <a:spLocks noEditPoints="1"/>
            </p:cNvSpPr>
            <p:nvPr/>
          </p:nvSpPr>
          <p:spPr bwMode="auto">
            <a:xfrm>
              <a:off x="7269593" y="4766468"/>
              <a:ext cx="750888" cy="752475"/>
            </a:xfrm>
            <a:custGeom>
              <a:avLst/>
              <a:gdLst>
                <a:gd name="T0" fmla="*/ 100 w 200"/>
                <a:gd name="T1" fmla="*/ 0 h 200"/>
                <a:gd name="T2" fmla="*/ 100 w 200"/>
                <a:gd name="T3" fmla="*/ 0 h 200"/>
                <a:gd name="T4" fmla="*/ 100 w 200"/>
                <a:gd name="T5" fmla="*/ 0 h 200"/>
                <a:gd name="T6" fmla="*/ 100 w 200"/>
                <a:gd name="T7" fmla="*/ 0 h 200"/>
                <a:gd name="T8" fmla="*/ 0 w 200"/>
                <a:gd name="T9" fmla="*/ 100 h 200"/>
                <a:gd name="T10" fmla="*/ 100 w 200"/>
                <a:gd name="T11" fmla="*/ 200 h 200"/>
                <a:gd name="T12" fmla="*/ 100 w 200"/>
                <a:gd name="T13" fmla="*/ 200 h 200"/>
                <a:gd name="T14" fmla="*/ 100 w 200"/>
                <a:gd name="T15" fmla="*/ 200 h 200"/>
                <a:gd name="T16" fmla="*/ 100 w 200"/>
                <a:gd name="T17" fmla="*/ 200 h 200"/>
                <a:gd name="T18" fmla="*/ 200 w 200"/>
                <a:gd name="T19" fmla="*/ 100 h 200"/>
                <a:gd name="T20" fmla="*/ 100 w 200"/>
                <a:gd name="T21" fmla="*/ 0 h 200"/>
                <a:gd name="T22" fmla="*/ 100 w 200"/>
                <a:gd name="T23" fmla="*/ 192 h 200"/>
                <a:gd name="T24" fmla="*/ 100 w 200"/>
                <a:gd name="T25" fmla="*/ 192 h 200"/>
                <a:gd name="T26" fmla="*/ 100 w 200"/>
                <a:gd name="T27" fmla="*/ 192 h 200"/>
                <a:gd name="T28" fmla="*/ 100 w 200"/>
                <a:gd name="T29" fmla="*/ 192 h 200"/>
                <a:gd name="T30" fmla="*/ 8 w 200"/>
                <a:gd name="T31" fmla="*/ 100 h 200"/>
                <a:gd name="T32" fmla="*/ 100 w 200"/>
                <a:gd name="T33" fmla="*/ 8 h 200"/>
                <a:gd name="T34" fmla="*/ 100 w 200"/>
                <a:gd name="T35" fmla="*/ 8 h 200"/>
                <a:gd name="T36" fmla="*/ 100 w 200"/>
                <a:gd name="T37" fmla="*/ 8 h 200"/>
                <a:gd name="T38" fmla="*/ 100 w 200"/>
                <a:gd name="T39" fmla="*/ 8 h 200"/>
                <a:gd name="T40" fmla="*/ 192 w 200"/>
                <a:gd name="T41" fmla="*/ 100 h 200"/>
                <a:gd name="T42" fmla="*/ 100 w 200"/>
                <a:gd name="T43"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2" name="Freeform 17"/>
            <p:cNvSpPr/>
            <p:nvPr/>
          </p:nvSpPr>
          <p:spPr bwMode="auto">
            <a:xfrm>
              <a:off x="7660118" y="4988718"/>
              <a:ext cx="123825" cy="139700"/>
            </a:xfrm>
            <a:custGeom>
              <a:avLst/>
              <a:gdLst>
                <a:gd name="T0" fmla="*/ 28 w 33"/>
                <a:gd name="T1" fmla="*/ 0 h 37"/>
                <a:gd name="T2" fmla="*/ 0 w 33"/>
                <a:gd name="T3" fmla="*/ 4 h 37"/>
                <a:gd name="T4" fmla="*/ 0 w 33"/>
                <a:gd name="T5" fmla="*/ 37 h 37"/>
                <a:gd name="T6" fmla="*/ 33 w 33"/>
                <a:gd name="T7" fmla="*/ 37 h 37"/>
                <a:gd name="T8" fmla="*/ 28 w 33"/>
                <a:gd name="T9" fmla="*/ 0 h 37"/>
              </a:gdLst>
              <a:ahLst/>
              <a:cxnLst>
                <a:cxn ang="0">
                  <a:pos x="T0" y="T1"/>
                </a:cxn>
                <a:cxn ang="0">
                  <a:pos x="T2" y="T3"/>
                </a:cxn>
                <a:cxn ang="0">
                  <a:pos x="T4" y="T5"/>
                </a:cxn>
                <a:cxn ang="0">
                  <a:pos x="T6" y="T7"/>
                </a:cxn>
                <a:cxn ang="0">
                  <a:pos x="T8" y="T9"/>
                </a:cxn>
              </a:cxnLst>
              <a:rect l="0" t="0" r="r" b="b"/>
              <a:pathLst>
                <a:path w="33" h="37">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7660118" y="4831556"/>
              <a:ext cx="96838" cy="146050"/>
            </a:xfrm>
            <a:custGeom>
              <a:avLst/>
              <a:gdLst>
                <a:gd name="T0" fmla="*/ 0 w 26"/>
                <a:gd name="T1" fmla="*/ 0 h 39"/>
                <a:gd name="T2" fmla="*/ 0 w 26"/>
                <a:gd name="T3" fmla="*/ 39 h 39"/>
                <a:gd name="T4" fmla="*/ 26 w 26"/>
                <a:gd name="T5" fmla="*/ 35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9" y="39"/>
                    <a:pt x="18" y="37"/>
                    <a:pt x="26" y="35"/>
                  </a:cubicBezTo>
                  <a:cubicBezTo>
                    <a:pt x="20" y="15"/>
                    <a:pt x="10" y="2"/>
                    <a:pt x="0"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4" name="Freeform 19"/>
            <p:cNvSpPr/>
            <p:nvPr/>
          </p:nvSpPr>
          <p:spPr bwMode="auto">
            <a:xfrm>
              <a:off x="7531530" y="4826793"/>
              <a:ext cx="98425" cy="150813"/>
            </a:xfrm>
            <a:custGeom>
              <a:avLst/>
              <a:gdLst>
                <a:gd name="T0" fmla="*/ 0 w 26"/>
                <a:gd name="T1" fmla="*/ 36 h 40"/>
                <a:gd name="T2" fmla="*/ 26 w 26"/>
                <a:gd name="T3" fmla="*/ 40 h 40"/>
                <a:gd name="T4" fmla="*/ 26 w 26"/>
                <a:gd name="T5" fmla="*/ 0 h 40"/>
                <a:gd name="T6" fmla="*/ 0 w 26"/>
                <a:gd name="T7" fmla="*/ 36 h 40"/>
              </a:gdLst>
              <a:ahLst/>
              <a:cxnLst>
                <a:cxn ang="0">
                  <a:pos x="T0" y="T1"/>
                </a:cxn>
                <a:cxn ang="0">
                  <a:pos x="T2" y="T3"/>
                </a:cxn>
                <a:cxn ang="0">
                  <a:pos x="T4" y="T5"/>
                </a:cxn>
                <a:cxn ang="0">
                  <a:pos x="T6" y="T7"/>
                </a:cxn>
              </a:cxnLst>
              <a:rect l="0" t="0" r="r" b="b"/>
              <a:pathLst>
                <a:path w="26" h="40">
                  <a:moveTo>
                    <a:pt x="0" y="36"/>
                  </a:moveTo>
                  <a:cubicBezTo>
                    <a:pt x="9" y="38"/>
                    <a:pt x="17" y="40"/>
                    <a:pt x="26" y="40"/>
                  </a:cubicBezTo>
                  <a:cubicBezTo>
                    <a:pt x="26" y="0"/>
                    <a:pt x="26" y="0"/>
                    <a:pt x="26" y="0"/>
                  </a:cubicBezTo>
                  <a:cubicBezTo>
                    <a:pt x="17" y="3"/>
                    <a:pt x="7" y="16"/>
                    <a:pt x="0" y="36"/>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5" name="Freeform 20"/>
            <p:cNvSpPr/>
            <p:nvPr/>
          </p:nvSpPr>
          <p:spPr bwMode="auto">
            <a:xfrm>
              <a:off x="7720443" y="4834731"/>
              <a:ext cx="149225" cy="120650"/>
            </a:xfrm>
            <a:custGeom>
              <a:avLst/>
              <a:gdLst>
                <a:gd name="T0" fmla="*/ 40 w 40"/>
                <a:gd name="T1" fmla="*/ 23 h 32"/>
                <a:gd name="T2" fmla="*/ 0 w 40"/>
                <a:gd name="T3" fmla="*/ 0 h 32"/>
                <a:gd name="T4" fmla="*/ 17 w 40"/>
                <a:gd name="T5" fmla="*/ 32 h 32"/>
                <a:gd name="T6" fmla="*/ 40 w 40"/>
                <a:gd name="T7" fmla="*/ 23 h 32"/>
              </a:gdLst>
              <a:ahLst/>
              <a:cxnLst>
                <a:cxn ang="0">
                  <a:pos x="T0" y="T1"/>
                </a:cxn>
                <a:cxn ang="0">
                  <a:pos x="T2" y="T3"/>
                </a:cxn>
                <a:cxn ang="0">
                  <a:pos x="T4" y="T5"/>
                </a:cxn>
                <a:cxn ang="0">
                  <a:pos x="T6" y="T7"/>
                </a:cxn>
              </a:cxnLst>
              <a:rect l="0" t="0" r="r" b="b"/>
              <a:pathLst>
                <a:path w="40" h="32">
                  <a:moveTo>
                    <a:pt x="40" y="23"/>
                  </a:moveTo>
                  <a:cubicBezTo>
                    <a:pt x="29" y="12"/>
                    <a:pt x="16" y="4"/>
                    <a:pt x="0" y="0"/>
                  </a:cubicBezTo>
                  <a:cubicBezTo>
                    <a:pt x="7" y="8"/>
                    <a:pt x="13" y="19"/>
                    <a:pt x="17" y="32"/>
                  </a:cubicBezTo>
                  <a:cubicBezTo>
                    <a:pt x="25" y="30"/>
                    <a:pt x="33" y="27"/>
                    <a:pt x="40" y="23"/>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6" name="Freeform 21"/>
            <p:cNvSpPr/>
            <p:nvPr/>
          </p:nvSpPr>
          <p:spPr bwMode="auto">
            <a:xfrm>
              <a:off x="7790293" y="4944268"/>
              <a:ext cx="169863" cy="184150"/>
            </a:xfrm>
            <a:custGeom>
              <a:avLst/>
              <a:gdLst>
                <a:gd name="T0" fmla="*/ 5 w 45"/>
                <a:gd name="T1" fmla="*/ 49 h 49"/>
                <a:gd name="T2" fmla="*/ 45 w 45"/>
                <a:gd name="T3" fmla="*/ 49 h 49"/>
                <a:gd name="T4" fmla="*/ 26 w 45"/>
                <a:gd name="T5" fmla="*/ 0 h 49"/>
                <a:gd name="T6" fmla="*/ 0 w 45"/>
                <a:gd name="T7" fmla="*/ 11 h 49"/>
                <a:gd name="T8" fmla="*/ 5 w 45"/>
                <a:gd name="T9" fmla="*/ 49 h 49"/>
              </a:gdLst>
              <a:ahLst/>
              <a:cxnLst>
                <a:cxn ang="0">
                  <a:pos x="T0" y="T1"/>
                </a:cxn>
                <a:cxn ang="0">
                  <a:pos x="T2" y="T3"/>
                </a:cxn>
                <a:cxn ang="0">
                  <a:pos x="T4" y="T5"/>
                </a:cxn>
                <a:cxn ang="0">
                  <a:pos x="T6" y="T7"/>
                </a:cxn>
                <a:cxn ang="0">
                  <a:pos x="T8" y="T9"/>
                </a:cxn>
              </a:cxnLst>
              <a:rect l="0" t="0" r="r" b="b"/>
              <a:pathLst>
                <a:path w="45" h="49">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7" name="Freeform 22"/>
            <p:cNvSpPr/>
            <p:nvPr/>
          </p:nvSpPr>
          <p:spPr bwMode="auto">
            <a:xfrm>
              <a:off x="7509305" y="4988718"/>
              <a:ext cx="120650" cy="139700"/>
            </a:xfrm>
            <a:custGeom>
              <a:avLst/>
              <a:gdLst>
                <a:gd name="T0" fmla="*/ 0 w 32"/>
                <a:gd name="T1" fmla="*/ 37 h 37"/>
                <a:gd name="T2" fmla="*/ 32 w 32"/>
                <a:gd name="T3" fmla="*/ 37 h 37"/>
                <a:gd name="T4" fmla="*/ 32 w 32"/>
                <a:gd name="T5" fmla="*/ 4 h 37"/>
                <a:gd name="T6" fmla="*/ 4 w 32"/>
                <a:gd name="T7" fmla="*/ 0 h 37"/>
                <a:gd name="T8" fmla="*/ 0 w 32"/>
                <a:gd name="T9" fmla="*/ 37 h 37"/>
              </a:gdLst>
              <a:ahLst/>
              <a:cxnLst>
                <a:cxn ang="0">
                  <a:pos x="T0" y="T1"/>
                </a:cxn>
                <a:cxn ang="0">
                  <a:pos x="T2" y="T3"/>
                </a:cxn>
                <a:cxn ang="0">
                  <a:pos x="T4" y="T5"/>
                </a:cxn>
                <a:cxn ang="0">
                  <a:pos x="T6" y="T7"/>
                </a:cxn>
                <a:cxn ang="0">
                  <a:pos x="T8" y="T9"/>
                </a:cxn>
              </a:cxnLst>
              <a:rect l="0" t="0" r="r" b="b"/>
              <a:pathLst>
                <a:path w="32" h="37">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8" name="Freeform 23"/>
            <p:cNvSpPr/>
            <p:nvPr/>
          </p:nvSpPr>
          <p:spPr bwMode="auto">
            <a:xfrm>
              <a:off x="7660118" y="5158581"/>
              <a:ext cx="123825" cy="134938"/>
            </a:xfrm>
            <a:custGeom>
              <a:avLst/>
              <a:gdLst>
                <a:gd name="T0" fmla="*/ 33 w 33"/>
                <a:gd name="T1" fmla="*/ 0 h 36"/>
                <a:gd name="T2" fmla="*/ 0 w 33"/>
                <a:gd name="T3" fmla="*/ 0 h 36"/>
                <a:gd name="T4" fmla="*/ 0 w 33"/>
                <a:gd name="T5" fmla="*/ 33 h 36"/>
                <a:gd name="T6" fmla="*/ 28 w 33"/>
                <a:gd name="T7" fmla="*/ 36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29" name="Freeform 24"/>
            <p:cNvSpPr/>
            <p:nvPr/>
          </p:nvSpPr>
          <p:spPr bwMode="auto">
            <a:xfrm>
              <a:off x="7509305" y="5158581"/>
              <a:ext cx="120650" cy="134938"/>
            </a:xfrm>
            <a:custGeom>
              <a:avLst/>
              <a:gdLst>
                <a:gd name="T0" fmla="*/ 4 w 32"/>
                <a:gd name="T1" fmla="*/ 36 h 36"/>
                <a:gd name="T2" fmla="*/ 32 w 32"/>
                <a:gd name="T3" fmla="*/ 33 h 36"/>
                <a:gd name="T4" fmla="*/ 32 w 32"/>
                <a:gd name="T5" fmla="*/ 0 h 36"/>
                <a:gd name="T6" fmla="*/ 0 w 32"/>
                <a:gd name="T7" fmla="*/ 0 h 36"/>
                <a:gd name="T8" fmla="*/ 4 w 32"/>
                <a:gd name="T9" fmla="*/ 36 h 36"/>
              </a:gdLst>
              <a:ahLst/>
              <a:cxnLst>
                <a:cxn ang="0">
                  <a:pos x="T0" y="T1"/>
                </a:cxn>
                <a:cxn ang="0">
                  <a:pos x="T2" y="T3"/>
                </a:cxn>
                <a:cxn ang="0">
                  <a:pos x="T4" y="T5"/>
                </a:cxn>
                <a:cxn ang="0">
                  <a:pos x="T6" y="T7"/>
                </a:cxn>
                <a:cxn ang="0">
                  <a:pos x="T8" y="T9"/>
                </a:cxn>
              </a:cxnLst>
              <a:rect l="0" t="0" r="r" b="b"/>
              <a:pathLst>
                <a:path w="32" h="36">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0" name="Freeform 25"/>
            <p:cNvSpPr/>
            <p:nvPr/>
          </p:nvSpPr>
          <p:spPr bwMode="auto">
            <a:xfrm>
              <a:off x="7531530" y="5307806"/>
              <a:ext cx="98425" cy="147638"/>
            </a:xfrm>
            <a:custGeom>
              <a:avLst/>
              <a:gdLst>
                <a:gd name="T0" fmla="*/ 26 w 26"/>
                <a:gd name="T1" fmla="*/ 39 h 39"/>
                <a:gd name="T2" fmla="*/ 26 w 26"/>
                <a:gd name="T3" fmla="*/ 0 h 39"/>
                <a:gd name="T4" fmla="*/ 0 w 26"/>
                <a:gd name="T5" fmla="*/ 3 h 39"/>
                <a:gd name="T6" fmla="*/ 26 w 26"/>
                <a:gd name="T7" fmla="*/ 39 h 39"/>
              </a:gdLst>
              <a:ahLst/>
              <a:cxnLst>
                <a:cxn ang="0">
                  <a:pos x="T0" y="T1"/>
                </a:cxn>
                <a:cxn ang="0">
                  <a:pos x="T2" y="T3"/>
                </a:cxn>
                <a:cxn ang="0">
                  <a:pos x="T4" y="T5"/>
                </a:cxn>
                <a:cxn ang="0">
                  <a:pos x="T6" y="T7"/>
                </a:cxn>
              </a:cxnLst>
              <a:rect l="0" t="0" r="r" b="b"/>
              <a:pathLst>
                <a:path w="26" h="39">
                  <a:moveTo>
                    <a:pt x="26" y="39"/>
                  </a:moveTo>
                  <a:cubicBezTo>
                    <a:pt x="26" y="0"/>
                    <a:pt x="26" y="0"/>
                    <a:pt x="26" y="0"/>
                  </a:cubicBezTo>
                  <a:cubicBezTo>
                    <a:pt x="17" y="0"/>
                    <a:pt x="9" y="1"/>
                    <a:pt x="0" y="3"/>
                  </a:cubicBezTo>
                  <a:cubicBezTo>
                    <a:pt x="7" y="23"/>
                    <a:pt x="17" y="37"/>
                    <a:pt x="26" y="39"/>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1" name="Freeform 26"/>
            <p:cNvSpPr/>
            <p:nvPr/>
          </p:nvSpPr>
          <p:spPr bwMode="auto">
            <a:xfrm>
              <a:off x="7720443" y="5326856"/>
              <a:ext cx="149225" cy="123825"/>
            </a:xfrm>
            <a:custGeom>
              <a:avLst/>
              <a:gdLst>
                <a:gd name="T0" fmla="*/ 0 w 40"/>
                <a:gd name="T1" fmla="*/ 33 h 33"/>
                <a:gd name="T2" fmla="*/ 40 w 40"/>
                <a:gd name="T3" fmla="*/ 10 h 33"/>
                <a:gd name="T4" fmla="*/ 17 w 40"/>
                <a:gd name="T5" fmla="*/ 0 h 33"/>
                <a:gd name="T6" fmla="*/ 0 w 40"/>
                <a:gd name="T7" fmla="*/ 33 h 33"/>
              </a:gdLst>
              <a:ahLst/>
              <a:cxnLst>
                <a:cxn ang="0">
                  <a:pos x="T0" y="T1"/>
                </a:cxn>
                <a:cxn ang="0">
                  <a:pos x="T2" y="T3"/>
                </a:cxn>
                <a:cxn ang="0">
                  <a:pos x="T4" y="T5"/>
                </a:cxn>
                <a:cxn ang="0">
                  <a:pos x="T6" y="T7"/>
                </a:cxn>
              </a:cxnLst>
              <a:rect l="0" t="0" r="r" b="b"/>
              <a:pathLst>
                <a:path w="40" h="33">
                  <a:moveTo>
                    <a:pt x="0" y="33"/>
                  </a:moveTo>
                  <a:cubicBezTo>
                    <a:pt x="16" y="29"/>
                    <a:pt x="30" y="21"/>
                    <a:pt x="40" y="10"/>
                  </a:cubicBezTo>
                  <a:cubicBezTo>
                    <a:pt x="33" y="6"/>
                    <a:pt x="25" y="3"/>
                    <a:pt x="17" y="0"/>
                  </a:cubicBezTo>
                  <a:cubicBezTo>
                    <a:pt x="13" y="14"/>
                    <a:pt x="7" y="25"/>
                    <a:pt x="0" y="33"/>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2" name="Freeform 27"/>
            <p:cNvSpPr/>
            <p:nvPr/>
          </p:nvSpPr>
          <p:spPr bwMode="auto">
            <a:xfrm>
              <a:off x="7423580" y="4834731"/>
              <a:ext cx="149225" cy="120650"/>
            </a:xfrm>
            <a:custGeom>
              <a:avLst/>
              <a:gdLst>
                <a:gd name="T0" fmla="*/ 40 w 40"/>
                <a:gd name="T1" fmla="*/ 0 h 32"/>
                <a:gd name="T2" fmla="*/ 0 w 40"/>
                <a:gd name="T3" fmla="*/ 23 h 32"/>
                <a:gd name="T4" fmla="*/ 22 w 40"/>
                <a:gd name="T5" fmla="*/ 32 h 32"/>
                <a:gd name="T6" fmla="*/ 40 w 40"/>
                <a:gd name="T7" fmla="*/ 0 h 32"/>
              </a:gdLst>
              <a:ahLst/>
              <a:cxnLst>
                <a:cxn ang="0">
                  <a:pos x="T0" y="T1"/>
                </a:cxn>
                <a:cxn ang="0">
                  <a:pos x="T2" y="T3"/>
                </a:cxn>
                <a:cxn ang="0">
                  <a:pos x="T4" y="T5"/>
                </a:cxn>
                <a:cxn ang="0">
                  <a:pos x="T6" y="T7"/>
                </a:cxn>
              </a:cxnLst>
              <a:rect l="0" t="0" r="r" b="b"/>
              <a:pathLst>
                <a:path w="40" h="32">
                  <a:moveTo>
                    <a:pt x="40" y="0"/>
                  </a:moveTo>
                  <a:cubicBezTo>
                    <a:pt x="24" y="4"/>
                    <a:pt x="10" y="12"/>
                    <a:pt x="0" y="23"/>
                  </a:cubicBezTo>
                  <a:cubicBezTo>
                    <a:pt x="7" y="27"/>
                    <a:pt x="14" y="30"/>
                    <a:pt x="22" y="32"/>
                  </a:cubicBezTo>
                  <a:cubicBezTo>
                    <a:pt x="27" y="19"/>
                    <a:pt x="33" y="8"/>
                    <a:pt x="40"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3" name="Freeform 28"/>
            <p:cNvSpPr/>
            <p:nvPr/>
          </p:nvSpPr>
          <p:spPr bwMode="auto">
            <a:xfrm>
              <a:off x="7790293" y="5158581"/>
              <a:ext cx="169863" cy="184150"/>
            </a:xfrm>
            <a:custGeom>
              <a:avLst/>
              <a:gdLst>
                <a:gd name="T0" fmla="*/ 0 w 45"/>
                <a:gd name="T1" fmla="*/ 38 h 49"/>
                <a:gd name="T2" fmla="*/ 26 w 45"/>
                <a:gd name="T3" fmla="*/ 49 h 49"/>
                <a:gd name="T4" fmla="*/ 45 w 45"/>
                <a:gd name="T5" fmla="*/ 0 h 49"/>
                <a:gd name="T6" fmla="*/ 5 w 45"/>
                <a:gd name="T7" fmla="*/ 0 h 49"/>
                <a:gd name="T8" fmla="*/ 0 w 45"/>
                <a:gd name="T9" fmla="*/ 38 h 49"/>
              </a:gdLst>
              <a:ahLst/>
              <a:cxnLst>
                <a:cxn ang="0">
                  <a:pos x="T0" y="T1"/>
                </a:cxn>
                <a:cxn ang="0">
                  <a:pos x="T2" y="T3"/>
                </a:cxn>
                <a:cxn ang="0">
                  <a:pos x="T4" y="T5"/>
                </a:cxn>
                <a:cxn ang="0">
                  <a:pos x="T6" y="T7"/>
                </a:cxn>
                <a:cxn ang="0">
                  <a:pos x="T8" y="T9"/>
                </a:cxn>
              </a:cxnLst>
              <a:rect l="0" t="0" r="r" b="b"/>
              <a:pathLst>
                <a:path w="45" h="49">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4" name="Freeform 29"/>
            <p:cNvSpPr/>
            <p:nvPr/>
          </p:nvSpPr>
          <p:spPr bwMode="auto">
            <a:xfrm>
              <a:off x="7660118" y="5307806"/>
              <a:ext cx="96838" cy="147638"/>
            </a:xfrm>
            <a:custGeom>
              <a:avLst/>
              <a:gdLst>
                <a:gd name="T0" fmla="*/ 0 w 26"/>
                <a:gd name="T1" fmla="*/ 0 h 39"/>
                <a:gd name="T2" fmla="*/ 0 w 26"/>
                <a:gd name="T3" fmla="*/ 39 h 39"/>
                <a:gd name="T4" fmla="*/ 26 w 26"/>
                <a:gd name="T5" fmla="*/ 3 h 39"/>
                <a:gd name="T6" fmla="*/ 0 w 26"/>
                <a:gd name="T7" fmla="*/ 0 h 39"/>
              </a:gdLst>
              <a:ahLst/>
              <a:cxnLst>
                <a:cxn ang="0">
                  <a:pos x="T0" y="T1"/>
                </a:cxn>
                <a:cxn ang="0">
                  <a:pos x="T2" y="T3"/>
                </a:cxn>
                <a:cxn ang="0">
                  <a:pos x="T4" y="T5"/>
                </a:cxn>
                <a:cxn ang="0">
                  <a:pos x="T6" y="T7"/>
                </a:cxn>
              </a:cxnLst>
              <a:rect l="0" t="0" r="r" b="b"/>
              <a:pathLst>
                <a:path w="26" h="39">
                  <a:moveTo>
                    <a:pt x="0" y="0"/>
                  </a:moveTo>
                  <a:cubicBezTo>
                    <a:pt x="0" y="39"/>
                    <a:pt x="0" y="39"/>
                    <a:pt x="0" y="39"/>
                  </a:cubicBezTo>
                  <a:cubicBezTo>
                    <a:pt x="10" y="36"/>
                    <a:pt x="20" y="23"/>
                    <a:pt x="26" y="3"/>
                  </a:cubicBezTo>
                  <a:cubicBezTo>
                    <a:pt x="18" y="1"/>
                    <a:pt x="9" y="0"/>
                    <a:pt x="0"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5" name="Freeform 30"/>
            <p:cNvSpPr/>
            <p:nvPr/>
          </p:nvSpPr>
          <p:spPr bwMode="auto">
            <a:xfrm>
              <a:off x="7329918" y="4944268"/>
              <a:ext cx="168275" cy="184150"/>
            </a:xfrm>
            <a:custGeom>
              <a:avLst/>
              <a:gdLst>
                <a:gd name="T0" fmla="*/ 45 w 45"/>
                <a:gd name="T1" fmla="*/ 10 h 49"/>
                <a:gd name="T2" fmla="*/ 19 w 45"/>
                <a:gd name="T3" fmla="*/ 0 h 49"/>
                <a:gd name="T4" fmla="*/ 0 w 45"/>
                <a:gd name="T5" fmla="*/ 49 h 49"/>
                <a:gd name="T6" fmla="*/ 40 w 45"/>
                <a:gd name="T7" fmla="*/ 49 h 49"/>
                <a:gd name="T8" fmla="*/ 45 w 45"/>
                <a:gd name="T9" fmla="*/ 10 h 49"/>
              </a:gdLst>
              <a:ahLst/>
              <a:cxnLst>
                <a:cxn ang="0">
                  <a:pos x="T0" y="T1"/>
                </a:cxn>
                <a:cxn ang="0">
                  <a:pos x="T2" y="T3"/>
                </a:cxn>
                <a:cxn ang="0">
                  <a:pos x="T4" y="T5"/>
                </a:cxn>
                <a:cxn ang="0">
                  <a:pos x="T6" y="T7"/>
                </a:cxn>
                <a:cxn ang="0">
                  <a:pos x="T8" y="T9"/>
                </a:cxn>
              </a:cxnLst>
              <a:rect l="0" t="0" r="r" b="b"/>
              <a:pathLst>
                <a:path w="45" h="49">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6" name="Freeform 31"/>
            <p:cNvSpPr/>
            <p:nvPr/>
          </p:nvSpPr>
          <p:spPr bwMode="auto">
            <a:xfrm>
              <a:off x="7329918" y="5158581"/>
              <a:ext cx="168275" cy="184150"/>
            </a:xfrm>
            <a:custGeom>
              <a:avLst/>
              <a:gdLst>
                <a:gd name="T0" fmla="*/ 40 w 45"/>
                <a:gd name="T1" fmla="*/ 0 h 49"/>
                <a:gd name="T2" fmla="*/ 0 w 45"/>
                <a:gd name="T3" fmla="*/ 0 h 49"/>
                <a:gd name="T4" fmla="*/ 19 w 45"/>
                <a:gd name="T5" fmla="*/ 49 h 49"/>
                <a:gd name="T6" fmla="*/ 45 w 45"/>
                <a:gd name="T7" fmla="*/ 38 h 49"/>
                <a:gd name="T8" fmla="*/ 40 w 45"/>
                <a:gd name="T9" fmla="*/ 0 h 49"/>
              </a:gdLst>
              <a:ahLst/>
              <a:cxnLst>
                <a:cxn ang="0">
                  <a:pos x="T0" y="T1"/>
                </a:cxn>
                <a:cxn ang="0">
                  <a:pos x="T2" y="T3"/>
                </a:cxn>
                <a:cxn ang="0">
                  <a:pos x="T4" y="T5"/>
                </a:cxn>
                <a:cxn ang="0">
                  <a:pos x="T6" y="T7"/>
                </a:cxn>
                <a:cxn ang="0">
                  <a:pos x="T8" y="T9"/>
                </a:cxn>
              </a:cxnLst>
              <a:rect l="0" t="0" r="r" b="b"/>
              <a:pathLst>
                <a:path w="45" h="49">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7" name="Freeform 32"/>
            <p:cNvSpPr/>
            <p:nvPr/>
          </p:nvSpPr>
          <p:spPr bwMode="auto">
            <a:xfrm>
              <a:off x="7418818" y="5326856"/>
              <a:ext cx="153988" cy="123825"/>
            </a:xfrm>
            <a:custGeom>
              <a:avLst/>
              <a:gdLst>
                <a:gd name="T0" fmla="*/ 0 w 41"/>
                <a:gd name="T1" fmla="*/ 10 h 33"/>
                <a:gd name="T2" fmla="*/ 41 w 41"/>
                <a:gd name="T3" fmla="*/ 33 h 33"/>
                <a:gd name="T4" fmla="*/ 23 w 41"/>
                <a:gd name="T5" fmla="*/ 0 h 33"/>
                <a:gd name="T6" fmla="*/ 0 w 41"/>
                <a:gd name="T7" fmla="*/ 10 h 33"/>
              </a:gdLst>
              <a:ahLst/>
              <a:cxnLst>
                <a:cxn ang="0">
                  <a:pos x="T0" y="T1"/>
                </a:cxn>
                <a:cxn ang="0">
                  <a:pos x="T2" y="T3"/>
                </a:cxn>
                <a:cxn ang="0">
                  <a:pos x="T4" y="T5"/>
                </a:cxn>
                <a:cxn ang="0">
                  <a:pos x="T6" y="T7"/>
                </a:cxn>
              </a:cxnLst>
              <a:rect l="0" t="0" r="r" b="b"/>
              <a:pathLst>
                <a:path w="41" h="33">
                  <a:moveTo>
                    <a:pt x="0" y="10"/>
                  </a:moveTo>
                  <a:cubicBezTo>
                    <a:pt x="11" y="21"/>
                    <a:pt x="25" y="29"/>
                    <a:pt x="41" y="33"/>
                  </a:cubicBezTo>
                  <a:cubicBezTo>
                    <a:pt x="33" y="25"/>
                    <a:pt x="28" y="14"/>
                    <a:pt x="23" y="0"/>
                  </a:cubicBezTo>
                  <a:cubicBezTo>
                    <a:pt x="15" y="3"/>
                    <a:pt x="8" y="6"/>
                    <a:pt x="0" y="1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grpSp>
      <p:grpSp>
        <p:nvGrpSpPr>
          <p:cNvPr id="44" name="组合 43"/>
          <p:cNvGrpSpPr>
            <a:grpSpLocks noChangeAspect="1"/>
          </p:cNvGrpSpPr>
          <p:nvPr/>
        </p:nvGrpSpPr>
        <p:grpSpPr>
          <a:xfrm>
            <a:off x="9839763" y="4689786"/>
            <a:ext cx="645762" cy="645762"/>
            <a:chOff x="8620555" y="4782343"/>
            <a:chExt cx="750888" cy="750888"/>
          </a:xfrm>
        </p:grpSpPr>
        <p:sp>
          <p:nvSpPr>
            <p:cNvPr id="38" name="Freeform 33"/>
            <p:cNvSpPr/>
            <p:nvPr/>
          </p:nvSpPr>
          <p:spPr bwMode="auto">
            <a:xfrm>
              <a:off x="8620555" y="4782343"/>
              <a:ext cx="241300" cy="239713"/>
            </a:xfrm>
            <a:custGeom>
              <a:avLst/>
              <a:gdLst>
                <a:gd name="T0" fmla="*/ 64 w 64"/>
                <a:gd name="T1" fmla="*/ 0 h 64"/>
                <a:gd name="T2" fmla="*/ 40 w 64"/>
                <a:gd name="T3" fmla="*/ 0 h 64"/>
                <a:gd name="T4" fmla="*/ 0 w 64"/>
                <a:gd name="T5" fmla="*/ 40 h 64"/>
                <a:gd name="T6" fmla="*/ 0 w 64"/>
                <a:gd name="T7" fmla="*/ 64 h 64"/>
                <a:gd name="T8" fmla="*/ 12 w 64"/>
                <a:gd name="T9" fmla="*/ 64 h 64"/>
                <a:gd name="T10" fmla="*/ 64 w 64"/>
                <a:gd name="T11" fmla="*/ 11 h 64"/>
                <a:gd name="T12" fmla="*/ 64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cubicBezTo>
                    <a:pt x="40" y="0"/>
                    <a:pt x="40" y="0"/>
                    <a:pt x="40" y="0"/>
                  </a:cubicBezTo>
                  <a:cubicBezTo>
                    <a:pt x="18" y="0"/>
                    <a:pt x="0" y="18"/>
                    <a:pt x="0" y="40"/>
                  </a:cubicBezTo>
                  <a:cubicBezTo>
                    <a:pt x="0" y="64"/>
                    <a:pt x="0" y="64"/>
                    <a:pt x="0" y="64"/>
                  </a:cubicBezTo>
                  <a:cubicBezTo>
                    <a:pt x="12" y="64"/>
                    <a:pt x="12" y="64"/>
                    <a:pt x="12" y="64"/>
                  </a:cubicBezTo>
                  <a:cubicBezTo>
                    <a:pt x="64" y="11"/>
                    <a:pt x="64" y="11"/>
                    <a:pt x="64" y="11"/>
                  </a:cubicBezTo>
                  <a:lnTo>
                    <a:pt x="64" y="0"/>
                  </a:ln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9" name="Freeform 34"/>
            <p:cNvSpPr/>
            <p:nvPr/>
          </p:nvSpPr>
          <p:spPr bwMode="auto">
            <a:xfrm>
              <a:off x="9134905" y="4782343"/>
              <a:ext cx="236538" cy="239713"/>
            </a:xfrm>
            <a:custGeom>
              <a:avLst/>
              <a:gdLst>
                <a:gd name="T0" fmla="*/ 23 w 63"/>
                <a:gd name="T1" fmla="*/ 0 h 64"/>
                <a:gd name="T2" fmla="*/ 0 w 63"/>
                <a:gd name="T3" fmla="*/ 0 h 64"/>
                <a:gd name="T4" fmla="*/ 0 w 63"/>
                <a:gd name="T5" fmla="*/ 11 h 64"/>
                <a:gd name="T6" fmla="*/ 52 w 63"/>
                <a:gd name="T7" fmla="*/ 64 h 64"/>
                <a:gd name="T8" fmla="*/ 63 w 63"/>
                <a:gd name="T9" fmla="*/ 64 h 64"/>
                <a:gd name="T10" fmla="*/ 63 w 63"/>
                <a:gd name="T11" fmla="*/ 40 h 64"/>
                <a:gd name="T12" fmla="*/ 23 w 63"/>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3" h="64">
                  <a:moveTo>
                    <a:pt x="23" y="0"/>
                  </a:moveTo>
                  <a:cubicBezTo>
                    <a:pt x="0" y="0"/>
                    <a:pt x="0" y="0"/>
                    <a:pt x="0" y="0"/>
                  </a:cubicBezTo>
                  <a:cubicBezTo>
                    <a:pt x="0" y="11"/>
                    <a:pt x="0" y="11"/>
                    <a:pt x="0" y="11"/>
                  </a:cubicBezTo>
                  <a:cubicBezTo>
                    <a:pt x="52" y="64"/>
                    <a:pt x="52" y="64"/>
                    <a:pt x="52" y="64"/>
                  </a:cubicBezTo>
                  <a:cubicBezTo>
                    <a:pt x="63" y="64"/>
                    <a:pt x="63" y="64"/>
                    <a:pt x="63" y="64"/>
                  </a:cubicBezTo>
                  <a:cubicBezTo>
                    <a:pt x="63" y="40"/>
                    <a:pt x="63" y="40"/>
                    <a:pt x="63" y="40"/>
                  </a:cubicBezTo>
                  <a:cubicBezTo>
                    <a:pt x="63" y="18"/>
                    <a:pt x="45" y="0"/>
                    <a:pt x="23" y="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40" name="Freeform 35"/>
            <p:cNvSpPr>
              <a:spLocks noEditPoints="1"/>
            </p:cNvSpPr>
            <p:nvPr/>
          </p:nvSpPr>
          <p:spPr bwMode="auto">
            <a:xfrm>
              <a:off x="8666593" y="4872831"/>
              <a:ext cx="660400" cy="660400"/>
            </a:xfrm>
            <a:custGeom>
              <a:avLst/>
              <a:gdLst>
                <a:gd name="T0" fmla="*/ 88 w 176"/>
                <a:gd name="T1" fmla="*/ 0 h 176"/>
                <a:gd name="T2" fmla="*/ 0 w 176"/>
                <a:gd name="T3" fmla="*/ 88 h 176"/>
                <a:gd name="T4" fmla="*/ 22 w 176"/>
                <a:gd name="T5" fmla="*/ 146 h 176"/>
                <a:gd name="T6" fmla="*/ 1 w 176"/>
                <a:gd name="T7" fmla="*/ 171 h 176"/>
                <a:gd name="T8" fmla="*/ 7 w 176"/>
                <a:gd name="T9" fmla="*/ 176 h 176"/>
                <a:gd name="T10" fmla="*/ 27 w 176"/>
                <a:gd name="T11" fmla="*/ 151 h 176"/>
                <a:gd name="T12" fmla="*/ 88 w 176"/>
                <a:gd name="T13" fmla="*/ 176 h 176"/>
                <a:gd name="T14" fmla="*/ 149 w 176"/>
                <a:gd name="T15" fmla="*/ 151 h 176"/>
                <a:gd name="T16" fmla="*/ 169 w 176"/>
                <a:gd name="T17" fmla="*/ 176 h 176"/>
                <a:gd name="T18" fmla="*/ 175 w 176"/>
                <a:gd name="T19" fmla="*/ 171 h 176"/>
                <a:gd name="T20" fmla="*/ 155 w 176"/>
                <a:gd name="T21" fmla="*/ 145 h 176"/>
                <a:gd name="T22" fmla="*/ 176 w 176"/>
                <a:gd name="T23" fmla="*/ 88 h 176"/>
                <a:gd name="T24" fmla="*/ 88 w 176"/>
                <a:gd name="T25" fmla="*/ 0 h 176"/>
                <a:gd name="T26" fmla="*/ 92 w 176"/>
                <a:gd name="T27" fmla="*/ 96 h 176"/>
                <a:gd name="T28" fmla="*/ 40 w 176"/>
                <a:gd name="T29" fmla="*/ 96 h 176"/>
                <a:gd name="T30" fmla="*/ 40 w 176"/>
                <a:gd name="T31" fmla="*/ 88 h 176"/>
                <a:gd name="T32" fmla="*/ 84 w 176"/>
                <a:gd name="T33" fmla="*/ 88 h 176"/>
                <a:gd name="T34" fmla="*/ 84 w 176"/>
                <a:gd name="T35" fmla="*/ 24 h 176"/>
                <a:gd name="T36" fmla="*/ 92 w 176"/>
                <a:gd name="T37" fmla="*/ 24 h 176"/>
                <a:gd name="T38" fmla="*/ 92 w 176"/>
                <a:gd name="T39"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88" y="0"/>
                  </a:moveTo>
                  <a:cubicBezTo>
                    <a:pt x="40" y="0"/>
                    <a:pt x="0" y="39"/>
                    <a:pt x="0" y="88"/>
                  </a:cubicBezTo>
                  <a:cubicBezTo>
                    <a:pt x="0" y="110"/>
                    <a:pt x="8" y="130"/>
                    <a:pt x="22" y="146"/>
                  </a:cubicBezTo>
                  <a:cubicBezTo>
                    <a:pt x="1" y="171"/>
                    <a:pt x="1" y="171"/>
                    <a:pt x="1" y="171"/>
                  </a:cubicBezTo>
                  <a:cubicBezTo>
                    <a:pt x="7" y="176"/>
                    <a:pt x="7" y="176"/>
                    <a:pt x="7" y="176"/>
                  </a:cubicBezTo>
                  <a:cubicBezTo>
                    <a:pt x="27" y="151"/>
                    <a:pt x="27" y="151"/>
                    <a:pt x="27" y="151"/>
                  </a:cubicBezTo>
                  <a:cubicBezTo>
                    <a:pt x="43" y="167"/>
                    <a:pt x="65" y="176"/>
                    <a:pt x="88" y="176"/>
                  </a:cubicBezTo>
                  <a:cubicBezTo>
                    <a:pt x="112" y="176"/>
                    <a:pt x="134" y="167"/>
                    <a:pt x="149" y="151"/>
                  </a:cubicBezTo>
                  <a:cubicBezTo>
                    <a:pt x="169" y="176"/>
                    <a:pt x="169" y="176"/>
                    <a:pt x="169" y="176"/>
                  </a:cubicBezTo>
                  <a:cubicBezTo>
                    <a:pt x="175" y="171"/>
                    <a:pt x="175" y="171"/>
                    <a:pt x="175" y="171"/>
                  </a:cubicBezTo>
                  <a:cubicBezTo>
                    <a:pt x="155" y="145"/>
                    <a:pt x="155" y="145"/>
                    <a:pt x="155" y="145"/>
                  </a:cubicBezTo>
                  <a:cubicBezTo>
                    <a:pt x="168" y="130"/>
                    <a:pt x="176" y="110"/>
                    <a:pt x="176" y="88"/>
                  </a:cubicBezTo>
                  <a:cubicBezTo>
                    <a:pt x="176" y="39"/>
                    <a:pt x="137" y="0"/>
                    <a:pt x="88" y="0"/>
                  </a:cubicBezTo>
                  <a:close/>
                  <a:moveTo>
                    <a:pt x="92" y="96"/>
                  </a:moveTo>
                  <a:cubicBezTo>
                    <a:pt x="40" y="96"/>
                    <a:pt x="40" y="96"/>
                    <a:pt x="40" y="96"/>
                  </a:cubicBezTo>
                  <a:cubicBezTo>
                    <a:pt x="40" y="88"/>
                    <a:pt x="40" y="88"/>
                    <a:pt x="40" y="88"/>
                  </a:cubicBezTo>
                  <a:cubicBezTo>
                    <a:pt x="84" y="88"/>
                    <a:pt x="84" y="88"/>
                    <a:pt x="84" y="88"/>
                  </a:cubicBezTo>
                  <a:cubicBezTo>
                    <a:pt x="84" y="24"/>
                    <a:pt x="84" y="24"/>
                    <a:pt x="84" y="24"/>
                  </a:cubicBezTo>
                  <a:cubicBezTo>
                    <a:pt x="92" y="24"/>
                    <a:pt x="92" y="24"/>
                    <a:pt x="92" y="24"/>
                  </a:cubicBezTo>
                  <a:lnTo>
                    <a:pt x="92" y="96"/>
                  </a:lnTo>
                  <a:close/>
                </a:path>
              </a:pathLst>
            </a:custGeom>
            <a:solidFill>
              <a:srgbClr val="D82132"/>
            </a:solidFill>
            <a:ln>
              <a:noFill/>
            </a:ln>
          </p:spPr>
          <p:txBody>
            <a:bodyPr vert="horz" wrap="square" lIns="91440" tIns="45720" rIns="91440" bIns="45720" numCol="1" anchor="t" anchorCtr="0" compatLnSpc="1"/>
            <a:lstStyle/>
            <a:p>
              <a:endParaRPr lang="zh-CN" altLang="en-US"/>
            </a:p>
          </p:txBody>
        </p:sp>
      </p:grpSp>
      <p:cxnSp>
        <p:nvCxnSpPr>
          <p:cNvPr id="42" name="直接连接符 41"/>
          <p:cNvCxnSpPr/>
          <p:nvPr/>
        </p:nvCxnSpPr>
        <p:spPr>
          <a:xfrm>
            <a:off x="4419322" y="4151086"/>
            <a:ext cx="6177241"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419322" y="5863771"/>
            <a:ext cx="6177241"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624004" y="2010951"/>
            <a:ext cx="1462260" cy="523220"/>
          </a:xfrm>
          <a:prstGeom prst="rect">
            <a:avLst/>
          </a:prstGeom>
        </p:spPr>
        <p:txBody>
          <a:bodyPr wrap="none">
            <a:spAutoFit/>
          </a:bodyPr>
          <a:lstStyle/>
          <a:p>
            <a:pPr algn="ctr"/>
            <a:r>
              <a:rPr lang="en-US" altLang="zh-CN" sz="2800" b="1" dirty="0">
                <a:solidFill>
                  <a:schemeClr val="bg1"/>
                </a:solidFill>
                <a:latin typeface="Arial" panose="020B0604020202020204" pitchFamily="34" charset="0"/>
                <a:cs typeface="Arial" panose="020B0604020202020204" pitchFamily="34" charset="0"/>
              </a:rPr>
              <a:t>LABOR</a:t>
            </a:r>
          </a:p>
        </p:txBody>
      </p:sp>
      <p:sp>
        <p:nvSpPr>
          <p:cNvPr id="50" name="矩形 49"/>
          <p:cNvSpPr/>
          <p:nvPr/>
        </p:nvSpPr>
        <p:spPr>
          <a:xfrm>
            <a:off x="1396038" y="2998619"/>
            <a:ext cx="2005277" cy="1046440"/>
          </a:xfrm>
          <a:prstGeom prst="rect">
            <a:avLst/>
          </a:prstGeom>
        </p:spPr>
        <p:txBody>
          <a:bodyPr wrap="square">
            <a:spAutoFit/>
          </a:bodyPr>
          <a:lstStyle/>
          <a:p>
            <a:pPr>
              <a:spcAft>
                <a:spcPts val="1200"/>
              </a:spcAft>
            </a:pP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WE ARE THE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BEST</a:t>
            </a:r>
          </a:p>
          <a:p>
            <a:pPr>
              <a:spcAft>
                <a:spcPts val="1200"/>
              </a:spcAft>
            </a:pP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YOU CAN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COME</a:t>
            </a:r>
          </a:p>
          <a:p>
            <a:pPr>
              <a:spcAft>
                <a:spcPts val="1200"/>
              </a:spcAft>
            </a:pP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THEY ARE </a:t>
            </a:r>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FRIENDS</a:t>
            </a:r>
          </a:p>
        </p:txBody>
      </p:sp>
      <p:cxnSp>
        <p:nvCxnSpPr>
          <p:cNvPr id="53" name="直接连接符 52"/>
          <p:cNvCxnSpPr/>
          <p:nvPr/>
        </p:nvCxnSpPr>
        <p:spPr>
          <a:xfrm>
            <a:off x="1343025" y="2886173"/>
            <a:ext cx="1991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343025" y="4157714"/>
            <a:ext cx="1991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19</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0" y="1277257"/>
            <a:ext cx="12192000" cy="5602514"/>
          </a:xfrm>
          <a:prstGeom prst="rect">
            <a:avLst/>
          </a:prstGeom>
        </p:spPr>
      </p:pic>
      <p:sp>
        <p:nvSpPr>
          <p:cNvPr id="4" name="矩形 3"/>
          <p:cNvSpPr/>
          <p:nvPr/>
        </p:nvSpPr>
        <p:spPr>
          <a:xfrm>
            <a:off x="2630884" y="210850"/>
            <a:ext cx="6930231" cy="646331"/>
          </a:xfrm>
          <a:prstGeom prst="rect">
            <a:avLst/>
          </a:prstGeom>
        </p:spPr>
        <p:txBody>
          <a:bodyPr wrap="none">
            <a:spAutoFit/>
          </a:bodyPr>
          <a:lstStyle/>
          <a:p>
            <a:pPr algn="ctr"/>
            <a:r>
              <a:rPr lang="en-US" altLang="zh-CN" sz="3600" b="1" dirty="0">
                <a:solidFill>
                  <a:srgbClr val="D82132"/>
                </a:solidFill>
                <a:latin typeface="Arial" panose="020B0604020202020204" pitchFamily="34" charset="0"/>
                <a:cs typeface="Arial" panose="020B0604020202020204" pitchFamily="34" charset="0"/>
              </a:rPr>
              <a:t>THE STRATEGY OF COMPANY</a:t>
            </a:r>
          </a:p>
        </p:txBody>
      </p:sp>
      <p:sp>
        <p:nvSpPr>
          <p:cNvPr id="5" name="矩形 4"/>
          <p:cNvSpPr/>
          <p:nvPr/>
        </p:nvSpPr>
        <p:spPr>
          <a:xfrm>
            <a:off x="2155372" y="773120"/>
            <a:ext cx="7881257" cy="276807"/>
          </a:xfrm>
          <a:prstGeom prst="rect">
            <a:avLst/>
          </a:prstGeom>
        </p:spPr>
        <p:txBody>
          <a:bodyPr wrap="square">
            <a:spAutoFit/>
          </a:bodyPr>
          <a:lstStyle/>
          <a:p>
            <a:pPr algn="ctr">
              <a:lnSpc>
                <a:spcPct val="120000"/>
              </a:lnSpc>
              <a:spcAft>
                <a:spcPts val="1200"/>
              </a:spcAft>
            </a:pPr>
            <a:r>
              <a:rPr lang="en-US" altLang="zh-CN" sz="1100" dirty="0">
                <a:solidFill>
                  <a:srgbClr val="231B24"/>
                </a:solidFill>
                <a:latin typeface="Arial" panose="020B0604020202020204" pitchFamily="34" charset="0"/>
                <a:cs typeface="Arial" panose="020B0604020202020204" pitchFamily="34" charset="0"/>
              </a:rPr>
              <a:t>Some text about this part related here. Some text about this part related goes here. Some text about this part</a:t>
            </a:r>
          </a:p>
        </p:txBody>
      </p:sp>
      <p:grpSp>
        <p:nvGrpSpPr>
          <p:cNvPr id="172" name="组合 171"/>
          <p:cNvGrpSpPr>
            <a:grpSpLocks noChangeAspect="1"/>
          </p:cNvGrpSpPr>
          <p:nvPr/>
        </p:nvGrpSpPr>
        <p:grpSpPr>
          <a:xfrm>
            <a:off x="1343025" y="1675539"/>
            <a:ext cx="9790196" cy="4792503"/>
            <a:chOff x="2863850" y="1592263"/>
            <a:chExt cx="8710613" cy="4264025"/>
          </a:xfrm>
        </p:grpSpPr>
        <p:sp>
          <p:nvSpPr>
            <p:cNvPr id="7" name="Freeform 17"/>
            <p:cNvSpPr/>
            <p:nvPr/>
          </p:nvSpPr>
          <p:spPr bwMode="auto">
            <a:xfrm>
              <a:off x="4041775" y="2117726"/>
              <a:ext cx="457200" cy="241300"/>
            </a:xfrm>
            <a:custGeom>
              <a:avLst/>
              <a:gdLst>
                <a:gd name="T0" fmla="*/ 151 w 159"/>
                <a:gd name="T1" fmla="*/ 63 h 84"/>
                <a:gd name="T2" fmla="*/ 154 w 159"/>
                <a:gd name="T3" fmla="*/ 58 h 84"/>
                <a:gd name="T4" fmla="*/ 142 w 159"/>
                <a:gd name="T5" fmla="*/ 54 h 84"/>
                <a:gd name="T6" fmla="*/ 127 w 159"/>
                <a:gd name="T7" fmla="*/ 46 h 84"/>
                <a:gd name="T8" fmla="*/ 127 w 159"/>
                <a:gd name="T9" fmla="*/ 35 h 84"/>
                <a:gd name="T10" fmla="*/ 119 w 159"/>
                <a:gd name="T11" fmla="*/ 17 h 84"/>
                <a:gd name="T12" fmla="*/ 126 w 159"/>
                <a:gd name="T13" fmla="*/ 5 h 84"/>
                <a:gd name="T14" fmla="*/ 104 w 159"/>
                <a:gd name="T15" fmla="*/ 6 h 84"/>
                <a:gd name="T16" fmla="*/ 116 w 159"/>
                <a:gd name="T17" fmla="*/ 15 h 84"/>
                <a:gd name="T18" fmla="*/ 104 w 159"/>
                <a:gd name="T19" fmla="*/ 11 h 84"/>
                <a:gd name="T20" fmla="*/ 95 w 159"/>
                <a:gd name="T21" fmla="*/ 15 h 84"/>
                <a:gd name="T22" fmla="*/ 99 w 159"/>
                <a:gd name="T23" fmla="*/ 34 h 84"/>
                <a:gd name="T24" fmla="*/ 92 w 159"/>
                <a:gd name="T25" fmla="*/ 26 h 84"/>
                <a:gd name="T26" fmla="*/ 81 w 159"/>
                <a:gd name="T27" fmla="*/ 14 h 84"/>
                <a:gd name="T28" fmla="*/ 82 w 159"/>
                <a:gd name="T29" fmla="*/ 21 h 84"/>
                <a:gd name="T30" fmla="*/ 71 w 159"/>
                <a:gd name="T31" fmla="*/ 23 h 84"/>
                <a:gd name="T32" fmla="*/ 69 w 159"/>
                <a:gd name="T33" fmla="*/ 19 h 84"/>
                <a:gd name="T34" fmla="*/ 50 w 159"/>
                <a:gd name="T35" fmla="*/ 17 h 84"/>
                <a:gd name="T36" fmla="*/ 42 w 159"/>
                <a:gd name="T37" fmla="*/ 20 h 84"/>
                <a:gd name="T38" fmla="*/ 44 w 159"/>
                <a:gd name="T39" fmla="*/ 7 h 84"/>
                <a:gd name="T40" fmla="*/ 8 w 159"/>
                <a:gd name="T41" fmla="*/ 22 h 84"/>
                <a:gd name="T42" fmla="*/ 6 w 159"/>
                <a:gd name="T43" fmla="*/ 28 h 84"/>
                <a:gd name="T44" fmla="*/ 14 w 159"/>
                <a:gd name="T45" fmla="*/ 36 h 84"/>
                <a:gd name="T46" fmla="*/ 18 w 159"/>
                <a:gd name="T47" fmla="*/ 39 h 84"/>
                <a:gd name="T48" fmla="*/ 23 w 159"/>
                <a:gd name="T49" fmla="*/ 40 h 84"/>
                <a:gd name="T50" fmla="*/ 15 w 159"/>
                <a:gd name="T51" fmla="*/ 51 h 84"/>
                <a:gd name="T52" fmla="*/ 48 w 159"/>
                <a:gd name="T53" fmla="*/ 52 h 84"/>
                <a:gd name="T54" fmla="*/ 56 w 159"/>
                <a:gd name="T55" fmla="*/ 56 h 84"/>
                <a:gd name="T56" fmla="*/ 17 w 159"/>
                <a:gd name="T57" fmla="*/ 62 h 84"/>
                <a:gd name="T58" fmla="*/ 34 w 159"/>
                <a:gd name="T59" fmla="*/ 72 h 84"/>
                <a:gd name="T60" fmla="*/ 51 w 159"/>
                <a:gd name="T61" fmla="*/ 82 h 84"/>
                <a:gd name="T62" fmla="*/ 88 w 159"/>
                <a:gd name="T63" fmla="*/ 78 h 84"/>
                <a:gd name="T64" fmla="*/ 108 w 159"/>
                <a:gd name="T65" fmla="*/ 69 h 84"/>
                <a:gd name="T66" fmla="*/ 116 w 159"/>
                <a:gd name="T67" fmla="*/ 73 h 84"/>
                <a:gd name="T68" fmla="*/ 127 w 159"/>
                <a:gd name="T69" fmla="*/ 77 h 84"/>
                <a:gd name="T70" fmla="*/ 147 w 159"/>
                <a:gd name="T71" fmla="*/ 76 h 84"/>
                <a:gd name="T72" fmla="*/ 147 w 159"/>
                <a:gd name="T73" fmla="*/ 72 h 84"/>
                <a:gd name="T74" fmla="*/ 139 w 159"/>
                <a:gd name="T75" fmla="*/ 71 h 84"/>
                <a:gd name="T76" fmla="*/ 139 w 159"/>
                <a:gd name="T77" fmla="*/ 67 h 84"/>
                <a:gd name="T78" fmla="*/ 146 w 159"/>
                <a:gd name="T79"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84">
                  <a:moveTo>
                    <a:pt x="146" y="64"/>
                  </a:moveTo>
                  <a:cubicBezTo>
                    <a:pt x="147" y="65"/>
                    <a:pt x="149" y="64"/>
                    <a:pt x="151" y="63"/>
                  </a:cubicBezTo>
                  <a:cubicBezTo>
                    <a:pt x="153" y="62"/>
                    <a:pt x="154" y="66"/>
                    <a:pt x="157" y="65"/>
                  </a:cubicBezTo>
                  <a:cubicBezTo>
                    <a:pt x="159" y="65"/>
                    <a:pt x="156" y="59"/>
                    <a:pt x="154" y="58"/>
                  </a:cubicBezTo>
                  <a:cubicBezTo>
                    <a:pt x="152" y="58"/>
                    <a:pt x="151" y="58"/>
                    <a:pt x="148" y="57"/>
                  </a:cubicBezTo>
                  <a:cubicBezTo>
                    <a:pt x="144" y="56"/>
                    <a:pt x="144" y="56"/>
                    <a:pt x="142" y="54"/>
                  </a:cubicBezTo>
                  <a:cubicBezTo>
                    <a:pt x="140" y="52"/>
                    <a:pt x="140" y="53"/>
                    <a:pt x="134" y="52"/>
                  </a:cubicBezTo>
                  <a:cubicBezTo>
                    <a:pt x="129" y="50"/>
                    <a:pt x="130" y="48"/>
                    <a:pt x="127" y="46"/>
                  </a:cubicBezTo>
                  <a:cubicBezTo>
                    <a:pt x="123" y="43"/>
                    <a:pt x="127" y="43"/>
                    <a:pt x="127" y="42"/>
                  </a:cubicBezTo>
                  <a:cubicBezTo>
                    <a:pt x="128" y="41"/>
                    <a:pt x="128" y="38"/>
                    <a:pt x="127" y="35"/>
                  </a:cubicBezTo>
                  <a:cubicBezTo>
                    <a:pt x="126" y="33"/>
                    <a:pt x="122" y="24"/>
                    <a:pt x="120" y="21"/>
                  </a:cubicBezTo>
                  <a:cubicBezTo>
                    <a:pt x="118" y="19"/>
                    <a:pt x="119" y="17"/>
                    <a:pt x="119" y="17"/>
                  </a:cubicBezTo>
                  <a:cubicBezTo>
                    <a:pt x="119" y="17"/>
                    <a:pt x="120" y="15"/>
                    <a:pt x="121" y="13"/>
                  </a:cubicBezTo>
                  <a:cubicBezTo>
                    <a:pt x="123" y="11"/>
                    <a:pt x="126" y="8"/>
                    <a:pt x="126" y="5"/>
                  </a:cubicBezTo>
                  <a:cubicBezTo>
                    <a:pt x="126" y="3"/>
                    <a:pt x="124" y="3"/>
                    <a:pt x="116" y="1"/>
                  </a:cubicBezTo>
                  <a:cubicBezTo>
                    <a:pt x="108" y="0"/>
                    <a:pt x="104" y="6"/>
                    <a:pt x="104" y="6"/>
                  </a:cubicBezTo>
                  <a:cubicBezTo>
                    <a:pt x="104" y="6"/>
                    <a:pt x="106" y="7"/>
                    <a:pt x="109" y="8"/>
                  </a:cubicBezTo>
                  <a:cubicBezTo>
                    <a:pt x="112" y="9"/>
                    <a:pt x="116" y="15"/>
                    <a:pt x="116" y="15"/>
                  </a:cubicBezTo>
                  <a:cubicBezTo>
                    <a:pt x="116" y="15"/>
                    <a:pt x="111" y="12"/>
                    <a:pt x="107" y="10"/>
                  </a:cubicBezTo>
                  <a:cubicBezTo>
                    <a:pt x="104" y="7"/>
                    <a:pt x="104" y="11"/>
                    <a:pt x="104" y="11"/>
                  </a:cubicBezTo>
                  <a:cubicBezTo>
                    <a:pt x="104" y="11"/>
                    <a:pt x="99" y="7"/>
                    <a:pt x="97" y="8"/>
                  </a:cubicBezTo>
                  <a:cubicBezTo>
                    <a:pt x="94" y="9"/>
                    <a:pt x="95" y="10"/>
                    <a:pt x="95" y="15"/>
                  </a:cubicBezTo>
                  <a:cubicBezTo>
                    <a:pt x="94" y="19"/>
                    <a:pt x="98" y="23"/>
                    <a:pt x="100" y="27"/>
                  </a:cubicBezTo>
                  <a:cubicBezTo>
                    <a:pt x="101" y="32"/>
                    <a:pt x="102" y="32"/>
                    <a:pt x="99" y="34"/>
                  </a:cubicBezTo>
                  <a:cubicBezTo>
                    <a:pt x="96" y="35"/>
                    <a:pt x="96" y="35"/>
                    <a:pt x="95" y="33"/>
                  </a:cubicBezTo>
                  <a:cubicBezTo>
                    <a:pt x="93" y="32"/>
                    <a:pt x="94" y="28"/>
                    <a:pt x="92" y="26"/>
                  </a:cubicBezTo>
                  <a:cubicBezTo>
                    <a:pt x="90" y="23"/>
                    <a:pt x="92" y="22"/>
                    <a:pt x="89" y="20"/>
                  </a:cubicBezTo>
                  <a:cubicBezTo>
                    <a:pt x="86" y="18"/>
                    <a:pt x="85" y="16"/>
                    <a:pt x="81" y="14"/>
                  </a:cubicBezTo>
                  <a:cubicBezTo>
                    <a:pt x="77" y="12"/>
                    <a:pt x="74" y="13"/>
                    <a:pt x="75" y="16"/>
                  </a:cubicBezTo>
                  <a:cubicBezTo>
                    <a:pt x="75" y="18"/>
                    <a:pt x="79" y="19"/>
                    <a:pt x="82" y="21"/>
                  </a:cubicBezTo>
                  <a:cubicBezTo>
                    <a:pt x="85" y="23"/>
                    <a:pt x="79" y="21"/>
                    <a:pt x="77" y="21"/>
                  </a:cubicBezTo>
                  <a:cubicBezTo>
                    <a:pt x="75" y="20"/>
                    <a:pt x="73" y="22"/>
                    <a:pt x="71" y="23"/>
                  </a:cubicBezTo>
                  <a:cubicBezTo>
                    <a:pt x="69" y="24"/>
                    <a:pt x="66" y="25"/>
                    <a:pt x="66" y="23"/>
                  </a:cubicBezTo>
                  <a:cubicBezTo>
                    <a:pt x="66" y="22"/>
                    <a:pt x="67" y="21"/>
                    <a:pt x="69" y="19"/>
                  </a:cubicBezTo>
                  <a:cubicBezTo>
                    <a:pt x="70" y="17"/>
                    <a:pt x="67" y="17"/>
                    <a:pt x="57" y="15"/>
                  </a:cubicBezTo>
                  <a:cubicBezTo>
                    <a:pt x="48" y="13"/>
                    <a:pt x="51" y="15"/>
                    <a:pt x="50" y="17"/>
                  </a:cubicBezTo>
                  <a:cubicBezTo>
                    <a:pt x="49" y="18"/>
                    <a:pt x="50" y="19"/>
                    <a:pt x="48" y="20"/>
                  </a:cubicBezTo>
                  <a:cubicBezTo>
                    <a:pt x="46" y="21"/>
                    <a:pt x="42" y="20"/>
                    <a:pt x="42" y="20"/>
                  </a:cubicBezTo>
                  <a:cubicBezTo>
                    <a:pt x="42" y="20"/>
                    <a:pt x="43" y="18"/>
                    <a:pt x="47" y="16"/>
                  </a:cubicBezTo>
                  <a:cubicBezTo>
                    <a:pt x="50" y="14"/>
                    <a:pt x="47" y="10"/>
                    <a:pt x="44" y="7"/>
                  </a:cubicBezTo>
                  <a:cubicBezTo>
                    <a:pt x="41" y="4"/>
                    <a:pt x="38" y="9"/>
                    <a:pt x="29" y="11"/>
                  </a:cubicBezTo>
                  <a:cubicBezTo>
                    <a:pt x="20" y="13"/>
                    <a:pt x="10" y="19"/>
                    <a:pt x="8" y="22"/>
                  </a:cubicBezTo>
                  <a:cubicBezTo>
                    <a:pt x="6" y="24"/>
                    <a:pt x="12" y="25"/>
                    <a:pt x="12" y="25"/>
                  </a:cubicBezTo>
                  <a:cubicBezTo>
                    <a:pt x="12" y="25"/>
                    <a:pt x="11" y="26"/>
                    <a:pt x="6" y="28"/>
                  </a:cubicBezTo>
                  <a:cubicBezTo>
                    <a:pt x="0" y="29"/>
                    <a:pt x="1" y="34"/>
                    <a:pt x="4" y="36"/>
                  </a:cubicBezTo>
                  <a:cubicBezTo>
                    <a:pt x="7" y="38"/>
                    <a:pt x="12" y="35"/>
                    <a:pt x="14" y="36"/>
                  </a:cubicBezTo>
                  <a:cubicBezTo>
                    <a:pt x="16" y="37"/>
                    <a:pt x="10" y="39"/>
                    <a:pt x="10" y="39"/>
                  </a:cubicBezTo>
                  <a:cubicBezTo>
                    <a:pt x="10" y="39"/>
                    <a:pt x="12" y="40"/>
                    <a:pt x="18" y="39"/>
                  </a:cubicBezTo>
                  <a:cubicBezTo>
                    <a:pt x="23" y="38"/>
                    <a:pt x="31" y="37"/>
                    <a:pt x="31" y="37"/>
                  </a:cubicBezTo>
                  <a:cubicBezTo>
                    <a:pt x="31" y="37"/>
                    <a:pt x="29" y="39"/>
                    <a:pt x="23" y="40"/>
                  </a:cubicBezTo>
                  <a:cubicBezTo>
                    <a:pt x="17" y="42"/>
                    <a:pt x="16" y="42"/>
                    <a:pt x="9" y="44"/>
                  </a:cubicBezTo>
                  <a:cubicBezTo>
                    <a:pt x="3" y="46"/>
                    <a:pt x="10" y="49"/>
                    <a:pt x="15" y="51"/>
                  </a:cubicBezTo>
                  <a:cubicBezTo>
                    <a:pt x="19" y="52"/>
                    <a:pt x="17" y="50"/>
                    <a:pt x="31" y="51"/>
                  </a:cubicBezTo>
                  <a:cubicBezTo>
                    <a:pt x="44" y="53"/>
                    <a:pt x="39" y="52"/>
                    <a:pt x="48" y="52"/>
                  </a:cubicBezTo>
                  <a:cubicBezTo>
                    <a:pt x="56" y="52"/>
                    <a:pt x="65" y="55"/>
                    <a:pt x="65" y="55"/>
                  </a:cubicBezTo>
                  <a:cubicBezTo>
                    <a:pt x="66" y="55"/>
                    <a:pt x="62" y="56"/>
                    <a:pt x="56" y="56"/>
                  </a:cubicBezTo>
                  <a:cubicBezTo>
                    <a:pt x="51" y="57"/>
                    <a:pt x="41" y="57"/>
                    <a:pt x="33" y="57"/>
                  </a:cubicBezTo>
                  <a:cubicBezTo>
                    <a:pt x="24" y="57"/>
                    <a:pt x="17" y="59"/>
                    <a:pt x="17" y="62"/>
                  </a:cubicBezTo>
                  <a:cubicBezTo>
                    <a:pt x="17" y="65"/>
                    <a:pt x="21" y="66"/>
                    <a:pt x="21" y="66"/>
                  </a:cubicBezTo>
                  <a:cubicBezTo>
                    <a:pt x="21" y="66"/>
                    <a:pt x="18" y="71"/>
                    <a:pt x="34" y="72"/>
                  </a:cubicBezTo>
                  <a:cubicBezTo>
                    <a:pt x="49" y="72"/>
                    <a:pt x="48" y="73"/>
                    <a:pt x="48" y="73"/>
                  </a:cubicBezTo>
                  <a:cubicBezTo>
                    <a:pt x="48" y="73"/>
                    <a:pt x="50" y="80"/>
                    <a:pt x="51" y="82"/>
                  </a:cubicBezTo>
                  <a:cubicBezTo>
                    <a:pt x="51" y="84"/>
                    <a:pt x="63" y="84"/>
                    <a:pt x="70" y="83"/>
                  </a:cubicBezTo>
                  <a:cubicBezTo>
                    <a:pt x="78" y="83"/>
                    <a:pt x="84" y="80"/>
                    <a:pt x="88" y="78"/>
                  </a:cubicBezTo>
                  <a:cubicBezTo>
                    <a:pt x="93" y="76"/>
                    <a:pt x="96" y="78"/>
                    <a:pt x="100" y="76"/>
                  </a:cubicBezTo>
                  <a:cubicBezTo>
                    <a:pt x="104" y="74"/>
                    <a:pt x="108" y="69"/>
                    <a:pt x="108" y="69"/>
                  </a:cubicBezTo>
                  <a:cubicBezTo>
                    <a:pt x="108" y="69"/>
                    <a:pt x="110" y="73"/>
                    <a:pt x="113" y="73"/>
                  </a:cubicBezTo>
                  <a:cubicBezTo>
                    <a:pt x="115" y="73"/>
                    <a:pt x="115" y="73"/>
                    <a:pt x="116" y="73"/>
                  </a:cubicBezTo>
                  <a:cubicBezTo>
                    <a:pt x="118" y="73"/>
                    <a:pt x="118" y="74"/>
                    <a:pt x="120" y="76"/>
                  </a:cubicBezTo>
                  <a:cubicBezTo>
                    <a:pt x="122" y="77"/>
                    <a:pt x="125" y="78"/>
                    <a:pt x="127" y="77"/>
                  </a:cubicBezTo>
                  <a:cubicBezTo>
                    <a:pt x="129" y="77"/>
                    <a:pt x="132" y="79"/>
                    <a:pt x="137" y="79"/>
                  </a:cubicBezTo>
                  <a:cubicBezTo>
                    <a:pt x="142" y="79"/>
                    <a:pt x="142" y="78"/>
                    <a:pt x="147" y="76"/>
                  </a:cubicBezTo>
                  <a:cubicBezTo>
                    <a:pt x="151" y="74"/>
                    <a:pt x="152" y="73"/>
                    <a:pt x="151" y="72"/>
                  </a:cubicBezTo>
                  <a:cubicBezTo>
                    <a:pt x="150" y="70"/>
                    <a:pt x="148" y="72"/>
                    <a:pt x="147" y="72"/>
                  </a:cubicBezTo>
                  <a:cubicBezTo>
                    <a:pt x="146" y="73"/>
                    <a:pt x="149" y="71"/>
                    <a:pt x="145" y="69"/>
                  </a:cubicBezTo>
                  <a:cubicBezTo>
                    <a:pt x="142" y="68"/>
                    <a:pt x="137" y="73"/>
                    <a:pt x="139" y="71"/>
                  </a:cubicBezTo>
                  <a:cubicBezTo>
                    <a:pt x="139" y="69"/>
                    <a:pt x="135" y="67"/>
                    <a:pt x="135" y="67"/>
                  </a:cubicBezTo>
                  <a:cubicBezTo>
                    <a:pt x="135" y="67"/>
                    <a:pt x="136" y="67"/>
                    <a:pt x="139" y="67"/>
                  </a:cubicBezTo>
                  <a:cubicBezTo>
                    <a:pt x="142" y="68"/>
                    <a:pt x="141" y="66"/>
                    <a:pt x="142" y="65"/>
                  </a:cubicBezTo>
                  <a:cubicBezTo>
                    <a:pt x="142" y="65"/>
                    <a:pt x="145" y="63"/>
                    <a:pt x="146" y="6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 name="Freeform 18"/>
            <p:cNvSpPr/>
            <p:nvPr/>
          </p:nvSpPr>
          <p:spPr bwMode="auto">
            <a:xfrm>
              <a:off x="4449763" y="2341563"/>
              <a:ext cx="30163" cy="20638"/>
            </a:xfrm>
            <a:custGeom>
              <a:avLst/>
              <a:gdLst>
                <a:gd name="T0" fmla="*/ 4 w 10"/>
                <a:gd name="T1" fmla="*/ 1 h 7"/>
                <a:gd name="T2" fmla="*/ 7 w 10"/>
                <a:gd name="T3" fmla="*/ 5 h 7"/>
                <a:gd name="T4" fmla="*/ 9 w 10"/>
                <a:gd name="T5" fmla="*/ 1 h 7"/>
                <a:gd name="T6" fmla="*/ 4 w 10"/>
                <a:gd name="T7" fmla="*/ 1 h 7"/>
              </a:gdLst>
              <a:ahLst/>
              <a:cxnLst>
                <a:cxn ang="0">
                  <a:pos x="T0" y="T1"/>
                </a:cxn>
                <a:cxn ang="0">
                  <a:pos x="T2" y="T3"/>
                </a:cxn>
                <a:cxn ang="0">
                  <a:pos x="T4" y="T5"/>
                </a:cxn>
                <a:cxn ang="0">
                  <a:pos x="T6" y="T7"/>
                </a:cxn>
              </a:cxnLst>
              <a:rect l="0" t="0" r="r" b="b"/>
              <a:pathLst>
                <a:path w="10" h="7">
                  <a:moveTo>
                    <a:pt x="4" y="1"/>
                  </a:moveTo>
                  <a:cubicBezTo>
                    <a:pt x="0" y="4"/>
                    <a:pt x="6" y="7"/>
                    <a:pt x="7" y="5"/>
                  </a:cubicBezTo>
                  <a:cubicBezTo>
                    <a:pt x="7" y="3"/>
                    <a:pt x="10" y="2"/>
                    <a:pt x="9" y="1"/>
                  </a:cubicBezTo>
                  <a:cubicBezTo>
                    <a:pt x="8" y="0"/>
                    <a:pt x="4" y="1"/>
                    <a:pt x="4" y="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 name="Freeform 19"/>
            <p:cNvSpPr/>
            <p:nvPr/>
          </p:nvSpPr>
          <p:spPr bwMode="auto">
            <a:xfrm>
              <a:off x="4445000" y="2100263"/>
              <a:ext cx="158750" cy="138113"/>
            </a:xfrm>
            <a:custGeom>
              <a:avLst/>
              <a:gdLst>
                <a:gd name="T0" fmla="*/ 53 w 55"/>
                <a:gd name="T1" fmla="*/ 30 h 48"/>
                <a:gd name="T2" fmla="*/ 54 w 55"/>
                <a:gd name="T3" fmla="*/ 27 h 48"/>
                <a:gd name="T4" fmla="*/ 52 w 55"/>
                <a:gd name="T5" fmla="*/ 20 h 48"/>
                <a:gd name="T6" fmla="*/ 48 w 55"/>
                <a:gd name="T7" fmla="*/ 20 h 48"/>
                <a:gd name="T8" fmla="*/ 46 w 55"/>
                <a:gd name="T9" fmla="*/ 22 h 48"/>
                <a:gd name="T10" fmla="*/ 44 w 55"/>
                <a:gd name="T11" fmla="*/ 19 h 48"/>
                <a:gd name="T12" fmla="*/ 40 w 55"/>
                <a:gd name="T13" fmla="*/ 18 h 48"/>
                <a:gd name="T14" fmla="*/ 46 w 55"/>
                <a:gd name="T15" fmla="*/ 13 h 48"/>
                <a:gd name="T16" fmla="*/ 47 w 55"/>
                <a:gd name="T17" fmla="*/ 10 h 48"/>
                <a:gd name="T18" fmla="*/ 48 w 55"/>
                <a:gd name="T19" fmla="*/ 6 h 48"/>
                <a:gd name="T20" fmla="*/ 41 w 55"/>
                <a:gd name="T21" fmla="*/ 5 h 48"/>
                <a:gd name="T22" fmla="*/ 44 w 55"/>
                <a:gd name="T23" fmla="*/ 2 h 48"/>
                <a:gd name="T24" fmla="*/ 36 w 55"/>
                <a:gd name="T25" fmla="*/ 3 h 48"/>
                <a:gd name="T26" fmla="*/ 34 w 55"/>
                <a:gd name="T27" fmla="*/ 6 h 48"/>
                <a:gd name="T28" fmla="*/ 30 w 55"/>
                <a:gd name="T29" fmla="*/ 7 h 48"/>
                <a:gd name="T30" fmla="*/ 25 w 55"/>
                <a:gd name="T31" fmla="*/ 5 h 48"/>
                <a:gd name="T32" fmla="*/ 22 w 55"/>
                <a:gd name="T33" fmla="*/ 7 h 48"/>
                <a:gd name="T34" fmla="*/ 15 w 55"/>
                <a:gd name="T35" fmla="*/ 6 h 48"/>
                <a:gd name="T36" fmla="*/ 17 w 55"/>
                <a:gd name="T37" fmla="*/ 10 h 48"/>
                <a:gd name="T38" fmla="*/ 18 w 55"/>
                <a:gd name="T39" fmla="*/ 11 h 48"/>
                <a:gd name="T40" fmla="*/ 16 w 55"/>
                <a:gd name="T41" fmla="*/ 10 h 48"/>
                <a:gd name="T42" fmla="*/ 12 w 55"/>
                <a:gd name="T43" fmla="*/ 13 h 48"/>
                <a:gd name="T44" fmla="*/ 18 w 55"/>
                <a:gd name="T45" fmla="*/ 15 h 48"/>
                <a:gd name="T46" fmla="*/ 22 w 55"/>
                <a:gd name="T47" fmla="*/ 17 h 48"/>
                <a:gd name="T48" fmla="*/ 23 w 55"/>
                <a:gd name="T49" fmla="*/ 21 h 48"/>
                <a:gd name="T50" fmla="*/ 18 w 55"/>
                <a:gd name="T51" fmla="*/ 24 h 48"/>
                <a:gd name="T52" fmla="*/ 12 w 55"/>
                <a:gd name="T53" fmla="*/ 23 h 48"/>
                <a:gd name="T54" fmla="*/ 4 w 55"/>
                <a:gd name="T55" fmla="*/ 19 h 48"/>
                <a:gd name="T56" fmla="*/ 1 w 55"/>
                <a:gd name="T57" fmla="*/ 23 h 48"/>
                <a:gd name="T58" fmla="*/ 5 w 55"/>
                <a:gd name="T59" fmla="*/ 27 h 48"/>
                <a:gd name="T60" fmla="*/ 11 w 55"/>
                <a:gd name="T61" fmla="*/ 31 h 48"/>
                <a:gd name="T62" fmla="*/ 15 w 55"/>
                <a:gd name="T63" fmla="*/ 32 h 48"/>
                <a:gd name="T64" fmla="*/ 17 w 55"/>
                <a:gd name="T65" fmla="*/ 33 h 48"/>
                <a:gd name="T66" fmla="*/ 23 w 55"/>
                <a:gd name="T67" fmla="*/ 37 h 48"/>
                <a:gd name="T68" fmla="*/ 29 w 55"/>
                <a:gd name="T69" fmla="*/ 45 h 48"/>
                <a:gd name="T70" fmla="*/ 39 w 55"/>
                <a:gd name="T71" fmla="*/ 44 h 48"/>
                <a:gd name="T72" fmla="*/ 38 w 55"/>
                <a:gd name="T73" fmla="*/ 39 h 48"/>
                <a:gd name="T74" fmla="*/ 39 w 55"/>
                <a:gd name="T75" fmla="*/ 42 h 48"/>
                <a:gd name="T76" fmla="*/ 48 w 55"/>
                <a:gd name="T77" fmla="*/ 40 h 48"/>
                <a:gd name="T78" fmla="*/ 52 w 55"/>
                <a:gd name="T79" fmla="*/ 37 h 48"/>
                <a:gd name="T80" fmla="*/ 53 w 55"/>
                <a:gd name="T81" fmla="*/ 33 h 48"/>
                <a:gd name="T82" fmla="*/ 53 w 55"/>
                <a:gd name="T83"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 h="48">
                  <a:moveTo>
                    <a:pt x="53" y="30"/>
                  </a:moveTo>
                  <a:cubicBezTo>
                    <a:pt x="53" y="30"/>
                    <a:pt x="55" y="28"/>
                    <a:pt x="54" y="27"/>
                  </a:cubicBezTo>
                  <a:cubicBezTo>
                    <a:pt x="54" y="25"/>
                    <a:pt x="53" y="24"/>
                    <a:pt x="52" y="20"/>
                  </a:cubicBezTo>
                  <a:cubicBezTo>
                    <a:pt x="52" y="20"/>
                    <a:pt x="48" y="18"/>
                    <a:pt x="48" y="20"/>
                  </a:cubicBezTo>
                  <a:cubicBezTo>
                    <a:pt x="48" y="22"/>
                    <a:pt x="49" y="21"/>
                    <a:pt x="46" y="22"/>
                  </a:cubicBezTo>
                  <a:cubicBezTo>
                    <a:pt x="43" y="22"/>
                    <a:pt x="46" y="20"/>
                    <a:pt x="44" y="19"/>
                  </a:cubicBezTo>
                  <a:cubicBezTo>
                    <a:pt x="43" y="18"/>
                    <a:pt x="37" y="20"/>
                    <a:pt x="40" y="18"/>
                  </a:cubicBezTo>
                  <a:cubicBezTo>
                    <a:pt x="42" y="16"/>
                    <a:pt x="42" y="14"/>
                    <a:pt x="46" y="13"/>
                  </a:cubicBezTo>
                  <a:cubicBezTo>
                    <a:pt x="51" y="12"/>
                    <a:pt x="45" y="11"/>
                    <a:pt x="47" y="10"/>
                  </a:cubicBezTo>
                  <a:cubicBezTo>
                    <a:pt x="48" y="9"/>
                    <a:pt x="49" y="7"/>
                    <a:pt x="48" y="6"/>
                  </a:cubicBezTo>
                  <a:cubicBezTo>
                    <a:pt x="48" y="5"/>
                    <a:pt x="43" y="5"/>
                    <a:pt x="41" y="5"/>
                  </a:cubicBezTo>
                  <a:cubicBezTo>
                    <a:pt x="40" y="4"/>
                    <a:pt x="44" y="3"/>
                    <a:pt x="44" y="2"/>
                  </a:cubicBezTo>
                  <a:cubicBezTo>
                    <a:pt x="44" y="0"/>
                    <a:pt x="40" y="2"/>
                    <a:pt x="36" y="3"/>
                  </a:cubicBezTo>
                  <a:cubicBezTo>
                    <a:pt x="31" y="4"/>
                    <a:pt x="32" y="5"/>
                    <a:pt x="34" y="6"/>
                  </a:cubicBezTo>
                  <a:cubicBezTo>
                    <a:pt x="36" y="7"/>
                    <a:pt x="30" y="7"/>
                    <a:pt x="30" y="7"/>
                  </a:cubicBezTo>
                  <a:cubicBezTo>
                    <a:pt x="30" y="7"/>
                    <a:pt x="27" y="5"/>
                    <a:pt x="25" y="5"/>
                  </a:cubicBezTo>
                  <a:cubicBezTo>
                    <a:pt x="24" y="5"/>
                    <a:pt x="24" y="7"/>
                    <a:pt x="22" y="7"/>
                  </a:cubicBezTo>
                  <a:cubicBezTo>
                    <a:pt x="21" y="7"/>
                    <a:pt x="21" y="5"/>
                    <a:pt x="15" y="6"/>
                  </a:cubicBezTo>
                  <a:cubicBezTo>
                    <a:pt x="10" y="6"/>
                    <a:pt x="15" y="8"/>
                    <a:pt x="17" y="10"/>
                  </a:cubicBezTo>
                  <a:cubicBezTo>
                    <a:pt x="19" y="11"/>
                    <a:pt x="18" y="11"/>
                    <a:pt x="18" y="11"/>
                  </a:cubicBezTo>
                  <a:cubicBezTo>
                    <a:pt x="18" y="11"/>
                    <a:pt x="17" y="10"/>
                    <a:pt x="16" y="10"/>
                  </a:cubicBezTo>
                  <a:cubicBezTo>
                    <a:pt x="14" y="10"/>
                    <a:pt x="13" y="10"/>
                    <a:pt x="12" y="13"/>
                  </a:cubicBezTo>
                  <a:cubicBezTo>
                    <a:pt x="11" y="16"/>
                    <a:pt x="14" y="14"/>
                    <a:pt x="18" y="15"/>
                  </a:cubicBezTo>
                  <a:cubicBezTo>
                    <a:pt x="22" y="16"/>
                    <a:pt x="19" y="16"/>
                    <a:pt x="22" y="17"/>
                  </a:cubicBezTo>
                  <a:cubicBezTo>
                    <a:pt x="24" y="18"/>
                    <a:pt x="22" y="20"/>
                    <a:pt x="23" y="21"/>
                  </a:cubicBezTo>
                  <a:cubicBezTo>
                    <a:pt x="23" y="21"/>
                    <a:pt x="19" y="23"/>
                    <a:pt x="18" y="24"/>
                  </a:cubicBezTo>
                  <a:cubicBezTo>
                    <a:pt x="17" y="24"/>
                    <a:pt x="13" y="24"/>
                    <a:pt x="12" y="23"/>
                  </a:cubicBezTo>
                  <a:cubicBezTo>
                    <a:pt x="11" y="21"/>
                    <a:pt x="9" y="18"/>
                    <a:pt x="4" y="19"/>
                  </a:cubicBezTo>
                  <a:cubicBezTo>
                    <a:pt x="0" y="20"/>
                    <a:pt x="2" y="21"/>
                    <a:pt x="1" y="23"/>
                  </a:cubicBezTo>
                  <a:cubicBezTo>
                    <a:pt x="1" y="25"/>
                    <a:pt x="4" y="25"/>
                    <a:pt x="5" y="27"/>
                  </a:cubicBezTo>
                  <a:cubicBezTo>
                    <a:pt x="7" y="29"/>
                    <a:pt x="2" y="29"/>
                    <a:pt x="11" y="31"/>
                  </a:cubicBezTo>
                  <a:cubicBezTo>
                    <a:pt x="14" y="32"/>
                    <a:pt x="15" y="32"/>
                    <a:pt x="15" y="32"/>
                  </a:cubicBezTo>
                  <a:cubicBezTo>
                    <a:pt x="16" y="33"/>
                    <a:pt x="16" y="32"/>
                    <a:pt x="17" y="33"/>
                  </a:cubicBezTo>
                  <a:cubicBezTo>
                    <a:pt x="18" y="33"/>
                    <a:pt x="18" y="34"/>
                    <a:pt x="23" y="37"/>
                  </a:cubicBezTo>
                  <a:cubicBezTo>
                    <a:pt x="29" y="40"/>
                    <a:pt x="26" y="41"/>
                    <a:pt x="29" y="45"/>
                  </a:cubicBezTo>
                  <a:cubicBezTo>
                    <a:pt x="32" y="48"/>
                    <a:pt x="37" y="45"/>
                    <a:pt x="39" y="44"/>
                  </a:cubicBezTo>
                  <a:cubicBezTo>
                    <a:pt x="40" y="43"/>
                    <a:pt x="38" y="40"/>
                    <a:pt x="38" y="39"/>
                  </a:cubicBezTo>
                  <a:cubicBezTo>
                    <a:pt x="39" y="39"/>
                    <a:pt x="39" y="41"/>
                    <a:pt x="39" y="42"/>
                  </a:cubicBezTo>
                  <a:cubicBezTo>
                    <a:pt x="40" y="43"/>
                    <a:pt x="46" y="42"/>
                    <a:pt x="48" y="40"/>
                  </a:cubicBezTo>
                  <a:cubicBezTo>
                    <a:pt x="51" y="39"/>
                    <a:pt x="52" y="38"/>
                    <a:pt x="52" y="37"/>
                  </a:cubicBezTo>
                  <a:cubicBezTo>
                    <a:pt x="52" y="35"/>
                    <a:pt x="53" y="35"/>
                    <a:pt x="53" y="33"/>
                  </a:cubicBezTo>
                  <a:cubicBezTo>
                    <a:pt x="53" y="32"/>
                    <a:pt x="52" y="30"/>
                    <a:pt x="53" y="3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 name="Freeform 20"/>
            <p:cNvSpPr/>
            <p:nvPr/>
          </p:nvSpPr>
          <p:spPr bwMode="auto">
            <a:xfrm>
              <a:off x="4525963" y="2295526"/>
              <a:ext cx="109538" cy="66675"/>
            </a:xfrm>
            <a:custGeom>
              <a:avLst/>
              <a:gdLst>
                <a:gd name="T0" fmla="*/ 34 w 38"/>
                <a:gd name="T1" fmla="*/ 8 h 23"/>
                <a:gd name="T2" fmla="*/ 31 w 38"/>
                <a:gd name="T3" fmla="*/ 3 h 23"/>
                <a:gd name="T4" fmla="*/ 25 w 38"/>
                <a:gd name="T5" fmla="*/ 5 h 23"/>
                <a:gd name="T6" fmla="*/ 19 w 38"/>
                <a:gd name="T7" fmla="*/ 3 h 23"/>
                <a:gd name="T8" fmla="*/ 13 w 38"/>
                <a:gd name="T9" fmla="*/ 1 h 23"/>
                <a:gd name="T10" fmla="*/ 9 w 38"/>
                <a:gd name="T11" fmla="*/ 6 h 23"/>
                <a:gd name="T12" fmla="*/ 6 w 38"/>
                <a:gd name="T13" fmla="*/ 10 h 23"/>
                <a:gd name="T14" fmla="*/ 1 w 38"/>
                <a:gd name="T15" fmla="*/ 12 h 23"/>
                <a:gd name="T16" fmla="*/ 9 w 38"/>
                <a:gd name="T17" fmla="*/ 16 h 23"/>
                <a:gd name="T18" fmla="*/ 14 w 38"/>
                <a:gd name="T19" fmla="*/ 18 h 23"/>
                <a:gd name="T20" fmla="*/ 20 w 38"/>
                <a:gd name="T21" fmla="*/ 21 h 23"/>
                <a:gd name="T22" fmla="*/ 29 w 38"/>
                <a:gd name="T23" fmla="*/ 20 h 23"/>
                <a:gd name="T24" fmla="*/ 36 w 38"/>
                <a:gd name="T25" fmla="*/ 16 h 23"/>
                <a:gd name="T26" fmla="*/ 34 w 38"/>
                <a:gd name="T27" fmla="*/ 13 h 23"/>
                <a:gd name="T28" fmla="*/ 29 w 38"/>
                <a:gd name="T29" fmla="*/ 9 h 23"/>
                <a:gd name="T30" fmla="*/ 32 w 38"/>
                <a:gd name="T31" fmla="*/ 7 h 23"/>
                <a:gd name="T32" fmla="*/ 34 w 38"/>
                <a:gd name="T33"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23">
                  <a:moveTo>
                    <a:pt x="34" y="8"/>
                  </a:moveTo>
                  <a:cubicBezTo>
                    <a:pt x="36" y="4"/>
                    <a:pt x="33" y="2"/>
                    <a:pt x="31" y="3"/>
                  </a:cubicBezTo>
                  <a:cubicBezTo>
                    <a:pt x="28" y="3"/>
                    <a:pt x="27" y="4"/>
                    <a:pt x="25" y="5"/>
                  </a:cubicBezTo>
                  <a:cubicBezTo>
                    <a:pt x="23" y="7"/>
                    <a:pt x="21" y="5"/>
                    <a:pt x="19" y="3"/>
                  </a:cubicBezTo>
                  <a:cubicBezTo>
                    <a:pt x="17" y="2"/>
                    <a:pt x="16" y="0"/>
                    <a:pt x="13" y="1"/>
                  </a:cubicBezTo>
                  <a:cubicBezTo>
                    <a:pt x="11" y="2"/>
                    <a:pt x="9" y="6"/>
                    <a:pt x="9" y="6"/>
                  </a:cubicBezTo>
                  <a:cubicBezTo>
                    <a:pt x="9" y="6"/>
                    <a:pt x="9" y="8"/>
                    <a:pt x="6" y="10"/>
                  </a:cubicBezTo>
                  <a:cubicBezTo>
                    <a:pt x="4" y="12"/>
                    <a:pt x="3" y="10"/>
                    <a:pt x="1" y="12"/>
                  </a:cubicBezTo>
                  <a:cubicBezTo>
                    <a:pt x="0" y="14"/>
                    <a:pt x="7" y="16"/>
                    <a:pt x="9" y="16"/>
                  </a:cubicBezTo>
                  <a:cubicBezTo>
                    <a:pt x="11" y="16"/>
                    <a:pt x="11" y="18"/>
                    <a:pt x="14" y="18"/>
                  </a:cubicBezTo>
                  <a:cubicBezTo>
                    <a:pt x="18" y="19"/>
                    <a:pt x="20" y="21"/>
                    <a:pt x="20" y="21"/>
                  </a:cubicBezTo>
                  <a:cubicBezTo>
                    <a:pt x="25" y="23"/>
                    <a:pt x="25" y="23"/>
                    <a:pt x="29" y="20"/>
                  </a:cubicBezTo>
                  <a:cubicBezTo>
                    <a:pt x="33" y="17"/>
                    <a:pt x="35" y="17"/>
                    <a:pt x="36" y="16"/>
                  </a:cubicBezTo>
                  <a:cubicBezTo>
                    <a:pt x="37" y="15"/>
                    <a:pt x="38" y="13"/>
                    <a:pt x="34" y="13"/>
                  </a:cubicBezTo>
                  <a:cubicBezTo>
                    <a:pt x="31" y="13"/>
                    <a:pt x="30" y="11"/>
                    <a:pt x="29" y="9"/>
                  </a:cubicBezTo>
                  <a:cubicBezTo>
                    <a:pt x="28" y="7"/>
                    <a:pt x="30" y="6"/>
                    <a:pt x="32" y="7"/>
                  </a:cubicBezTo>
                  <a:cubicBezTo>
                    <a:pt x="34" y="8"/>
                    <a:pt x="32" y="11"/>
                    <a:pt x="34"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 name="Freeform 21"/>
            <p:cNvSpPr/>
            <p:nvPr/>
          </p:nvSpPr>
          <p:spPr bwMode="auto">
            <a:xfrm>
              <a:off x="4594225" y="2027238"/>
              <a:ext cx="80963" cy="55563"/>
            </a:xfrm>
            <a:custGeom>
              <a:avLst/>
              <a:gdLst>
                <a:gd name="T0" fmla="*/ 21 w 28"/>
                <a:gd name="T1" fmla="*/ 5 h 19"/>
                <a:gd name="T2" fmla="*/ 17 w 28"/>
                <a:gd name="T3" fmla="*/ 1 h 19"/>
                <a:gd name="T4" fmla="*/ 10 w 28"/>
                <a:gd name="T5" fmla="*/ 3 h 19"/>
                <a:gd name="T6" fmla="*/ 5 w 28"/>
                <a:gd name="T7" fmla="*/ 5 h 19"/>
                <a:gd name="T8" fmla="*/ 0 w 28"/>
                <a:gd name="T9" fmla="*/ 11 h 19"/>
                <a:gd name="T10" fmla="*/ 6 w 28"/>
                <a:gd name="T11" fmla="*/ 14 h 19"/>
                <a:gd name="T12" fmla="*/ 14 w 28"/>
                <a:gd name="T13" fmla="*/ 17 h 19"/>
                <a:gd name="T14" fmla="*/ 25 w 28"/>
                <a:gd name="T15" fmla="*/ 18 h 19"/>
                <a:gd name="T16" fmla="*/ 27 w 28"/>
                <a:gd name="T17" fmla="*/ 9 h 19"/>
                <a:gd name="T18" fmla="*/ 21 w 28"/>
                <a:gd name="T1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9">
                  <a:moveTo>
                    <a:pt x="21" y="5"/>
                  </a:moveTo>
                  <a:cubicBezTo>
                    <a:pt x="20" y="4"/>
                    <a:pt x="22" y="0"/>
                    <a:pt x="17" y="1"/>
                  </a:cubicBezTo>
                  <a:cubicBezTo>
                    <a:pt x="12" y="2"/>
                    <a:pt x="10" y="3"/>
                    <a:pt x="10" y="3"/>
                  </a:cubicBezTo>
                  <a:cubicBezTo>
                    <a:pt x="9" y="4"/>
                    <a:pt x="5" y="5"/>
                    <a:pt x="5" y="5"/>
                  </a:cubicBezTo>
                  <a:cubicBezTo>
                    <a:pt x="5" y="5"/>
                    <a:pt x="0" y="10"/>
                    <a:pt x="0" y="11"/>
                  </a:cubicBezTo>
                  <a:cubicBezTo>
                    <a:pt x="0" y="12"/>
                    <a:pt x="2" y="14"/>
                    <a:pt x="6" y="14"/>
                  </a:cubicBezTo>
                  <a:cubicBezTo>
                    <a:pt x="9" y="15"/>
                    <a:pt x="9" y="16"/>
                    <a:pt x="14" y="17"/>
                  </a:cubicBezTo>
                  <a:cubicBezTo>
                    <a:pt x="20" y="19"/>
                    <a:pt x="22" y="19"/>
                    <a:pt x="25" y="18"/>
                  </a:cubicBezTo>
                  <a:cubicBezTo>
                    <a:pt x="28" y="16"/>
                    <a:pt x="27" y="10"/>
                    <a:pt x="27" y="9"/>
                  </a:cubicBezTo>
                  <a:cubicBezTo>
                    <a:pt x="27" y="9"/>
                    <a:pt x="23" y="6"/>
                    <a:pt x="21"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 name="Freeform 22"/>
            <p:cNvSpPr/>
            <p:nvPr/>
          </p:nvSpPr>
          <p:spPr bwMode="auto">
            <a:xfrm>
              <a:off x="4384675" y="2036763"/>
              <a:ext cx="39688" cy="25400"/>
            </a:xfrm>
            <a:custGeom>
              <a:avLst/>
              <a:gdLst>
                <a:gd name="T0" fmla="*/ 6 w 14"/>
                <a:gd name="T1" fmla="*/ 3 h 9"/>
                <a:gd name="T2" fmla="*/ 4 w 14"/>
                <a:gd name="T3" fmla="*/ 7 h 9"/>
                <a:gd name="T4" fmla="*/ 14 w 14"/>
                <a:gd name="T5" fmla="*/ 7 h 9"/>
                <a:gd name="T6" fmla="*/ 12 w 14"/>
                <a:gd name="T7" fmla="*/ 3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6"/>
                    <a:pt x="0" y="6"/>
                    <a:pt x="4" y="7"/>
                  </a:cubicBezTo>
                  <a:cubicBezTo>
                    <a:pt x="8" y="8"/>
                    <a:pt x="13" y="9"/>
                    <a:pt x="14" y="7"/>
                  </a:cubicBezTo>
                  <a:cubicBezTo>
                    <a:pt x="14" y="6"/>
                    <a:pt x="12" y="3"/>
                    <a:pt x="12" y="3"/>
                  </a:cubicBezTo>
                  <a:cubicBezTo>
                    <a:pt x="9" y="2"/>
                    <a:pt x="8" y="0"/>
                    <a:pt x="6" y="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 name="Freeform 23"/>
            <p:cNvSpPr/>
            <p:nvPr/>
          </p:nvSpPr>
          <p:spPr bwMode="auto">
            <a:xfrm>
              <a:off x="4487863" y="2327276"/>
              <a:ext cx="28575" cy="17463"/>
            </a:xfrm>
            <a:custGeom>
              <a:avLst/>
              <a:gdLst>
                <a:gd name="T0" fmla="*/ 4 w 10"/>
                <a:gd name="T1" fmla="*/ 6 h 6"/>
                <a:gd name="T2" fmla="*/ 10 w 10"/>
                <a:gd name="T3" fmla="*/ 1 h 6"/>
                <a:gd name="T4" fmla="*/ 3 w 10"/>
                <a:gd name="T5" fmla="*/ 1 h 6"/>
                <a:gd name="T6" fmla="*/ 4 w 10"/>
                <a:gd name="T7" fmla="*/ 6 h 6"/>
              </a:gdLst>
              <a:ahLst/>
              <a:cxnLst>
                <a:cxn ang="0">
                  <a:pos x="T0" y="T1"/>
                </a:cxn>
                <a:cxn ang="0">
                  <a:pos x="T2" y="T3"/>
                </a:cxn>
                <a:cxn ang="0">
                  <a:pos x="T4" y="T5"/>
                </a:cxn>
                <a:cxn ang="0">
                  <a:pos x="T6" y="T7"/>
                </a:cxn>
              </a:cxnLst>
              <a:rect l="0" t="0" r="r" b="b"/>
              <a:pathLst>
                <a:path w="10" h="6">
                  <a:moveTo>
                    <a:pt x="4" y="6"/>
                  </a:moveTo>
                  <a:cubicBezTo>
                    <a:pt x="7" y="6"/>
                    <a:pt x="8" y="4"/>
                    <a:pt x="10" y="1"/>
                  </a:cubicBezTo>
                  <a:cubicBezTo>
                    <a:pt x="10" y="1"/>
                    <a:pt x="6" y="0"/>
                    <a:pt x="3" y="1"/>
                  </a:cubicBezTo>
                  <a:cubicBezTo>
                    <a:pt x="0" y="2"/>
                    <a:pt x="1" y="6"/>
                    <a:pt x="4" y="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 name="Freeform 24"/>
            <p:cNvSpPr/>
            <p:nvPr/>
          </p:nvSpPr>
          <p:spPr bwMode="auto">
            <a:xfrm>
              <a:off x="4403725" y="1976438"/>
              <a:ext cx="179388" cy="88900"/>
            </a:xfrm>
            <a:custGeom>
              <a:avLst/>
              <a:gdLst>
                <a:gd name="T0" fmla="*/ 8 w 62"/>
                <a:gd name="T1" fmla="*/ 3 h 31"/>
                <a:gd name="T2" fmla="*/ 1 w 62"/>
                <a:gd name="T3" fmla="*/ 5 h 31"/>
                <a:gd name="T4" fmla="*/ 5 w 62"/>
                <a:gd name="T5" fmla="*/ 8 h 31"/>
                <a:gd name="T6" fmla="*/ 4 w 62"/>
                <a:gd name="T7" fmla="*/ 12 h 31"/>
                <a:gd name="T8" fmla="*/ 6 w 62"/>
                <a:gd name="T9" fmla="*/ 14 h 31"/>
                <a:gd name="T10" fmla="*/ 12 w 62"/>
                <a:gd name="T11" fmla="*/ 16 h 31"/>
                <a:gd name="T12" fmla="*/ 15 w 62"/>
                <a:gd name="T13" fmla="*/ 17 h 31"/>
                <a:gd name="T14" fmla="*/ 22 w 62"/>
                <a:gd name="T15" fmla="*/ 19 h 31"/>
                <a:gd name="T16" fmla="*/ 32 w 62"/>
                <a:gd name="T17" fmla="*/ 20 h 31"/>
                <a:gd name="T18" fmla="*/ 41 w 62"/>
                <a:gd name="T19" fmla="*/ 18 h 31"/>
                <a:gd name="T20" fmla="*/ 38 w 62"/>
                <a:gd name="T21" fmla="*/ 20 h 31"/>
                <a:gd name="T22" fmla="*/ 34 w 62"/>
                <a:gd name="T23" fmla="*/ 25 h 31"/>
                <a:gd name="T24" fmla="*/ 41 w 62"/>
                <a:gd name="T25" fmla="*/ 30 h 31"/>
                <a:gd name="T26" fmla="*/ 49 w 62"/>
                <a:gd name="T27" fmla="*/ 29 h 31"/>
                <a:gd name="T28" fmla="*/ 56 w 62"/>
                <a:gd name="T29" fmla="*/ 28 h 31"/>
                <a:gd name="T30" fmla="*/ 56 w 62"/>
                <a:gd name="T31" fmla="*/ 26 h 31"/>
                <a:gd name="T32" fmla="*/ 55 w 62"/>
                <a:gd name="T33" fmla="*/ 22 h 31"/>
                <a:gd name="T34" fmla="*/ 60 w 62"/>
                <a:gd name="T35" fmla="*/ 21 h 31"/>
                <a:gd name="T36" fmla="*/ 58 w 62"/>
                <a:gd name="T37" fmla="*/ 18 h 31"/>
                <a:gd name="T38" fmla="*/ 58 w 62"/>
                <a:gd name="T39" fmla="*/ 15 h 31"/>
                <a:gd name="T40" fmla="*/ 58 w 62"/>
                <a:gd name="T41" fmla="*/ 9 h 31"/>
                <a:gd name="T42" fmla="*/ 56 w 62"/>
                <a:gd name="T43" fmla="*/ 4 h 31"/>
                <a:gd name="T44" fmla="*/ 49 w 62"/>
                <a:gd name="T45" fmla="*/ 2 h 31"/>
                <a:gd name="T46" fmla="*/ 46 w 62"/>
                <a:gd name="T47" fmla="*/ 5 h 31"/>
                <a:gd name="T48" fmla="*/ 44 w 62"/>
                <a:gd name="T49" fmla="*/ 3 h 31"/>
                <a:gd name="T50" fmla="*/ 33 w 62"/>
                <a:gd name="T51" fmla="*/ 2 h 31"/>
                <a:gd name="T52" fmla="*/ 40 w 62"/>
                <a:gd name="T53" fmla="*/ 10 h 31"/>
                <a:gd name="T54" fmla="*/ 33 w 62"/>
                <a:gd name="T55" fmla="*/ 12 h 31"/>
                <a:gd name="T56" fmla="*/ 25 w 62"/>
                <a:gd name="T57" fmla="*/ 5 h 31"/>
                <a:gd name="T58" fmla="*/ 21 w 62"/>
                <a:gd name="T59" fmla="*/ 8 h 31"/>
                <a:gd name="T60" fmla="*/ 25 w 62"/>
                <a:gd name="T61" fmla="*/ 16 h 31"/>
                <a:gd name="T62" fmla="*/ 16 w 62"/>
                <a:gd name="T63" fmla="*/ 11 h 31"/>
                <a:gd name="T64" fmla="*/ 14 w 62"/>
                <a:gd name="T65" fmla="*/ 7 h 31"/>
                <a:gd name="T66" fmla="*/ 8 w 62"/>
                <a:gd name="T6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1">
                  <a:moveTo>
                    <a:pt x="8" y="3"/>
                  </a:moveTo>
                  <a:cubicBezTo>
                    <a:pt x="2" y="0"/>
                    <a:pt x="0" y="2"/>
                    <a:pt x="1" y="5"/>
                  </a:cubicBezTo>
                  <a:cubicBezTo>
                    <a:pt x="1" y="9"/>
                    <a:pt x="5" y="8"/>
                    <a:pt x="5" y="8"/>
                  </a:cubicBezTo>
                  <a:cubicBezTo>
                    <a:pt x="5" y="8"/>
                    <a:pt x="3" y="10"/>
                    <a:pt x="4" y="12"/>
                  </a:cubicBezTo>
                  <a:cubicBezTo>
                    <a:pt x="5" y="13"/>
                    <a:pt x="8" y="14"/>
                    <a:pt x="6" y="14"/>
                  </a:cubicBezTo>
                  <a:cubicBezTo>
                    <a:pt x="5" y="14"/>
                    <a:pt x="8" y="17"/>
                    <a:pt x="12" y="16"/>
                  </a:cubicBezTo>
                  <a:cubicBezTo>
                    <a:pt x="16" y="15"/>
                    <a:pt x="17" y="17"/>
                    <a:pt x="15" y="17"/>
                  </a:cubicBezTo>
                  <a:cubicBezTo>
                    <a:pt x="13" y="18"/>
                    <a:pt x="14" y="20"/>
                    <a:pt x="22" y="19"/>
                  </a:cubicBezTo>
                  <a:cubicBezTo>
                    <a:pt x="31" y="19"/>
                    <a:pt x="27" y="20"/>
                    <a:pt x="32" y="20"/>
                  </a:cubicBezTo>
                  <a:cubicBezTo>
                    <a:pt x="38" y="20"/>
                    <a:pt x="39" y="18"/>
                    <a:pt x="41" y="18"/>
                  </a:cubicBezTo>
                  <a:cubicBezTo>
                    <a:pt x="44" y="18"/>
                    <a:pt x="40" y="19"/>
                    <a:pt x="38" y="20"/>
                  </a:cubicBezTo>
                  <a:cubicBezTo>
                    <a:pt x="36" y="21"/>
                    <a:pt x="35" y="23"/>
                    <a:pt x="34" y="25"/>
                  </a:cubicBezTo>
                  <a:cubicBezTo>
                    <a:pt x="34" y="27"/>
                    <a:pt x="36" y="31"/>
                    <a:pt x="41" y="30"/>
                  </a:cubicBezTo>
                  <a:cubicBezTo>
                    <a:pt x="46" y="30"/>
                    <a:pt x="45" y="30"/>
                    <a:pt x="49" y="29"/>
                  </a:cubicBezTo>
                  <a:cubicBezTo>
                    <a:pt x="53" y="29"/>
                    <a:pt x="53" y="29"/>
                    <a:pt x="56" y="28"/>
                  </a:cubicBezTo>
                  <a:cubicBezTo>
                    <a:pt x="58" y="28"/>
                    <a:pt x="56" y="27"/>
                    <a:pt x="56" y="26"/>
                  </a:cubicBezTo>
                  <a:cubicBezTo>
                    <a:pt x="55" y="25"/>
                    <a:pt x="54" y="24"/>
                    <a:pt x="55" y="22"/>
                  </a:cubicBezTo>
                  <a:cubicBezTo>
                    <a:pt x="56" y="20"/>
                    <a:pt x="59" y="22"/>
                    <a:pt x="60" y="21"/>
                  </a:cubicBezTo>
                  <a:cubicBezTo>
                    <a:pt x="62" y="20"/>
                    <a:pt x="60" y="19"/>
                    <a:pt x="58" y="18"/>
                  </a:cubicBezTo>
                  <a:cubicBezTo>
                    <a:pt x="56" y="17"/>
                    <a:pt x="57" y="17"/>
                    <a:pt x="58" y="15"/>
                  </a:cubicBezTo>
                  <a:cubicBezTo>
                    <a:pt x="59" y="13"/>
                    <a:pt x="60" y="12"/>
                    <a:pt x="58" y="9"/>
                  </a:cubicBezTo>
                  <a:cubicBezTo>
                    <a:pt x="57" y="6"/>
                    <a:pt x="58" y="6"/>
                    <a:pt x="56" y="4"/>
                  </a:cubicBezTo>
                  <a:cubicBezTo>
                    <a:pt x="56" y="4"/>
                    <a:pt x="52" y="2"/>
                    <a:pt x="49" y="2"/>
                  </a:cubicBezTo>
                  <a:cubicBezTo>
                    <a:pt x="45" y="2"/>
                    <a:pt x="47" y="4"/>
                    <a:pt x="46" y="5"/>
                  </a:cubicBezTo>
                  <a:cubicBezTo>
                    <a:pt x="45" y="6"/>
                    <a:pt x="44" y="3"/>
                    <a:pt x="44" y="3"/>
                  </a:cubicBezTo>
                  <a:cubicBezTo>
                    <a:pt x="43" y="3"/>
                    <a:pt x="36" y="1"/>
                    <a:pt x="33" y="2"/>
                  </a:cubicBezTo>
                  <a:cubicBezTo>
                    <a:pt x="30" y="3"/>
                    <a:pt x="34" y="4"/>
                    <a:pt x="40" y="10"/>
                  </a:cubicBezTo>
                  <a:cubicBezTo>
                    <a:pt x="45" y="16"/>
                    <a:pt x="37" y="13"/>
                    <a:pt x="33" y="12"/>
                  </a:cubicBezTo>
                  <a:cubicBezTo>
                    <a:pt x="29" y="10"/>
                    <a:pt x="29" y="6"/>
                    <a:pt x="25" y="5"/>
                  </a:cubicBezTo>
                  <a:cubicBezTo>
                    <a:pt x="20" y="4"/>
                    <a:pt x="22" y="8"/>
                    <a:pt x="21" y="8"/>
                  </a:cubicBezTo>
                  <a:cubicBezTo>
                    <a:pt x="20" y="9"/>
                    <a:pt x="27" y="17"/>
                    <a:pt x="25" y="16"/>
                  </a:cubicBezTo>
                  <a:cubicBezTo>
                    <a:pt x="24" y="16"/>
                    <a:pt x="20" y="13"/>
                    <a:pt x="16" y="11"/>
                  </a:cubicBezTo>
                  <a:cubicBezTo>
                    <a:pt x="11" y="9"/>
                    <a:pt x="15" y="7"/>
                    <a:pt x="14" y="7"/>
                  </a:cubicBezTo>
                  <a:cubicBezTo>
                    <a:pt x="13" y="7"/>
                    <a:pt x="15" y="6"/>
                    <a:pt x="8" y="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 name="Freeform 25"/>
            <p:cNvSpPr/>
            <p:nvPr/>
          </p:nvSpPr>
          <p:spPr bwMode="auto">
            <a:xfrm>
              <a:off x="4438650" y="1914526"/>
              <a:ext cx="52388" cy="17463"/>
            </a:xfrm>
            <a:custGeom>
              <a:avLst/>
              <a:gdLst>
                <a:gd name="T0" fmla="*/ 15 w 18"/>
                <a:gd name="T1" fmla="*/ 4 h 6"/>
                <a:gd name="T2" fmla="*/ 10 w 18"/>
                <a:gd name="T3" fmla="*/ 1 h 6"/>
                <a:gd name="T4" fmla="*/ 5 w 18"/>
                <a:gd name="T5" fmla="*/ 2 h 6"/>
                <a:gd name="T6" fmla="*/ 15 w 18"/>
                <a:gd name="T7" fmla="*/ 4 h 6"/>
              </a:gdLst>
              <a:ahLst/>
              <a:cxnLst>
                <a:cxn ang="0">
                  <a:pos x="T0" y="T1"/>
                </a:cxn>
                <a:cxn ang="0">
                  <a:pos x="T2" y="T3"/>
                </a:cxn>
                <a:cxn ang="0">
                  <a:pos x="T4" y="T5"/>
                </a:cxn>
                <a:cxn ang="0">
                  <a:pos x="T6" y="T7"/>
                </a:cxn>
              </a:cxnLst>
              <a:rect l="0" t="0" r="r" b="b"/>
              <a:pathLst>
                <a:path w="18" h="6">
                  <a:moveTo>
                    <a:pt x="15" y="4"/>
                  </a:moveTo>
                  <a:cubicBezTo>
                    <a:pt x="18" y="2"/>
                    <a:pt x="10" y="1"/>
                    <a:pt x="10" y="1"/>
                  </a:cubicBezTo>
                  <a:cubicBezTo>
                    <a:pt x="6" y="1"/>
                    <a:pt x="0" y="0"/>
                    <a:pt x="5" y="2"/>
                  </a:cubicBezTo>
                  <a:cubicBezTo>
                    <a:pt x="10" y="4"/>
                    <a:pt x="12" y="6"/>
                    <a:pt x="15"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 name="Freeform 26"/>
            <p:cNvSpPr/>
            <p:nvPr/>
          </p:nvSpPr>
          <p:spPr bwMode="auto">
            <a:xfrm>
              <a:off x="4816475" y="2362201"/>
              <a:ext cx="28575" cy="28575"/>
            </a:xfrm>
            <a:custGeom>
              <a:avLst/>
              <a:gdLst>
                <a:gd name="T0" fmla="*/ 5 w 10"/>
                <a:gd name="T1" fmla="*/ 0 h 10"/>
                <a:gd name="T2" fmla="*/ 2 w 10"/>
                <a:gd name="T3" fmla="*/ 6 h 10"/>
                <a:gd name="T4" fmla="*/ 9 w 10"/>
                <a:gd name="T5" fmla="*/ 6 h 10"/>
                <a:gd name="T6" fmla="*/ 9 w 10"/>
                <a:gd name="T7" fmla="*/ 2 h 10"/>
                <a:gd name="T8" fmla="*/ 5 w 10"/>
                <a:gd name="T9" fmla="*/ 0 h 10"/>
              </a:gdLst>
              <a:ahLst/>
              <a:cxnLst>
                <a:cxn ang="0">
                  <a:pos x="T0" y="T1"/>
                </a:cxn>
                <a:cxn ang="0">
                  <a:pos x="T2" y="T3"/>
                </a:cxn>
                <a:cxn ang="0">
                  <a:pos x="T4" y="T5"/>
                </a:cxn>
                <a:cxn ang="0">
                  <a:pos x="T6" y="T7"/>
                </a:cxn>
                <a:cxn ang="0">
                  <a:pos x="T8" y="T9"/>
                </a:cxn>
              </a:cxnLst>
              <a:rect l="0" t="0" r="r" b="b"/>
              <a:pathLst>
                <a:path w="10" h="10">
                  <a:moveTo>
                    <a:pt x="5" y="0"/>
                  </a:moveTo>
                  <a:cubicBezTo>
                    <a:pt x="3" y="2"/>
                    <a:pt x="0" y="3"/>
                    <a:pt x="2" y="6"/>
                  </a:cubicBezTo>
                  <a:cubicBezTo>
                    <a:pt x="4" y="10"/>
                    <a:pt x="8" y="8"/>
                    <a:pt x="9" y="6"/>
                  </a:cubicBezTo>
                  <a:cubicBezTo>
                    <a:pt x="10" y="4"/>
                    <a:pt x="10" y="2"/>
                    <a:pt x="9" y="2"/>
                  </a:cubicBezTo>
                  <a:cubicBezTo>
                    <a:pt x="8" y="1"/>
                    <a:pt x="5" y="0"/>
                    <a:pt x="5"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7" name="Freeform 27"/>
            <p:cNvSpPr/>
            <p:nvPr/>
          </p:nvSpPr>
          <p:spPr bwMode="auto">
            <a:xfrm>
              <a:off x="5038725" y="2557463"/>
              <a:ext cx="22225" cy="17463"/>
            </a:xfrm>
            <a:custGeom>
              <a:avLst/>
              <a:gdLst>
                <a:gd name="T0" fmla="*/ 4 w 8"/>
                <a:gd name="T1" fmla="*/ 5 h 6"/>
                <a:gd name="T2" fmla="*/ 7 w 8"/>
                <a:gd name="T3" fmla="*/ 1 h 6"/>
                <a:gd name="T4" fmla="*/ 0 w 8"/>
                <a:gd name="T5" fmla="*/ 0 h 6"/>
                <a:gd name="T6" fmla="*/ 4 w 8"/>
                <a:gd name="T7" fmla="*/ 5 h 6"/>
              </a:gdLst>
              <a:ahLst/>
              <a:cxnLst>
                <a:cxn ang="0">
                  <a:pos x="T0" y="T1"/>
                </a:cxn>
                <a:cxn ang="0">
                  <a:pos x="T2" y="T3"/>
                </a:cxn>
                <a:cxn ang="0">
                  <a:pos x="T4" y="T5"/>
                </a:cxn>
                <a:cxn ang="0">
                  <a:pos x="T6" y="T7"/>
                </a:cxn>
              </a:cxnLst>
              <a:rect l="0" t="0" r="r" b="b"/>
              <a:pathLst>
                <a:path w="8" h="6">
                  <a:moveTo>
                    <a:pt x="4" y="5"/>
                  </a:moveTo>
                  <a:cubicBezTo>
                    <a:pt x="7" y="3"/>
                    <a:pt x="8" y="2"/>
                    <a:pt x="7" y="1"/>
                  </a:cubicBezTo>
                  <a:cubicBezTo>
                    <a:pt x="5" y="0"/>
                    <a:pt x="0" y="0"/>
                    <a:pt x="0" y="0"/>
                  </a:cubicBezTo>
                  <a:cubicBezTo>
                    <a:pt x="1" y="2"/>
                    <a:pt x="1" y="6"/>
                    <a:pt x="4"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8" name="Freeform 28"/>
            <p:cNvSpPr/>
            <p:nvPr/>
          </p:nvSpPr>
          <p:spPr bwMode="auto">
            <a:xfrm>
              <a:off x="5121275" y="2370138"/>
              <a:ext cx="38100" cy="20638"/>
            </a:xfrm>
            <a:custGeom>
              <a:avLst/>
              <a:gdLst>
                <a:gd name="T0" fmla="*/ 13 w 13"/>
                <a:gd name="T1" fmla="*/ 6 h 7"/>
                <a:gd name="T2" fmla="*/ 10 w 13"/>
                <a:gd name="T3" fmla="*/ 1 h 7"/>
                <a:gd name="T4" fmla="*/ 3 w 13"/>
                <a:gd name="T5" fmla="*/ 1 h 7"/>
                <a:gd name="T6" fmla="*/ 4 w 13"/>
                <a:gd name="T7" fmla="*/ 5 h 7"/>
                <a:gd name="T8" fmla="*/ 13 w 13"/>
                <a:gd name="T9" fmla="*/ 6 h 7"/>
              </a:gdLst>
              <a:ahLst/>
              <a:cxnLst>
                <a:cxn ang="0">
                  <a:pos x="T0" y="T1"/>
                </a:cxn>
                <a:cxn ang="0">
                  <a:pos x="T2" y="T3"/>
                </a:cxn>
                <a:cxn ang="0">
                  <a:pos x="T4" y="T5"/>
                </a:cxn>
                <a:cxn ang="0">
                  <a:pos x="T6" y="T7"/>
                </a:cxn>
                <a:cxn ang="0">
                  <a:pos x="T8" y="T9"/>
                </a:cxn>
              </a:cxnLst>
              <a:rect l="0" t="0" r="r" b="b"/>
              <a:pathLst>
                <a:path w="13" h="7">
                  <a:moveTo>
                    <a:pt x="13" y="6"/>
                  </a:moveTo>
                  <a:cubicBezTo>
                    <a:pt x="13" y="5"/>
                    <a:pt x="10" y="1"/>
                    <a:pt x="10" y="1"/>
                  </a:cubicBezTo>
                  <a:cubicBezTo>
                    <a:pt x="8" y="0"/>
                    <a:pt x="3" y="0"/>
                    <a:pt x="3" y="1"/>
                  </a:cubicBezTo>
                  <a:cubicBezTo>
                    <a:pt x="2" y="1"/>
                    <a:pt x="0" y="5"/>
                    <a:pt x="4" y="5"/>
                  </a:cubicBezTo>
                  <a:cubicBezTo>
                    <a:pt x="8" y="6"/>
                    <a:pt x="13" y="7"/>
                    <a:pt x="13" y="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9" name="Freeform 29"/>
            <p:cNvSpPr/>
            <p:nvPr/>
          </p:nvSpPr>
          <p:spPr bwMode="auto">
            <a:xfrm>
              <a:off x="5060950" y="2362201"/>
              <a:ext cx="60325" cy="46038"/>
            </a:xfrm>
            <a:custGeom>
              <a:avLst/>
              <a:gdLst>
                <a:gd name="T0" fmla="*/ 9 w 21"/>
                <a:gd name="T1" fmla="*/ 16 h 16"/>
                <a:gd name="T2" fmla="*/ 20 w 21"/>
                <a:gd name="T3" fmla="*/ 10 h 16"/>
                <a:gd name="T4" fmla="*/ 19 w 21"/>
                <a:gd name="T5" fmla="*/ 3 h 16"/>
                <a:gd name="T6" fmla="*/ 8 w 21"/>
                <a:gd name="T7" fmla="*/ 1 h 16"/>
                <a:gd name="T8" fmla="*/ 1 w 21"/>
                <a:gd name="T9" fmla="*/ 15 h 16"/>
                <a:gd name="T10" fmla="*/ 9 w 21"/>
                <a:gd name="T11" fmla="*/ 16 h 16"/>
              </a:gdLst>
              <a:ahLst/>
              <a:cxnLst>
                <a:cxn ang="0">
                  <a:pos x="T0" y="T1"/>
                </a:cxn>
                <a:cxn ang="0">
                  <a:pos x="T2" y="T3"/>
                </a:cxn>
                <a:cxn ang="0">
                  <a:pos x="T4" y="T5"/>
                </a:cxn>
                <a:cxn ang="0">
                  <a:pos x="T6" y="T7"/>
                </a:cxn>
                <a:cxn ang="0">
                  <a:pos x="T8" y="T9"/>
                </a:cxn>
                <a:cxn ang="0">
                  <a:pos x="T10" y="T11"/>
                </a:cxn>
              </a:cxnLst>
              <a:rect l="0" t="0" r="r" b="b"/>
              <a:pathLst>
                <a:path w="21" h="16">
                  <a:moveTo>
                    <a:pt x="9" y="16"/>
                  </a:moveTo>
                  <a:cubicBezTo>
                    <a:pt x="12" y="16"/>
                    <a:pt x="20" y="13"/>
                    <a:pt x="20" y="10"/>
                  </a:cubicBezTo>
                  <a:cubicBezTo>
                    <a:pt x="21" y="8"/>
                    <a:pt x="21" y="5"/>
                    <a:pt x="19" y="3"/>
                  </a:cubicBezTo>
                  <a:cubicBezTo>
                    <a:pt x="17" y="0"/>
                    <a:pt x="13" y="0"/>
                    <a:pt x="8" y="1"/>
                  </a:cubicBezTo>
                  <a:cubicBezTo>
                    <a:pt x="3" y="2"/>
                    <a:pt x="0" y="12"/>
                    <a:pt x="1" y="15"/>
                  </a:cubicBezTo>
                  <a:cubicBezTo>
                    <a:pt x="1" y="15"/>
                    <a:pt x="6" y="16"/>
                    <a:pt x="9" y="1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0" name="Freeform 30"/>
            <p:cNvSpPr/>
            <p:nvPr/>
          </p:nvSpPr>
          <p:spPr bwMode="auto">
            <a:xfrm>
              <a:off x="4594225" y="1955801"/>
              <a:ext cx="423863" cy="141288"/>
            </a:xfrm>
            <a:custGeom>
              <a:avLst/>
              <a:gdLst>
                <a:gd name="T0" fmla="*/ 50 w 147"/>
                <a:gd name="T1" fmla="*/ 43 h 49"/>
                <a:gd name="T2" fmla="*/ 66 w 147"/>
                <a:gd name="T3" fmla="*/ 41 h 49"/>
                <a:gd name="T4" fmla="*/ 69 w 147"/>
                <a:gd name="T5" fmla="*/ 43 h 49"/>
                <a:gd name="T6" fmla="*/ 87 w 147"/>
                <a:gd name="T7" fmla="*/ 47 h 49"/>
                <a:gd name="T8" fmla="*/ 101 w 147"/>
                <a:gd name="T9" fmla="*/ 44 h 49"/>
                <a:gd name="T10" fmla="*/ 110 w 147"/>
                <a:gd name="T11" fmla="*/ 45 h 49"/>
                <a:gd name="T12" fmla="*/ 113 w 147"/>
                <a:gd name="T13" fmla="*/ 40 h 49"/>
                <a:gd name="T14" fmla="*/ 117 w 147"/>
                <a:gd name="T15" fmla="*/ 43 h 49"/>
                <a:gd name="T16" fmla="*/ 128 w 147"/>
                <a:gd name="T17" fmla="*/ 46 h 49"/>
                <a:gd name="T18" fmla="*/ 136 w 147"/>
                <a:gd name="T19" fmla="*/ 44 h 49"/>
                <a:gd name="T20" fmla="*/ 140 w 147"/>
                <a:gd name="T21" fmla="*/ 40 h 49"/>
                <a:gd name="T22" fmla="*/ 145 w 147"/>
                <a:gd name="T23" fmla="*/ 39 h 49"/>
                <a:gd name="T24" fmla="*/ 143 w 147"/>
                <a:gd name="T25" fmla="*/ 35 h 49"/>
                <a:gd name="T26" fmla="*/ 143 w 147"/>
                <a:gd name="T27" fmla="*/ 29 h 49"/>
                <a:gd name="T28" fmla="*/ 137 w 147"/>
                <a:gd name="T29" fmla="*/ 28 h 49"/>
                <a:gd name="T30" fmla="*/ 129 w 147"/>
                <a:gd name="T31" fmla="*/ 24 h 49"/>
                <a:gd name="T32" fmla="*/ 114 w 147"/>
                <a:gd name="T33" fmla="*/ 22 h 49"/>
                <a:gd name="T34" fmla="*/ 101 w 147"/>
                <a:gd name="T35" fmla="*/ 24 h 49"/>
                <a:gd name="T36" fmla="*/ 89 w 147"/>
                <a:gd name="T37" fmla="*/ 29 h 49"/>
                <a:gd name="T38" fmla="*/ 80 w 147"/>
                <a:gd name="T39" fmla="*/ 27 h 49"/>
                <a:gd name="T40" fmla="*/ 67 w 147"/>
                <a:gd name="T41" fmla="*/ 27 h 49"/>
                <a:gd name="T42" fmla="*/ 61 w 147"/>
                <a:gd name="T43" fmla="*/ 28 h 49"/>
                <a:gd name="T44" fmla="*/ 59 w 147"/>
                <a:gd name="T45" fmla="*/ 22 h 49"/>
                <a:gd name="T46" fmla="*/ 51 w 147"/>
                <a:gd name="T47" fmla="*/ 17 h 49"/>
                <a:gd name="T48" fmla="*/ 57 w 147"/>
                <a:gd name="T49" fmla="*/ 14 h 49"/>
                <a:gd name="T50" fmla="*/ 47 w 147"/>
                <a:gd name="T51" fmla="*/ 11 h 49"/>
                <a:gd name="T52" fmla="*/ 44 w 147"/>
                <a:gd name="T53" fmla="*/ 7 h 49"/>
                <a:gd name="T54" fmla="*/ 33 w 147"/>
                <a:gd name="T55" fmla="*/ 9 h 49"/>
                <a:gd name="T56" fmla="*/ 28 w 147"/>
                <a:gd name="T57" fmla="*/ 10 h 49"/>
                <a:gd name="T58" fmla="*/ 26 w 147"/>
                <a:gd name="T59" fmla="*/ 5 h 49"/>
                <a:gd name="T60" fmla="*/ 17 w 147"/>
                <a:gd name="T61" fmla="*/ 3 h 49"/>
                <a:gd name="T62" fmla="*/ 1 w 147"/>
                <a:gd name="T63" fmla="*/ 3 h 49"/>
                <a:gd name="T64" fmla="*/ 7 w 147"/>
                <a:gd name="T65" fmla="*/ 11 h 49"/>
                <a:gd name="T66" fmla="*/ 18 w 147"/>
                <a:gd name="T67" fmla="*/ 14 h 49"/>
                <a:gd name="T68" fmla="*/ 31 w 147"/>
                <a:gd name="T69" fmla="*/ 14 h 49"/>
                <a:gd name="T70" fmla="*/ 34 w 147"/>
                <a:gd name="T71" fmla="*/ 19 h 49"/>
                <a:gd name="T72" fmla="*/ 39 w 147"/>
                <a:gd name="T73" fmla="*/ 25 h 49"/>
                <a:gd name="T74" fmla="*/ 35 w 147"/>
                <a:gd name="T75" fmla="*/ 32 h 49"/>
                <a:gd name="T76" fmla="*/ 39 w 147"/>
                <a:gd name="T77" fmla="*/ 40 h 49"/>
                <a:gd name="T78" fmla="*/ 48 w 147"/>
                <a:gd name="T79" fmla="*/ 38 h 49"/>
                <a:gd name="T80" fmla="*/ 50 w 147"/>
                <a:gd name="T81"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49">
                  <a:moveTo>
                    <a:pt x="50" y="43"/>
                  </a:moveTo>
                  <a:cubicBezTo>
                    <a:pt x="60" y="46"/>
                    <a:pt x="64" y="43"/>
                    <a:pt x="66" y="41"/>
                  </a:cubicBezTo>
                  <a:cubicBezTo>
                    <a:pt x="68" y="39"/>
                    <a:pt x="66" y="41"/>
                    <a:pt x="69" y="43"/>
                  </a:cubicBezTo>
                  <a:cubicBezTo>
                    <a:pt x="72" y="46"/>
                    <a:pt x="83" y="49"/>
                    <a:pt x="87" y="47"/>
                  </a:cubicBezTo>
                  <a:cubicBezTo>
                    <a:pt x="92" y="45"/>
                    <a:pt x="97" y="43"/>
                    <a:pt x="101" y="44"/>
                  </a:cubicBezTo>
                  <a:cubicBezTo>
                    <a:pt x="106" y="45"/>
                    <a:pt x="108" y="46"/>
                    <a:pt x="110" y="45"/>
                  </a:cubicBezTo>
                  <a:cubicBezTo>
                    <a:pt x="111" y="44"/>
                    <a:pt x="112" y="40"/>
                    <a:pt x="113" y="40"/>
                  </a:cubicBezTo>
                  <a:cubicBezTo>
                    <a:pt x="114" y="40"/>
                    <a:pt x="111" y="41"/>
                    <a:pt x="117" y="43"/>
                  </a:cubicBezTo>
                  <a:cubicBezTo>
                    <a:pt x="123" y="45"/>
                    <a:pt x="122" y="46"/>
                    <a:pt x="128" y="46"/>
                  </a:cubicBezTo>
                  <a:cubicBezTo>
                    <a:pt x="134" y="46"/>
                    <a:pt x="132" y="46"/>
                    <a:pt x="136" y="44"/>
                  </a:cubicBezTo>
                  <a:cubicBezTo>
                    <a:pt x="140" y="43"/>
                    <a:pt x="137" y="40"/>
                    <a:pt x="140" y="40"/>
                  </a:cubicBezTo>
                  <a:cubicBezTo>
                    <a:pt x="143" y="40"/>
                    <a:pt x="147" y="42"/>
                    <a:pt x="145" y="39"/>
                  </a:cubicBezTo>
                  <a:cubicBezTo>
                    <a:pt x="143" y="35"/>
                    <a:pt x="142" y="38"/>
                    <a:pt x="143" y="35"/>
                  </a:cubicBezTo>
                  <a:cubicBezTo>
                    <a:pt x="144" y="33"/>
                    <a:pt x="147" y="30"/>
                    <a:pt x="143" y="29"/>
                  </a:cubicBezTo>
                  <a:cubicBezTo>
                    <a:pt x="138" y="28"/>
                    <a:pt x="138" y="29"/>
                    <a:pt x="137" y="28"/>
                  </a:cubicBezTo>
                  <a:cubicBezTo>
                    <a:pt x="135" y="26"/>
                    <a:pt x="134" y="26"/>
                    <a:pt x="129" y="24"/>
                  </a:cubicBezTo>
                  <a:cubicBezTo>
                    <a:pt x="125" y="21"/>
                    <a:pt x="119" y="21"/>
                    <a:pt x="114" y="22"/>
                  </a:cubicBezTo>
                  <a:cubicBezTo>
                    <a:pt x="110" y="23"/>
                    <a:pt x="108" y="21"/>
                    <a:pt x="101" y="24"/>
                  </a:cubicBezTo>
                  <a:cubicBezTo>
                    <a:pt x="94" y="27"/>
                    <a:pt x="90" y="28"/>
                    <a:pt x="89" y="29"/>
                  </a:cubicBezTo>
                  <a:cubicBezTo>
                    <a:pt x="89" y="31"/>
                    <a:pt x="87" y="30"/>
                    <a:pt x="80" y="27"/>
                  </a:cubicBezTo>
                  <a:cubicBezTo>
                    <a:pt x="73" y="24"/>
                    <a:pt x="68" y="27"/>
                    <a:pt x="67" y="27"/>
                  </a:cubicBezTo>
                  <a:cubicBezTo>
                    <a:pt x="66" y="28"/>
                    <a:pt x="62" y="29"/>
                    <a:pt x="61" y="28"/>
                  </a:cubicBezTo>
                  <a:cubicBezTo>
                    <a:pt x="61" y="27"/>
                    <a:pt x="65" y="23"/>
                    <a:pt x="59" y="22"/>
                  </a:cubicBezTo>
                  <a:cubicBezTo>
                    <a:pt x="52" y="20"/>
                    <a:pt x="44" y="17"/>
                    <a:pt x="51" y="17"/>
                  </a:cubicBezTo>
                  <a:cubicBezTo>
                    <a:pt x="58" y="17"/>
                    <a:pt x="61" y="16"/>
                    <a:pt x="57" y="14"/>
                  </a:cubicBezTo>
                  <a:cubicBezTo>
                    <a:pt x="52" y="12"/>
                    <a:pt x="45" y="11"/>
                    <a:pt x="47" y="11"/>
                  </a:cubicBezTo>
                  <a:cubicBezTo>
                    <a:pt x="50" y="11"/>
                    <a:pt x="47" y="7"/>
                    <a:pt x="44" y="7"/>
                  </a:cubicBezTo>
                  <a:cubicBezTo>
                    <a:pt x="42" y="7"/>
                    <a:pt x="35" y="9"/>
                    <a:pt x="33" y="9"/>
                  </a:cubicBezTo>
                  <a:cubicBezTo>
                    <a:pt x="31" y="9"/>
                    <a:pt x="28" y="10"/>
                    <a:pt x="28" y="10"/>
                  </a:cubicBezTo>
                  <a:cubicBezTo>
                    <a:pt x="29" y="7"/>
                    <a:pt x="31" y="6"/>
                    <a:pt x="26" y="5"/>
                  </a:cubicBezTo>
                  <a:cubicBezTo>
                    <a:pt x="21" y="3"/>
                    <a:pt x="26" y="2"/>
                    <a:pt x="17" y="3"/>
                  </a:cubicBezTo>
                  <a:cubicBezTo>
                    <a:pt x="8" y="3"/>
                    <a:pt x="1" y="0"/>
                    <a:pt x="1" y="3"/>
                  </a:cubicBezTo>
                  <a:cubicBezTo>
                    <a:pt x="0" y="5"/>
                    <a:pt x="2" y="11"/>
                    <a:pt x="7" y="11"/>
                  </a:cubicBezTo>
                  <a:cubicBezTo>
                    <a:pt x="13" y="11"/>
                    <a:pt x="9" y="14"/>
                    <a:pt x="18" y="14"/>
                  </a:cubicBezTo>
                  <a:cubicBezTo>
                    <a:pt x="27" y="15"/>
                    <a:pt x="27" y="11"/>
                    <a:pt x="31" y="14"/>
                  </a:cubicBezTo>
                  <a:cubicBezTo>
                    <a:pt x="34" y="17"/>
                    <a:pt x="31" y="16"/>
                    <a:pt x="34" y="19"/>
                  </a:cubicBezTo>
                  <a:cubicBezTo>
                    <a:pt x="37" y="21"/>
                    <a:pt x="41" y="24"/>
                    <a:pt x="39" y="25"/>
                  </a:cubicBezTo>
                  <a:cubicBezTo>
                    <a:pt x="36" y="27"/>
                    <a:pt x="32" y="28"/>
                    <a:pt x="35" y="32"/>
                  </a:cubicBezTo>
                  <a:cubicBezTo>
                    <a:pt x="38" y="35"/>
                    <a:pt x="37" y="37"/>
                    <a:pt x="39" y="40"/>
                  </a:cubicBezTo>
                  <a:cubicBezTo>
                    <a:pt x="41" y="44"/>
                    <a:pt x="46" y="38"/>
                    <a:pt x="48" y="38"/>
                  </a:cubicBezTo>
                  <a:cubicBezTo>
                    <a:pt x="49" y="38"/>
                    <a:pt x="41" y="41"/>
                    <a:pt x="50" y="4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1" name="Freeform 31"/>
            <p:cNvSpPr/>
            <p:nvPr/>
          </p:nvSpPr>
          <p:spPr bwMode="auto">
            <a:xfrm>
              <a:off x="5008563" y="2316163"/>
              <a:ext cx="31750" cy="38100"/>
            </a:xfrm>
            <a:custGeom>
              <a:avLst/>
              <a:gdLst>
                <a:gd name="T0" fmla="*/ 10 w 11"/>
                <a:gd name="T1" fmla="*/ 2 h 13"/>
                <a:gd name="T2" fmla="*/ 8 w 11"/>
                <a:gd name="T3" fmla="*/ 1 h 13"/>
                <a:gd name="T4" fmla="*/ 2 w 11"/>
                <a:gd name="T5" fmla="*/ 10 h 13"/>
                <a:gd name="T6" fmla="*/ 10 w 11"/>
                <a:gd name="T7" fmla="*/ 2 h 13"/>
              </a:gdLst>
              <a:ahLst/>
              <a:cxnLst>
                <a:cxn ang="0">
                  <a:pos x="T0" y="T1"/>
                </a:cxn>
                <a:cxn ang="0">
                  <a:pos x="T2" y="T3"/>
                </a:cxn>
                <a:cxn ang="0">
                  <a:pos x="T4" y="T5"/>
                </a:cxn>
                <a:cxn ang="0">
                  <a:pos x="T6" y="T7"/>
                </a:cxn>
              </a:cxnLst>
              <a:rect l="0" t="0" r="r" b="b"/>
              <a:pathLst>
                <a:path w="11" h="13">
                  <a:moveTo>
                    <a:pt x="10" y="2"/>
                  </a:moveTo>
                  <a:cubicBezTo>
                    <a:pt x="10" y="2"/>
                    <a:pt x="11" y="0"/>
                    <a:pt x="8" y="1"/>
                  </a:cubicBezTo>
                  <a:cubicBezTo>
                    <a:pt x="5" y="2"/>
                    <a:pt x="0" y="6"/>
                    <a:pt x="2" y="10"/>
                  </a:cubicBezTo>
                  <a:cubicBezTo>
                    <a:pt x="5" y="13"/>
                    <a:pt x="8" y="8"/>
                    <a:pt x="10" y="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2" name="Freeform 32"/>
            <p:cNvSpPr/>
            <p:nvPr/>
          </p:nvSpPr>
          <p:spPr bwMode="auto">
            <a:xfrm>
              <a:off x="4992688" y="2598738"/>
              <a:ext cx="28575" cy="34925"/>
            </a:xfrm>
            <a:custGeom>
              <a:avLst/>
              <a:gdLst>
                <a:gd name="T0" fmla="*/ 4 w 10"/>
                <a:gd name="T1" fmla="*/ 1 h 12"/>
                <a:gd name="T2" fmla="*/ 1 w 10"/>
                <a:gd name="T3" fmla="*/ 7 h 12"/>
                <a:gd name="T4" fmla="*/ 5 w 10"/>
                <a:gd name="T5" fmla="*/ 11 h 12"/>
                <a:gd name="T6" fmla="*/ 8 w 10"/>
                <a:gd name="T7" fmla="*/ 3 h 12"/>
                <a:gd name="T8" fmla="*/ 4 w 10"/>
                <a:gd name="T9" fmla="*/ 1 h 12"/>
              </a:gdLst>
              <a:ahLst/>
              <a:cxnLst>
                <a:cxn ang="0">
                  <a:pos x="T0" y="T1"/>
                </a:cxn>
                <a:cxn ang="0">
                  <a:pos x="T2" y="T3"/>
                </a:cxn>
                <a:cxn ang="0">
                  <a:pos x="T4" y="T5"/>
                </a:cxn>
                <a:cxn ang="0">
                  <a:pos x="T6" y="T7"/>
                </a:cxn>
                <a:cxn ang="0">
                  <a:pos x="T8" y="T9"/>
                </a:cxn>
              </a:cxnLst>
              <a:rect l="0" t="0" r="r" b="b"/>
              <a:pathLst>
                <a:path w="10" h="12">
                  <a:moveTo>
                    <a:pt x="4" y="1"/>
                  </a:moveTo>
                  <a:cubicBezTo>
                    <a:pt x="2" y="3"/>
                    <a:pt x="0" y="4"/>
                    <a:pt x="1" y="7"/>
                  </a:cubicBezTo>
                  <a:cubicBezTo>
                    <a:pt x="2" y="10"/>
                    <a:pt x="3" y="12"/>
                    <a:pt x="5" y="11"/>
                  </a:cubicBezTo>
                  <a:cubicBezTo>
                    <a:pt x="6" y="9"/>
                    <a:pt x="10" y="5"/>
                    <a:pt x="8" y="3"/>
                  </a:cubicBezTo>
                  <a:cubicBezTo>
                    <a:pt x="7" y="0"/>
                    <a:pt x="4" y="1"/>
                    <a:pt x="4" y="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3" name="Freeform 33"/>
            <p:cNvSpPr/>
            <p:nvPr/>
          </p:nvSpPr>
          <p:spPr bwMode="auto">
            <a:xfrm>
              <a:off x="4822825" y="2454276"/>
              <a:ext cx="166688" cy="115888"/>
            </a:xfrm>
            <a:custGeom>
              <a:avLst/>
              <a:gdLst>
                <a:gd name="T0" fmla="*/ 56 w 58"/>
                <a:gd name="T1" fmla="*/ 34 h 40"/>
                <a:gd name="T2" fmla="*/ 55 w 58"/>
                <a:gd name="T3" fmla="*/ 29 h 40"/>
                <a:gd name="T4" fmla="*/ 51 w 58"/>
                <a:gd name="T5" fmla="*/ 29 h 40"/>
                <a:gd name="T6" fmla="*/ 46 w 58"/>
                <a:gd name="T7" fmla="*/ 29 h 40"/>
                <a:gd name="T8" fmla="*/ 47 w 58"/>
                <a:gd name="T9" fmla="*/ 23 h 40"/>
                <a:gd name="T10" fmla="*/ 40 w 58"/>
                <a:gd name="T11" fmla="*/ 19 h 40"/>
                <a:gd name="T12" fmla="*/ 32 w 58"/>
                <a:gd name="T13" fmla="*/ 14 h 40"/>
                <a:gd name="T14" fmla="*/ 28 w 58"/>
                <a:gd name="T15" fmla="*/ 12 h 40"/>
                <a:gd name="T16" fmla="*/ 24 w 58"/>
                <a:gd name="T17" fmla="*/ 9 h 40"/>
                <a:gd name="T18" fmla="*/ 20 w 58"/>
                <a:gd name="T19" fmla="*/ 13 h 40"/>
                <a:gd name="T20" fmla="*/ 20 w 58"/>
                <a:gd name="T21" fmla="*/ 7 h 40"/>
                <a:gd name="T22" fmla="*/ 23 w 58"/>
                <a:gd name="T23" fmla="*/ 6 h 40"/>
                <a:gd name="T24" fmla="*/ 21 w 58"/>
                <a:gd name="T25" fmla="*/ 0 h 40"/>
                <a:gd name="T26" fmla="*/ 17 w 58"/>
                <a:gd name="T27" fmla="*/ 4 h 40"/>
                <a:gd name="T28" fmla="*/ 14 w 58"/>
                <a:gd name="T29" fmla="*/ 3 h 40"/>
                <a:gd name="T30" fmla="*/ 10 w 58"/>
                <a:gd name="T31" fmla="*/ 13 h 40"/>
                <a:gd name="T32" fmla="*/ 8 w 58"/>
                <a:gd name="T33" fmla="*/ 21 h 40"/>
                <a:gd name="T34" fmla="*/ 9 w 58"/>
                <a:gd name="T35" fmla="*/ 26 h 40"/>
                <a:gd name="T36" fmla="*/ 3 w 58"/>
                <a:gd name="T37" fmla="*/ 31 h 40"/>
                <a:gd name="T38" fmla="*/ 3 w 58"/>
                <a:gd name="T39" fmla="*/ 35 h 40"/>
                <a:gd name="T40" fmla="*/ 12 w 58"/>
                <a:gd name="T41" fmla="*/ 32 h 40"/>
                <a:gd name="T42" fmla="*/ 15 w 58"/>
                <a:gd name="T43" fmla="*/ 34 h 40"/>
                <a:gd name="T44" fmla="*/ 16 w 58"/>
                <a:gd name="T45" fmla="*/ 40 h 40"/>
                <a:gd name="T46" fmla="*/ 26 w 58"/>
                <a:gd name="T47" fmla="*/ 36 h 40"/>
                <a:gd name="T48" fmla="*/ 32 w 58"/>
                <a:gd name="T49" fmla="*/ 28 h 40"/>
                <a:gd name="T50" fmla="*/ 37 w 58"/>
                <a:gd name="T51" fmla="*/ 28 h 40"/>
                <a:gd name="T52" fmla="*/ 40 w 58"/>
                <a:gd name="T53" fmla="*/ 30 h 40"/>
                <a:gd name="T54" fmla="*/ 42 w 58"/>
                <a:gd name="T55" fmla="*/ 31 h 40"/>
                <a:gd name="T56" fmla="*/ 49 w 58"/>
                <a:gd name="T57" fmla="*/ 35 h 40"/>
                <a:gd name="T58" fmla="*/ 56 w 58"/>
                <a:gd name="T59"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40">
                  <a:moveTo>
                    <a:pt x="56" y="34"/>
                  </a:moveTo>
                  <a:cubicBezTo>
                    <a:pt x="58" y="32"/>
                    <a:pt x="55" y="30"/>
                    <a:pt x="55" y="29"/>
                  </a:cubicBezTo>
                  <a:cubicBezTo>
                    <a:pt x="55" y="28"/>
                    <a:pt x="54" y="28"/>
                    <a:pt x="51" y="29"/>
                  </a:cubicBezTo>
                  <a:cubicBezTo>
                    <a:pt x="48" y="29"/>
                    <a:pt x="46" y="31"/>
                    <a:pt x="46" y="29"/>
                  </a:cubicBezTo>
                  <a:cubicBezTo>
                    <a:pt x="46" y="27"/>
                    <a:pt x="49" y="25"/>
                    <a:pt x="47" y="23"/>
                  </a:cubicBezTo>
                  <a:cubicBezTo>
                    <a:pt x="46" y="21"/>
                    <a:pt x="45" y="19"/>
                    <a:pt x="40" y="19"/>
                  </a:cubicBezTo>
                  <a:cubicBezTo>
                    <a:pt x="36" y="18"/>
                    <a:pt x="35" y="15"/>
                    <a:pt x="32" y="14"/>
                  </a:cubicBezTo>
                  <a:cubicBezTo>
                    <a:pt x="29" y="12"/>
                    <a:pt x="30" y="13"/>
                    <a:pt x="28" y="12"/>
                  </a:cubicBezTo>
                  <a:cubicBezTo>
                    <a:pt x="26" y="10"/>
                    <a:pt x="25" y="7"/>
                    <a:pt x="24" y="9"/>
                  </a:cubicBezTo>
                  <a:cubicBezTo>
                    <a:pt x="22" y="10"/>
                    <a:pt x="21" y="16"/>
                    <a:pt x="20" y="13"/>
                  </a:cubicBezTo>
                  <a:cubicBezTo>
                    <a:pt x="18" y="9"/>
                    <a:pt x="20" y="8"/>
                    <a:pt x="20" y="7"/>
                  </a:cubicBezTo>
                  <a:cubicBezTo>
                    <a:pt x="20" y="6"/>
                    <a:pt x="23" y="8"/>
                    <a:pt x="23" y="6"/>
                  </a:cubicBezTo>
                  <a:cubicBezTo>
                    <a:pt x="23" y="5"/>
                    <a:pt x="22" y="0"/>
                    <a:pt x="21" y="0"/>
                  </a:cubicBezTo>
                  <a:cubicBezTo>
                    <a:pt x="19" y="0"/>
                    <a:pt x="17" y="4"/>
                    <a:pt x="17" y="4"/>
                  </a:cubicBezTo>
                  <a:cubicBezTo>
                    <a:pt x="17" y="4"/>
                    <a:pt x="16" y="1"/>
                    <a:pt x="14" y="3"/>
                  </a:cubicBezTo>
                  <a:cubicBezTo>
                    <a:pt x="12" y="4"/>
                    <a:pt x="10" y="9"/>
                    <a:pt x="10" y="13"/>
                  </a:cubicBezTo>
                  <a:cubicBezTo>
                    <a:pt x="10" y="18"/>
                    <a:pt x="8" y="19"/>
                    <a:pt x="8" y="21"/>
                  </a:cubicBezTo>
                  <a:cubicBezTo>
                    <a:pt x="8" y="23"/>
                    <a:pt x="9" y="26"/>
                    <a:pt x="9" y="26"/>
                  </a:cubicBezTo>
                  <a:cubicBezTo>
                    <a:pt x="8" y="29"/>
                    <a:pt x="6" y="28"/>
                    <a:pt x="3" y="31"/>
                  </a:cubicBezTo>
                  <a:cubicBezTo>
                    <a:pt x="0" y="34"/>
                    <a:pt x="1" y="34"/>
                    <a:pt x="3" y="35"/>
                  </a:cubicBezTo>
                  <a:cubicBezTo>
                    <a:pt x="4" y="35"/>
                    <a:pt x="11" y="32"/>
                    <a:pt x="12" y="32"/>
                  </a:cubicBezTo>
                  <a:cubicBezTo>
                    <a:pt x="13" y="32"/>
                    <a:pt x="15" y="31"/>
                    <a:pt x="15" y="34"/>
                  </a:cubicBezTo>
                  <a:cubicBezTo>
                    <a:pt x="15" y="37"/>
                    <a:pt x="11" y="40"/>
                    <a:pt x="16" y="40"/>
                  </a:cubicBezTo>
                  <a:cubicBezTo>
                    <a:pt x="21" y="40"/>
                    <a:pt x="21" y="40"/>
                    <a:pt x="26" y="36"/>
                  </a:cubicBezTo>
                  <a:cubicBezTo>
                    <a:pt x="31" y="31"/>
                    <a:pt x="31" y="30"/>
                    <a:pt x="32" y="28"/>
                  </a:cubicBezTo>
                  <a:cubicBezTo>
                    <a:pt x="34" y="26"/>
                    <a:pt x="35" y="26"/>
                    <a:pt x="37" y="28"/>
                  </a:cubicBezTo>
                  <a:cubicBezTo>
                    <a:pt x="38" y="29"/>
                    <a:pt x="39" y="28"/>
                    <a:pt x="40" y="30"/>
                  </a:cubicBezTo>
                  <a:cubicBezTo>
                    <a:pt x="42" y="31"/>
                    <a:pt x="41" y="28"/>
                    <a:pt x="42" y="31"/>
                  </a:cubicBezTo>
                  <a:cubicBezTo>
                    <a:pt x="43" y="33"/>
                    <a:pt x="44" y="33"/>
                    <a:pt x="49" y="35"/>
                  </a:cubicBezTo>
                  <a:cubicBezTo>
                    <a:pt x="54" y="37"/>
                    <a:pt x="55" y="36"/>
                    <a:pt x="56" y="3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4" name="Freeform 34"/>
            <p:cNvSpPr/>
            <p:nvPr/>
          </p:nvSpPr>
          <p:spPr bwMode="auto">
            <a:xfrm>
              <a:off x="4897438" y="2457451"/>
              <a:ext cx="25400" cy="20638"/>
            </a:xfrm>
            <a:custGeom>
              <a:avLst/>
              <a:gdLst>
                <a:gd name="T0" fmla="*/ 3 w 9"/>
                <a:gd name="T1" fmla="*/ 4 h 7"/>
                <a:gd name="T2" fmla="*/ 8 w 9"/>
                <a:gd name="T3" fmla="*/ 3 h 7"/>
                <a:gd name="T4" fmla="*/ 0 w 9"/>
                <a:gd name="T5" fmla="*/ 0 h 7"/>
                <a:gd name="T6" fmla="*/ 3 w 9"/>
                <a:gd name="T7" fmla="*/ 4 h 7"/>
              </a:gdLst>
              <a:ahLst/>
              <a:cxnLst>
                <a:cxn ang="0">
                  <a:pos x="T0" y="T1"/>
                </a:cxn>
                <a:cxn ang="0">
                  <a:pos x="T2" y="T3"/>
                </a:cxn>
                <a:cxn ang="0">
                  <a:pos x="T4" y="T5"/>
                </a:cxn>
                <a:cxn ang="0">
                  <a:pos x="T6" y="T7"/>
                </a:cxn>
              </a:cxnLst>
              <a:rect l="0" t="0" r="r" b="b"/>
              <a:pathLst>
                <a:path w="9" h="7">
                  <a:moveTo>
                    <a:pt x="3" y="4"/>
                  </a:moveTo>
                  <a:cubicBezTo>
                    <a:pt x="6" y="7"/>
                    <a:pt x="9" y="5"/>
                    <a:pt x="8" y="3"/>
                  </a:cubicBezTo>
                  <a:cubicBezTo>
                    <a:pt x="8" y="1"/>
                    <a:pt x="0" y="0"/>
                    <a:pt x="0" y="0"/>
                  </a:cubicBezTo>
                  <a:cubicBezTo>
                    <a:pt x="1" y="2"/>
                    <a:pt x="0" y="2"/>
                    <a:pt x="3"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5" name="Freeform 35"/>
            <p:cNvSpPr/>
            <p:nvPr/>
          </p:nvSpPr>
          <p:spPr bwMode="auto">
            <a:xfrm>
              <a:off x="4749800" y="2117726"/>
              <a:ext cx="700088" cy="503238"/>
            </a:xfrm>
            <a:custGeom>
              <a:avLst/>
              <a:gdLst>
                <a:gd name="T0" fmla="*/ 143 w 243"/>
                <a:gd name="T1" fmla="*/ 38 h 175"/>
                <a:gd name="T2" fmla="*/ 131 w 243"/>
                <a:gd name="T3" fmla="*/ 27 h 175"/>
                <a:gd name="T4" fmla="*/ 110 w 243"/>
                <a:gd name="T5" fmla="*/ 18 h 175"/>
                <a:gd name="T6" fmla="*/ 99 w 243"/>
                <a:gd name="T7" fmla="*/ 29 h 175"/>
                <a:gd name="T8" fmla="*/ 81 w 243"/>
                <a:gd name="T9" fmla="*/ 28 h 175"/>
                <a:gd name="T10" fmla="*/ 80 w 243"/>
                <a:gd name="T11" fmla="*/ 11 h 175"/>
                <a:gd name="T12" fmla="*/ 51 w 243"/>
                <a:gd name="T13" fmla="*/ 7 h 175"/>
                <a:gd name="T14" fmla="*/ 46 w 243"/>
                <a:gd name="T15" fmla="*/ 27 h 175"/>
                <a:gd name="T16" fmla="*/ 48 w 243"/>
                <a:gd name="T17" fmla="*/ 40 h 175"/>
                <a:gd name="T18" fmla="*/ 36 w 243"/>
                <a:gd name="T19" fmla="*/ 34 h 175"/>
                <a:gd name="T20" fmla="*/ 34 w 243"/>
                <a:gd name="T21" fmla="*/ 0 h 175"/>
                <a:gd name="T22" fmla="*/ 6 w 243"/>
                <a:gd name="T23" fmla="*/ 29 h 175"/>
                <a:gd name="T24" fmla="*/ 21 w 243"/>
                <a:gd name="T25" fmla="*/ 44 h 175"/>
                <a:gd name="T26" fmla="*/ 15 w 243"/>
                <a:gd name="T27" fmla="*/ 54 h 175"/>
                <a:gd name="T28" fmla="*/ 47 w 243"/>
                <a:gd name="T29" fmla="*/ 60 h 175"/>
                <a:gd name="T30" fmla="*/ 96 w 243"/>
                <a:gd name="T31" fmla="*/ 62 h 175"/>
                <a:gd name="T32" fmla="*/ 109 w 243"/>
                <a:gd name="T33" fmla="*/ 64 h 175"/>
                <a:gd name="T34" fmla="*/ 116 w 243"/>
                <a:gd name="T35" fmla="*/ 75 h 175"/>
                <a:gd name="T36" fmla="*/ 141 w 243"/>
                <a:gd name="T37" fmla="*/ 83 h 175"/>
                <a:gd name="T38" fmla="*/ 146 w 243"/>
                <a:gd name="T39" fmla="*/ 104 h 175"/>
                <a:gd name="T40" fmla="*/ 174 w 243"/>
                <a:gd name="T41" fmla="*/ 110 h 175"/>
                <a:gd name="T42" fmla="*/ 146 w 243"/>
                <a:gd name="T43" fmla="*/ 108 h 175"/>
                <a:gd name="T44" fmla="*/ 130 w 243"/>
                <a:gd name="T45" fmla="*/ 127 h 175"/>
                <a:gd name="T46" fmla="*/ 113 w 243"/>
                <a:gd name="T47" fmla="*/ 126 h 175"/>
                <a:gd name="T48" fmla="*/ 122 w 243"/>
                <a:gd name="T49" fmla="*/ 140 h 175"/>
                <a:gd name="T50" fmla="*/ 137 w 243"/>
                <a:gd name="T51" fmla="*/ 138 h 175"/>
                <a:gd name="T52" fmla="*/ 160 w 243"/>
                <a:gd name="T53" fmla="*/ 151 h 175"/>
                <a:gd name="T54" fmla="*/ 164 w 243"/>
                <a:gd name="T55" fmla="*/ 163 h 175"/>
                <a:gd name="T56" fmla="*/ 182 w 243"/>
                <a:gd name="T57" fmla="*/ 168 h 175"/>
                <a:gd name="T58" fmla="*/ 186 w 243"/>
                <a:gd name="T59" fmla="*/ 156 h 175"/>
                <a:gd name="T60" fmla="*/ 194 w 243"/>
                <a:gd name="T61" fmla="*/ 155 h 175"/>
                <a:gd name="T62" fmla="*/ 216 w 243"/>
                <a:gd name="T63" fmla="*/ 158 h 175"/>
                <a:gd name="T64" fmla="*/ 210 w 243"/>
                <a:gd name="T65" fmla="*/ 142 h 175"/>
                <a:gd name="T66" fmla="*/ 199 w 243"/>
                <a:gd name="T67" fmla="*/ 133 h 175"/>
                <a:gd name="T68" fmla="*/ 184 w 243"/>
                <a:gd name="T69" fmla="*/ 114 h 175"/>
                <a:gd name="T70" fmla="*/ 197 w 243"/>
                <a:gd name="T71" fmla="*/ 110 h 175"/>
                <a:gd name="T72" fmla="*/ 208 w 243"/>
                <a:gd name="T73" fmla="*/ 117 h 175"/>
                <a:gd name="T74" fmla="*/ 224 w 243"/>
                <a:gd name="T75" fmla="*/ 133 h 175"/>
                <a:gd name="T76" fmla="*/ 233 w 243"/>
                <a:gd name="T77" fmla="*/ 119 h 175"/>
                <a:gd name="T78" fmla="*/ 242 w 243"/>
                <a:gd name="T79" fmla="*/ 110 h 175"/>
                <a:gd name="T80" fmla="*/ 231 w 243"/>
                <a:gd name="T81" fmla="*/ 106 h 175"/>
                <a:gd name="T82" fmla="*/ 219 w 243"/>
                <a:gd name="T83" fmla="*/ 101 h 175"/>
                <a:gd name="T84" fmla="*/ 213 w 243"/>
                <a:gd name="T85" fmla="*/ 90 h 175"/>
                <a:gd name="T86" fmla="*/ 199 w 243"/>
                <a:gd name="T87" fmla="*/ 90 h 175"/>
                <a:gd name="T88" fmla="*/ 184 w 243"/>
                <a:gd name="T89" fmla="*/ 80 h 175"/>
                <a:gd name="T90" fmla="*/ 194 w 243"/>
                <a:gd name="T91" fmla="*/ 73 h 175"/>
                <a:gd name="T92" fmla="*/ 192 w 243"/>
                <a:gd name="T93" fmla="*/ 65 h 175"/>
                <a:gd name="T94" fmla="*/ 181 w 243"/>
                <a:gd name="T95" fmla="*/ 58 h 175"/>
                <a:gd name="T96" fmla="*/ 168 w 243"/>
                <a:gd name="T97" fmla="*/ 49 h 175"/>
                <a:gd name="T98" fmla="*/ 160 w 243"/>
                <a:gd name="T99" fmla="*/ 4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175">
                  <a:moveTo>
                    <a:pt x="160" y="42"/>
                  </a:moveTo>
                  <a:cubicBezTo>
                    <a:pt x="160" y="38"/>
                    <a:pt x="153" y="36"/>
                    <a:pt x="150" y="36"/>
                  </a:cubicBezTo>
                  <a:cubicBezTo>
                    <a:pt x="147" y="36"/>
                    <a:pt x="145" y="38"/>
                    <a:pt x="144" y="39"/>
                  </a:cubicBezTo>
                  <a:cubicBezTo>
                    <a:pt x="144" y="39"/>
                    <a:pt x="144" y="38"/>
                    <a:pt x="143" y="38"/>
                  </a:cubicBezTo>
                  <a:cubicBezTo>
                    <a:pt x="140" y="36"/>
                    <a:pt x="140" y="36"/>
                    <a:pt x="139" y="36"/>
                  </a:cubicBezTo>
                  <a:cubicBezTo>
                    <a:pt x="138" y="35"/>
                    <a:pt x="142" y="32"/>
                    <a:pt x="137" y="33"/>
                  </a:cubicBezTo>
                  <a:cubicBezTo>
                    <a:pt x="132" y="33"/>
                    <a:pt x="128" y="33"/>
                    <a:pt x="132" y="31"/>
                  </a:cubicBezTo>
                  <a:cubicBezTo>
                    <a:pt x="136" y="30"/>
                    <a:pt x="134" y="27"/>
                    <a:pt x="131" y="27"/>
                  </a:cubicBezTo>
                  <a:cubicBezTo>
                    <a:pt x="128" y="28"/>
                    <a:pt x="125" y="29"/>
                    <a:pt x="125" y="29"/>
                  </a:cubicBezTo>
                  <a:cubicBezTo>
                    <a:pt x="125" y="29"/>
                    <a:pt x="129" y="24"/>
                    <a:pt x="127" y="23"/>
                  </a:cubicBezTo>
                  <a:cubicBezTo>
                    <a:pt x="125" y="21"/>
                    <a:pt x="121" y="21"/>
                    <a:pt x="119" y="21"/>
                  </a:cubicBezTo>
                  <a:cubicBezTo>
                    <a:pt x="117" y="21"/>
                    <a:pt x="113" y="18"/>
                    <a:pt x="110" y="18"/>
                  </a:cubicBezTo>
                  <a:cubicBezTo>
                    <a:pt x="106" y="18"/>
                    <a:pt x="102" y="20"/>
                    <a:pt x="100" y="21"/>
                  </a:cubicBezTo>
                  <a:cubicBezTo>
                    <a:pt x="98" y="22"/>
                    <a:pt x="105" y="27"/>
                    <a:pt x="105" y="27"/>
                  </a:cubicBezTo>
                  <a:cubicBezTo>
                    <a:pt x="105" y="27"/>
                    <a:pt x="98" y="24"/>
                    <a:pt x="99" y="26"/>
                  </a:cubicBezTo>
                  <a:cubicBezTo>
                    <a:pt x="100" y="27"/>
                    <a:pt x="99" y="30"/>
                    <a:pt x="99" y="29"/>
                  </a:cubicBezTo>
                  <a:cubicBezTo>
                    <a:pt x="98" y="29"/>
                    <a:pt x="96" y="26"/>
                    <a:pt x="95" y="25"/>
                  </a:cubicBezTo>
                  <a:cubicBezTo>
                    <a:pt x="95" y="24"/>
                    <a:pt x="90" y="22"/>
                    <a:pt x="88" y="23"/>
                  </a:cubicBezTo>
                  <a:cubicBezTo>
                    <a:pt x="87" y="24"/>
                    <a:pt x="86" y="25"/>
                    <a:pt x="84" y="26"/>
                  </a:cubicBezTo>
                  <a:cubicBezTo>
                    <a:pt x="83" y="27"/>
                    <a:pt x="81" y="32"/>
                    <a:pt x="81" y="28"/>
                  </a:cubicBezTo>
                  <a:cubicBezTo>
                    <a:pt x="81" y="24"/>
                    <a:pt x="83" y="22"/>
                    <a:pt x="82" y="22"/>
                  </a:cubicBezTo>
                  <a:cubicBezTo>
                    <a:pt x="81" y="21"/>
                    <a:pt x="80" y="21"/>
                    <a:pt x="80" y="21"/>
                  </a:cubicBezTo>
                  <a:cubicBezTo>
                    <a:pt x="80" y="21"/>
                    <a:pt x="86" y="20"/>
                    <a:pt x="83" y="17"/>
                  </a:cubicBezTo>
                  <a:cubicBezTo>
                    <a:pt x="81" y="14"/>
                    <a:pt x="81" y="12"/>
                    <a:pt x="80" y="11"/>
                  </a:cubicBezTo>
                  <a:cubicBezTo>
                    <a:pt x="79" y="11"/>
                    <a:pt x="78" y="11"/>
                    <a:pt x="77" y="8"/>
                  </a:cubicBezTo>
                  <a:cubicBezTo>
                    <a:pt x="75" y="5"/>
                    <a:pt x="74" y="3"/>
                    <a:pt x="72" y="3"/>
                  </a:cubicBezTo>
                  <a:cubicBezTo>
                    <a:pt x="69" y="2"/>
                    <a:pt x="66" y="0"/>
                    <a:pt x="60" y="3"/>
                  </a:cubicBezTo>
                  <a:cubicBezTo>
                    <a:pt x="55" y="5"/>
                    <a:pt x="54" y="5"/>
                    <a:pt x="51" y="7"/>
                  </a:cubicBezTo>
                  <a:cubicBezTo>
                    <a:pt x="48" y="9"/>
                    <a:pt x="50" y="7"/>
                    <a:pt x="45" y="10"/>
                  </a:cubicBezTo>
                  <a:cubicBezTo>
                    <a:pt x="40" y="13"/>
                    <a:pt x="38" y="12"/>
                    <a:pt x="39" y="16"/>
                  </a:cubicBezTo>
                  <a:cubicBezTo>
                    <a:pt x="40" y="21"/>
                    <a:pt x="45" y="25"/>
                    <a:pt x="46" y="25"/>
                  </a:cubicBezTo>
                  <a:cubicBezTo>
                    <a:pt x="47" y="25"/>
                    <a:pt x="47" y="27"/>
                    <a:pt x="46" y="27"/>
                  </a:cubicBezTo>
                  <a:cubicBezTo>
                    <a:pt x="46" y="28"/>
                    <a:pt x="43" y="25"/>
                    <a:pt x="42" y="26"/>
                  </a:cubicBezTo>
                  <a:cubicBezTo>
                    <a:pt x="40" y="27"/>
                    <a:pt x="38" y="29"/>
                    <a:pt x="39" y="31"/>
                  </a:cubicBezTo>
                  <a:cubicBezTo>
                    <a:pt x="41" y="32"/>
                    <a:pt x="42" y="33"/>
                    <a:pt x="45" y="35"/>
                  </a:cubicBezTo>
                  <a:cubicBezTo>
                    <a:pt x="48" y="36"/>
                    <a:pt x="49" y="37"/>
                    <a:pt x="48" y="40"/>
                  </a:cubicBezTo>
                  <a:cubicBezTo>
                    <a:pt x="47" y="43"/>
                    <a:pt x="48" y="47"/>
                    <a:pt x="46" y="46"/>
                  </a:cubicBezTo>
                  <a:cubicBezTo>
                    <a:pt x="43" y="46"/>
                    <a:pt x="42" y="43"/>
                    <a:pt x="42" y="43"/>
                  </a:cubicBezTo>
                  <a:cubicBezTo>
                    <a:pt x="42" y="43"/>
                    <a:pt x="44" y="44"/>
                    <a:pt x="44" y="41"/>
                  </a:cubicBezTo>
                  <a:cubicBezTo>
                    <a:pt x="45" y="39"/>
                    <a:pt x="40" y="38"/>
                    <a:pt x="36" y="34"/>
                  </a:cubicBezTo>
                  <a:cubicBezTo>
                    <a:pt x="32" y="29"/>
                    <a:pt x="36" y="24"/>
                    <a:pt x="34" y="21"/>
                  </a:cubicBezTo>
                  <a:cubicBezTo>
                    <a:pt x="32" y="18"/>
                    <a:pt x="25" y="20"/>
                    <a:pt x="30" y="16"/>
                  </a:cubicBezTo>
                  <a:cubicBezTo>
                    <a:pt x="36" y="12"/>
                    <a:pt x="42" y="4"/>
                    <a:pt x="44" y="3"/>
                  </a:cubicBezTo>
                  <a:cubicBezTo>
                    <a:pt x="45" y="2"/>
                    <a:pt x="38" y="0"/>
                    <a:pt x="34" y="0"/>
                  </a:cubicBezTo>
                  <a:cubicBezTo>
                    <a:pt x="31" y="1"/>
                    <a:pt x="19" y="3"/>
                    <a:pt x="16" y="6"/>
                  </a:cubicBezTo>
                  <a:cubicBezTo>
                    <a:pt x="13" y="10"/>
                    <a:pt x="6" y="14"/>
                    <a:pt x="6" y="17"/>
                  </a:cubicBezTo>
                  <a:cubicBezTo>
                    <a:pt x="6" y="21"/>
                    <a:pt x="4" y="26"/>
                    <a:pt x="4" y="27"/>
                  </a:cubicBezTo>
                  <a:cubicBezTo>
                    <a:pt x="4" y="28"/>
                    <a:pt x="8" y="29"/>
                    <a:pt x="6" y="29"/>
                  </a:cubicBezTo>
                  <a:cubicBezTo>
                    <a:pt x="3" y="30"/>
                    <a:pt x="0" y="32"/>
                    <a:pt x="2" y="34"/>
                  </a:cubicBezTo>
                  <a:cubicBezTo>
                    <a:pt x="4" y="35"/>
                    <a:pt x="1" y="36"/>
                    <a:pt x="2" y="38"/>
                  </a:cubicBezTo>
                  <a:cubicBezTo>
                    <a:pt x="4" y="40"/>
                    <a:pt x="1" y="41"/>
                    <a:pt x="8" y="42"/>
                  </a:cubicBezTo>
                  <a:cubicBezTo>
                    <a:pt x="14" y="42"/>
                    <a:pt x="19" y="42"/>
                    <a:pt x="21" y="44"/>
                  </a:cubicBezTo>
                  <a:cubicBezTo>
                    <a:pt x="23" y="45"/>
                    <a:pt x="25" y="47"/>
                    <a:pt x="25" y="47"/>
                  </a:cubicBezTo>
                  <a:cubicBezTo>
                    <a:pt x="25" y="47"/>
                    <a:pt x="21" y="48"/>
                    <a:pt x="17" y="46"/>
                  </a:cubicBezTo>
                  <a:cubicBezTo>
                    <a:pt x="14" y="44"/>
                    <a:pt x="8" y="45"/>
                    <a:pt x="7" y="46"/>
                  </a:cubicBezTo>
                  <a:cubicBezTo>
                    <a:pt x="7" y="47"/>
                    <a:pt x="10" y="54"/>
                    <a:pt x="15" y="54"/>
                  </a:cubicBezTo>
                  <a:cubicBezTo>
                    <a:pt x="19" y="54"/>
                    <a:pt x="15" y="57"/>
                    <a:pt x="20" y="56"/>
                  </a:cubicBezTo>
                  <a:cubicBezTo>
                    <a:pt x="25" y="56"/>
                    <a:pt x="27" y="54"/>
                    <a:pt x="29" y="54"/>
                  </a:cubicBezTo>
                  <a:cubicBezTo>
                    <a:pt x="30" y="54"/>
                    <a:pt x="30" y="57"/>
                    <a:pt x="35" y="58"/>
                  </a:cubicBezTo>
                  <a:cubicBezTo>
                    <a:pt x="39" y="60"/>
                    <a:pt x="42" y="60"/>
                    <a:pt x="47" y="60"/>
                  </a:cubicBezTo>
                  <a:cubicBezTo>
                    <a:pt x="51" y="60"/>
                    <a:pt x="54" y="61"/>
                    <a:pt x="61" y="62"/>
                  </a:cubicBezTo>
                  <a:cubicBezTo>
                    <a:pt x="68" y="63"/>
                    <a:pt x="68" y="66"/>
                    <a:pt x="69" y="63"/>
                  </a:cubicBezTo>
                  <a:cubicBezTo>
                    <a:pt x="71" y="60"/>
                    <a:pt x="69" y="59"/>
                    <a:pt x="78" y="59"/>
                  </a:cubicBezTo>
                  <a:cubicBezTo>
                    <a:pt x="86" y="60"/>
                    <a:pt x="94" y="64"/>
                    <a:pt x="96" y="62"/>
                  </a:cubicBezTo>
                  <a:cubicBezTo>
                    <a:pt x="98" y="61"/>
                    <a:pt x="96" y="56"/>
                    <a:pt x="95" y="55"/>
                  </a:cubicBezTo>
                  <a:cubicBezTo>
                    <a:pt x="94" y="54"/>
                    <a:pt x="100" y="56"/>
                    <a:pt x="101" y="56"/>
                  </a:cubicBezTo>
                  <a:cubicBezTo>
                    <a:pt x="103" y="57"/>
                    <a:pt x="107" y="56"/>
                    <a:pt x="106" y="59"/>
                  </a:cubicBezTo>
                  <a:cubicBezTo>
                    <a:pt x="105" y="63"/>
                    <a:pt x="104" y="66"/>
                    <a:pt x="109" y="64"/>
                  </a:cubicBezTo>
                  <a:cubicBezTo>
                    <a:pt x="113" y="63"/>
                    <a:pt x="113" y="62"/>
                    <a:pt x="114" y="65"/>
                  </a:cubicBezTo>
                  <a:cubicBezTo>
                    <a:pt x="115" y="67"/>
                    <a:pt x="114" y="67"/>
                    <a:pt x="118" y="69"/>
                  </a:cubicBezTo>
                  <a:cubicBezTo>
                    <a:pt x="122" y="71"/>
                    <a:pt x="123" y="70"/>
                    <a:pt x="123" y="72"/>
                  </a:cubicBezTo>
                  <a:cubicBezTo>
                    <a:pt x="122" y="73"/>
                    <a:pt x="116" y="74"/>
                    <a:pt x="116" y="75"/>
                  </a:cubicBezTo>
                  <a:cubicBezTo>
                    <a:pt x="115" y="76"/>
                    <a:pt x="113" y="79"/>
                    <a:pt x="121" y="78"/>
                  </a:cubicBezTo>
                  <a:cubicBezTo>
                    <a:pt x="129" y="77"/>
                    <a:pt x="129" y="76"/>
                    <a:pt x="131" y="78"/>
                  </a:cubicBezTo>
                  <a:cubicBezTo>
                    <a:pt x="133" y="79"/>
                    <a:pt x="132" y="83"/>
                    <a:pt x="135" y="83"/>
                  </a:cubicBezTo>
                  <a:cubicBezTo>
                    <a:pt x="139" y="84"/>
                    <a:pt x="140" y="82"/>
                    <a:pt x="141" y="83"/>
                  </a:cubicBezTo>
                  <a:cubicBezTo>
                    <a:pt x="141" y="84"/>
                    <a:pt x="139" y="85"/>
                    <a:pt x="142" y="87"/>
                  </a:cubicBezTo>
                  <a:cubicBezTo>
                    <a:pt x="145" y="88"/>
                    <a:pt x="146" y="87"/>
                    <a:pt x="146" y="89"/>
                  </a:cubicBezTo>
                  <a:cubicBezTo>
                    <a:pt x="147" y="91"/>
                    <a:pt x="149" y="96"/>
                    <a:pt x="150" y="100"/>
                  </a:cubicBezTo>
                  <a:cubicBezTo>
                    <a:pt x="152" y="104"/>
                    <a:pt x="147" y="101"/>
                    <a:pt x="146" y="104"/>
                  </a:cubicBezTo>
                  <a:cubicBezTo>
                    <a:pt x="145" y="106"/>
                    <a:pt x="145" y="108"/>
                    <a:pt x="148" y="108"/>
                  </a:cubicBezTo>
                  <a:cubicBezTo>
                    <a:pt x="152" y="108"/>
                    <a:pt x="156" y="109"/>
                    <a:pt x="158" y="109"/>
                  </a:cubicBezTo>
                  <a:cubicBezTo>
                    <a:pt x="159" y="109"/>
                    <a:pt x="155" y="105"/>
                    <a:pt x="164" y="107"/>
                  </a:cubicBezTo>
                  <a:cubicBezTo>
                    <a:pt x="173" y="108"/>
                    <a:pt x="172" y="107"/>
                    <a:pt x="174" y="110"/>
                  </a:cubicBezTo>
                  <a:cubicBezTo>
                    <a:pt x="176" y="113"/>
                    <a:pt x="176" y="115"/>
                    <a:pt x="172" y="116"/>
                  </a:cubicBezTo>
                  <a:cubicBezTo>
                    <a:pt x="167" y="116"/>
                    <a:pt x="163" y="116"/>
                    <a:pt x="162" y="117"/>
                  </a:cubicBezTo>
                  <a:cubicBezTo>
                    <a:pt x="161" y="118"/>
                    <a:pt x="161" y="111"/>
                    <a:pt x="159" y="110"/>
                  </a:cubicBezTo>
                  <a:cubicBezTo>
                    <a:pt x="156" y="109"/>
                    <a:pt x="149" y="108"/>
                    <a:pt x="146" y="108"/>
                  </a:cubicBezTo>
                  <a:cubicBezTo>
                    <a:pt x="143" y="108"/>
                    <a:pt x="137" y="113"/>
                    <a:pt x="135" y="115"/>
                  </a:cubicBezTo>
                  <a:cubicBezTo>
                    <a:pt x="134" y="116"/>
                    <a:pt x="134" y="119"/>
                    <a:pt x="136" y="121"/>
                  </a:cubicBezTo>
                  <a:cubicBezTo>
                    <a:pt x="139" y="123"/>
                    <a:pt x="143" y="126"/>
                    <a:pt x="139" y="126"/>
                  </a:cubicBezTo>
                  <a:cubicBezTo>
                    <a:pt x="134" y="126"/>
                    <a:pt x="133" y="126"/>
                    <a:pt x="130" y="127"/>
                  </a:cubicBezTo>
                  <a:cubicBezTo>
                    <a:pt x="126" y="128"/>
                    <a:pt x="126" y="130"/>
                    <a:pt x="126" y="131"/>
                  </a:cubicBezTo>
                  <a:cubicBezTo>
                    <a:pt x="126" y="131"/>
                    <a:pt x="128" y="136"/>
                    <a:pt x="126" y="134"/>
                  </a:cubicBezTo>
                  <a:cubicBezTo>
                    <a:pt x="123" y="132"/>
                    <a:pt x="126" y="132"/>
                    <a:pt x="122" y="130"/>
                  </a:cubicBezTo>
                  <a:cubicBezTo>
                    <a:pt x="117" y="128"/>
                    <a:pt x="116" y="127"/>
                    <a:pt x="113" y="126"/>
                  </a:cubicBezTo>
                  <a:cubicBezTo>
                    <a:pt x="110" y="126"/>
                    <a:pt x="108" y="130"/>
                    <a:pt x="108" y="130"/>
                  </a:cubicBezTo>
                  <a:cubicBezTo>
                    <a:pt x="106" y="130"/>
                    <a:pt x="99" y="136"/>
                    <a:pt x="102" y="138"/>
                  </a:cubicBezTo>
                  <a:cubicBezTo>
                    <a:pt x="105" y="140"/>
                    <a:pt x="109" y="143"/>
                    <a:pt x="113" y="142"/>
                  </a:cubicBezTo>
                  <a:cubicBezTo>
                    <a:pt x="117" y="142"/>
                    <a:pt x="120" y="142"/>
                    <a:pt x="122" y="140"/>
                  </a:cubicBezTo>
                  <a:cubicBezTo>
                    <a:pt x="123" y="139"/>
                    <a:pt x="124" y="137"/>
                    <a:pt x="125" y="138"/>
                  </a:cubicBezTo>
                  <a:cubicBezTo>
                    <a:pt x="126" y="139"/>
                    <a:pt x="126" y="141"/>
                    <a:pt x="129" y="140"/>
                  </a:cubicBezTo>
                  <a:cubicBezTo>
                    <a:pt x="133" y="140"/>
                    <a:pt x="134" y="138"/>
                    <a:pt x="133" y="137"/>
                  </a:cubicBezTo>
                  <a:cubicBezTo>
                    <a:pt x="134" y="138"/>
                    <a:pt x="135" y="138"/>
                    <a:pt x="137" y="138"/>
                  </a:cubicBezTo>
                  <a:cubicBezTo>
                    <a:pt x="140" y="138"/>
                    <a:pt x="144" y="136"/>
                    <a:pt x="144" y="138"/>
                  </a:cubicBezTo>
                  <a:cubicBezTo>
                    <a:pt x="143" y="140"/>
                    <a:pt x="137" y="136"/>
                    <a:pt x="144" y="142"/>
                  </a:cubicBezTo>
                  <a:cubicBezTo>
                    <a:pt x="151" y="147"/>
                    <a:pt x="152" y="150"/>
                    <a:pt x="155" y="150"/>
                  </a:cubicBezTo>
                  <a:cubicBezTo>
                    <a:pt x="158" y="150"/>
                    <a:pt x="161" y="150"/>
                    <a:pt x="160" y="151"/>
                  </a:cubicBezTo>
                  <a:cubicBezTo>
                    <a:pt x="159" y="152"/>
                    <a:pt x="153" y="153"/>
                    <a:pt x="154" y="154"/>
                  </a:cubicBezTo>
                  <a:cubicBezTo>
                    <a:pt x="155" y="154"/>
                    <a:pt x="157" y="158"/>
                    <a:pt x="159" y="158"/>
                  </a:cubicBezTo>
                  <a:cubicBezTo>
                    <a:pt x="160" y="159"/>
                    <a:pt x="164" y="160"/>
                    <a:pt x="164" y="160"/>
                  </a:cubicBezTo>
                  <a:cubicBezTo>
                    <a:pt x="164" y="160"/>
                    <a:pt x="161" y="159"/>
                    <a:pt x="164" y="163"/>
                  </a:cubicBezTo>
                  <a:cubicBezTo>
                    <a:pt x="167" y="167"/>
                    <a:pt x="169" y="166"/>
                    <a:pt x="169" y="165"/>
                  </a:cubicBezTo>
                  <a:cubicBezTo>
                    <a:pt x="169" y="165"/>
                    <a:pt x="169" y="162"/>
                    <a:pt x="169" y="162"/>
                  </a:cubicBezTo>
                  <a:cubicBezTo>
                    <a:pt x="169" y="162"/>
                    <a:pt x="174" y="162"/>
                    <a:pt x="175" y="162"/>
                  </a:cubicBezTo>
                  <a:cubicBezTo>
                    <a:pt x="176" y="163"/>
                    <a:pt x="170" y="166"/>
                    <a:pt x="182" y="168"/>
                  </a:cubicBezTo>
                  <a:cubicBezTo>
                    <a:pt x="194" y="170"/>
                    <a:pt x="195" y="171"/>
                    <a:pt x="198" y="173"/>
                  </a:cubicBezTo>
                  <a:cubicBezTo>
                    <a:pt x="200" y="174"/>
                    <a:pt x="204" y="175"/>
                    <a:pt x="204" y="173"/>
                  </a:cubicBezTo>
                  <a:cubicBezTo>
                    <a:pt x="204" y="171"/>
                    <a:pt x="199" y="164"/>
                    <a:pt x="196" y="162"/>
                  </a:cubicBezTo>
                  <a:cubicBezTo>
                    <a:pt x="194" y="160"/>
                    <a:pt x="188" y="159"/>
                    <a:pt x="186" y="156"/>
                  </a:cubicBezTo>
                  <a:cubicBezTo>
                    <a:pt x="183" y="153"/>
                    <a:pt x="180" y="149"/>
                    <a:pt x="180" y="149"/>
                  </a:cubicBezTo>
                  <a:cubicBezTo>
                    <a:pt x="180" y="149"/>
                    <a:pt x="187" y="153"/>
                    <a:pt x="188" y="153"/>
                  </a:cubicBezTo>
                  <a:cubicBezTo>
                    <a:pt x="190" y="153"/>
                    <a:pt x="191" y="151"/>
                    <a:pt x="191" y="151"/>
                  </a:cubicBezTo>
                  <a:cubicBezTo>
                    <a:pt x="191" y="151"/>
                    <a:pt x="191" y="155"/>
                    <a:pt x="194" y="155"/>
                  </a:cubicBezTo>
                  <a:cubicBezTo>
                    <a:pt x="196" y="156"/>
                    <a:pt x="197" y="157"/>
                    <a:pt x="200" y="158"/>
                  </a:cubicBezTo>
                  <a:cubicBezTo>
                    <a:pt x="202" y="159"/>
                    <a:pt x="206" y="160"/>
                    <a:pt x="209" y="160"/>
                  </a:cubicBezTo>
                  <a:cubicBezTo>
                    <a:pt x="211" y="161"/>
                    <a:pt x="211" y="160"/>
                    <a:pt x="213" y="160"/>
                  </a:cubicBezTo>
                  <a:cubicBezTo>
                    <a:pt x="214" y="160"/>
                    <a:pt x="218" y="160"/>
                    <a:pt x="216" y="158"/>
                  </a:cubicBezTo>
                  <a:cubicBezTo>
                    <a:pt x="214" y="155"/>
                    <a:pt x="214" y="151"/>
                    <a:pt x="214" y="151"/>
                  </a:cubicBezTo>
                  <a:cubicBezTo>
                    <a:pt x="214" y="151"/>
                    <a:pt x="216" y="156"/>
                    <a:pt x="217" y="155"/>
                  </a:cubicBezTo>
                  <a:cubicBezTo>
                    <a:pt x="218" y="154"/>
                    <a:pt x="218" y="150"/>
                    <a:pt x="216" y="148"/>
                  </a:cubicBezTo>
                  <a:cubicBezTo>
                    <a:pt x="215" y="146"/>
                    <a:pt x="210" y="142"/>
                    <a:pt x="210" y="142"/>
                  </a:cubicBezTo>
                  <a:cubicBezTo>
                    <a:pt x="210" y="142"/>
                    <a:pt x="215" y="142"/>
                    <a:pt x="212" y="140"/>
                  </a:cubicBezTo>
                  <a:cubicBezTo>
                    <a:pt x="209" y="137"/>
                    <a:pt x="206" y="136"/>
                    <a:pt x="205" y="136"/>
                  </a:cubicBezTo>
                  <a:cubicBezTo>
                    <a:pt x="204" y="136"/>
                    <a:pt x="204" y="135"/>
                    <a:pt x="202" y="134"/>
                  </a:cubicBezTo>
                  <a:cubicBezTo>
                    <a:pt x="201" y="133"/>
                    <a:pt x="201" y="131"/>
                    <a:pt x="199" y="133"/>
                  </a:cubicBezTo>
                  <a:cubicBezTo>
                    <a:pt x="197" y="134"/>
                    <a:pt x="198" y="133"/>
                    <a:pt x="197" y="130"/>
                  </a:cubicBezTo>
                  <a:cubicBezTo>
                    <a:pt x="195" y="127"/>
                    <a:pt x="195" y="124"/>
                    <a:pt x="192" y="123"/>
                  </a:cubicBezTo>
                  <a:cubicBezTo>
                    <a:pt x="189" y="123"/>
                    <a:pt x="188" y="123"/>
                    <a:pt x="186" y="120"/>
                  </a:cubicBezTo>
                  <a:cubicBezTo>
                    <a:pt x="184" y="117"/>
                    <a:pt x="184" y="114"/>
                    <a:pt x="184" y="114"/>
                  </a:cubicBezTo>
                  <a:cubicBezTo>
                    <a:pt x="184" y="114"/>
                    <a:pt x="190" y="121"/>
                    <a:pt x="193" y="120"/>
                  </a:cubicBezTo>
                  <a:cubicBezTo>
                    <a:pt x="195" y="119"/>
                    <a:pt x="193" y="116"/>
                    <a:pt x="192" y="115"/>
                  </a:cubicBezTo>
                  <a:cubicBezTo>
                    <a:pt x="190" y="113"/>
                    <a:pt x="194" y="115"/>
                    <a:pt x="195" y="113"/>
                  </a:cubicBezTo>
                  <a:cubicBezTo>
                    <a:pt x="195" y="111"/>
                    <a:pt x="197" y="110"/>
                    <a:pt x="197" y="110"/>
                  </a:cubicBezTo>
                  <a:cubicBezTo>
                    <a:pt x="197" y="110"/>
                    <a:pt x="201" y="115"/>
                    <a:pt x="202" y="115"/>
                  </a:cubicBezTo>
                  <a:cubicBezTo>
                    <a:pt x="203" y="115"/>
                    <a:pt x="205" y="120"/>
                    <a:pt x="206" y="117"/>
                  </a:cubicBezTo>
                  <a:cubicBezTo>
                    <a:pt x="207" y="114"/>
                    <a:pt x="209" y="114"/>
                    <a:pt x="209" y="114"/>
                  </a:cubicBezTo>
                  <a:cubicBezTo>
                    <a:pt x="209" y="114"/>
                    <a:pt x="208" y="117"/>
                    <a:pt x="208" y="117"/>
                  </a:cubicBezTo>
                  <a:cubicBezTo>
                    <a:pt x="208" y="118"/>
                    <a:pt x="209" y="119"/>
                    <a:pt x="210" y="119"/>
                  </a:cubicBezTo>
                  <a:cubicBezTo>
                    <a:pt x="211" y="119"/>
                    <a:pt x="210" y="118"/>
                    <a:pt x="211" y="121"/>
                  </a:cubicBezTo>
                  <a:cubicBezTo>
                    <a:pt x="211" y="123"/>
                    <a:pt x="214" y="130"/>
                    <a:pt x="217" y="130"/>
                  </a:cubicBezTo>
                  <a:cubicBezTo>
                    <a:pt x="220" y="130"/>
                    <a:pt x="221" y="132"/>
                    <a:pt x="224" y="133"/>
                  </a:cubicBezTo>
                  <a:cubicBezTo>
                    <a:pt x="226" y="133"/>
                    <a:pt x="227" y="134"/>
                    <a:pt x="227" y="130"/>
                  </a:cubicBezTo>
                  <a:cubicBezTo>
                    <a:pt x="228" y="127"/>
                    <a:pt x="225" y="122"/>
                    <a:pt x="226" y="121"/>
                  </a:cubicBezTo>
                  <a:cubicBezTo>
                    <a:pt x="226" y="120"/>
                    <a:pt x="228" y="123"/>
                    <a:pt x="230" y="123"/>
                  </a:cubicBezTo>
                  <a:cubicBezTo>
                    <a:pt x="232" y="123"/>
                    <a:pt x="234" y="120"/>
                    <a:pt x="233" y="119"/>
                  </a:cubicBezTo>
                  <a:cubicBezTo>
                    <a:pt x="233" y="118"/>
                    <a:pt x="236" y="121"/>
                    <a:pt x="236" y="118"/>
                  </a:cubicBezTo>
                  <a:cubicBezTo>
                    <a:pt x="236" y="116"/>
                    <a:pt x="234" y="113"/>
                    <a:pt x="234" y="113"/>
                  </a:cubicBezTo>
                  <a:cubicBezTo>
                    <a:pt x="234" y="113"/>
                    <a:pt x="237" y="116"/>
                    <a:pt x="239" y="115"/>
                  </a:cubicBezTo>
                  <a:cubicBezTo>
                    <a:pt x="241" y="113"/>
                    <a:pt x="243" y="111"/>
                    <a:pt x="242" y="110"/>
                  </a:cubicBezTo>
                  <a:cubicBezTo>
                    <a:pt x="241" y="108"/>
                    <a:pt x="242" y="109"/>
                    <a:pt x="240" y="107"/>
                  </a:cubicBezTo>
                  <a:cubicBezTo>
                    <a:pt x="239" y="106"/>
                    <a:pt x="236" y="104"/>
                    <a:pt x="236" y="104"/>
                  </a:cubicBezTo>
                  <a:cubicBezTo>
                    <a:pt x="236" y="104"/>
                    <a:pt x="236" y="105"/>
                    <a:pt x="234" y="105"/>
                  </a:cubicBezTo>
                  <a:cubicBezTo>
                    <a:pt x="232" y="106"/>
                    <a:pt x="233" y="106"/>
                    <a:pt x="231" y="106"/>
                  </a:cubicBezTo>
                  <a:cubicBezTo>
                    <a:pt x="229" y="106"/>
                    <a:pt x="226" y="106"/>
                    <a:pt x="228" y="104"/>
                  </a:cubicBezTo>
                  <a:cubicBezTo>
                    <a:pt x="229" y="103"/>
                    <a:pt x="229" y="100"/>
                    <a:pt x="227" y="100"/>
                  </a:cubicBezTo>
                  <a:cubicBezTo>
                    <a:pt x="225" y="100"/>
                    <a:pt x="224" y="101"/>
                    <a:pt x="223" y="101"/>
                  </a:cubicBezTo>
                  <a:cubicBezTo>
                    <a:pt x="222" y="101"/>
                    <a:pt x="219" y="103"/>
                    <a:pt x="219" y="101"/>
                  </a:cubicBezTo>
                  <a:cubicBezTo>
                    <a:pt x="219" y="100"/>
                    <a:pt x="222" y="98"/>
                    <a:pt x="220" y="97"/>
                  </a:cubicBezTo>
                  <a:cubicBezTo>
                    <a:pt x="219" y="95"/>
                    <a:pt x="218" y="94"/>
                    <a:pt x="216" y="94"/>
                  </a:cubicBezTo>
                  <a:cubicBezTo>
                    <a:pt x="214" y="94"/>
                    <a:pt x="212" y="95"/>
                    <a:pt x="213" y="94"/>
                  </a:cubicBezTo>
                  <a:cubicBezTo>
                    <a:pt x="214" y="92"/>
                    <a:pt x="216" y="90"/>
                    <a:pt x="213" y="90"/>
                  </a:cubicBezTo>
                  <a:cubicBezTo>
                    <a:pt x="210" y="91"/>
                    <a:pt x="210" y="93"/>
                    <a:pt x="209" y="93"/>
                  </a:cubicBezTo>
                  <a:cubicBezTo>
                    <a:pt x="208" y="94"/>
                    <a:pt x="211" y="91"/>
                    <a:pt x="208" y="91"/>
                  </a:cubicBezTo>
                  <a:cubicBezTo>
                    <a:pt x="205" y="91"/>
                    <a:pt x="205" y="92"/>
                    <a:pt x="204" y="92"/>
                  </a:cubicBezTo>
                  <a:cubicBezTo>
                    <a:pt x="202" y="91"/>
                    <a:pt x="202" y="90"/>
                    <a:pt x="199" y="90"/>
                  </a:cubicBezTo>
                  <a:cubicBezTo>
                    <a:pt x="197" y="89"/>
                    <a:pt x="197" y="88"/>
                    <a:pt x="195" y="87"/>
                  </a:cubicBezTo>
                  <a:cubicBezTo>
                    <a:pt x="194" y="85"/>
                    <a:pt x="192" y="85"/>
                    <a:pt x="191" y="85"/>
                  </a:cubicBezTo>
                  <a:cubicBezTo>
                    <a:pt x="190" y="84"/>
                    <a:pt x="191" y="85"/>
                    <a:pt x="189" y="84"/>
                  </a:cubicBezTo>
                  <a:cubicBezTo>
                    <a:pt x="187" y="83"/>
                    <a:pt x="183" y="81"/>
                    <a:pt x="184" y="80"/>
                  </a:cubicBezTo>
                  <a:cubicBezTo>
                    <a:pt x="186" y="80"/>
                    <a:pt x="188" y="79"/>
                    <a:pt x="186" y="77"/>
                  </a:cubicBezTo>
                  <a:cubicBezTo>
                    <a:pt x="185" y="75"/>
                    <a:pt x="188" y="76"/>
                    <a:pt x="187" y="73"/>
                  </a:cubicBezTo>
                  <a:cubicBezTo>
                    <a:pt x="187" y="71"/>
                    <a:pt x="186" y="70"/>
                    <a:pt x="186" y="70"/>
                  </a:cubicBezTo>
                  <a:cubicBezTo>
                    <a:pt x="186" y="70"/>
                    <a:pt x="191" y="73"/>
                    <a:pt x="194" y="73"/>
                  </a:cubicBezTo>
                  <a:cubicBezTo>
                    <a:pt x="197" y="73"/>
                    <a:pt x="199" y="75"/>
                    <a:pt x="199" y="73"/>
                  </a:cubicBezTo>
                  <a:cubicBezTo>
                    <a:pt x="198" y="70"/>
                    <a:pt x="189" y="67"/>
                    <a:pt x="189" y="67"/>
                  </a:cubicBezTo>
                  <a:cubicBezTo>
                    <a:pt x="188" y="67"/>
                    <a:pt x="180" y="67"/>
                    <a:pt x="183" y="67"/>
                  </a:cubicBezTo>
                  <a:cubicBezTo>
                    <a:pt x="186" y="67"/>
                    <a:pt x="188" y="64"/>
                    <a:pt x="192" y="65"/>
                  </a:cubicBezTo>
                  <a:cubicBezTo>
                    <a:pt x="197" y="66"/>
                    <a:pt x="196" y="59"/>
                    <a:pt x="193" y="58"/>
                  </a:cubicBezTo>
                  <a:cubicBezTo>
                    <a:pt x="191" y="57"/>
                    <a:pt x="187" y="53"/>
                    <a:pt x="186" y="56"/>
                  </a:cubicBezTo>
                  <a:cubicBezTo>
                    <a:pt x="185" y="59"/>
                    <a:pt x="181" y="60"/>
                    <a:pt x="181" y="60"/>
                  </a:cubicBezTo>
                  <a:cubicBezTo>
                    <a:pt x="181" y="59"/>
                    <a:pt x="185" y="59"/>
                    <a:pt x="181" y="58"/>
                  </a:cubicBezTo>
                  <a:cubicBezTo>
                    <a:pt x="177" y="57"/>
                    <a:pt x="179" y="56"/>
                    <a:pt x="181" y="56"/>
                  </a:cubicBezTo>
                  <a:cubicBezTo>
                    <a:pt x="184" y="55"/>
                    <a:pt x="188" y="53"/>
                    <a:pt x="184" y="52"/>
                  </a:cubicBezTo>
                  <a:cubicBezTo>
                    <a:pt x="180" y="50"/>
                    <a:pt x="178" y="47"/>
                    <a:pt x="174" y="48"/>
                  </a:cubicBezTo>
                  <a:cubicBezTo>
                    <a:pt x="170" y="49"/>
                    <a:pt x="170" y="51"/>
                    <a:pt x="168" y="49"/>
                  </a:cubicBezTo>
                  <a:cubicBezTo>
                    <a:pt x="167" y="47"/>
                    <a:pt x="171" y="47"/>
                    <a:pt x="167" y="45"/>
                  </a:cubicBezTo>
                  <a:cubicBezTo>
                    <a:pt x="163" y="44"/>
                    <a:pt x="160" y="45"/>
                    <a:pt x="158" y="46"/>
                  </a:cubicBezTo>
                  <a:cubicBezTo>
                    <a:pt x="155" y="47"/>
                    <a:pt x="151" y="48"/>
                    <a:pt x="150" y="48"/>
                  </a:cubicBezTo>
                  <a:cubicBezTo>
                    <a:pt x="150" y="48"/>
                    <a:pt x="160" y="46"/>
                    <a:pt x="160" y="4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6" name="Freeform 36"/>
            <p:cNvSpPr/>
            <p:nvPr/>
          </p:nvSpPr>
          <p:spPr bwMode="auto">
            <a:xfrm>
              <a:off x="4905375" y="2578101"/>
              <a:ext cx="42863" cy="38100"/>
            </a:xfrm>
            <a:custGeom>
              <a:avLst/>
              <a:gdLst>
                <a:gd name="T0" fmla="*/ 1 w 15"/>
                <a:gd name="T1" fmla="*/ 6 h 13"/>
                <a:gd name="T2" fmla="*/ 4 w 15"/>
                <a:gd name="T3" fmla="*/ 11 h 13"/>
                <a:gd name="T4" fmla="*/ 14 w 15"/>
                <a:gd name="T5" fmla="*/ 4 h 13"/>
                <a:gd name="T6" fmla="*/ 14 w 15"/>
                <a:gd name="T7" fmla="*/ 0 h 13"/>
                <a:gd name="T8" fmla="*/ 6 w 15"/>
                <a:gd name="T9" fmla="*/ 2 h 13"/>
                <a:gd name="T10" fmla="*/ 1 w 15"/>
                <a:gd name="T11" fmla="*/ 6 h 13"/>
              </a:gdLst>
              <a:ahLst/>
              <a:cxnLst>
                <a:cxn ang="0">
                  <a:pos x="T0" y="T1"/>
                </a:cxn>
                <a:cxn ang="0">
                  <a:pos x="T2" y="T3"/>
                </a:cxn>
                <a:cxn ang="0">
                  <a:pos x="T4" y="T5"/>
                </a:cxn>
                <a:cxn ang="0">
                  <a:pos x="T6" y="T7"/>
                </a:cxn>
                <a:cxn ang="0">
                  <a:pos x="T8" y="T9"/>
                </a:cxn>
                <a:cxn ang="0">
                  <a:pos x="T10" y="T11"/>
                </a:cxn>
              </a:cxnLst>
              <a:rect l="0" t="0" r="r" b="b"/>
              <a:pathLst>
                <a:path w="15" h="13">
                  <a:moveTo>
                    <a:pt x="1" y="6"/>
                  </a:moveTo>
                  <a:cubicBezTo>
                    <a:pt x="0" y="8"/>
                    <a:pt x="0" y="13"/>
                    <a:pt x="4" y="11"/>
                  </a:cubicBezTo>
                  <a:cubicBezTo>
                    <a:pt x="8" y="9"/>
                    <a:pt x="13" y="6"/>
                    <a:pt x="14" y="4"/>
                  </a:cubicBezTo>
                  <a:cubicBezTo>
                    <a:pt x="15" y="2"/>
                    <a:pt x="14" y="0"/>
                    <a:pt x="14" y="0"/>
                  </a:cubicBezTo>
                  <a:cubicBezTo>
                    <a:pt x="9" y="2"/>
                    <a:pt x="9" y="1"/>
                    <a:pt x="6" y="2"/>
                  </a:cubicBezTo>
                  <a:cubicBezTo>
                    <a:pt x="2" y="2"/>
                    <a:pt x="1" y="5"/>
                    <a:pt x="1" y="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7" name="Freeform 37"/>
            <p:cNvSpPr/>
            <p:nvPr/>
          </p:nvSpPr>
          <p:spPr bwMode="auto">
            <a:xfrm>
              <a:off x="4597400" y="1909763"/>
              <a:ext cx="80963" cy="34925"/>
            </a:xfrm>
            <a:custGeom>
              <a:avLst/>
              <a:gdLst>
                <a:gd name="T0" fmla="*/ 21 w 28"/>
                <a:gd name="T1" fmla="*/ 11 h 12"/>
                <a:gd name="T2" fmla="*/ 26 w 28"/>
                <a:gd name="T3" fmla="*/ 10 h 12"/>
                <a:gd name="T4" fmla="*/ 26 w 28"/>
                <a:gd name="T5" fmla="*/ 7 h 12"/>
                <a:gd name="T6" fmla="*/ 14 w 28"/>
                <a:gd name="T7" fmla="*/ 4 h 12"/>
                <a:gd name="T8" fmla="*/ 3 w 28"/>
                <a:gd name="T9" fmla="*/ 6 h 12"/>
                <a:gd name="T10" fmla="*/ 21 w 28"/>
                <a:gd name="T11" fmla="*/ 11 h 12"/>
              </a:gdLst>
              <a:ahLst/>
              <a:cxnLst>
                <a:cxn ang="0">
                  <a:pos x="T0" y="T1"/>
                </a:cxn>
                <a:cxn ang="0">
                  <a:pos x="T2" y="T3"/>
                </a:cxn>
                <a:cxn ang="0">
                  <a:pos x="T4" y="T5"/>
                </a:cxn>
                <a:cxn ang="0">
                  <a:pos x="T6" y="T7"/>
                </a:cxn>
                <a:cxn ang="0">
                  <a:pos x="T8" y="T9"/>
                </a:cxn>
                <a:cxn ang="0">
                  <a:pos x="T10" y="T11"/>
                </a:cxn>
              </a:cxnLst>
              <a:rect l="0" t="0" r="r" b="b"/>
              <a:pathLst>
                <a:path w="28" h="12">
                  <a:moveTo>
                    <a:pt x="21" y="11"/>
                  </a:moveTo>
                  <a:cubicBezTo>
                    <a:pt x="24" y="10"/>
                    <a:pt x="25" y="10"/>
                    <a:pt x="26" y="10"/>
                  </a:cubicBezTo>
                  <a:cubicBezTo>
                    <a:pt x="28" y="9"/>
                    <a:pt x="26" y="7"/>
                    <a:pt x="26" y="7"/>
                  </a:cubicBezTo>
                  <a:cubicBezTo>
                    <a:pt x="24" y="7"/>
                    <a:pt x="19" y="4"/>
                    <a:pt x="14" y="4"/>
                  </a:cubicBezTo>
                  <a:cubicBezTo>
                    <a:pt x="9" y="4"/>
                    <a:pt x="0" y="0"/>
                    <a:pt x="3" y="6"/>
                  </a:cubicBezTo>
                  <a:cubicBezTo>
                    <a:pt x="6" y="12"/>
                    <a:pt x="18" y="12"/>
                    <a:pt x="21" y="1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8" name="Freeform 38"/>
            <p:cNvSpPr/>
            <p:nvPr/>
          </p:nvSpPr>
          <p:spPr bwMode="auto">
            <a:xfrm>
              <a:off x="3952875" y="1930401"/>
              <a:ext cx="192088" cy="93663"/>
            </a:xfrm>
            <a:custGeom>
              <a:avLst/>
              <a:gdLst>
                <a:gd name="T0" fmla="*/ 4 w 67"/>
                <a:gd name="T1" fmla="*/ 30 h 33"/>
                <a:gd name="T2" fmla="*/ 12 w 67"/>
                <a:gd name="T3" fmla="*/ 28 h 33"/>
                <a:gd name="T4" fmla="*/ 16 w 67"/>
                <a:gd name="T5" fmla="*/ 30 h 33"/>
                <a:gd name="T6" fmla="*/ 20 w 67"/>
                <a:gd name="T7" fmla="*/ 26 h 33"/>
                <a:gd name="T8" fmla="*/ 23 w 67"/>
                <a:gd name="T9" fmla="*/ 31 h 33"/>
                <a:gd name="T10" fmla="*/ 30 w 67"/>
                <a:gd name="T11" fmla="*/ 26 h 33"/>
                <a:gd name="T12" fmla="*/ 31 w 67"/>
                <a:gd name="T13" fmla="*/ 25 h 33"/>
                <a:gd name="T14" fmla="*/ 35 w 67"/>
                <a:gd name="T15" fmla="*/ 25 h 33"/>
                <a:gd name="T16" fmla="*/ 38 w 67"/>
                <a:gd name="T17" fmla="*/ 24 h 33"/>
                <a:gd name="T18" fmla="*/ 36 w 67"/>
                <a:gd name="T19" fmla="*/ 19 h 33"/>
                <a:gd name="T20" fmla="*/ 40 w 67"/>
                <a:gd name="T21" fmla="*/ 19 h 33"/>
                <a:gd name="T22" fmla="*/ 43 w 67"/>
                <a:gd name="T23" fmla="*/ 15 h 33"/>
                <a:gd name="T24" fmla="*/ 44 w 67"/>
                <a:gd name="T25" fmla="*/ 15 h 33"/>
                <a:gd name="T26" fmla="*/ 44 w 67"/>
                <a:gd name="T27" fmla="*/ 22 h 33"/>
                <a:gd name="T28" fmla="*/ 48 w 67"/>
                <a:gd name="T29" fmla="*/ 24 h 33"/>
                <a:gd name="T30" fmla="*/ 51 w 67"/>
                <a:gd name="T31" fmla="*/ 22 h 33"/>
                <a:gd name="T32" fmla="*/ 57 w 67"/>
                <a:gd name="T33" fmla="*/ 18 h 33"/>
                <a:gd name="T34" fmla="*/ 59 w 67"/>
                <a:gd name="T35" fmla="*/ 14 h 33"/>
                <a:gd name="T36" fmla="*/ 60 w 67"/>
                <a:gd name="T37" fmla="*/ 11 h 33"/>
                <a:gd name="T38" fmla="*/ 58 w 67"/>
                <a:gd name="T39" fmla="*/ 9 h 33"/>
                <a:gd name="T40" fmla="*/ 65 w 67"/>
                <a:gd name="T41" fmla="*/ 6 h 33"/>
                <a:gd name="T42" fmla="*/ 51 w 67"/>
                <a:gd name="T43" fmla="*/ 1 h 33"/>
                <a:gd name="T44" fmla="*/ 52 w 67"/>
                <a:gd name="T45" fmla="*/ 5 h 33"/>
                <a:gd name="T46" fmla="*/ 38 w 67"/>
                <a:gd name="T47" fmla="*/ 5 h 33"/>
                <a:gd name="T48" fmla="*/ 29 w 67"/>
                <a:gd name="T49" fmla="*/ 9 h 33"/>
                <a:gd name="T50" fmla="*/ 18 w 67"/>
                <a:gd name="T51" fmla="*/ 17 h 33"/>
                <a:gd name="T52" fmla="*/ 12 w 67"/>
                <a:gd name="T53" fmla="*/ 21 h 33"/>
                <a:gd name="T54" fmla="*/ 4 w 67"/>
                <a:gd name="T55" fmla="*/ 24 h 33"/>
                <a:gd name="T56" fmla="*/ 5 w 67"/>
                <a:gd name="T57" fmla="*/ 27 h 33"/>
                <a:gd name="T58" fmla="*/ 4 w 67"/>
                <a:gd name="T59"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33">
                  <a:moveTo>
                    <a:pt x="4" y="30"/>
                  </a:moveTo>
                  <a:cubicBezTo>
                    <a:pt x="7" y="30"/>
                    <a:pt x="9" y="28"/>
                    <a:pt x="12" y="28"/>
                  </a:cubicBezTo>
                  <a:cubicBezTo>
                    <a:pt x="14" y="29"/>
                    <a:pt x="15" y="33"/>
                    <a:pt x="16" y="30"/>
                  </a:cubicBezTo>
                  <a:cubicBezTo>
                    <a:pt x="18" y="27"/>
                    <a:pt x="19" y="24"/>
                    <a:pt x="20" y="26"/>
                  </a:cubicBezTo>
                  <a:cubicBezTo>
                    <a:pt x="21" y="27"/>
                    <a:pt x="18" y="32"/>
                    <a:pt x="23" y="31"/>
                  </a:cubicBezTo>
                  <a:cubicBezTo>
                    <a:pt x="29" y="31"/>
                    <a:pt x="30" y="29"/>
                    <a:pt x="30" y="26"/>
                  </a:cubicBezTo>
                  <a:cubicBezTo>
                    <a:pt x="30" y="24"/>
                    <a:pt x="28" y="24"/>
                    <a:pt x="31" y="25"/>
                  </a:cubicBezTo>
                  <a:cubicBezTo>
                    <a:pt x="34" y="26"/>
                    <a:pt x="34" y="27"/>
                    <a:pt x="35" y="25"/>
                  </a:cubicBezTo>
                  <a:cubicBezTo>
                    <a:pt x="37" y="24"/>
                    <a:pt x="38" y="26"/>
                    <a:pt x="38" y="24"/>
                  </a:cubicBezTo>
                  <a:cubicBezTo>
                    <a:pt x="37" y="21"/>
                    <a:pt x="36" y="20"/>
                    <a:pt x="36" y="19"/>
                  </a:cubicBezTo>
                  <a:cubicBezTo>
                    <a:pt x="37" y="19"/>
                    <a:pt x="39" y="22"/>
                    <a:pt x="40" y="19"/>
                  </a:cubicBezTo>
                  <a:cubicBezTo>
                    <a:pt x="41" y="16"/>
                    <a:pt x="42" y="15"/>
                    <a:pt x="43" y="15"/>
                  </a:cubicBezTo>
                  <a:cubicBezTo>
                    <a:pt x="43" y="15"/>
                    <a:pt x="44" y="15"/>
                    <a:pt x="44" y="15"/>
                  </a:cubicBezTo>
                  <a:cubicBezTo>
                    <a:pt x="44" y="18"/>
                    <a:pt x="42" y="20"/>
                    <a:pt x="44" y="22"/>
                  </a:cubicBezTo>
                  <a:cubicBezTo>
                    <a:pt x="46" y="24"/>
                    <a:pt x="46" y="25"/>
                    <a:pt x="48" y="24"/>
                  </a:cubicBezTo>
                  <a:cubicBezTo>
                    <a:pt x="50" y="23"/>
                    <a:pt x="51" y="24"/>
                    <a:pt x="51" y="22"/>
                  </a:cubicBezTo>
                  <a:cubicBezTo>
                    <a:pt x="51" y="20"/>
                    <a:pt x="55" y="20"/>
                    <a:pt x="57" y="18"/>
                  </a:cubicBezTo>
                  <a:cubicBezTo>
                    <a:pt x="60" y="17"/>
                    <a:pt x="60" y="14"/>
                    <a:pt x="59" y="14"/>
                  </a:cubicBezTo>
                  <a:cubicBezTo>
                    <a:pt x="58" y="13"/>
                    <a:pt x="61" y="12"/>
                    <a:pt x="60" y="11"/>
                  </a:cubicBezTo>
                  <a:cubicBezTo>
                    <a:pt x="59" y="10"/>
                    <a:pt x="56" y="10"/>
                    <a:pt x="58" y="9"/>
                  </a:cubicBezTo>
                  <a:cubicBezTo>
                    <a:pt x="60" y="7"/>
                    <a:pt x="67" y="9"/>
                    <a:pt x="65" y="6"/>
                  </a:cubicBezTo>
                  <a:cubicBezTo>
                    <a:pt x="62" y="4"/>
                    <a:pt x="51" y="0"/>
                    <a:pt x="51" y="1"/>
                  </a:cubicBezTo>
                  <a:cubicBezTo>
                    <a:pt x="50" y="3"/>
                    <a:pt x="55" y="5"/>
                    <a:pt x="52" y="5"/>
                  </a:cubicBezTo>
                  <a:cubicBezTo>
                    <a:pt x="49" y="5"/>
                    <a:pt x="45" y="5"/>
                    <a:pt x="38" y="5"/>
                  </a:cubicBezTo>
                  <a:cubicBezTo>
                    <a:pt x="31" y="5"/>
                    <a:pt x="34" y="7"/>
                    <a:pt x="29" y="9"/>
                  </a:cubicBezTo>
                  <a:cubicBezTo>
                    <a:pt x="24" y="12"/>
                    <a:pt x="21" y="15"/>
                    <a:pt x="18" y="17"/>
                  </a:cubicBezTo>
                  <a:cubicBezTo>
                    <a:pt x="15" y="20"/>
                    <a:pt x="16" y="21"/>
                    <a:pt x="12" y="21"/>
                  </a:cubicBezTo>
                  <a:cubicBezTo>
                    <a:pt x="7" y="21"/>
                    <a:pt x="6" y="22"/>
                    <a:pt x="4" y="24"/>
                  </a:cubicBezTo>
                  <a:cubicBezTo>
                    <a:pt x="2" y="26"/>
                    <a:pt x="6" y="25"/>
                    <a:pt x="5" y="27"/>
                  </a:cubicBezTo>
                  <a:cubicBezTo>
                    <a:pt x="4" y="29"/>
                    <a:pt x="0" y="30"/>
                    <a:pt x="4" y="3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29" name="Freeform 39"/>
            <p:cNvSpPr/>
            <p:nvPr/>
          </p:nvSpPr>
          <p:spPr bwMode="auto">
            <a:xfrm>
              <a:off x="3886200" y="2082801"/>
              <a:ext cx="254000" cy="163513"/>
            </a:xfrm>
            <a:custGeom>
              <a:avLst/>
              <a:gdLst>
                <a:gd name="T0" fmla="*/ 5 w 88"/>
                <a:gd name="T1" fmla="*/ 43 h 57"/>
                <a:gd name="T2" fmla="*/ 12 w 88"/>
                <a:gd name="T3" fmla="*/ 45 h 57"/>
                <a:gd name="T4" fmla="*/ 20 w 88"/>
                <a:gd name="T5" fmla="*/ 53 h 57"/>
                <a:gd name="T6" fmla="*/ 25 w 88"/>
                <a:gd name="T7" fmla="*/ 55 h 57"/>
                <a:gd name="T8" fmla="*/ 34 w 88"/>
                <a:gd name="T9" fmla="*/ 50 h 57"/>
                <a:gd name="T10" fmla="*/ 37 w 88"/>
                <a:gd name="T11" fmla="*/ 52 h 57"/>
                <a:gd name="T12" fmla="*/ 46 w 88"/>
                <a:gd name="T13" fmla="*/ 48 h 57"/>
                <a:gd name="T14" fmla="*/ 46 w 88"/>
                <a:gd name="T15" fmla="*/ 43 h 57"/>
                <a:gd name="T16" fmla="*/ 49 w 88"/>
                <a:gd name="T17" fmla="*/ 38 h 57"/>
                <a:gd name="T18" fmla="*/ 54 w 88"/>
                <a:gd name="T19" fmla="*/ 38 h 57"/>
                <a:gd name="T20" fmla="*/ 56 w 88"/>
                <a:gd name="T21" fmla="*/ 32 h 57"/>
                <a:gd name="T22" fmla="*/ 62 w 88"/>
                <a:gd name="T23" fmla="*/ 29 h 57"/>
                <a:gd name="T24" fmla="*/ 84 w 88"/>
                <a:gd name="T25" fmla="*/ 19 h 57"/>
                <a:gd name="T26" fmla="*/ 87 w 88"/>
                <a:gd name="T27" fmla="*/ 16 h 57"/>
                <a:gd name="T28" fmla="*/ 76 w 88"/>
                <a:gd name="T29" fmla="*/ 8 h 57"/>
                <a:gd name="T30" fmla="*/ 61 w 88"/>
                <a:gd name="T31" fmla="*/ 6 h 57"/>
                <a:gd name="T32" fmla="*/ 57 w 88"/>
                <a:gd name="T33" fmla="*/ 9 h 57"/>
                <a:gd name="T34" fmla="*/ 56 w 88"/>
                <a:gd name="T35" fmla="*/ 6 h 57"/>
                <a:gd name="T36" fmla="*/ 52 w 88"/>
                <a:gd name="T37" fmla="*/ 7 h 57"/>
                <a:gd name="T38" fmla="*/ 50 w 88"/>
                <a:gd name="T39" fmla="*/ 6 h 57"/>
                <a:gd name="T40" fmla="*/ 41 w 88"/>
                <a:gd name="T41" fmla="*/ 2 h 57"/>
                <a:gd name="T42" fmla="*/ 30 w 88"/>
                <a:gd name="T43" fmla="*/ 2 h 57"/>
                <a:gd name="T44" fmla="*/ 11 w 88"/>
                <a:gd name="T45" fmla="*/ 4 h 57"/>
                <a:gd name="T46" fmla="*/ 14 w 88"/>
                <a:gd name="T47" fmla="*/ 11 h 57"/>
                <a:gd name="T48" fmla="*/ 17 w 88"/>
                <a:gd name="T49" fmla="*/ 12 h 57"/>
                <a:gd name="T50" fmla="*/ 16 w 88"/>
                <a:gd name="T51" fmla="*/ 15 h 57"/>
                <a:gd name="T52" fmla="*/ 10 w 88"/>
                <a:gd name="T53" fmla="*/ 24 h 57"/>
                <a:gd name="T54" fmla="*/ 10 w 88"/>
                <a:gd name="T55" fmla="*/ 27 h 57"/>
                <a:gd name="T56" fmla="*/ 6 w 88"/>
                <a:gd name="T57" fmla="*/ 30 h 57"/>
                <a:gd name="T58" fmla="*/ 5 w 88"/>
                <a:gd name="T59" fmla="*/ 34 h 57"/>
                <a:gd name="T60" fmla="*/ 0 w 88"/>
                <a:gd name="T61" fmla="*/ 42 h 57"/>
                <a:gd name="T62" fmla="*/ 5 w 88"/>
                <a:gd name="T63"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57">
                  <a:moveTo>
                    <a:pt x="5" y="43"/>
                  </a:moveTo>
                  <a:cubicBezTo>
                    <a:pt x="7" y="43"/>
                    <a:pt x="8" y="44"/>
                    <a:pt x="12" y="45"/>
                  </a:cubicBezTo>
                  <a:cubicBezTo>
                    <a:pt x="17" y="47"/>
                    <a:pt x="18" y="49"/>
                    <a:pt x="20" y="53"/>
                  </a:cubicBezTo>
                  <a:cubicBezTo>
                    <a:pt x="23" y="57"/>
                    <a:pt x="23" y="56"/>
                    <a:pt x="25" y="55"/>
                  </a:cubicBezTo>
                  <a:cubicBezTo>
                    <a:pt x="28" y="55"/>
                    <a:pt x="33" y="51"/>
                    <a:pt x="34" y="50"/>
                  </a:cubicBezTo>
                  <a:cubicBezTo>
                    <a:pt x="35" y="50"/>
                    <a:pt x="35" y="51"/>
                    <a:pt x="37" y="52"/>
                  </a:cubicBezTo>
                  <a:cubicBezTo>
                    <a:pt x="39" y="52"/>
                    <a:pt x="44" y="51"/>
                    <a:pt x="46" y="48"/>
                  </a:cubicBezTo>
                  <a:cubicBezTo>
                    <a:pt x="47" y="45"/>
                    <a:pt x="45" y="43"/>
                    <a:pt x="46" y="43"/>
                  </a:cubicBezTo>
                  <a:cubicBezTo>
                    <a:pt x="47" y="42"/>
                    <a:pt x="47" y="41"/>
                    <a:pt x="49" y="38"/>
                  </a:cubicBezTo>
                  <a:cubicBezTo>
                    <a:pt x="49" y="38"/>
                    <a:pt x="50" y="39"/>
                    <a:pt x="54" y="38"/>
                  </a:cubicBezTo>
                  <a:cubicBezTo>
                    <a:pt x="57" y="37"/>
                    <a:pt x="56" y="34"/>
                    <a:pt x="56" y="32"/>
                  </a:cubicBezTo>
                  <a:cubicBezTo>
                    <a:pt x="56" y="31"/>
                    <a:pt x="59" y="31"/>
                    <a:pt x="62" y="29"/>
                  </a:cubicBezTo>
                  <a:cubicBezTo>
                    <a:pt x="64" y="26"/>
                    <a:pt x="80" y="20"/>
                    <a:pt x="84" y="19"/>
                  </a:cubicBezTo>
                  <a:cubicBezTo>
                    <a:pt x="87" y="18"/>
                    <a:pt x="88" y="17"/>
                    <a:pt x="87" y="16"/>
                  </a:cubicBezTo>
                  <a:cubicBezTo>
                    <a:pt x="86" y="15"/>
                    <a:pt x="81" y="12"/>
                    <a:pt x="76" y="8"/>
                  </a:cubicBezTo>
                  <a:cubicBezTo>
                    <a:pt x="71" y="5"/>
                    <a:pt x="66" y="5"/>
                    <a:pt x="61" y="6"/>
                  </a:cubicBezTo>
                  <a:cubicBezTo>
                    <a:pt x="56" y="6"/>
                    <a:pt x="58" y="9"/>
                    <a:pt x="57" y="9"/>
                  </a:cubicBezTo>
                  <a:cubicBezTo>
                    <a:pt x="57" y="9"/>
                    <a:pt x="57" y="8"/>
                    <a:pt x="56" y="6"/>
                  </a:cubicBezTo>
                  <a:cubicBezTo>
                    <a:pt x="55" y="4"/>
                    <a:pt x="52" y="7"/>
                    <a:pt x="52" y="7"/>
                  </a:cubicBezTo>
                  <a:cubicBezTo>
                    <a:pt x="52" y="7"/>
                    <a:pt x="53" y="6"/>
                    <a:pt x="50" y="6"/>
                  </a:cubicBezTo>
                  <a:cubicBezTo>
                    <a:pt x="47" y="6"/>
                    <a:pt x="45" y="4"/>
                    <a:pt x="41" y="2"/>
                  </a:cubicBezTo>
                  <a:cubicBezTo>
                    <a:pt x="36" y="0"/>
                    <a:pt x="35" y="2"/>
                    <a:pt x="30" y="2"/>
                  </a:cubicBezTo>
                  <a:cubicBezTo>
                    <a:pt x="25" y="2"/>
                    <a:pt x="11" y="4"/>
                    <a:pt x="11" y="4"/>
                  </a:cubicBezTo>
                  <a:cubicBezTo>
                    <a:pt x="11" y="4"/>
                    <a:pt x="11" y="7"/>
                    <a:pt x="14" y="11"/>
                  </a:cubicBezTo>
                  <a:cubicBezTo>
                    <a:pt x="16" y="15"/>
                    <a:pt x="15" y="12"/>
                    <a:pt x="17" y="12"/>
                  </a:cubicBezTo>
                  <a:cubicBezTo>
                    <a:pt x="18" y="12"/>
                    <a:pt x="17" y="14"/>
                    <a:pt x="16" y="15"/>
                  </a:cubicBezTo>
                  <a:cubicBezTo>
                    <a:pt x="14" y="17"/>
                    <a:pt x="11" y="21"/>
                    <a:pt x="10" y="24"/>
                  </a:cubicBezTo>
                  <a:cubicBezTo>
                    <a:pt x="9" y="26"/>
                    <a:pt x="12" y="26"/>
                    <a:pt x="10" y="27"/>
                  </a:cubicBezTo>
                  <a:cubicBezTo>
                    <a:pt x="8" y="28"/>
                    <a:pt x="7" y="28"/>
                    <a:pt x="6" y="30"/>
                  </a:cubicBezTo>
                  <a:cubicBezTo>
                    <a:pt x="6" y="32"/>
                    <a:pt x="7" y="31"/>
                    <a:pt x="5" y="34"/>
                  </a:cubicBezTo>
                  <a:cubicBezTo>
                    <a:pt x="4" y="36"/>
                    <a:pt x="0" y="42"/>
                    <a:pt x="0" y="42"/>
                  </a:cubicBezTo>
                  <a:cubicBezTo>
                    <a:pt x="0" y="42"/>
                    <a:pt x="3" y="42"/>
                    <a:pt x="5" y="4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0" name="Freeform 40"/>
            <p:cNvSpPr/>
            <p:nvPr/>
          </p:nvSpPr>
          <p:spPr bwMode="auto">
            <a:xfrm>
              <a:off x="4035425" y="2008188"/>
              <a:ext cx="49213" cy="31750"/>
            </a:xfrm>
            <a:custGeom>
              <a:avLst/>
              <a:gdLst>
                <a:gd name="T0" fmla="*/ 13 w 17"/>
                <a:gd name="T1" fmla="*/ 1 h 11"/>
                <a:gd name="T2" fmla="*/ 2 w 17"/>
                <a:gd name="T3" fmla="*/ 9 h 11"/>
                <a:gd name="T4" fmla="*/ 10 w 17"/>
                <a:gd name="T5" fmla="*/ 10 h 11"/>
                <a:gd name="T6" fmla="*/ 17 w 17"/>
                <a:gd name="T7" fmla="*/ 1 h 11"/>
                <a:gd name="T8" fmla="*/ 13 w 17"/>
                <a:gd name="T9" fmla="*/ 1 h 11"/>
              </a:gdLst>
              <a:ahLst/>
              <a:cxnLst>
                <a:cxn ang="0">
                  <a:pos x="T0" y="T1"/>
                </a:cxn>
                <a:cxn ang="0">
                  <a:pos x="T2" y="T3"/>
                </a:cxn>
                <a:cxn ang="0">
                  <a:pos x="T4" y="T5"/>
                </a:cxn>
                <a:cxn ang="0">
                  <a:pos x="T6" y="T7"/>
                </a:cxn>
                <a:cxn ang="0">
                  <a:pos x="T8" y="T9"/>
                </a:cxn>
              </a:cxnLst>
              <a:rect l="0" t="0" r="r" b="b"/>
              <a:pathLst>
                <a:path w="17" h="11">
                  <a:moveTo>
                    <a:pt x="13" y="1"/>
                  </a:moveTo>
                  <a:cubicBezTo>
                    <a:pt x="10" y="2"/>
                    <a:pt x="4" y="6"/>
                    <a:pt x="2" y="9"/>
                  </a:cubicBezTo>
                  <a:cubicBezTo>
                    <a:pt x="0" y="11"/>
                    <a:pt x="6" y="10"/>
                    <a:pt x="10" y="10"/>
                  </a:cubicBezTo>
                  <a:cubicBezTo>
                    <a:pt x="13" y="9"/>
                    <a:pt x="15" y="7"/>
                    <a:pt x="17" y="1"/>
                  </a:cubicBezTo>
                  <a:cubicBezTo>
                    <a:pt x="17" y="1"/>
                    <a:pt x="17" y="0"/>
                    <a:pt x="13" y="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1" name="Freeform 41"/>
            <p:cNvSpPr/>
            <p:nvPr/>
          </p:nvSpPr>
          <p:spPr bwMode="auto">
            <a:xfrm>
              <a:off x="4141788" y="1906588"/>
              <a:ext cx="46038" cy="20638"/>
            </a:xfrm>
            <a:custGeom>
              <a:avLst/>
              <a:gdLst>
                <a:gd name="T0" fmla="*/ 3 w 16"/>
                <a:gd name="T1" fmla="*/ 3 h 7"/>
                <a:gd name="T2" fmla="*/ 10 w 16"/>
                <a:gd name="T3" fmla="*/ 6 h 7"/>
                <a:gd name="T4" fmla="*/ 14 w 16"/>
                <a:gd name="T5" fmla="*/ 4 h 7"/>
                <a:gd name="T6" fmla="*/ 5 w 16"/>
                <a:gd name="T7" fmla="*/ 0 h 7"/>
                <a:gd name="T8" fmla="*/ 3 w 16"/>
                <a:gd name="T9" fmla="*/ 3 h 7"/>
              </a:gdLst>
              <a:ahLst/>
              <a:cxnLst>
                <a:cxn ang="0">
                  <a:pos x="T0" y="T1"/>
                </a:cxn>
                <a:cxn ang="0">
                  <a:pos x="T2" y="T3"/>
                </a:cxn>
                <a:cxn ang="0">
                  <a:pos x="T4" y="T5"/>
                </a:cxn>
                <a:cxn ang="0">
                  <a:pos x="T6" y="T7"/>
                </a:cxn>
                <a:cxn ang="0">
                  <a:pos x="T8" y="T9"/>
                </a:cxn>
              </a:cxnLst>
              <a:rect l="0" t="0" r="r" b="b"/>
              <a:pathLst>
                <a:path w="16" h="7">
                  <a:moveTo>
                    <a:pt x="3" y="3"/>
                  </a:moveTo>
                  <a:cubicBezTo>
                    <a:pt x="7" y="5"/>
                    <a:pt x="7" y="6"/>
                    <a:pt x="10" y="6"/>
                  </a:cubicBezTo>
                  <a:cubicBezTo>
                    <a:pt x="12" y="6"/>
                    <a:pt x="16" y="7"/>
                    <a:pt x="14" y="4"/>
                  </a:cubicBezTo>
                  <a:cubicBezTo>
                    <a:pt x="11" y="1"/>
                    <a:pt x="5" y="0"/>
                    <a:pt x="5" y="0"/>
                  </a:cubicBezTo>
                  <a:cubicBezTo>
                    <a:pt x="2" y="2"/>
                    <a:pt x="0" y="1"/>
                    <a:pt x="3" y="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2" name="Freeform 42"/>
            <p:cNvSpPr/>
            <p:nvPr/>
          </p:nvSpPr>
          <p:spPr bwMode="auto">
            <a:xfrm>
              <a:off x="4176713" y="1903413"/>
              <a:ext cx="103188" cy="41275"/>
            </a:xfrm>
            <a:custGeom>
              <a:avLst/>
              <a:gdLst>
                <a:gd name="T0" fmla="*/ 7 w 36"/>
                <a:gd name="T1" fmla="*/ 11 h 14"/>
                <a:gd name="T2" fmla="*/ 11 w 36"/>
                <a:gd name="T3" fmla="*/ 13 h 14"/>
                <a:gd name="T4" fmla="*/ 17 w 36"/>
                <a:gd name="T5" fmla="*/ 14 h 14"/>
                <a:gd name="T6" fmla="*/ 31 w 36"/>
                <a:gd name="T7" fmla="*/ 11 h 14"/>
                <a:gd name="T8" fmla="*/ 30 w 36"/>
                <a:gd name="T9" fmla="*/ 7 h 14"/>
                <a:gd name="T10" fmla="*/ 26 w 36"/>
                <a:gd name="T11" fmla="*/ 5 h 14"/>
                <a:gd name="T12" fmla="*/ 33 w 36"/>
                <a:gd name="T13" fmla="*/ 4 h 14"/>
                <a:gd name="T14" fmla="*/ 35 w 36"/>
                <a:gd name="T15" fmla="*/ 1 h 14"/>
                <a:gd name="T16" fmla="*/ 23 w 36"/>
                <a:gd name="T17" fmla="*/ 1 h 14"/>
                <a:gd name="T18" fmla="*/ 6 w 36"/>
                <a:gd name="T19" fmla="*/ 3 h 14"/>
                <a:gd name="T20" fmla="*/ 7 w 36"/>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4">
                  <a:moveTo>
                    <a:pt x="7" y="11"/>
                  </a:moveTo>
                  <a:cubicBezTo>
                    <a:pt x="10" y="11"/>
                    <a:pt x="9" y="11"/>
                    <a:pt x="11" y="13"/>
                  </a:cubicBezTo>
                  <a:cubicBezTo>
                    <a:pt x="12" y="14"/>
                    <a:pt x="14" y="14"/>
                    <a:pt x="17" y="14"/>
                  </a:cubicBezTo>
                  <a:cubicBezTo>
                    <a:pt x="20" y="14"/>
                    <a:pt x="28" y="12"/>
                    <a:pt x="31" y="11"/>
                  </a:cubicBezTo>
                  <a:cubicBezTo>
                    <a:pt x="33" y="9"/>
                    <a:pt x="32" y="8"/>
                    <a:pt x="30" y="7"/>
                  </a:cubicBezTo>
                  <a:cubicBezTo>
                    <a:pt x="28" y="5"/>
                    <a:pt x="28" y="6"/>
                    <a:pt x="26" y="5"/>
                  </a:cubicBezTo>
                  <a:cubicBezTo>
                    <a:pt x="26" y="5"/>
                    <a:pt x="30" y="4"/>
                    <a:pt x="33" y="4"/>
                  </a:cubicBezTo>
                  <a:cubicBezTo>
                    <a:pt x="36" y="4"/>
                    <a:pt x="36" y="2"/>
                    <a:pt x="35" y="1"/>
                  </a:cubicBezTo>
                  <a:cubicBezTo>
                    <a:pt x="34" y="0"/>
                    <a:pt x="29" y="0"/>
                    <a:pt x="23" y="1"/>
                  </a:cubicBezTo>
                  <a:cubicBezTo>
                    <a:pt x="17" y="2"/>
                    <a:pt x="11" y="1"/>
                    <a:pt x="6" y="3"/>
                  </a:cubicBezTo>
                  <a:cubicBezTo>
                    <a:pt x="0" y="6"/>
                    <a:pt x="5" y="10"/>
                    <a:pt x="7" y="1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3" name="Freeform 43"/>
            <p:cNvSpPr/>
            <p:nvPr/>
          </p:nvSpPr>
          <p:spPr bwMode="auto">
            <a:xfrm>
              <a:off x="3522663" y="2100263"/>
              <a:ext cx="2068513" cy="1176338"/>
            </a:xfrm>
            <a:custGeom>
              <a:avLst/>
              <a:gdLst>
                <a:gd name="T0" fmla="*/ 147 w 718"/>
                <a:gd name="T1" fmla="*/ 329 h 408"/>
                <a:gd name="T2" fmla="*/ 385 w 718"/>
                <a:gd name="T3" fmla="*/ 327 h 408"/>
                <a:gd name="T4" fmla="*/ 413 w 718"/>
                <a:gd name="T5" fmla="*/ 338 h 408"/>
                <a:gd name="T6" fmla="*/ 417 w 718"/>
                <a:gd name="T7" fmla="*/ 354 h 408"/>
                <a:gd name="T8" fmla="*/ 445 w 718"/>
                <a:gd name="T9" fmla="*/ 357 h 408"/>
                <a:gd name="T10" fmla="*/ 448 w 718"/>
                <a:gd name="T11" fmla="*/ 399 h 408"/>
                <a:gd name="T12" fmla="*/ 453 w 718"/>
                <a:gd name="T13" fmla="*/ 403 h 408"/>
                <a:gd name="T14" fmla="*/ 468 w 718"/>
                <a:gd name="T15" fmla="*/ 367 h 408"/>
                <a:gd name="T16" fmla="*/ 489 w 718"/>
                <a:gd name="T17" fmla="*/ 384 h 408"/>
                <a:gd name="T18" fmla="*/ 490 w 718"/>
                <a:gd name="T19" fmla="*/ 408 h 408"/>
                <a:gd name="T20" fmla="*/ 515 w 718"/>
                <a:gd name="T21" fmla="*/ 395 h 408"/>
                <a:gd name="T22" fmla="*/ 537 w 718"/>
                <a:gd name="T23" fmla="*/ 391 h 408"/>
                <a:gd name="T24" fmla="*/ 582 w 718"/>
                <a:gd name="T25" fmla="*/ 372 h 408"/>
                <a:gd name="T26" fmla="*/ 597 w 718"/>
                <a:gd name="T27" fmla="*/ 344 h 408"/>
                <a:gd name="T28" fmla="*/ 691 w 718"/>
                <a:gd name="T29" fmla="*/ 310 h 408"/>
                <a:gd name="T30" fmla="*/ 702 w 718"/>
                <a:gd name="T31" fmla="*/ 282 h 408"/>
                <a:gd name="T32" fmla="*/ 699 w 718"/>
                <a:gd name="T33" fmla="*/ 269 h 408"/>
                <a:gd name="T34" fmla="*/ 665 w 718"/>
                <a:gd name="T35" fmla="*/ 233 h 408"/>
                <a:gd name="T36" fmla="*/ 635 w 718"/>
                <a:gd name="T37" fmla="*/ 208 h 408"/>
                <a:gd name="T38" fmla="*/ 599 w 718"/>
                <a:gd name="T39" fmla="*/ 192 h 408"/>
                <a:gd name="T40" fmla="*/ 529 w 718"/>
                <a:gd name="T41" fmla="*/ 182 h 408"/>
                <a:gd name="T42" fmla="*/ 534 w 718"/>
                <a:gd name="T43" fmla="*/ 258 h 408"/>
                <a:gd name="T44" fmla="*/ 522 w 718"/>
                <a:gd name="T45" fmla="*/ 310 h 408"/>
                <a:gd name="T46" fmla="*/ 496 w 718"/>
                <a:gd name="T47" fmla="*/ 295 h 408"/>
                <a:gd name="T48" fmla="*/ 464 w 718"/>
                <a:gd name="T49" fmla="*/ 259 h 408"/>
                <a:gd name="T50" fmla="*/ 401 w 718"/>
                <a:gd name="T51" fmla="*/ 221 h 408"/>
                <a:gd name="T52" fmla="*/ 410 w 718"/>
                <a:gd name="T53" fmla="*/ 169 h 408"/>
                <a:gd name="T54" fmla="*/ 449 w 718"/>
                <a:gd name="T55" fmla="*/ 142 h 408"/>
                <a:gd name="T56" fmla="*/ 460 w 718"/>
                <a:gd name="T57" fmla="*/ 124 h 408"/>
                <a:gd name="T58" fmla="*/ 496 w 718"/>
                <a:gd name="T59" fmla="*/ 112 h 408"/>
                <a:gd name="T60" fmla="*/ 489 w 718"/>
                <a:gd name="T61" fmla="*/ 73 h 408"/>
                <a:gd name="T62" fmla="*/ 458 w 718"/>
                <a:gd name="T63" fmla="*/ 100 h 408"/>
                <a:gd name="T64" fmla="*/ 428 w 718"/>
                <a:gd name="T65" fmla="*/ 89 h 408"/>
                <a:gd name="T66" fmla="*/ 411 w 718"/>
                <a:gd name="T67" fmla="*/ 67 h 408"/>
                <a:gd name="T68" fmla="*/ 396 w 718"/>
                <a:gd name="T69" fmla="*/ 32 h 408"/>
                <a:gd name="T70" fmla="*/ 408 w 718"/>
                <a:gd name="T71" fmla="*/ 4 h 408"/>
                <a:gd name="T72" fmla="*/ 385 w 718"/>
                <a:gd name="T73" fmla="*/ 29 h 408"/>
                <a:gd name="T74" fmla="*/ 376 w 718"/>
                <a:gd name="T75" fmla="*/ 58 h 408"/>
                <a:gd name="T76" fmla="*/ 395 w 718"/>
                <a:gd name="T77" fmla="*/ 78 h 408"/>
                <a:gd name="T78" fmla="*/ 397 w 718"/>
                <a:gd name="T79" fmla="*/ 88 h 408"/>
                <a:gd name="T80" fmla="*/ 384 w 718"/>
                <a:gd name="T81" fmla="*/ 103 h 408"/>
                <a:gd name="T82" fmla="*/ 381 w 718"/>
                <a:gd name="T83" fmla="*/ 106 h 408"/>
                <a:gd name="T84" fmla="*/ 362 w 718"/>
                <a:gd name="T85" fmla="*/ 89 h 408"/>
                <a:gd name="T86" fmla="*/ 360 w 718"/>
                <a:gd name="T87" fmla="*/ 99 h 408"/>
                <a:gd name="T88" fmla="*/ 317 w 718"/>
                <a:gd name="T89" fmla="*/ 97 h 408"/>
                <a:gd name="T90" fmla="*/ 277 w 718"/>
                <a:gd name="T91" fmla="*/ 94 h 408"/>
                <a:gd name="T92" fmla="*/ 278 w 718"/>
                <a:gd name="T93" fmla="*/ 96 h 408"/>
                <a:gd name="T94" fmla="*/ 277 w 718"/>
                <a:gd name="T95" fmla="*/ 109 h 408"/>
                <a:gd name="T96" fmla="*/ 243 w 718"/>
                <a:gd name="T97" fmla="*/ 100 h 408"/>
                <a:gd name="T98" fmla="*/ 217 w 718"/>
                <a:gd name="T99" fmla="*/ 84 h 408"/>
                <a:gd name="T100" fmla="*/ 148 w 718"/>
                <a:gd name="T101" fmla="*/ 73 h 408"/>
                <a:gd name="T102" fmla="*/ 129 w 718"/>
                <a:gd name="T103" fmla="*/ 74 h 408"/>
                <a:gd name="T104" fmla="*/ 104 w 718"/>
                <a:gd name="T105" fmla="*/ 69 h 408"/>
                <a:gd name="T106" fmla="*/ 70 w 718"/>
                <a:gd name="T107" fmla="*/ 79 h 408"/>
                <a:gd name="T108" fmla="*/ 86 w 718"/>
                <a:gd name="T109" fmla="*/ 71 h 408"/>
                <a:gd name="T110" fmla="*/ 72 w 718"/>
                <a:gd name="T111" fmla="*/ 71 h 408"/>
                <a:gd name="T112" fmla="*/ 50 w 718"/>
                <a:gd name="T113" fmla="*/ 82 h 408"/>
                <a:gd name="T114" fmla="*/ 45 w 718"/>
                <a:gd name="T115" fmla="*/ 82 h 408"/>
                <a:gd name="T116" fmla="*/ 0 w 718"/>
                <a:gd name="T117" fmla="*/ 197 h 408"/>
                <a:gd name="T118" fmla="*/ 29 w 718"/>
                <a:gd name="T119" fmla="*/ 212 h 408"/>
                <a:gd name="T120" fmla="*/ 84 w 718"/>
                <a:gd name="T121" fmla="*/ 247 h 408"/>
                <a:gd name="T122" fmla="*/ 90 w 718"/>
                <a:gd name="T123" fmla="*/ 28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408">
                  <a:moveTo>
                    <a:pt x="117" y="308"/>
                  </a:moveTo>
                  <a:cubicBezTo>
                    <a:pt x="118" y="309"/>
                    <a:pt x="117" y="310"/>
                    <a:pt x="121" y="312"/>
                  </a:cubicBezTo>
                  <a:cubicBezTo>
                    <a:pt x="124" y="313"/>
                    <a:pt x="131" y="314"/>
                    <a:pt x="131" y="315"/>
                  </a:cubicBezTo>
                  <a:cubicBezTo>
                    <a:pt x="131" y="316"/>
                    <a:pt x="131" y="316"/>
                    <a:pt x="131" y="316"/>
                  </a:cubicBezTo>
                  <a:cubicBezTo>
                    <a:pt x="131" y="316"/>
                    <a:pt x="132" y="316"/>
                    <a:pt x="133" y="318"/>
                  </a:cubicBezTo>
                  <a:cubicBezTo>
                    <a:pt x="137" y="321"/>
                    <a:pt x="139" y="320"/>
                    <a:pt x="142" y="324"/>
                  </a:cubicBezTo>
                  <a:cubicBezTo>
                    <a:pt x="144" y="329"/>
                    <a:pt x="143" y="326"/>
                    <a:pt x="147" y="329"/>
                  </a:cubicBezTo>
                  <a:cubicBezTo>
                    <a:pt x="150" y="331"/>
                    <a:pt x="151" y="332"/>
                    <a:pt x="151" y="333"/>
                  </a:cubicBezTo>
                  <a:cubicBezTo>
                    <a:pt x="151" y="332"/>
                    <a:pt x="152" y="332"/>
                    <a:pt x="152" y="332"/>
                  </a:cubicBezTo>
                  <a:cubicBezTo>
                    <a:pt x="155" y="331"/>
                    <a:pt x="157" y="330"/>
                    <a:pt x="160" y="330"/>
                  </a:cubicBezTo>
                  <a:cubicBezTo>
                    <a:pt x="161" y="330"/>
                    <a:pt x="195" y="330"/>
                    <a:pt x="228" y="330"/>
                  </a:cubicBezTo>
                  <a:cubicBezTo>
                    <a:pt x="261" y="330"/>
                    <a:pt x="293" y="330"/>
                    <a:pt x="293" y="330"/>
                  </a:cubicBezTo>
                  <a:cubicBezTo>
                    <a:pt x="380" y="330"/>
                    <a:pt x="380" y="330"/>
                    <a:pt x="380" y="330"/>
                  </a:cubicBezTo>
                  <a:cubicBezTo>
                    <a:pt x="381" y="329"/>
                    <a:pt x="382" y="328"/>
                    <a:pt x="385" y="327"/>
                  </a:cubicBezTo>
                  <a:cubicBezTo>
                    <a:pt x="386" y="327"/>
                    <a:pt x="386" y="327"/>
                    <a:pt x="387" y="327"/>
                  </a:cubicBezTo>
                  <a:cubicBezTo>
                    <a:pt x="388" y="327"/>
                    <a:pt x="389" y="328"/>
                    <a:pt x="390" y="329"/>
                  </a:cubicBezTo>
                  <a:cubicBezTo>
                    <a:pt x="390" y="329"/>
                    <a:pt x="391" y="330"/>
                    <a:pt x="391" y="331"/>
                  </a:cubicBezTo>
                  <a:cubicBezTo>
                    <a:pt x="391" y="332"/>
                    <a:pt x="391" y="332"/>
                    <a:pt x="392" y="333"/>
                  </a:cubicBezTo>
                  <a:cubicBezTo>
                    <a:pt x="395" y="334"/>
                    <a:pt x="400" y="334"/>
                    <a:pt x="406" y="335"/>
                  </a:cubicBezTo>
                  <a:cubicBezTo>
                    <a:pt x="409" y="336"/>
                    <a:pt x="410" y="336"/>
                    <a:pt x="411" y="337"/>
                  </a:cubicBezTo>
                  <a:cubicBezTo>
                    <a:pt x="412" y="338"/>
                    <a:pt x="412" y="337"/>
                    <a:pt x="413" y="338"/>
                  </a:cubicBezTo>
                  <a:cubicBezTo>
                    <a:pt x="417" y="338"/>
                    <a:pt x="431" y="340"/>
                    <a:pt x="431" y="340"/>
                  </a:cubicBezTo>
                  <a:cubicBezTo>
                    <a:pt x="432" y="340"/>
                    <a:pt x="433" y="341"/>
                    <a:pt x="433" y="342"/>
                  </a:cubicBezTo>
                  <a:cubicBezTo>
                    <a:pt x="434" y="343"/>
                    <a:pt x="433" y="344"/>
                    <a:pt x="432" y="345"/>
                  </a:cubicBezTo>
                  <a:cubicBezTo>
                    <a:pt x="432" y="345"/>
                    <a:pt x="431" y="345"/>
                    <a:pt x="430" y="346"/>
                  </a:cubicBezTo>
                  <a:cubicBezTo>
                    <a:pt x="429" y="346"/>
                    <a:pt x="427" y="347"/>
                    <a:pt x="427" y="348"/>
                  </a:cubicBezTo>
                  <a:cubicBezTo>
                    <a:pt x="425" y="349"/>
                    <a:pt x="423" y="350"/>
                    <a:pt x="421" y="352"/>
                  </a:cubicBezTo>
                  <a:cubicBezTo>
                    <a:pt x="419" y="353"/>
                    <a:pt x="418" y="353"/>
                    <a:pt x="417" y="354"/>
                  </a:cubicBezTo>
                  <a:cubicBezTo>
                    <a:pt x="418" y="354"/>
                    <a:pt x="419" y="355"/>
                    <a:pt x="421" y="355"/>
                  </a:cubicBezTo>
                  <a:cubicBezTo>
                    <a:pt x="423" y="355"/>
                    <a:pt x="425" y="355"/>
                    <a:pt x="426" y="355"/>
                  </a:cubicBezTo>
                  <a:cubicBezTo>
                    <a:pt x="428" y="355"/>
                    <a:pt x="429" y="355"/>
                    <a:pt x="431" y="355"/>
                  </a:cubicBezTo>
                  <a:cubicBezTo>
                    <a:pt x="432" y="355"/>
                    <a:pt x="433" y="355"/>
                    <a:pt x="435" y="356"/>
                  </a:cubicBezTo>
                  <a:cubicBezTo>
                    <a:pt x="435" y="357"/>
                    <a:pt x="438" y="359"/>
                    <a:pt x="441" y="359"/>
                  </a:cubicBezTo>
                  <a:cubicBezTo>
                    <a:pt x="441" y="359"/>
                    <a:pt x="442" y="358"/>
                    <a:pt x="442" y="358"/>
                  </a:cubicBezTo>
                  <a:cubicBezTo>
                    <a:pt x="443" y="358"/>
                    <a:pt x="444" y="357"/>
                    <a:pt x="445" y="357"/>
                  </a:cubicBezTo>
                  <a:cubicBezTo>
                    <a:pt x="447" y="357"/>
                    <a:pt x="448" y="358"/>
                    <a:pt x="449" y="359"/>
                  </a:cubicBezTo>
                  <a:cubicBezTo>
                    <a:pt x="451" y="362"/>
                    <a:pt x="453" y="363"/>
                    <a:pt x="453" y="366"/>
                  </a:cubicBezTo>
                  <a:cubicBezTo>
                    <a:pt x="453" y="367"/>
                    <a:pt x="453" y="368"/>
                    <a:pt x="452" y="369"/>
                  </a:cubicBezTo>
                  <a:cubicBezTo>
                    <a:pt x="452" y="369"/>
                    <a:pt x="452" y="369"/>
                    <a:pt x="451" y="369"/>
                  </a:cubicBezTo>
                  <a:cubicBezTo>
                    <a:pt x="451" y="370"/>
                    <a:pt x="451" y="370"/>
                    <a:pt x="451" y="370"/>
                  </a:cubicBezTo>
                  <a:cubicBezTo>
                    <a:pt x="451" y="371"/>
                    <a:pt x="451" y="373"/>
                    <a:pt x="451" y="375"/>
                  </a:cubicBezTo>
                  <a:cubicBezTo>
                    <a:pt x="451" y="384"/>
                    <a:pt x="448" y="394"/>
                    <a:pt x="448" y="399"/>
                  </a:cubicBezTo>
                  <a:cubicBezTo>
                    <a:pt x="448" y="400"/>
                    <a:pt x="448" y="401"/>
                    <a:pt x="448" y="401"/>
                  </a:cubicBezTo>
                  <a:cubicBezTo>
                    <a:pt x="449" y="402"/>
                    <a:pt x="449" y="402"/>
                    <a:pt x="449" y="402"/>
                  </a:cubicBezTo>
                  <a:cubicBezTo>
                    <a:pt x="450" y="403"/>
                    <a:pt x="450" y="404"/>
                    <a:pt x="451" y="404"/>
                  </a:cubicBezTo>
                  <a:cubicBezTo>
                    <a:pt x="452" y="405"/>
                    <a:pt x="452" y="405"/>
                    <a:pt x="452" y="405"/>
                  </a:cubicBezTo>
                  <a:cubicBezTo>
                    <a:pt x="452" y="405"/>
                    <a:pt x="452" y="405"/>
                    <a:pt x="452" y="404"/>
                  </a:cubicBezTo>
                  <a:cubicBezTo>
                    <a:pt x="452" y="404"/>
                    <a:pt x="453" y="404"/>
                    <a:pt x="453" y="403"/>
                  </a:cubicBezTo>
                  <a:cubicBezTo>
                    <a:pt x="453" y="403"/>
                    <a:pt x="453" y="403"/>
                    <a:pt x="453" y="403"/>
                  </a:cubicBezTo>
                  <a:cubicBezTo>
                    <a:pt x="453" y="403"/>
                    <a:pt x="453" y="403"/>
                    <a:pt x="453" y="403"/>
                  </a:cubicBezTo>
                  <a:cubicBezTo>
                    <a:pt x="454" y="402"/>
                    <a:pt x="454" y="402"/>
                    <a:pt x="454" y="401"/>
                  </a:cubicBezTo>
                  <a:cubicBezTo>
                    <a:pt x="454" y="400"/>
                    <a:pt x="455" y="398"/>
                    <a:pt x="455" y="395"/>
                  </a:cubicBezTo>
                  <a:cubicBezTo>
                    <a:pt x="456" y="391"/>
                    <a:pt x="456" y="386"/>
                    <a:pt x="457" y="382"/>
                  </a:cubicBezTo>
                  <a:cubicBezTo>
                    <a:pt x="457" y="379"/>
                    <a:pt x="458" y="377"/>
                    <a:pt x="460" y="375"/>
                  </a:cubicBezTo>
                  <a:cubicBezTo>
                    <a:pt x="463" y="372"/>
                    <a:pt x="466" y="371"/>
                    <a:pt x="467" y="370"/>
                  </a:cubicBezTo>
                  <a:cubicBezTo>
                    <a:pt x="467" y="369"/>
                    <a:pt x="468" y="368"/>
                    <a:pt x="468" y="367"/>
                  </a:cubicBezTo>
                  <a:cubicBezTo>
                    <a:pt x="469" y="367"/>
                    <a:pt x="470" y="366"/>
                    <a:pt x="470" y="366"/>
                  </a:cubicBezTo>
                  <a:cubicBezTo>
                    <a:pt x="472" y="365"/>
                    <a:pt x="474" y="364"/>
                    <a:pt x="476" y="364"/>
                  </a:cubicBezTo>
                  <a:cubicBezTo>
                    <a:pt x="477" y="364"/>
                    <a:pt x="478" y="364"/>
                    <a:pt x="479" y="365"/>
                  </a:cubicBezTo>
                  <a:cubicBezTo>
                    <a:pt x="480" y="367"/>
                    <a:pt x="480" y="366"/>
                    <a:pt x="484" y="370"/>
                  </a:cubicBezTo>
                  <a:cubicBezTo>
                    <a:pt x="487" y="373"/>
                    <a:pt x="487" y="377"/>
                    <a:pt x="487" y="379"/>
                  </a:cubicBezTo>
                  <a:cubicBezTo>
                    <a:pt x="487" y="379"/>
                    <a:pt x="487" y="379"/>
                    <a:pt x="487" y="379"/>
                  </a:cubicBezTo>
                  <a:cubicBezTo>
                    <a:pt x="487" y="381"/>
                    <a:pt x="487" y="382"/>
                    <a:pt x="489" y="384"/>
                  </a:cubicBezTo>
                  <a:cubicBezTo>
                    <a:pt x="490" y="385"/>
                    <a:pt x="490" y="385"/>
                    <a:pt x="491" y="386"/>
                  </a:cubicBezTo>
                  <a:cubicBezTo>
                    <a:pt x="491" y="386"/>
                    <a:pt x="492" y="386"/>
                    <a:pt x="493" y="387"/>
                  </a:cubicBezTo>
                  <a:cubicBezTo>
                    <a:pt x="493" y="388"/>
                    <a:pt x="494" y="388"/>
                    <a:pt x="494" y="389"/>
                  </a:cubicBezTo>
                  <a:cubicBezTo>
                    <a:pt x="494" y="390"/>
                    <a:pt x="494" y="391"/>
                    <a:pt x="494" y="393"/>
                  </a:cubicBezTo>
                  <a:cubicBezTo>
                    <a:pt x="494" y="396"/>
                    <a:pt x="492" y="399"/>
                    <a:pt x="490" y="402"/>
                  </a:cubicBezTo>
                  <a:cubicBezTo>
                    <a:pt x="489" y="404"/>
                    <a:pt x="488" y="407"/>
                    <a:pt x="488" y="408"/>
                  </a:cubicBezTo>
                  <a:cubicBezTo>
                    <a:pt x="488" y="408"/>
                    <a:pt x="489" y="408"/>
                    <a:pt x="490" y="408"/>
                  </a:cubicBezTo>
                  <a:cubicBezTo>
                    <a:pt x="491" y="408"/>
                    <a:pt x="492" y="408"/>
                    <a:pt x="493" y="408"/>
                  </a:cubicBezTo>
                  <a:cubicBezTo>
                    <a:pt x="501" y="407"/>
                    <a:pt x="507" y="405"/>
                    <a:pt x="511" y="403"/>
                  </a:cubicBezTo>
                  <a:cubicBezTo>
                    <a:pt x="515" y="401"/>
                    <a:pt x="517" y="399"/>
                    <a:pt x="518" y="398"/>
                  </a:cubicBezTo>
                  <a:cubicBezTo>
                    <a:pt x="518" y="398"/>
                    <a:pt x="518" y="398"/>
                    <a:pt x="518" y="398"/>
                  </a:cubicBezTo>
                  <a:cubicBezTo>
                    <a:pt x="518" y="398"/>
                    <a:pt x="518" y="398"/>
                    <a:pt x="517" y="398"/>
                  </a:cubicBezTo>
                  <a:cubicBezTo>
                    <a:pt x="517" y="397"/>
                    <a:pt x="517" y="397"/>
                    <a:pt x="516" y="396"/>
                  </a:cubicBezTo>
                  <a:cubicBezTo>
                    <a:pt x="516" y="396"/>
                    <a:pt x="515" y="396"/>
                    <a:pt x="515" y="395"/>
                  </a:cubicBezTo>
                  <a:cubicBezTo>
                    <a:pt x="515" y="394"/>
                    <a:pt x="516" y="393"/>
                    <a:pt x="516" y="393"/>
                  </a:cubicBezTo>
                  <a:cubicBezTo>
                    <a:pt x="516" y="392"/>
                    <a:pt x="517" y="392"/>
                    <a:pt x="517" y="392"/>
                  </a:cubicBezTo>
                  <a:cubicBezTo>
                    <a:pt x="517" y="392"/>
                    <a:pt x="518" y="392"/>
                    <a:pt x="518" y="392"/>
                  </a:cubicBezTo>
                  <a:cubicBezTo>
                    <a:pt x="519" y="392"/>
                    <a:pt x="520" y="391"/>
                    <a:pt x="522" y="391"/>
                  </a:cubicBezTo>
                  <a:cubicBezTo>
                    <a:pt x="524" y="391"/>
                    <a:pt x="526" y="391"/>
                    <a:pt x="528" y="391"/>
                  </a:cubicBezTo>
                  <a:cubicBezTo>
                    <a:pt x="531" y="391"/>
                    <a:pt x="534" y="391"/>
                    <a:pt x="535" y="391"/>
                  </a:cubicBezTo>
                  <a:cubicBezTo>
                    <a:pt x="536" y="391"/>
                    <a:pt x="536" y="391"/>
                    <a:pt x="537" y="391"/>
                  </a:cubicBezTo>
                  <a:cubicBezTo>
                    <a:pt x="537" y="391"/>
                    <a:pt x="537" y="391"/>
                    <a:pt x="537" y="391"/>
                  </a:cubicBezTo>
                  <a:cubicBezTo>
                    <a:pt x="537" y="390"/>
                    <a:pt x="537" y="390"/>
                    <a:pt x="537" y="389"/>
                  </a:cubicBezTo>
                  <a:cubicBezTo>
                    <a:pt x="537" y="388"/>
                    <a:pt x="537" y="386"/>
                    <a:pt x="538" y="384"/>
                  </a:cubicBezTo>
                  <a:cubicBezTo>
                    <a:pt x="540" y="383"/>
                    <a:pt x="542" y="381"/>
                    <a:pt x="545" y="379"/>
                  </a:cubicBezTo>
                  <a:cubicBezTo>
                    <a:pt x="557" y="373"/>
                    <a:pt x="571" y="371"/>
                    <a:pt x="576" y="371"/>
                  </a:cubicBezTo>
                  <a:cubicBezTo>
                    <a:pt x="579" y="371"/>
                    <a:pt x="581" y="372"/>
                    <a:pt x="582" y="372"/>
                  </a:cubicBezTo>
                  <a:cubicBezTo>
                    <a:pt x="582" y="372"/>
                    <a:pt x="582" y="372"/>
                    <a:pt x="582" y="372"/>
                  </a:cubicBezTo>
                  <a:cubicBezTo>
                    <a:pt x="582" y="372"/>
                    <a:pt x="582" y="372"/>
                    <a:pt x="582" y="372"/>
                  </a:cubicBezTo>
                  <a:cubicBezTo>
                    <a:pt x="583" y="371"/>
                    <a:pt x="585" y="369"/>
                    <a:pt x="587" y="367"/>
                  </a:cubicBezTo>
                  <a:cubicBezTo>
                    <a:pt x="589" y="365"/>
                    <a:pt x="591" y="363"/>
                    <a:pt x="592" y="361"/>
                  </a:cubicBezTo>
                  <a:cubicBezTo>
                    <a:pt x="593" y="359"/>
                    <a:pt x="593" y="357"/>
                    <a:pt x="594" y="355"/>
                  </a:cubicBezTo>
                  <a:cubicBezTo>
                    <a:pt x="594" y="354"/>
                    <a:pt x="594" y="353"/>
                    <a:pt x="594" y="353"/>
                  </a:cubicBezTo>
                  <a:cubicBezTo>
                    <a:pt x="591" y="355"/>
                    <a:pt x="583" y="358"/>
                    <a:pt x="583" y="358"/>
                  </a:cubicBezTo>
                  <a:cubicBezTo>
                    <a:pt x="583" y="358"/>
                    <a:pt x="596" y="348"/>
                    <a:pt x="597" y="344"/>
                  </a:cubicBezTo>
                  <a:cubicBezTo>
                    <a:pt x="597" y="342"/>
                    <a:pt x="596" y="341"/>
                    <a:pt x="596" y="340"/>
                  </a:cubicBezTo>
                  <a:cubicBezTo>
                    <a:pt x="598" y="341"/>
                    <a:pt x="600" y="341"/>
                    <a:pt x="603" y="338"/>
                  </a:cubicBezTo>
                  <a:cubicBezTo>
                    <a:pt x="608" y="333"/>
                    <a:pt x="604" y="330"/>
                    <a:pt x="615" y="329"/>
                  </a:cubicBezTo>
                  <a:cubicBezTo>
                    <a:pt x="625" y="329"/>
                    <a:pt x="619" y="323"/>
                    <a:pt x="625" y="321"/>
                  </a:cubicBezTo>
                  <a:cubicBezTo>
                    <a:pt x="631" y="318"/>
                    <a:pt x="643" y="320"/>
                    <a:pt x="651" y="319"/>
                  </a:cubicBezTo>
                  <a:cubicBezTo>
                    <a:pt x="660" y="319"/>
                    <a:pt x="671" y="323"/>
                    <a:pt x="680" y="318"/>
                  </a:cubicBezTo>
                  <a:cubicBezTo>
                    <a:pt x="689" y="314"/>
                    <a:pt x="686" y="315"/>
                    <a:pt x="691" y="310"/>
                  </a:cubicBezTo>
                  <a:cubicBezTo>
                    <a:pt x="695" y="306"/>
                    <a:pt x="699" y="306"/>
                    <a:pt x="701" y="305"/>
                  </a:cubicBezTo>
                  <a:cubicBezTo>
                    <a:pt x="704" y="305"/>
                    <a:pt x="701" y="308"/>
                    <a:pt x="710" y="303"/>
                  </a:cubicBezTo>
                  <a:cubicBezTo>
                    <a:pt x="718" y="298"/>
                    <a:pt x="716" y="296"/>
                    <a:pt x="716" y="294"/>
                  </a:cubicBezTo>
                  <a:cubicBezTo>
                    <a:pt x="715" y="293"/>
                    <a:pt x="715" y="294"/>
                    <a:pt x="715" y="289"/>
                  </a:cubicBezTo>
                  <a:cubicBezTo>
                    <a:pt x="715" y="284"/>
                    <a:pt x="713" y="282"/>
                    <a:pt x="712" y="281"/>
                  </a:cubicBezTo>
                  <a:cubicBezTo>
                    <a:pt x="711" y="280"/>
                    <a:pt x="706" y="280"/>
                    <a:pt x="706" y="280"/>
                  </a:cubicBezTo>
                  <a:cubicBezTo>
                    <a:pt x="706" y="280"/>
                    <a:pt x="702" y="284"/>
                    <a:pt x="702" y="282"/>
                  </a:cubicBezTo>
                  <a:cubicBezTo>
                    <a:pt x="702" y="281"/>
                    <a:pt x="706" y="280"/>
                    <a:pt x="704" y="277"/>
                  </a:cubicBezTo>
                  <a:cubicBezTo>
                    <a:pt x="703" y="274"/>
                    <a:pt x="698" y="272"/>
                    <a:pt x="697" y="273"/>
                  </a:cubicBezTo>
                  <a:cubicBezTo>
                    <a:pt x="696" y="274"/>
                    <a:pt x="698" y="275"/>
                    <a:pt x="690" y="279"/>
                  </a:cubicBezTo>
                  <a:cubicBezTo>
                    <a:pt x="681" y="283"/>
                    <a:pt x="680" y="283"/>
                    <a:pt x="680" y="282"/>
                  </a:cubicBezTo>
                  <a:cubicBezTo>
                    <a:pt x="679" y="281"/>
                    <a:pt x="684" y="279"/>
                    <a:pt x="690" y="276"/>
                  </a:cubicBezTo>
                  <a:cubicBezTo>
                    <a:pt x="697" y="273"/>
                    <a:pt x="697" y="271"/>
                    <a:pt x="699" y="271"/>
                  </a:cubicBezTo>
                  <a:cubicBezTo>
                    <a:pt x="701" y="271"/>
                    <a:pt x="702" y="271"/>
                    <a:pt x="699" y="269"/>
                  </a:cubicBezTo>
                  <a:cubicBezTo>
                    <a:pt x="697" y="267"/>
                    <a:pt x="691" y="266"/>
                    <a:pt x="689" y="265"/>
                  </a:cubicBezTo>
                  <a:cubicBezTo>
                    <a:pt x="688" y="263"/>
                    <a:pt x="685" y="262"/>
                    <a:pt x="683" y="263"/>
                  </a:cubicBezTo>
                  <a:cubicBezTo>
                    <a:pt x="682" y="264"/>
                    <a:pt x="684" y="263"/>
                    <a:pt x="681" y="262"/>
                  </a:cubicBezTo>
                  <a:cubicBezTo>
                    <a:pt x="678" y="261"/>
                    <a:pt x="673" y="258"/>
                    <a:pt x="671" y="255"/>
                  </a:cubicBezTo>
                  <a:cubicBezTo>
                    <a:pt x="670" y="252"/>
                    <a:pt x="666" y="246"/>
                    <a:pt x="666" y="246"/>
                  </a:cubicBezTo>
                  <a:cubicBezTo>
                    <a:pt x="666" y="246"/>
                    <a:pt x="665" y="246"/>
                    <a:pt x="666" y="243"/>
                  </a:cubicBezTo>
                  <a:cubicBezTo>
                    <a:pt x="667" y="240"/>
                    <a:pt x="667" y="236"/>
                    <a:pt x="665" y="233"/>
                  </a:cubicBezTo>
                  <a:cubicBezTo>
                    <a:pt x="663" y="231"/>
                    <a:pt x="663" y="234"/>
                    <a:pt x="661" y="230"/>
                  </a:cubicBezTo>
                  <a:cubicBezTo>
                    <a:pt x="660" y="226"/>
                    <a:pt x="657" y="222"/>
                    <a:pt x="656" y="220"/>
                  </a:cubicBezTo>
                  <a:cubicBezTo>
                    <a:pt x="655" y="219"/>
                    <a:pt x="657" y="220"/>
                    <a:pt x="654" y="217"/>
                  </a:cubicBezTo>
                  <a:cubicBezTo>
                    <a:pt x="650" y="213"/>
                    <a:pt x="647" y="208"/>
                    <a:pt x="646" y="205"/>
                  </a:cubicBezTo>
                  <a:cubicBezTo>
                    <a:pt x="645" y="203"/>
                    <a:pt x="647" y="198"/>
                    <a:pt x="642" y="199"/>
                  </a:cubicBezTo>
                  <a:cubicBezTo>
                    <a:pt x="638" y="200"/>
                    <a:pt x="638" y="203"/>
                    <a:pt x="637" y="205"/>
                  </a:cubicBezTo>
                  <a:cubicBezTo>
                    <a:pt x="637" y="206"/>
                    <a:pt x="634" y="206"/>
                    <a:pt x="635" y="208"/>
                  </a:cubicBezTo>
                  <a:cubicBezTo>
                    <a:pt x="636" y="210"/>
                    <a:pt x="639" y="212"/>
                    <a:pt x="635" y="214"/>
                  </a:cubicBezTo>
                  <a:cubicBezTo>
                    <a:pt x="632" y="215"/>
                    <a:pt x="631" y="219"/>
                    <a:pt x="631" y="219"/>
                  </a:cubicBezTo>
                  <a:cubicBezTo>
                    <a:pt x="631" y="219"/>
                    <a:pt x="628" y="218"/>
                    <a:pt x="624" y="221"/>
                  </a:cubicBezTo>
                  <a:cubicBezTo>
                    <a:pt x="620" y="224"/>
                    <a:pt x="628" y="230"/>
                    <a:pt x="616" y="224"/>
                  </a:cubicBezTo>
                  <a:cubicBezTo>
                    <a:pt x="605" y="218"/>
                    <a:pt x="604" y="220"/>
                    <a:pt x="602" y="215"/>
                  </a:cubicBezTo>
                  <a:cubicBezTo>
                    <a:pt x="600" y="210"/>
                    <a:pt x="600" y="209"/>
                    <a:pt x="599" y="203"/>
                  </a:cubicBezTo>
                  <a:cubicBezTo>
                    <a:pt x="598" y="197"/>
                    <a:pt x="607" y="196"/>
                    <a:pt x="599" y="192"/>
                  </a:cubicBezTo>
                  <a:cubicBezTo>
                    <a:pt x="591" y="189"/>
                    <a:pt x="591" y="190"/>
                    <a:pt x="587" y="188"/>
                  </a:cubicBezTo>
                  <a:cubicBezTo>
                    <a:pt x="583" y="186"/>
                    <a:pt x="585" y="181"/>
                    <a:pt x="577" y="179"/>
                  </a:cubicBezTo>
                  <a:cubicBezTo>
                    <a:pt x="569" y="176"/>
                    <a:pt x="569" y="170"/>
                    <a:pt x="565" y="172"/>
                  </a:cubicBezTo>
                  <a:cubicBezTo>
                    <a:pt x="560" y="173"/>
                    <a:pt x="559" y="178"/>
                    <a:pt x="555" y="176"/>
                  </a:cubicBezTo>
                  <a:cubicBezTo>
                    <a:pt x="551" y="173"/>
                    <a:pt x="545" y="174"/>
                    <a:pt x="545" y="174"/>
                  </a:cubicBezTo>
                  <a:cubicBezTo>
                    <a:pt x="544" y="175"/>
                    <a:pt x="535" y="169"/>
                    <a:pt x="531" y="172"/>
                  </a:cubicBezTo>
                  <a:cubicBezTo>
                    <a:pt x="527" y="174"/>
                    <a:pt x="525" y="178"/>
                    <a:pt x="529" y="182"/>
                  </a:cubicBezTo>
                  <a:cubicBezTo>
                    <a:pt x="532" y="185"/>
                    <a:pt x="533" y="183"/>
                    <a:pt x="532" y="187"/>
                  </a:cubicBezTo>
                  <a:cubicBezTo>
                    <a:pt x="530" y="190"/>
                    <a:pt x="529" y="192"/>
                    <a:pt x="529" y="194"/>
                  </a:cubicBezTo>
                  <a:cubicBezTo>
                    <a:pt x="530" y="197"/>
                    <a:pt x="535" y="199"/>
                    <a:pt x="534" y="202"/>
                  </a:cubicBezTo>
                  <a:cubicBezTo>
                    <a:pt x="534" y="205"/>
                    <a:pt x="531" y="208"/>
                    <a:pt x="530" y="210"/>
                  </a:cubicBezTo>
                  <a:cubicBezTo>
                    <a:pt x="528" y="212"/>
                    <a:pt x="522" y="218"/>
                    <a:pt x="526" y="221"/>
                  </a:cubicBezTo>
                  <a:cubicBezTo>
                    <a:pt x="529" y="225"/>
                    <a:pt x="537" y="226"/>
                    <a:pt x="539" y="233"/>
                  </a:cubicBezTo>
                  <a:cubicBezTo>
                    <a:pt x="541" y="241"/>
                    <a:pt x="545" y="253"/>
                    <a:pt x="534" y="258"/>
                  </a:cubicBezTo>
                  <a:cubicBezTo>
                    <a:pt x="524" y="264"/>
                    <a:pt x="525" y="266"/>
                    <a:pt x="520" y="267"/>
                  </a:cubicBezTo>
                  <a:cubicBezTo>
                    <a:pt x="515" y="268"/>
                    <a:pt x="513" y="269"/>
                    <a:pt x="516" y="272"/>
                  </a:cubicBezTo>
                  <a:cubicBezTo>
                    <a:pt x="518" y="275"/>
                    <a:pt x="519" y="280"/>
                    <a:pt x="522" y="285"/>
                  </a:cubicBezTo>
                  <a:cubicBezTo>
                    <a:pt x="524" y="289"/>
                    <a:pt x="521" y="291"/>
                    <a:pt x="523" y="294"/>
                  </a:cubicBezTo>
                  <a:cubicBezTo>
                    <a:pt x="526" y="296"/>
                    <a:pt x="525" y="299"/>
                    <a:pt x="524" y="300"/>
                  </a:cubicBezTo>
                  <a:cubicBezTo>
                    <a:pt x="522" y="301"/>
                    <a:pt x="522" y="304"/>
                    <a:pt x="523" y="305"/>
                  </a:cubicBezTo>
                  <a:cubicBezTo>
                    <a:pt x="524" y="305"/>
                    <a:pt x="522" y="310"/>
                    <a:pt x="522" y="310"/>
                  </a:cubicBezTo>
                  <a:cubicBezTo>
                    <a:pt x="522" y="310"/>
                    <a:pt x="521" y="305"/>
                    <a:pt x="518" y="305"/>
                  </a:cubicBezTo>
                  <a:cubicBezTo>
                    <a:pt x="516" y="306"/>
                    <a:pt x="515" y="306"/>
                    <a:pt x="515" y="308"/>
                  </a:cubicBezTo>
                  <a:cubicBezTo>
                    <a:pt x="516" y="309"/>
                    <a:pt x="511" y="308"/>
                    <a:pt x="510" y="308"/>
                  </a:cubicBezTo>
                  <a:cubicBezTo>
                    <a:pt x="508" y="308"/>
                    <a:pt x="505" y="309"/>
                    <a:pt x="505" y="309"/>
                  </a:cubicBezTo>
                  <a:cubicBezTo>
                    <a:pt x="505" y="309"/>
                    <a:pt x="509" y="305"/>
                    <a:pt x="506" y="302"/>
                  </a:cubicBezTo>
                  <a:cubicBezTo>
                    <a:pt x="502" y="299"/>
                    <a:pt x="503" y="298"/>
                    <a:pt x="500" y="297"/>
                  </a:cubicBezTo>
                  <a:cubicBezTo>
                    <a:pt x="497" y="297"/>
                    <a:pt x="494" y="296"/>
                    <a:pt x="496" y="295"/>
                  </a:cubicBezTo>
                  <a:cubicBezTo>
                    <a:pt x="498" y="294"/>
                    <a:pt x="497" y="291"/>
                    <a:pt x="495" y="288"/>
                  </a:cubicBezTo>
                  <a:cubicBezTo>
                    <a:pt x="494" y="285"/>
                    <a:pt x="494" y="282"/>
                    <a:pt x="494" y="278"/>
                  </a:cubicBezTo>
                  <a:cubicBezTo>
                    <a:pt x="493" y="274"/>
                    <a:pt x="488" y="275"/>
                    <a:pt x="491" y="271"/>
                  </a:cubicBezTo>
                  <a:cubicBezTo>
                    <a:pt x="494" y="266"/>
                    <a:pt x="497" y="264"/>
                    <a:pt x="492" y="262"/>
                  </a:cubicBezTo>
                  <a:cubicBezTo>
                    <a:pt x="488" y="260"/>
                    <a:pt x="483" y="262"/>
                    <a:pt x="480" y="262"/>
                  </a:cubicBezTo>
                  <a:cubicBezTo>
                    <a:pt x="476" y="261"/>
                    <a:pt x="471" y="260"/>
                    <a:pt x="469" y="261"/>
                  </a:cubicBezTo>
                  <a:cubicBezTo>
                    <a:pt x="467" y="262"/>
                    <a:pt x="469" y="260"/>
                    <a:pt x="464" y="259"/>
                  </a:cubicBezTo>
                  <a:cubicBezTo>
                    <a:pt x="460" y="257"/>
                    <a:pt x="453" y="257"/>
                    <a:pt x="449" y="252"/>
                  </a:cubicBezTo>
                  <a:cubicBezTo>
                    <a:pt x="445" y="246"/>
                    <a:pt x="447" y="245"/>
                    <a:pt x="437" y="244"/>
                  </a:cubicBezTo>
                  <a:cubicBezTo>
                    <a:pt x="428" y="242"/>
                    <a:pt x="425" y="239"/>
                    <a:pt x="422" y="239"/>
                  </a:cubicBezTo>
                  <a:cubicBezTo>
                    <a:pt x="418" y="238"/>
                    <a:pt x="417" y="238"/>
                    <a:pt x="413" y="239"/>
                  </a:cubicBezTo>
                  <a:cubicBezTo>
                    <a:pt x="410" y="240"/>
                    <a:pt x="407" y="241"/>
                    <a:pt x="406" y="242"/>
                  </a:cubicBezTo>
                  <a:cubicBezTo>
                    <a:pt x="407" y="241"/>
                    <a:pt x="408" y="239"/>
                    <a:pt x="406" y="233"/>
                  </a:cubicBezTo>
                  <a:cubicBezTo>
                    <a:pt x="403" y="225"/>
                    <a:pt x="401" y="223"/>
                    <a:pt x="401" y="221"/>
                  </a:cubicBezTo>
                  <a:cubicBezTo>
                    <a:pt x="400" y="218"/>
                    <a:pt x="393" y="218"/>
                    <a:pt x="392" y="218"/>
                  </a:cubicBezTo>
                  <a:cubicBezTo>
                    <a:pt x="392" y="218"/>
                    <a:pt x="391" y="221"/>
                    <a:pt x="390" y="215"/>
                  </a:cubicBezTo>
                  <a:cubicBezTo>
                    <a:pt x="389" y="210"/>
                    <a:pt x="388" y="205"/>
                    <a:pt x="389" y="200"/>
                  </a:cubicBezTo>
                  <a:cubicBezTo>
                    <a:pt x="391" y="196"/>
                    <a:pt x="393" y="193"/>
                    <a:pt x="397" y="187"/>
                  </a:cubicBezTo>
                  <a:cubicBezTo>
                    <a:pt x="400" y="181"/>
                    <a:pt x="398" y="184"/>
                    <a:pt x="400" y="180"/>
                  </a:cubicBezTo>
                  <a:cubicBezTo>
                    <a:pt x="402" y="176"/>
                    <a:pt x="401" y="176"/>
                    <a:pt x="405" y="174"/>
                  </a:cubicBezTo>
                  <a:cubicBezTo>
                    <a:pt x="409" y="172"/>
                    <a:pt x="410" y="169"/>
                    <a:pt x="410" y="169"/>
                  </a:cubicBezTo>
                  <a:cubicBezTo>
                    <a:pt x="410" y="169"/>
                    <a:pt x="411" y="169"/>
                    <a:pt x="416" y="168"/>
                  </a:cubicBezTo>
                  <a:cubicBezTo>
                    <a:pt x="422" y="166"/>
                    <a:pt x="423" y="162"/>
                    <a:pt x="420" y="160"/>
                  </a:cubicBezTo>
                  <a:cubicBezTo>
                    <a:pt x="418" y="159"/>
                    <a:pt x="413" y="155"/>
                    <a:pt x="413" y="155"/>
                  </a:cubicBezTo>
                  <a:cubicBezTo>
                    <a:pt x="413" y="155"/>
                    <a:pt x="422" y="158"/>
                    <a:pt x="425" y="157"/>
                  </a:cubicBezTo>
                  <a:cubicBezTo>
                    <a:pt x="428" y="157"/>
                    <a:pt x="426" y="150"/>
                    <a:pt x="430" y="150"/>
                  </a:cubicBezTo>
                  <a:cubicBezTo>
                    <a:pt x="434" y="150"/>
                    <a:pt x="436" y="154"/>
                    <a:pt x="440" y="153"/>
                  </a:cubicBezTo>
                  <a:cubicBezTo>
                    <a:pt x="444" y="151"/>
                    <a:pt x="447" y="144"/>
                    <a:pt x="449" y="142"/>
                  </a:cubicBezTo>
                  <a:cubicBezTo>
                    <a:pt x="451" y="141"/>
                    <a:pt x="457" y="136"/>
                    <a:pt x="452" y="136"/>
                  </a:cubicBezTo>
                  <a:cubicBezTo>
                    <a:pt x="448" y="135"/>
                    <a:pt x="442" y="138"/>
                    <a:pt x="437" y="135"/>
                  </a:cubicBezTo>
                  <a:cubicBezTo>
                    <a:pt x="433" y="131"/>
                    <a:pt x="430" y="130"/>
                    <a:pt x="426" y="129"/>
                  </a:cubicBezTo>
                  <a:cubicBezTo>
                    <a:pt x="421" y="128"/>
                    <a:pt x="418" y="126"/>
                    <a:pt x="418" y="126"/>
                  </a:cubicBezTo>
                  <a:cubicBezTo>
                    <a:pt x="418" y="126"/>
                    <a:pt x="426" y="125"/>
                    <a:pt x="434" y="129"/>
                  </a:cubicBezTo>
                  <a:cubicBezTo>
                    <a:pt x="441" y="132"/>
                    <a:pt x="443" y="132"/>
                    <a:pt x="449" y="133"/>
                  </a:cubicBezTo>
                  <a:cubicBezTo>
                    <a:pt x="455" y="134"/>
                    <a:pt x="459" y="127"/>
                    <a:pt x="460" y="124"/>
                  </a:cubicBezTo>
                  <a:cubicBezTo>
                    <a:pt x="462" y="122"/>
                    <a:pt x="459" y="120"/>
                    <a:pt x="459" y="120"/>
                  </a:cubicBezTo>
                  <a:cubicBezTo>
                    <a:pt x="459" y="120"/>
                    <a:pt x="462" y="115"/>
                    <a:pt x="464" y="116"/>
                  </a:cubicBezTo>
                  <a:cubicBezTo>
                    <a:pt x="466" y="117"/>
                    <a:pt x="472" y="120"/>
                    <a:pt x="474" y="121"/>
                  </a:cubicBezTo>
                  <a:cubicBezTo>
                    <a:pt x="477" y="121"/>
                    <a:pt x="483" y="122"/>
                    <a:pt x="481" y="119"/>
                  </a:cubicBezTo>
                  <a:cubicBezTo>
                    <a:pt x="479" y="115"/>
                    <a:pt x="472" y="109"/>
                    <a:pt x="474" y="109"/>
                  </a:cubicBezTo>
                  <a:cubicBezTo>
                    <a:pt x="475" y="109"/>
                    <a:pt x="483" y="119"/>
                    <a:pt x="485" y="118"/>
                  </a:cubicBezTo>
                  <a:cubicBezTo>
                    <a:pt x="488" y="118"/>
                    <a:pt x="490" y="115"/>
                    <a:pt x="496" y="112"/>
                  </a:cubicBezTo>
                  <a:cubicBezTo>
                    <a:pt x="502" y="109"/>
                    <a:pt x="508" y="109"/>
                    <a:pt x="504" y="105"/>
                  </a:cubicBezTo>
                  <a:cubicBezTo>
                    <a:pt x="501" y="100"/>
                    <a:pt x="495" y="94"/>
                    <a:pt x="494" y="91"/>
                  </a:cubicBezTo>
                  <a:cubicBezTo>
                    <a:pt x="492" y="88"/>
                    <a:pt x="498" y="89"/>
                    <a:pt x="501" y="87"/>
                  </a:cubicBezTo>
                  <a:cubicBezTo>
                    <a:pt x="503" y="85"/>
                    <a:pt x="501" y="82"/>
                    <a:pt x="500" y="82"/>
                  </a:cubicBezTo>
                  <a:cubicBezTo>
                    <a:pt x="498" y="82"/>
                    <a:pt x="507" y="78"/>
                    <a:pt x="501" y="77"/>
                  </a:cubicBezTo>
                  <a:cubicBezTo>
                    <a:pt x="495" y="75"/>
                    <a:pt x="494" y="76"/>
                    <a:pt x="492" y="75"/>
                  </a:cubicBezTo>
                  <a:cubicBezTo>
                    <a:pt x="489" y="73"/>
                    <a:pt x="492" y="75"/>
                    <a:pt x="489" y="73"/>
                  </a:cubicBezTo>
                  <a:cubicBezTo>
                    <a:pt x="487" y="72"/>
                    <a:pt x="486" y="71"/>
                    <a:pt x="482" y="70"/>
                  </a:cubicBezTo>
                  <a:cubicBezTo>
                    <a:pt x="477" y="70"/>
                    <a:pt x="474" y="64"/>
                    <a:pt x="469" y="69"/>
                  </a:cubicBezTo>
                  <a:cubicBezTo>
                    <a:pt x="464" y="74"/>
                    <a:pt x="465" y="78"/>
                    <a:pt x="469" y="79"/>
                  </a:cubicBezTo>
                  <a:cubicBezTo>
                    <a:pt x="473" y="81"/>
                    <a:pt x="471" y="81"/>
                    <a:pt x="469" y="83"/>
                  </a:cubicBezTo>
                  <a:cubicBezTo>
                    <a:pt x="467" y="85"/>
                    <a:pt x="465" y="84"/>
                    <a:pt x="465" y="87"/>
                  </a:cubicBezTo>
                  <a:cubicBezTo>
                    <a:pt x="465" y="89"/>
                    <a:pt x="467" y="90"/>
                    <a:pt x="465" y="93"/>
                  </a:cubicBezTo>
                  <a:cubicBezTo>
                    <a:pt x="462" y="96"/>
                    <a:pt x="459" y="97"/>
                    <a:pt x="458" y="100"/>
                  </a:cubicBezTo>
                  <a:cubicBezTo>
                    <a:pt x="457" y="103"/>
                    <a:pt x="461" y="104"/>
                    <a:pt x="456" y="105"/>
                  </a:cubicBezTo>
                  <a:cubicBezTo>
                    <a:pt x="451" y="106"/>
                    <a:pt x="451" y="110"/>
                    <a:pt x="450" y="109"/>
                  </a:cubicBezTo>
                  <a:cubicBezTo>
                    <a:pt x="449" y="107"/>
                    <a:pt x="444" y="102"/>
                    <a:pt x="443" y="98"/>
                  </a:cubicBezTo>
                  <a:cubicBezTo>
                    <a:pt x="442" y="94"/>
                    <a:pt x="442" y="96"/>
                    <a:pt x="445" y="92"/>
                  </a:cubicBezTo>
                  <a:cubicBezTo>
                    <a:pt x="448" y="89"/>
                    <a:pt x="441" y="79"/>
                    <a:pt x="439" y="79"/>
                  </a:cubicBezTo>
                  <a:cubicBezTo>
                    <a:pt x="436" y="79"/>
                    <a:pt x="433" y="82"/>
                    <a:pt x="433" y="83"/>
                  </a:cubicBezTo>
                  <a:cubicBezTo>
                    <a:pt x="433" y="84"/>
                    <a:pt x="431" y="88"/>
                    <a:pt x="428" y="89"/>
                  </a:cubicBezTo>
                  <a:cubicBezTo>
                    <a:pt x="426" y="90"/>
                    <a:pt x="425" y="89"/>
                    <a:pt x="423" y="85"/>
                  </a:cubicBezTo>
                  <a:cubicBezTo>
                    <a:pt x="422" y="82"/>
                    <a:pt x="421" y="78"/>
                    <a:pt x="421" y="78"/>
                  </a:cubicBezTo>
                  <a:cubicBezTo>
                    <a:pt x="421" y="78"/>
                    <a:pt x="424" y="78"/>
                    <a:pt x="423" y="75"/>
                  </a:cubicBezTo>
                  <a:cubicBezTo>
                    <a:pt x="422" y="72"/>
                    <a:pt x="419" y="71"/>
                    <a:pt x="418" y="71"/>
                  </a:cubicBezTo>
                  <a:cubicBezTo>
                    <a:pt x="416" y="71"/>
                    <a:pt x="416" y="71"/>
                    <a:pt x="413" y="72"/>
                  </a:cubicBezTo>
                  <a:cubicBezTo>
                    <a:pt x="410" y="72"/>
                    <a:pt x="406" y="72"/>
                    <a:pt x="406" y="72"/>
                  </a:cubicBezTo>
                  <a:cubicBezTo>
                    <a:pt x="406" y="72"/>
                    <a:pt x="411" y="69"/>
                    <a:pt x="411" y="67"/>
                  </a:cubicBezTo>
                  <a:cubicBezTo>
                    <a:pt x="412" y="65"/>
                    <a:pt x="413" y="63"/>
                    <a:pt x="413" y="63"/>
                  </a:cubicBezTo>
                  <a:cubicBezTo>
                    <a:pt x="413" y="63"/>
                    <a:pt x="413" y="57"/>
                    <a:pt x="410" y="56"/>
                  </a:cubicBezTo>
                  <a:cubicBezTo>
                    <a:pt x="407" y="55"/>
                    <a:pt x="405" y="56"/>
                    <a:pt x="404" y="53"/>
                  </a:cubicBezTo>
                  <a:cubicBezTo>
                    <a:pt x="404" y="51"/>
                    <a:pt x="407" y="48"/>
                    <a:pt x="402" y="45"/>
                  </a:cubicBezTo>
                  <a:cubicBezTo>
                    <a:pt x="398" y="42"/>
                    <a:pt x="398" y="41"/>
                    <a:pt x="394" y="40"/>
                  </a:cubicBezTo>
                  <a:cubicBezTo>
                    <a:pt x="391" y="39"/>
                    <a:pt x="388" y="35"/>
                    <a:pt x="391" y="35"/>
                  </a:cubicBezTo>
                  <a:cubicBezTo>
                    <a:pt x="394" y="35"/>
                    <a:pt x="395" y="35"/>
                    <a:pt x="396" y="32"/>
                  </a:cubicBezTo>
                  <a:cubicBezTo>
                    <a:pt x="398" y="29"/>
                    <a:pt x="399" y="27"/>
                    <a:pt x="397" y="26"/>
                  </a:cubicBezTo>
                  <a:cubicBezTo>
                    <a:pt x="395" y="25"/>
                    <a:pt x="395" y="23"/>
                    <a:pt x="395" y="23"/>
                  </a:cubicBezTo>
                  <a:cubicBezTo>
                    <a:pt x="404" y="23"/>
                    <a:pt x="405" y="26"/>
                    <a:pt x="409" y="25"/>
                  </a:cubicBezTo>
                  <a:cubicBezTo>
                    <a:pt x="412" y="23"/>
                    <a:pt x="412" y="19"/>
                    <a:pt x="415" y="17"/>
                  </a:cubicBezTo>
                  <a:cubicBezTo>
                    <a:pt x="417" y="15"/>
                    <a:pt x="427" y="6"/>
                    <a:pt x="424" y="4"/>
                  </a:cubicBezTo>
                  <a:cubicBezTo>
                    <a:pt x="422" y="3"/>
                    <a:pt x="413" y="3"/>
                    <a:pt x="411" y="4"/>
                  </a:cubicBezTo>
                  <a:cubicBezTo>
                    <a:pt x="410" y="4"/>
                    <a:pt x="410" y="5"/>
                    <a:pt x="408" y="4"/>
                  </a:cubicBezTo>
                  <a:cubicBezTo>
                    <a:pt x="406" y="2"/>
                    <a:pt x="405" y="0"/>
                    <a:pt x="398" y="0"/>
                  </a:cubicBezTo>
                  <a:cubicBezTo>
                    <a:pt x="392" y="0"/>
                    <a:pt x="386" y="2"/>
                    <a:pt x="384" y="4"/>
                  </a:cubicBezTo>
                  <a:cubicBezTo>
                    <a:pt x="382" y="5"/>
                    <a:pt x="387" y="7"/>
                    <a:pt x="386" y="8"/>
                  </a:cubicBezTo>
                  <a:cubicBezTo>
                    <a:pt x="385" y="8"/>
                    <a:pt x="384" y="8"/>
                    <a:pt x="382" y="8"/>
                  </a:cubicBezTo>
                  <a:cubicBezTo>
                    <a:pt x="380" y="9"/>
                    <a:pt x="380" y="13"/>
                    <a:pt x="380" y="15"/>
                  </a:cubicBezTo>
                  <a:cubicBezTo>
                    <a:pt x="381" y="17"/>
                    <a:pt x="380" y="21"/>
                    <a:pt x="380" y="23"/>
                  </a:cubicBezTo>
                  <a:cubicBezTo>
                    <a:pt x="381" y="26"/>
                    <a:pt x="386" y="26"/>
                    <a:pt x="385" y="29"/>
                  </a:cubicBezTo>
                  <a:cubicBezTo>
                    <a:pt x="384" y="32"/>
                    <a:pt x="385" y="32"/>
                    <a:pt x="385" y="34"/>
                  </a:cubicBezTo>
                  <a:cubicBezTo>
                    <a:pt x="386" y="36"/>
                    <a:pt x="383" y="38"/>
                    <a:pt x="382" y="39"/>
                  </a:cubicBezTo>
                  <a:cubicBezTo>
                    <a:pt x="381" y="40"/>
                    <a:pt x="379" y="40"/>
                    <a:pt x="379" y="42"/>
                  </a:cubicBezTo>
                  <a:cubicBezTo>
                    <a:pt x="379" y="45"/>
                    <a:pt x="383" y="44"/>
                    <a:pt x="382" y="45"/>
                  </a:cubicBezTo>
                  <a:cubicBezTo>
                    <a:pt x="380" y="46"/>
                    <a:pt x="378" y="46"/>
                    <a:pt x="377" y="46"/>
                  </a:cubicBezTo>
                  <a:cubicBezTo>
                    <a:pt x="375" y="46"/>
                    <a:pt x="374" y="49"/>
                    <a:pt x="374" y="51"/>
                  </a:cubicBezTo>
                  <a:cubicBezTo>
                    <a:pt x="374" y="54"/>
                    <a:pt x="373" y="58"/>
                    <a:pt x="376" y="58"/>
                  </a:cubicBezTo>
                  <a:cubicBezTo>
                    <a:pt x="378" y="57"/>
                    <a:pt x="379" y="57"/>
                    <a:pt x="377" y="59"/>
                  </a:cubicBezTo>
                  <a:cubicBezTo>
                    <a:pt x="376" y="60"/>
                    <a:pt x="374" y="61"/>
                    <a:pt x="374" y="63"/>
                  </a:cubicBezTo>
                  <a:cubicBezTo>
                    <a:pt x="375" y="65"/>
                    <a:pt x="378" y="69"/>
                    <a:pt x="381" y="71"/>
                  </a:cubicBezTo>
                  <a:cubicBezTo>
                    <a:pt x="385" y="72"/>
                    <a:pt x="386" y="73"/>
                    <a:pt x="388" y="73"/>
                  </a:cubicBezTo>
                  <a:cubicBezTo>
                    <a:pt x="391" y="73"/>
                    <a:pt x="388" y="73"/>
                    <a:pt x="392" y="74"/>
                  </a:cubicBezTo>
                  <a:cubicBezTo>
                    <a:pt x="396" y="75"/>
                    <a:pt x="399" y="72"/>
                    <a:pt x="399" y="74"/>
                  </a:cubicBezTo>
                  <a:cubicBezTo>
                    <a:pt x="400" y="76"/>
                    <a:pt x="396" y="79"/>
                    <a:pt x="395" y="78"/>
                  </a:cubicBezTo>
                  <a:cubicBezTo>
                    <a:pt x="395" y="78"/>
                    <a:pt x="394" y="74"/>
                    <a:pt x="393" y="76"/>
                  </a:cubicBezTo>
                  <a:cubicBezTo>
                    <a:pt x="393" y="78"/>
                    <a:pt x="392" y="82"/>
                    <a:pt x="391" y="82"/>
                  </a:cubicBezTo>
                  <a:cubicBezTo>
                    <a:pt x="390" y="83"/>
                    <a:pt x="390" y="87"/>
                    <a:pt x="393" y="85"/>
                  </a:cubicBezTo>
                  <a:cubicBezTo>
                    <a:pt x="396" y="83"/>
                    <a:pt x="395" y="80"/>
                    <a:pt x="397" y="81"/>
                  </a:cubicBezTo>
                  <a:cubicBezTo>
                    <a:pt x="398" y="82"/>
                    <a:pt x="398" y="83"/>
                    <a:pt x="398" y="84"/>
                  </a:cubicBezTo>
                  <a:cubicBezTo>
                    <a:pt x="398" y="85"/>
                    <a:pt x="396" y="85"/>
                    <a:pt x="397" y="86"/>
                  </a:cubicBezTo>
                  <a:cubicBezTo>
                    <a:pt x="398" y="87"/>
                    <a:pt x="398" y="87"/>
                    <a:pt x="397" y="88"/>
                  </a:cubicBezTo>
                  <a:cubicBezTo>
                    <a:pt x="396" y="89"/>
                    <a:pt x="395" y="88"/>
                    <a:pt x="394" y="89"/>
                  </a:cubicBezTo>
                  <a:cubicBezTo>
                    <a:pt x="393" y="90"/>
                    <a:pt x="392" y="93"/>
                    <a:pt x="392" y="93"/>
                  </a:cubicBezTo>
                  <a:cubicBezTo>
                    <a:pt x="391" y="93"/>
                    <a:pt x="389" y="94"/>
                    <a:pt x="388" y="95"/>
                  </a:cubicBezTo>
                  <a:cubicBezTo>
                    <a:pt x="386" y="95"/>
                    <a:pt x="384" y="95"/>
                    <a:pt x="383" y="96"/>
                  </a:cubicBezTo>
                  <a:cubicBezTo>
                    <a:pt x="382" y="97"/>
                    <a:pt x="382" y="96"/>
                    <a:pt x="382" y="97"/>
                  </a:cubicBezTo>
                  <a:cubicBezTo>
                    <a:pt x="382" y="97"/>
                    <a:pt x="380" y="100"/>
                    <a:pt x="381" y="101"/>
                  </a:cubicBezTo>
                  <a:cubicBezTo>
                    <a:pt x="382" y="101"/>
                    <a:pt x="383" y="102"/>
                    <a:pt x="384" y="103"/>
                  </a:cubicBezTo>
                  <a:cubicBezTo>
                    <a:pt x="384" y="104"/>
                    <a:pt x="383" y="109"/>
                    <a:pt x="383" y="109"/>
                  </a:cubicBezTo>
                  <a:cubicBezTo>
                    <a:pt x="383" y="110"/>
                    <a:pt x="384" y="111"/>
                    <a:pt x="383" y="111"/>
                  </a:cubicBezTo>
                  <a:cubicBezTo>
                    <a:pt x="381" y="111"/>
                    <a:pt x="378" y="113"/>
                    <a:pt x="378" y="113"/>
                  </a:cubicBezTo>
                  <a:cubicBezTo>
                    <a:pt x="378" y="113"/>
                    <a:pt x="379" y="114"/>
                    <a:pt x="379" y="114"/>
                  </a:cubicBezTo>
                  <a:cubicBezTo>
                    <a:pt x="379" y="115"/>
                    <a:pt x="377" y="112"/>
                    <a:pt x="376" y="112"/>
                  </a:cubicBezTo>
                  <a:cubicBezTo>
                    <a:pt x="376" y="111"/>
                    <a:pt x="378" y="110"/>
                    <a:pt x="379" y="110"/>
                  </a:cubicBezTo>
                  <a:cubicBezTo>
                    <a:pt x="380" y="111"/>
                    <a:pt x="382" y="108"/>
                    <a:pt x="381" y="106"/>
                  </a:cubicBezTo>
                  <a:cubicBezTo>
                    <a:pt x="379" y="105"/>
                    <a:pt x="378" y="104"/>
                    <a:pt x="377" y="104"/>
                  </a:cubicBezTo>
                  <a:cubicBezTo>
                    <a:pt x="376" y="105"/>
                    <a:pt x="375" y="103"/>
                    <a:pt x="375" y="102"/>
                  </a:cubicBezTo>
                  <a:cubicBezTo>
                    <a:pt x="375" y="100"/>
                    <a:pt x="378" y="99"/>
                    <a:pt x="377" y="95"/>
                  </a:cubicBezTo>
                  <a:cubicBezTo>
                    <a:pt x="377" y="91"/>
                    <a:pt x="375" y="93"/>
                    <a:pt x="374" y="94"/>
                  </a:cubicBezTo>
                  <a:cubicBezTo>
                    <a:pt x="373" y="95"/>
                    <a:pt x="374" y="95"/>
                    <a:pt x="372" y="93"/>
                  </a:cubicBezTo>
                  <a:cubicBezTo>
                    <a:pt x="370" y="92"/>
                    <a:pt x="367" y="91"/>
                    <a:pt x="366" y="90"/>
                  </a:cubicBezTo>
                  <a:cubicBezTo>
                    <a:pt x="365" y="89"/>
                    <a:pt x="366" y="88"/>
                    <a:pt x="362" y="89"/>
                  </a:cubicBezTo>
                  <a:cubicBezTo>
                    <a:pt x="359" y="89"/>
                    <a:pt x="361" y="90"/>
                    <a:pt x="360" y="91"/>
                  </a:cubicBezTo>
                  <a:cubicBezTo>
                    <a:pt x="359" y="92"/>
                    <a:pt x="357" y="91"/>
                    <a:pt x="357" y="93"/>
                  </a:cubicBezTo>
                  <a:cubicBezTo>
                    <a:pt x="357" y="94"/>
                    <a:pt x="357" y="96"/>
                    <a:pt x="359" y="97"/>
                  </a:cubicBezTo>
                  <a:cubicBezTo>
                    <a:pt x="360" y="97"/>
                    <a:pt x="360" y="97"/>
                    <a:pt x="363" y="97"/>
                  </a:cubicBezTo>
                  <a:cubicBezTo>
                    <a:pt x="365" y="97"/>
                    <a:pt x="369" y="98"/>
                    <a:pt x="369" y="99"/>
                  </a:cubicBezTo>
                  <a:cubicBezTo>
                    <a:pt x="368" y="100"/>
                    <a:pt x="367" y="101"/>
                    <a:pt x="365" y="101"/>
                  </a:cubicBezTo>
                  <a:cubicBezTo>
                    <a:pt x="362" y="101"/>
                    <a:pt x="361" y="100"/>
                    <a:pt x="360" y="99"/>
                  </a:cubicBezTo>
                  <a:cubicBezTo>
                    <a:pt x="359" y="98"/>
                    <a:pt x="359" y="98"/>
                    <a:pt x="358" y="97"/>
                  </a:cubicBezTo>
                  <a:cubicBezTo>
                    <a:pt x="357" y="97"/>
                    <a:pt x="356" y="95"/>
                    <a:pt x="356" y="97"/>
                  </a:cubicBezTo>
                  <a:cubicBezTo>
                    <a:pt x="356" y="98"/>
                    <a:pt x="355" y="99"/>
                    <a:pt x="355" y="100"/>
                  </a:cubicBezTo>
                  <a:cubicBezTo>
                    <a:pt x="354" y="100"/>
                    <a:pt x="353" y="101"/>
                    <a:pt x="351" y="101"/>
                  </a:cubicBezTo>
                  <a:cubicBezTo>
                    <a:pt x="350" y="100"/>
                    <a:pt x="348" y="99"/>
                    <a:pt x="343" y="99"/>
                  </a:cubicBezTo>
                  <a:cubicBezTo>
                    <a:pt x="337" y="99"/>
                    <a:pt x="327" y="100"/>
                    <a:pt x="326" y="100"/>
                  </a:cubicBezTo>
                  <a:cubicBezTo>
                    <a:pt x="325" y="100"/>
                    <a:pt x="322" y="99"/>
                    <a:pt x="317" y="97"/>
                  </a:cubicBezTo>
                  <a:cubicBezTo>
                    <a:pt x="313" y="94"/>
                    <a:pt x="311" y="96"/>
                    <a:pt x="309" y="96"/>
                  </a:cubicBezTo>
                  <a:cubicBezTo>
                    <a:pt x="306" y="95"/>
                    <a:pt x="307" y="95"/>
                    <a:pt x="303" y="92"/>
                  </a:cubicBezTo>
                  <a:cubicBezTo>
                    <a:pt x="299" y="90"/>
                    <a:pt x="301" y="91"/>
                    <a:pt x="299" y="88"/>
                  </a:cubicBezTo>
                  <a:cubicBezTo>
                    <a:pt x="297" y="85"/>
                    <a:pt x="295" y="81"/>
                    <a:pt x="291" y="82"/>
                  </a:cubicBezTo>
                  <a:cubicBezTo>
                    <a:pt x="287" y="83"/>
                    <a:pt x="286" y="86"/>
                    <a:pt x="280" y="86"/>
                  </a:cubicBezTo>
                  <a:cubicBezTo>
                    <a:pt x="274" y="86"/>
                    <a:pt x="273" y="87"/>
                    <a:pt x="271" y="90"/>
                  </a:cubicBezTo>
                  <a:cubicBezTo>
                    <a:pt x="269" y="94"/>
                    <a:pt x="275" y="95"/>
                    <a:pt x="277" y="94"/>
                  </a:cubicBezTo>
                  <a:cubicBezTo>
                    <a:pt x="279" y="93"/>
                    <a:pt x="277" y="91"/>
                    <a:pt x="279" y="92"/>
                  </a:cubicBezTo>
                  <a:cubicBezTo>
                    <a:pt x="282" y="92"/>
                    <a:pt x="280" y="95"/>
                    <a:pt x="283" y="93"/>
                  </a:cubicBezTo>
                  <a:cubicBezTo>
                    <a:pt x="287" y="91"/>
                    <a:pt x="286" y="90"/>
                    <a:pt x="289" y="89"/>
                  </a:cubicBezTo>
                  <a:cubicBezTo>
                    <a:pt x="292" y="88"/>
                    <a:pt x="292" y="87"/>
                    <a:pt x="294" y="88"/>
                  </a:cubicBezTo>
                  <a:cubicBezTo>
                    <a:pt x="295" y="88"/>
                    <a:pt x="295" y="89"/>
                    <a:pt x="292" y="90"/>
                  </a:cubicBezTo>
                  <a:cubicBezTo>
                    <a:pt x="289" y="91"/>
                    <a:pt x="290" y="93"/>
                    <a:pt x="287" y="94"/>
                  </a:cubicBezTo>
                  <a:cubicBezTo>
                    <a:pt x="283" y="95"/>
                    <a:pt x="279" y="94"/>
                    <a:pt x="278" y="96"/>
                  </a:cubicBezTo>
                  <a:cubicBezTo>
                    <a:pt x="278" y="97"/>
                    <a:pt x="276" y="99"/>
                    <a:pt x="278" y="101"/>
                  </a:cubicBezTo>
                  <a:cubicBezTo>
                    <a:pt x="280" y="103"/>
                    <a:pt x="281" y="104"/>
                    <a:pt x="281" y="106"/>
                  </a:cubicBezTo>
                  <a:cubicBezTo>
                    <a:pt x="280" y="108"/>
                    <a:pt x="285" y="109"/>
                    <a:pt x="283" y="110"/>
                  </a:cubicBezTo>
                  <a:cubicBezTo>
                    <a:pt x="282" y="112"/>
                    <a:pt x="279" y="112"/>
                    <a:pt x="280" y="114"/>
                  </a:cubicBezTo>
                  <a:cubicBezTo>
                    <a:pt x="280" y="115"/>
                    <a:pt x="282" y="119"/>
                    <a:pt x="282" y="119"/>
                  </a:cubicBezTo>
                  <a:cubicBezTo>
                    <a:pt x="282" y="119"/>
                    <a:pt x="277" y="114"/>
                    <a:pt x="276" y="112"/>
                  </a:cubicBezTo>
                  <a:cubicBezTo>
                    <a:pt x="274" y="110"/>
                    <a:pt x="279" y="111"/>
                    <a:pt x="277" y="109"/>
                  </a:cubicBezTo>
                  <a:cubicBezTo>
                    <a:pt x="276" y="106"/>
                    <a:pt x="276" y="105"/>
                    <a:pt x="274" y="104"/>
                  </a:cubicBezTo>
                  <a:cubicBezTo>
                    <a:pt x="273" y="104"/>
                    <a:pt x="275" y="104"/>
                    <a:pt x="271" y="104"/>
                  </a:cubicBezTo>
                  <a:cubicBezTo>
                    <a:pt x="268" y="104"/>
                    <a:pt x="268" y="103"/>
                    <a:pt x="268" y="101"/>
                  </a:cubicBezTo>
                  <a:cubicBezTo>
                    <a:pt x="267" y="100"/>
                    <a:pt x="264" y="99"/>
                    <a:pt x="263" y="99"/>
                  </a:cubicBezTo>
                  <a:cubicBezTo>
                    <a:pt x="262" y="99"/>
                    <a:pt x="261" y="97"/>
                    <a:pt x="260" y="97"/>
                  </a:cubicBezTo>
                  <a:cubicBezTo>
                    <a:pt x="259" y="97"/>
                    <a:pt x="256" y="96"/>
                    <a:pt x="255" y="97"/>
                  </a:cubicBezTo>
                  <a:cubicBezTo>
                    <a:pt x="253" y="98"/>
                    <a:pt x="253" y="100"/>
                    <a:pt x="243" y="100"/>
                  </a:cubicBezTo>
                  <a:cubicBezTo>
                    <a:pt x="234" y="100"/>
                    <a:pt x="238" y="101"/>
                    <a:pt x="229" y="100"/>
                  </a:cubicBezTo>
                  <a:cubicBezTo>
                    <a:pt x="220" y="99"/>
                    <a:pt x="218" y="99"/>
                    <a:pt x="217" y="99"/>
                  </a:cubicBezTo>
                  <a:cubicBezTo>
                    <a:pt x="215" y="98"/>
                    <a:pt x="214" y="97"/>
                    <a:pt x="215" y="96"/>
                  </a:cubicBezTo>
                  <a:cubicBezTo>
                    <a:pt x="216" y="96"/>
                    <a:pt x="217" y="94"/>
                    <a:pt x="219" y="93"/>
                  </a:cubicBezTo>
                  <a:cubicBezTo>
                    <a:pt x="221" y="93"/>
                    <a:pt x="221" y="92"/>
                    <a:pt x="223" y="93"/>
                  </a:cubicBezTo>
                  <a:cubicBezTo>
                    <a:pt x="224" y="93"/>
                    <a:pt x="226" y="95"/>
                    <a:pt x="226" y="92"/>
                  </a:cubicBezTo>
                  <a:cubicBezTo>
                    <a:pt x="225" y="90"/>
                    <a:pt x="221" y="85"/>
                    <a:pt x="217" y="84"/>
                  </a:cubicBezTo>
                  <a:cubicBezTo>
                    <a:pt x="213" y="82"/>
                    <a:pt x="211" y="82"/>
                    <a:pt x="209" y="82"/>
                  </a:cubicBezTo>
                  <a:cubicBezTo>
                    <a:pt x="207" y="82"/>
                    <a:pt x="212" y="82"/>
                    <a:pt x="206" y="83"/>
                  </a:cubicBezTo>
                  <a:cubicBezTo>
                    <a:pt x="200" y="84"/>
                    <a:pt x="196" y="81"/>
                    <a:pt x="191" y="79"/>
                  </a:cubicBezTo>
                  <a:cubicBezTo>
                    <a:pt x="186" y="77"/>
                    <a:pt x="176" y="76"/>
                    <a:pt x="176" y="76"/>
                  </a:cubicBezTo>
                  <a:cubicBezTo>
                    <a:pt x="176" y="76"/>
                    <a:pt x="170" y="73"/>
                    <a:pt x="167" y="71"/>
                  </a:cubicBezTo>
                  <a:cubicBezTo>
                    <a:pt x="163" y="69"/>
                    <a:pt x="156" y="69"/>
                    <a:pt x="154" y="69"/>
                  </a:cubicBezTo>
                  <a:cubicBezTo>
                    <a:pt x="152" y="70"/>
                    <a:pt x="149" y="71"/>
                    <a:pt x="148" y="73"/>
                  </a:cubicBezTo>
                  <a:cubicBezTo>
                    <a:pt x="147" y="75"/>
                    <a:pt x="139" y="76"/>
                    <a:pt x="139" y="76"/>
                  </a:cubicBezTo>
                  <a:cubicBezTo>
                    <a:pt x="138" y="76"/>
                    <a:pt x="139" y="73"/>
                    <a:pt x="140" y="72"/>
                  </a:cubicBezTo>
                  <a:cubicBezTo>
                    <a:pt x="141" y="72"/>
                    <a:pt x="140" y="71"/>
                    <a:pt x="138" y="69"/>
                  </a:cubicBezTo>
                  <a:cubicBezTo>
                    <a:pt x="137" y="67"/>
                    <a:pt x="140" y="64"/>
                    <a:pt x="139" y="64"/>
                  </a:cubicBezTo>
                  <a:cubicBezTo>
                    <a:pt x="137" y="64"/>
                    <a:pt x="132" y="66"/>
                    <a:pt x="133" y="67"/>
                  </a:cubicBezTo>
                  <a:cubicBezTo>
                    <a:pt x="133" y="68"/>
                    <a:pt x="132" y="71"/>
                    <a:pt x="132" y="71"/>
                  </a:cubicBezTo>
                  <a:cubicBezTo>
                    <a:pt x="132" y="71"/>
                    <a:pt x="129" y="72"/>
                    <a:pt x="129" y="74"/>
                  </a:cubicBezTo>
                  <a:cubicBezTo>
                    <a:pt x="130" y="76"/>
                    <a:pt x="131" y="77"/>
                    <a:pt x="130" y="77"/>
                  </a:cubicBezTo>
                  <a:cubicBezTo>
                    <a:pt x="128" y="77"/>
                    <a:pt x="119" y="70"/>
                    <a:pt x="117" y="67"/>
                  </a:cubicBezTo>
                  <a:cubicBezTo>
                    <a:pt x="115" y="64"/>
                    <a:pt x="117" y="60"/>
                    <a:pt x="112" y="59"/>
                  </a:cubicBezTo>
                  <a:cubicBezTo>
                    <a:pt x="106" y="57"/>
                    <a:pt x="105" y="56"/>
                    <a:pt x="106" y="59"/>
                  </a:cubicBezTo>
                  <a:cubicBezTo>
                    <a:pt x="108" y="62"/>
                    <a:pt x="110" y="64"/>
                    <a:pt x="110" y="64"/>
                  </a:cubicBezTo>
                  <a:cubicBezTo>
                    <a:pt x="110" y="64"/>
                    <a:pt x="104" y="64"/>
                    <a:pt x="104" y="65"/>
                  </a:cubicBezTo>
                  <a:cubicBezTo>
                    <a:pt x="104" y="65"/>
                    <a:pt x="107" y="68"/>
                    <a:pt x="104" y="69"/>
                  </a:cubicBezTo>
                  <a:cubicBezTo>
                    <a:pt x="101" y="70"/>
                    <a:pt x="99" y="72"/>
                    <a:pt x="98" y="72"/>
                  </a:cubicBezTo>
                  <a:cubicBezTo>
                    <a:pt x="97" y="72"/>
                    <a:pt x="98" y="70"/>
                    <a:pt x="97" y="70"/>
                  </a:cubicBezTo>
                  <a:cubicBezTo>
                    <a:pt x="96" y="70"/>
                    <a:pt x="94" y="68"/>
                    <a:pt x="89" y="71"/>
                  </a:cubicBezTo>
                  <a:cubicBezTo>
                    <a:pt x="83" y="75"/>
                    <a:pt x="84" y="78"/>
                    <a:pt x="84" y="78"/>
                  </a:cubicBezTo>
                  <a:cubicBezTo>
                    <a:pt x="83" y="78"/>
                    <a:pt x="83" y="74"/>
                    <a:pt x="80" y="75"/>
                  </a:cubicBezTo>
                  <a:cubicBezTo>
                    <a:pt x="77" y="76"/>
                    <a:pt x="77" y="77"/>
                    <a:pt x="75" y="78"/>
                  </a:cubicBezTo>
                  <a:cubicBezTo>
                    <a:pt x="74" y="78"/>
                    <a:pt x="72" y="79"/>
                    <a:pt x="70" y="79"/>
                  </a:cubicBezTo>
                  <a:cubicBezTo>
                    <a:pt x="69" y="80"/>
                    <a:pt x="67" y="82"/>
                    <a:pt x="68" y="83"/>
                  </a:cubicBezTo>
                  <a:cubicBezTo>
                    <a:pt x="70" y="83"/>
                    <a:pt x="70" y="85"/>
                    <a:pt x="68" y="85"/>
                  </a:cubicBezTo>
                  <a:cubicBezTo>
                    <a:pt x="67" y="85"/>
                    <a:pt x="62" y="85"/>
                    <a:pt x="62" y="84"/>
                  </a:cubicBezTo>
                  <a:cubicBezTo>
                    <a:pt x="63" y="84"/>
                    <a:pt x="63" y="82"/>
                    <a:pt x="67" y="79"/>
                  </a:cubicBezTo>
                  <a:cubicBezTo>
                    <a:pt x="71" y="76"/>
                    <a:pt x="71" y="76"/>
                    <a:pt x="74" y="75"/>
                  </a:cubicBezTo>
                  <a:cubicBezTo>
                    <a:pt x="77" y="74"/>
                    <a:pt x="76" y="73"/>
                    <a:pt x="80" y="73"/>
                  </a:cubicBezTo>
                  <a:cubicBezTo>
                    <a:pt x="84" y="73"/>
                    <a:pt x="83" y="73"/>
                    <a:pt x="86" y="71"/>
                  </a:cubicBezTo>
                  <a:cubicBezTo>
                    <a:pt x="88" y="69"/>
                    <a:pt x="87" y="69"/>
                    <a:pt x="91" y="68"/>
                  </a:cubicBezTo>
                  <a:cubicBezTo>
                    <a:pt x="96" y="67"/>
                    <a:pt x="97" y="64"/>
                    <a:pt x="95" y="64"/>
                  </a:cubicBezTo>
                  <a:cubicBezTo>
                    <a:pt x="94" y="64"/>
                    <a:pt x="92" y="64"/>
                    <a:pt x="91" y="65"/>
                  </a:cubicBezTo>
                  <a:cubicBezTo>
                    <a:pt x="90" y="65"/>
                    <a:pt x="88" y="65"/>
                    <a:pt x="86" y="65"/>
                  </a:cubicBezTo>
                  <a:cubicBezTo>
                    <a:pt x="83" y="66"/>
                    <a:pt x="82" y="67"/>
                    <a:pt x="81" y="68"/>
                  </a:cubicBezTo>
                  <a:cubicBezTo>
                    <a:pt x="81" y="70"/>
                    <a:pt x="80" y="69"/>
                    <a:pt x="78" y="69"/>
                  </a:cubicBezTo>
                  <a:cubicBezTo>
                    <a:pt x="76" y="69"/>
                    <a:pt x="74" y="70"/>
                    <a:pt x="72" y="71"/>
                  </a:cubicBezTo>
                  <a:cubicBezTo>
                    <a:pt x="71" y="71"/>
                    <a:pt x="69" y="72"/>
                    <a:pt x="68" y="72"/>
                  </a:cubicBezTo>
                  <a:cubicBezTo>
                    <a:pt x="67" y="73"/>
                    <a:pt x="68" y="72"/>
                    <a:pt x="66" y="73"/>
                  </a:cubicBezTo>
                  <a:cubicBezTo>
                    <a:pt x="63" y="75"/>
                    <a:pt x="63" y="76"/>
                    <a:pt x="61" y="76"/>
                  </a:cubicBezTo>
                  <a:cubicBezTo>
                    <a:pt x="58" y="77"/>
                    <a:pt x="57" y="77"/>
                    <a:pt x="56" y="78"/>
                  </a:cubicBezTo>
                  <a:cubicBezTo>
                    <a:pt x="54" y="79"/>
                    <a:pt x="52" y="81"/>
                    <a:pt x="53" y="81"/>
                  </a:cubicBezTo>
                  <a:cubicBezTo>
                    <a:pt x="53" y="82"/>
                    <a:pt x="54" y="84"/>
                    <a:pt x="53" y="84"/>
                  </a:cubicBezTo>
                  <a:cubicBezTo>
                    <a:pt x="52" y="84"/>
                    <a:pt x="49" y="85"/>
                    <a:pt x="50" y="82"/>
                  </a:cubicBezTo>
                  <a:cubicBezTo>
                    <a:pt x="51" y="80"/>
                    <a:pt x="55" y="78"/>
                    <a:pt x="57" y="76"/>
                  </a:cubicBezTo>
                  <a:cubicBezTo>
                    <a:pt x="59" y="75"/>
                    <a:pt x="57" y="73"/>
                    <a:pt x="56" y="73"/>
                  </a:cubicBezTo>
                  <a:cubicBezTo>
                    <a:pt x="55" y="72"/>
                    <a:pt x="54" y="67"/>
                    <a:pt x="53" y="71"/>
                  </a:cubicBezTo>
                  <a:cubicBezTo>
                    <a:pt x="52" y="74"/>
                    <a:pt x="53" y="74"/>
                    <a:pt x="51" y="74"/>
                  </a:cubicBezTo>
                  <a:cubicBezTo>
                    <a:pt x="50" y="74"/>
                    <a:pt x="46" y="73"/>
                    <a:pt x="45" y="75"/>
                  </a:cubicBezTo>
                  <a:cubicBezTo>
                    <a:pt x="44" y="77"/>
                    <a:pt x="41" y="78"/>
                    <a:pt x="41" y="80"/>
                  </a:cubicBezTo>
                  <a:cubicBezTo>
                    <a:pt x="42" y="81"/>
                    <a:pt x="45" y="82"/>
                    <a:pt x="45" y="82"/>
                  </a:cubicBezTo>
                  <a:cubicBezTo>
                    <a:pt x="45" y="83"/>
                    <a:pt x="43" y="84"/>
                    <a:pt x="45" y="85"/>
                  </a:cubicBezTo>
                  <a:cubicBezTo>
                    <a:pt x="47" y="85"/>
                    <a:pt x="50" y="86"/>
                    <a:pt x="47" y="86"/>
                  </a:cubicBezTo>
                  <a:cubicBezTo>
                    <a:pt x="44" y="86"/>
                    <a:pt x="44" y="85"/>
                    <a:pt x="43" y="85"/>
                  </a:cubicBezTo>
                  <a:cubicBezTo>
                    <a:pt x="41" y="84"/>
                    <a:pt x="37" y="84"/>
                    <a:pt x="27" y="81"/>
                  </a:cubicBezTo>
                  <a:cubicBezTo>
                    <a:pt x="18" y="79"/>
                    <a:pt x="15" y="73"/>
                    <a:pt x="12" y="73"/>
                  </a:cubicBezTo>
                  <a:cubicBezTo>
                    <a:pt x="11" y="73"/>
                    <a:pt x="5" y="73"/>
                    <a:pt x="0" y="72"/>
                  </a:cubicBezTo>
                  <a:cubicBezTo>
                    <a:pt x="0" y="197"/>
                    <a:pt x="0" y="197"/>
                    <a:pt x="0" y="197"/>
                  </a:cubicBezTo>
                  <a:cubicBezTo>
                    <a:pt x="1" y="197"/>
                    <a:pt x="2" y="197"/>
                    <a:pt x="4" y="197"/>
                  </a:cubicBezTo>
                  <a:cubicBezTo>
                    <a:pt x="4" y="197"/>
                    <a:pt x="4" y="197"/>
                    <a:pt x="5" y="197"/>
                  </a:cubicBezTo>
                  <a:cubicBezTo>
                    <a:pt x="5" y="196"/>
                    <a:pt x="6" y="196"/>
                    <a:pt x="7" y="195"/>
                  </a:cubicBezTo>
                  <a:cubicBezTo>
                    <a:pt x="7" y="194"/>
                    <a:pt x="8" y="193"/>
                    <a:pt x="9" y="193"/>
                  </a:cubicBezTo>
                  <a:cubicBezTo>
                    <a:pt x="11" y="193"/>
                    <a:pt x="12" y="194"/>
                    <a:pt x="13" y="195"/>
                  </a:cubicBezTo>
                  <a:cubicBezTo>
                    <a:pt x="14" y="196"/>
                    <a:pt x="14" y="197"/>
                    <a:pt x="15" y="199"/>
                  </a:cubicBezTo>
                  <a:cubicBezTo>
                    <a:pt x="20" y="208"/>
                    <a:pt x="24" y="211"/>
                    <a:pt x="29" y="212"/>
                  </a:cubicBezTo>
                  <a:cubicBezTo>
                    <a:pt x="29" y="212"/>
                    <a:pt x="29" y="212"/>
                    <a:pt x="29" y="212"/>
                  </a:cubicBezTo>
                  <a:cubicBezTo>
                    <a:pt x="30" y="212"/>
                    <a:pt x="32" y="211"/>
                    <a:pt x="33" y="209"/>
                  </a:cubicBezTo>
                  <a:cubicBezTo>
                    <a:pt x="35" y="208"/>
                    <a:pt x="37" y="206"/>
                    <a:pt x="40" y="206"/>
                  </a:cubicBezTo>
                  <a:cubicBezTo>
                    <a:pt x="46" y="206"/>
                    <a:pt x="49" y="209"/>
                    <a:pt x="52" y="212"/>
                  </a:cubicBezTo>
                  <a:cubicBezTo>
                    <a:pt x="54" y="214"/>
                    <a:pt x="57" y="217"/>
                    <a:pt x="60" y="221"/>
                  </a:cubicBezTo>
                  <a:cubicBezTo>
                    <a:pt x="63" y="225"/>
                    <a:pt x="67" y="230"/>
                    <a:pt x="71" y="234"/>
                  </a:cubicBezTo>
                  <a:cubicBezTo>
                    <a:pt x="80" y="243"/>
                    <a:pt x="82" y="244"/>
                    <a:pt x="84" y="247"/>
                  </a:cubicBezTo>
                  <a:cubicBezTo>
                    <a:pt x="86" y="248"/>
                    <a:pt x="90" y="250"/>
                    <a:pt x="92" y="252"/>
                  </a:cubicBezTo>
                  <a:cubicBezTo>
                    <a:pt x="93" y="253"/>
                    <a:pt x="93" y="254"/>
                    <a:pt x="94" y="256"/>
                  </a:cubicBezTo>
                  <a:cubicBezTo>
                    <a:pt x="94" y="258"/>
                    <a:pt x="93" y="262"/>
                    <a:pt x="90" y="265"/>
                  </a:cubicBezTo>
                  <a:cubicBezTo>
                    <a:pt x="89" y="266"/>
                    <a:pt x="88" y="267"/>
                    <a:pt x="87" y="269"/>
                  </a:cubicBezTo>
                  <a:cubicBezTo>
                    <a:pt x="87" y="269"/>
                    <a:pt x="88" y="269"/>
                    <a:pt x="88" y="270"/>
                  </a:cubicBezTo>
                  <a:cubicBezTo>
                    <a:pt x="87" y="272"/>
                    <a:pt x="87" y="272"/>
                    <a:pt x="88" y="275"/>
                  </a:cubicBezTo>
                  <a:cubicBezTo>
                    <a:pt x="88" y="278"/>
                    <a:pt x="88" y="274"/>
                    <a:pt x="90" y="281"/>
                  </a:cubicBezTo>
                  <a:cubicBezTo>
                    <a:pt x="92" y="287"/>
                    <a:pt x="94" y="284"/>
                    <a:pt x="98" y="286"/>
                  </a:cubicBezTo>
                  <a:cubicBezTo>
                    <a:pt x="101" y="289"/>
                    <a:pt x="107" y="294"/>
                    <a:pt x="104" y="296"/>
                  </a:cubicBezTo>
                  <a:cubicBezTo>
                    <a:pt x="101" y="299"/>
                    <a:pt x="100" y="303"/>
                    <a:pt x="109" y="305"/>
                  </a:cubicBezTo>
                  <a:cubicBezTo>
                    <a:pt x="117" y="308"/>
                    <a:pt x="117" y="306"/>
                    <a:pt x="117" y="30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4" name="Freeform 44"/>
            <p:cNvSpPr/>
            <p:nvPr/>
          </p:nvSpPr>
          <p:spPr bwMode="auto">
            <a:xfrm>
              <a:off x="5499100" y="2976563"/>
              <a:ext cx="169863" cy="169863"/>
            </a:xfrm>
            <a:custGeom>
              <a:avLst/>
              <a:gdLst>
                <a:gd name="T0" fmla="*/ 32 w 59"/>
                <a:gd name="T1" fmla="*/ 0 h 59"/>
                <a:gd name="T2" fmla="*/ 20 w 59"/>
                <a:gd name="T3" fmla="*/ 10 h 59"/>
                <a:gd name="T4" fmla="*/ 9 w 59"/>
                <a:gd name="T5" fmla="*/ 29 h 59"/>
                <a:gd name="T6" fmla="*/ 2 w 59"/>
                <a:gd name="T7" fmla="*/ 42 h 59"/>
                <a:gd name="T8" fmla="*/ 22 w 59"/>
                <a:gd name="T9" fmla="*/ 43 h 59"/>
                <a:gd name="T10" fmla="*/ 33 w 59"/>
                <a:gd name="T11" fmla="*/ 46 h 59"/>
                <a:gd name="T12" fmla="*/ 31 w 59"/>
                <a:gd name="T13" fmla="*/ 50 h 59"/>
                <a:gd name="T14" fmla="*/ 43 w 59"/>
                <a:gd name="T15" fmla="*/ 46 h 59"/>
                <a:gd name="T16" fmla="*/ 45 w 59"/>
                <a:gd name="T17" fmla="*/ 50 h 59"/>
                <a:gd name="T18" fmla="*/ 58 w 59"/>
                <a:gd name="T19" fmla="*/ 50 h 59"/>
                <a:gd name="T20" fmla="*/ 50 w 59"/>
                <a:gd name="T21" fmla="*/ 38 h 59"/>
                <a:gd name="T22" fmla="*/ 53 w 59"/>
                <a:gd name="T23" fmla="*/ 33 h 59"/>
                <a:gd name="T24" fmla="*/ 46 w 59"/>
                <a:gd name="T25" fmla="*/ 29 h 59"/>
                <a:gd name="T26" fmla="*/ 38 w 59"/>
                <a:gd name="T27" fmla="*/ 22 h 59"/>
                <a:gd name="T28" fmla="*/ 31 w 59"/>
                <a:gd name="T29" fmla="*/ 21 h 59"/>
                <a:gd name="T30" fmla="*/ 27 w 59"/>
                <a:gd name="T31" fmla="*/ 13 h 59"/>
                <a:gd name="T32" fmla="*/ 29 w 59"/>
                <a:gd name="T33" fmla="*/ 6 h 59"/>
                <a:gd name="T34" fmla="*/ 32 w 59"/>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32" y="0"/>
                  </a:moveTo>
                  <a:cubicBezTo>
                    <a:pt x="27" y="1"/>
                    <a:pt x="28" y="3"/>
                    <a:pt x="20" y="10"/>
                  </a:cubicBezTo>
                  <a:cubicBezTo>
                    <a:pt x="12" y="18"/>
                    <a:pt x="15" y="25"/>
                    <a:pt x="9" y="29"/>
                  </a:cubicBezTo>
                  <a:cubicBezTo>
                    <a:pt x="4" y="33"/>
                    <a:pt x="0" y="42"/>
                    <a:pt x="2" y="42"/>
                  </a:cubicBezTo>
                  <a:cubicBezTo>
                    <a:pt x="3" y="42"/>
                    <a:pt x="10" y="45"/>
                    <a:pt x="22" y="43"/>
                  </a:cubicBezTo>
                  <a:cubicBezTo>
                    <a:pt x="34" y="42"/>
                    <a:pt x="34" y="43"/>
                    <a:pt x="33" y="46"/>
                  </a:cubicBezTo>
                  <a:cubicBezTo>
                    <a:pt x="32" y="50"/>
                    <a:pt x="21" y="49"/>
                    <a:pt x="31" y="50"/>
                  </a:cubicBezTo>
                  <a:cubicBezTo>
                    <a:pt x="41" y="51"/>
                    <a:pt x="41" y="46"/>
                    <a:pt x="43" y="46"/>
                  </a:cubicBezTo>
                  <a:cubicBezTo>
                    <a:pt x="45" y="46"/>
                    <a:pt x="42" y="49"/>
                    <a:pt x="45" y="50"/>
                  </a:cubicBezTo>
                  <a:cubicBezTo>
                    <a:pt x="49" y="51"/>
                    <a:pt x="59" y="59"/>
                    <a:pt x="58" y="50"/>
                  </a:cubicBezTo>
                  <a:cubicBezTo>
                    <a:pt x="57" y="41"/>
                    <a:pt x="48" y="41"/>
                    <a:pt x="50" y="38"/>
                  </a:cubicBezTo>
                  <a:cubicBezTo>
                    <a:pt x="53" y="35"/>
                    <a:pt x="58" y="37"/>
                    <a:pt x="53" y="33"/>
                  </a:cubicBezTo>
                  <a:cubicBezTo>
                    <a:pt x="48" y="29"/>
                    <a:pt x="46" y="31"/>
                    <a:pt x="46" y="29"/>
                  </a:cubicBezTo>
                  <a:cubicBezTo>
                    <a:pt x="45" y="26"/>
                    <a:pt x="44" y="22"/>
                    <a:pt x="38" y="22"/>
                  </a:cubicBezTo>
                  <a:cubicBezTo>
                    <a:pt x="32" y="22"/>
                    <a:pt x="32" y="27"/>
                    <a:pt x="31" y="21"/>
                  </a:cubicBezTo>
                  <a:cubicBezTo>
                    <a:pt x="29" y="15"/>
                    <a:pt x="28" y="13"/>
                    <a:pt x="27" y="13"/>
                  </a:cubicBezTo>
                  <a:cubicBezTo>
                    <a:pt x="26" y="13"/>
                    <a:pt x="28" y="9"/>
                    <a:pt x="29" y="6"/>
                  </a:cubicBezTo>
                  <a:cubicBezTo>
                    <a:pt x="30" y="3"/>
                    <a:pt x="32" y="0"/>
                    <a:pt x="32"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5" name="Freeform 45"/>
            <p:cNvSpPr/>
            <p:nvPr/>
          </p:nvSpPr>
          <p:spPr bwMode="auto">
            <a:xfrm>
              <a:off x="3897313" y="3008313"/>
              <a:ext cx="3175" cy="3175"/>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0" y="0"/>
                    <a:pt x="0" y="1"/>
                    <a:pt x="1" y="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6" name="Freeform 46"/>
            <p:cNvSpPr/>
            <p:nvPr/>
          </p:nvSpPr>
          <p:spPr bwMode="auto">
            <a:xfrm>
              <a:off x="2863850" y="2232026"/>
              <a:ext cx="915988" cy="652463"/>
            </a:xfrm>
            <a:custGeom>
              <a:avLst/>
              <a:gdLst>
                <a:gd name="T0" fmla="*/ 310 w 318"/>
                <a:gd name="T1" fmla="*/ 204 h 226"/>
                <a:gd name="T2" fmla="*/ 278 w 318"/>
                <a:gd name="T3" fmla="*/ 169 h 226"/>
                <a:gd name="T4" fmla="*/ 258 w 318"/>
                <a:gd name="T5" fmla="*/ 171 h 226"/>
                <a:gd name="T6" fmla="*/ 238 w 318"/>
                <a:gd name="T7" fmla="*/ 153 h 226"/>
                <a:gd name="T8" fmla="*/ 225 w 318"/>
                <a:gd name="T9" fmla="*/ 154 h 226"/>
                <a:gd name="T10" fmla="*/ 220 w 318"/>
                <a:gd name="T11" fmla="*/ 25 h 226"/>
                <a:gd name="T12" fmla="*/ 184 w 318"/>
                <a:gd name="T13" fmla="*/ 19 h 226"/>
                <a:gd name="T14" fmla="*/ 142 w 318"/>
                <a:gd name="T15" fmla="*/ 14 h 226"/>
                <a:gd name="T16" fmla="*/ 116 w 318"/>
                <a:gd name="T17" fmla="*/ 8 h 226"/>
                <a:gd name="T18" fmla="*/ 101 w 318"/>
                <a:gd name="T19" fmla="*/ 5 h 226"/>
                <a:gd name="T20" fmla="*/ 76 w 318"/>
                <a:gd name="T21" fmla="*/ 8 h 226"/>
                <a:gd name="T22" fmla="*/ 64 w 318"/>
                <a:gd name="T23" fmla="*/ 12 h 226"/>
                <a:gd name="T24" fmla="*/ 32 w 318"/>
                <a:gd name="T25" fmla="*/ 35 h 226"/>
                <a:gd name="T26" fmla="*/ 21 w 318"/>
                <a:gd name="T27" fmla="*/ 50 h 226"/>
                <a:gd name="T28" fmla="*/ 47 w 318"/>
                <a:gd name="T29" fmla="*/ 63 h 226"/>
                <a:gd name="T30" fmla="*/ 65 w 318"/>
                <a:gd name="T31" fmla="*/ 69 h 226"/>
                <a:gd name="T32" fmla="*/ 39 w 318"/>
                <a:gd name="T33" fmla="*/ 76 h 226"/>
                <a:gd name="T34" fmla="*/ 19 w 318"/>
                <a:gd name="T35" fmla="*/ 77 h 226"/>
                <a:gd name="T36" fmla="*/ 0 w 318"/>
                <a:gd name="T37" fmla="*/ 84 h 226"/>
                <a:gd name="T38" fmla="*/ 15 w 318"/>
                <a:gd name="T39" fmla="*/ 96 h 226"/>
                <a:gd name="T40" fmla="*/ 37 w 318"/>
                <a:gd name="T41" fmla="*/ 98 h 226"/>
                <a:gd name="T42" fmla="*/ 58 w 318"/>
                <a:gd name="T43" fmla="*/ 95 h 226"/>
                <a:gd name="T44" fmla="*/ 51 w 318"/>
                <a:gd name="T45" fmla="*/ 113 h 226"/>
                <a:gd name="T46" fmla="*/ 28 w 318"/>
                <a:gd name="T47" fmla="*/ 121 h 226"/>
                <a:gd name="T48" fmla="*/ 17 w 318"/>
                <a:gd name="T49" fmla="*/ 138 h 226"/>
                <a:gd name="T50" fmla="*/ 27 w 318"/>
                <a:gd name="T51" fmla="*/ 139 h 226"/>
                <a:gd name="T52" fmla="*/ 35 w 318"/>
                <a:gd name="T53" fmla="*/ 148 h 226"/>
                <a:gd name="T54" fmla="*/ 29 w 318"/>
                <a:gd name="T55" fmla="*/ 156 h 226"/>
                <a:gd name="T56" fmla="*/ 48 w 318"/>
                <a:gd name="T57" fmla="*/ 151 h 226"/>
                <a:gd name="T58" fmla="*/ 53 w 318"/>
                <a:gd name="T59" fmla="*/ 163 h 226"/>
                <a:gd name="T60" fmla="*/ 63 w 318"/>
                <a:gd name="T61" fmla="*/ 171 h 226"/>
                <a:gd name="T62" fmla="*/ 91 w 318"/>
                <a:gd name="T63" fmla="*/ 172 h 226"/>
                <a:gd name="T64" fmla="*/ 89 w 318"/>
                <a:gd name="T65" fmla="*/ 182 h 226"/>
                <a:gd name="T66" fmla="*/ 72 w 318"/>
                <a:gd name="T67" fmla="*/ 200 h 226"/>
                <a:gd name="T68" fmla="*/ 46 w 318"/>
                <a:gd name="T69" fmla="*/ 214 h 226"/>
                <a:gd name="T70" fmla="*/ 27 w 318"/>
                <a:gd name="T71" fmla="*/ 225 h 226"/>
                <a:gd name="T72" fmla="*/ 50 w 318"/>
                <a:gd name="T73" fmla="*/ 217 h 226"/>
                <a:gd name="T74" fmla="*/ 80 w 318"/>
                <a:gd name="T75" fmla="*/ 205 h 226"/>
                <a:gd name="T76" fmla="*/ 101 w 318"/>
                <a:gd name="T77" fmla="*/ 187 h 226"/>
                <a:gd name="T78" fmla="*/ 119 w 318"/>
                <a:gd name="T79" fmla="*/ 167 h 226"/>
                <a:gd name="T80" fmla="*/ 144 w 318"/>
                <a:gd name="T81" fmla="*/ 143 h 226"/>
                <a:gd name="T82" fmla="*/ 144 w 318"/>
                <a:gd name="T83" fmla="*/ 146 h 226"/>
                <a:gd name="T84" fmla="*/ 142 w 318"/>
                <a:gd name="T85" fmla="*/ 162 h 226"/>
                <a:gd name="T86" fmla="*/ 159 w 318"/>
                <a:gd name="T87" fmla="*/ 158 h 226"/>
                <a:gd name="T88" fmla="*/ 176 w 318"/>
                <a:gd name="T89" fmla="*/ 145 h 226"/>
                <a:gd name="T90" fmla="*/ 223 w 318"/>
                <a:gd name="T91" fmla="*/ 157 h 226"/>
                <a:gd name="T92" fmla="*/ 243 w 318"/>
                <a:gd name="T93" fmla="*/ 165 h 226"/>
                <a:gd name="T94" fmla="*/ 283 w 318"/>
                <a:gd name="T95" fmla="*/ 183 h 226"/>
                <a:gd name="T96" fmla="*/ 290 w 318"/>
                <a:gd name="T97" fmla="*/ 203 h 226"/>
                <a:gd name="T98" fmla="*/ 298 w 318"/>
                <a:gd name="T99" fmla="*/ 215 h 226"/>
                <a:gd name="T100" fmla="*/ 315 w 318"/>
                <a:gd name="T101"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8" h="226">
                  <a:moveTo>
                    <a:pt x="317" y="210"/>
                  </a:moveTo>
                  <a:cubicBezTo>
                    <a:pt x="317" y="209"/>
                    <a:pt x="316" y="209"/>
                    <a:pt x="315" y="208"/>
                  </a:cubicBezTo>
                  <a:cubicBezTo>
                    <a:pt x="314" y="207"/>
                    <a:pt x="311" y="206"/>
                    <a:pt x="310" y="204"/>
                  </a:cubicBezTo>
                  <a:cubicBezTo>
                    <a:pt x="308" y="202"/>
                    <a:pt x="306" y="201"/>
                    <a:pt x="297" y="192"/>
                  </a:cubicBezTo>
                  <a:cubicBezTo>
                    <a:pt x="292" y="187"/>
                    <a:pt x="288" y="182"/>
                    <a:pt x="285" y="178"/>
                  </a:cubicBezTo>
                  <a:cubicBezTo>
                    <a:pt x="282" y="174"/>
                    <a:pt x="279" y="171"/>
                    <a:pt x="278" y="169"/>
                  </a:cubicBezTo>
                  <a:cubicBezTo>
                    <a:pt x="274" y="166"/>
                    <a:pt x="273" y="165"/>
                    <a:pt x="269" y="165"/>
                  </a:cubicBezTo>
                  <a:cubicBezTo>
                    <a:pt x="269" y="164"/>
                    <a:pt x="267" y="165"/>
                    <a:pt x="266" y="167"/>
                  </a:cubicBezTo>
                  <a:cubicBezTo>
                    <a:pt x="264" y="168"/>
                    <a:pt x="262" y="171"/>
                    <a:pt x="258" y="171"/>
                  </a:cubicBezTo>
                  <a:cubicBezTo>
                    <a:pt x="258" y="171"/>
                    <a:pt x="257" y="171"/>
                    <a:pt x="257" y="170"/>
                  </a:cubicBezTo>
                  <a:cubicBezTo>
                    <a:pt x="251" y="169"/>
                    <a:pt x="245" y="165"/>
                    <a:pt x="240" y="155"/>
                  </a:cubicBezTo>
                  <a:cubicBezTo>
                    <a:pt x="239" y="154"/>
                    <a:pt x="239" y="153"/>
                    <a:pt x="238" y="153"/>
                  </a:cubicBezTo>
                  <a:cubicBezTo>
                    <a:pt x="238" y="153"/>
                    <a:pt x="238" y="153"/>
                    <a:pt x="238" y="153"/>
                  </a:cubicBezTo>
                  <a:cubicBezTo>
                    <a:pt x="237" y="155"/>
                    <a:pt x="235" y="156"/>
                    <a:pt x="233" y="156"/>
                  </a:cubicBezTo>
                  <a:cubicBezTo>
                    <a:pt x="227" y="156"/>
                    <a:pt x="225" y="155"/>
                    <a:pt x="225" y="154"/>
                  </a:cubicBezTo>
                  <a:cubicBezTo>
                    <a:pt x="224" y="154"/>
                    <a:pt x="224" y="153"/>
                    <a:pt x="224" y="153"/>
                  </a:cubicBezTo>
                  <a:cubicBezTo>
                    <a:pt x="224" y="26"/>
                    <a:pt x="224" y="26"/>
                    <a:pt x="224" y="26"/>
                  </a:cubicBezTo>
                  <a:cubicBezTo>
                    <a:pt x="223" y="26"/>
                    <a:pt x="221" y="25"/>
                    <a:pt x="220" y="25"/>
                  </a:cubicBezTo>
                  <a:cubicBezTo>
                    <a:pt x="216" y="22"/>
                    <a:pt x="215" y="21"/>
                    <a:pt x="209" y="21"/>
                  </a:cubicBezTo>
                  <a:cubicBezTo>
                    <a:pt x="203" y="20"/>
                    <a:pt x="195" y="22"/>
                    <a:pt x="192" y="22"/>
                  </a:cubicBezTo>
                  <a:cubicBezTo>
                    <a:pt x="189" y="22"/>
                    <a:pt x="191" y="20"/>
                    <a:pt x="184" y="19"/>
                  </a:cubicBezTo>
                  <a:cubicBezTo>
                    <a:pt x="176" y="18"/>
                    <a:pt x="177" y="19"/>
                    <a:pt x="170" y="17"/>
                  </a:cubicBezTo>
                  <a:cubicBezTo>
                    <a:pt x="164" y="16"/>
                    <a:pt x="167" y="13"/>
                    <a:pt x="156" y="12"/>
                  </a:cubicBezTo>
                  <a:cubicBezTo>
                    <a:pt x="144" y="11"/>
                    <a:pt x="143" y="14"/>
                    <a:pt x="142" y="14"/>
                  </a:cubicBezTo>
                  <a:cubicBezTo>
                    <a:pt x="141" y="14"/>
                    <a:pt x="132" y="13"/>
                    <a:pt x="132" y="12"/>
                  </a:cubicBezTo>
                  <a:cubicBezTo>
                    <a:pt x="132" y="11"/>
                    <a:pt x="134" y="8"/>
                    <a:pt x="132" y="8"/>
                  </a:cubicBezTo>
                  <a:cubicBezTo>
                    <a:pt x="130" y="8"/>
                    <a:pt x="118" y="8"/>
                    <a:pt x="116" y="8"/>
                  </a:cubicBezTo>
                  <a:cubicBezTo>
                    <a:pt x="113" y="8"/>
                    <a:pt x="111" y="5"/>
                    <a:pt x="110" y="5"/>
                  </a:cubicBezTo>
                  <a:cubicBezTo>
                    <a:pt x="109" y="4"/>
                    <a:pt x="109" y="8"/>
                    <a:pt x="106" y="8"/>
                  </a:cubicBezTo>
                  <a:cubicBezTo>
                    <a:pt x="103" y="8"/>
                    <a:pt x="100" y="6"/>
                    <a:pt x="101" y="5"/>
                  </a:cubicBezTo>
                  <a:cubicBezTo>
                    <a:pt x="101" y="5"/>
                    <a:pt x="100" y="0"/>
                    <a:pt x="98" y="1"/>
                  </a:cubicBezTo>
                  <a:cubicBezTo>
                    <a:pt x="96" y="1"/>
                    <a:pt x="89" y="4"/>
                    <a:pt x="87" y="5"/>
                  </a:cubicBezTo>
                  <a:cubicBezTo>
                    <a:pt x="85" y="7"/>
                    <a:pt x="80" y="8"/>
                    <a:pt x="76" y="8"/>
                  </a:cubicBezTo>
                  <a:cubicBezTo>
                    <a:pt x="73" y="9"/>
                    <a:pt x="69" y="8"/>
                    <a:pt x="69" y="9"/>
                  </a:cubicBezTo>
                  <a:cubicBezTo>
                    <a:pt x="69" y="10"/>
                    <a:pt x="74" y="13"/>
                    <a:pt x="70" y="13"/>
                  </a:cubicBezTo>
                  <a:cubicBezTo>
                    <a:pt x="66" y="13"/>
                    <a:pt x="64" y="12"/>
                    <a:pt x="64" y="12"/>
                  </a:cubicBezTo>
                  <a:cubicBezTo>
                    <a:pt x="64" y="12"/>
                    <a:pt x="63" y="17"/>
                    <a:pt x="54" y="17"/>
                  </a:cubicBezTo>
                  <a:cubicBezTo>
                    <a:pt x="45" y="18"/>
                    <a:pt x="46" y="21"/>
                    <a:pt x="42" y="25"/>
                  </a:cubicBezTo>
                  <a:cubicBezTo>
                    <a:pt x="39" y="29"/>
                    <a:pt x="41" y="35"/>
                    <a:pt x="32" y="35"/>
                  </a:cubicBezTo>
                  <a:cubicBezTo>
                    <a:pt x="23" y="36"/>
                    <a:pt x="18" y="36"/>
                    <a:pt x="16" y="39"/>
                  </a:cubicBezTo>
                  <a:cubicBezTo>
                    <a:pt x="14" y="41"/>
                    <a:pt x="14" y="45"/>
                    <a:pt x="14" y="45"/>
                  </a:cubicBezTo>
                  <a:cubicBezTo>
                    <a:pt x="14" y="45"/>
                    <a:pt x="18" y="48"/>
                    <a:pt x="21" y="50"/>
                  </a:cubicBezTo>
                  <a:cubicBezTo>
                    <a:pt x="25" y="51"/>
                    <a:pt x="29" y="54"/>
                    <a:pt x="31" y="57"/>
                  </a:cubicBezTo>
                  <a:cubicBezTo>
                    <a:pt x="33" y="60"/>
                    <a:pt x="34" y="63"/>
                    <a:pt x="38" y="63"/>
                  </a:cubicBezTo>
                  <a:cubicBezTo>
                    <a:pt x="41" y="63"/>
                    <a:pt x="44" y="62"/>
                    <a:pt x="47" y="63"/>
                  </a:cubicBezTo>
                  <a:cubicBezTo>
                    <a:pt x="50" y="64"/>
                    <a:pt x="53" y="63"/>
                    <a:pt x="52" y="66"/>
                  </a:cubicBezTo>
                  <a:cubicBezTo>
                    <a:pt x="52" y="69"/>
                    <a:pt x="57" y="73"/>
                    <a:pt x="57" y="71"/>
                  </a:cubicBezTo>
                  <a:cubicBezTo>
                    <a:pt x="58" y="69"/>
                    <a:pt x="64" y="68"/>
                    <a:pt x="65" y="69"/>
                  </a:cubicBezTo>
                  <a:cubicBezTo>
                    <a:pt x="66" y="70"/>
                    <a:pt x="63" y="74"/>
                    <a:pt x="58" y="73"/>
                  </a:cubicBezTo>
                  <a:cubicBezTo>
                    <a:pt x="52" y="72"/>
                    <a:pt x="55" y="75"/>
                    <a:pt x="52" y="77"/>
                  </a:cubicBezTo>
                  <a:cubicBezTo>
                    <a:pt x="49" y="78"/>
                    <a:pt x="43" y="76"/>
                    <a:pt x="39" y="76"/>
                  </a:cubicBezTo>
                  <a:cubicBezTo>
                    <a:pt x="36" y="76"/>
                    <a:pt x="34" y="71"/>
                    <a:pt x="33" y="70"/>
                  </a:cubicBezTo>
                  <a:cubicBezTo>
                    <a:pt x="33" y="70"/>
                    <a:pt x="22" y="74"/>
                    <a:pt x="22" y="74"/>
                  </a:cubicBezTo>
                  <a:cubicBezTo>
                    <a:pt x="22" y="74"/>
                    <a:pt x="22" y="77"/>
                    <a:pt x="19" y="77"/>
                  </a:cubicBezTo>
                  <a:cubicBezTo>
                    <a:pt x="17" y="77"/>
                    <a:pt x="15" y="75"/>
                    <a:pt x="13" y="76"/>
                  </a:cubicBezTo>
                  <a:cubicBezTo>
                    <a:pt x="11" y="77"/>
                    <a:pt x="6" y="82"/>
                    <a:pt x="6" y="82"/>
                  </a:cubicBezTo>
                  <a:cubicBezTo>
                    <a:pt x="6" y="82"/>
                    <a:pt x="0" y="83"/>
                    <a:pt x="0" y="84"/>
                  </a:cubicBezTo>
                  <a:cubicBezTo>
                    <a:pt x="1" y="86"/>
                    <a:pt x="12" y="88"/>
                    <a:pt x="13" y="88"/>
                  </a:cubicBezTo>
                  <a:cubicBezTo>
                    <a:pt x="14" y="89"/>
                    <a:pt x="12" y="92"/>
                    <a:pt x="12" y="92"/>
                  </a:cubicBezTo>
                  <a:cubicBezTo>
                    <a:pt x="12" y="92"/>
                    <a:pt x="13" y="95"/>
                    <a:pt x="15" y="96"/>
                  </a:cubicBezTo>
                  <a:cubicBezTo>
                    <a:pt x="18" y="98"/>
                    <a:pt x="16" y="98"/>
                    <a:pt x="18" y="98"/>
                  </a:cubicBezTo>
                  <a:cubicBezTo>
                    <a:pt x="19" y="98"/>
                    <a:pt x="27" y="99"/>
                    <a:pt x="29" y="99"/>
                  </a:cubicBezTo>
                  <a:cubicBezTo>
                    <a:pt x="31" y="99"/>
                    <a:pt x="34" y="98"/>
                    <a:pt x="37" y="98"/>
                  </a:cubicBezTo>
                  <a:cubicBezTo>
                    <a:pt x="39" y="99"/>
                    <a:pt x="36" y="101"/>
                    <a:pt x="41" y="99"/>
                  </a:cubicBezTo>
                  <a:cubicBezTo>
                    <a:pt x="47" y="98"/>
                    <a:pt x="44" y="97"/>
                    <a:pt x="49" y="96"/>
                  </a:cubicBezTo>
                  <a:cubicBezTo>
                    <a:pt x="54" y="94"/>
                    <a:pt x="58" y="95"/>
                    <a:pt x="58" y="95"/>
                  </a:cubicBezTo>
                  <a:cubicBezTo>
                    <a:pt x="58" y="95"/>
                    <a:pt x="65" y="95"/>
                    <a:pt x="60" y="97"/>
                  </a:cubicBezTo>
                  <a:cubicBezTo>
                    <a:pt x="55" y="99"/>
                    <a:pt x="54" y="93"/>
                    <a:pt x="59" y="102"/>
                  </a:cubicBezTo>
                  <a:cubicBezTo>
                    <a:pt x="64" y="111"/>
                    <a:pt x="55" y="113"/>
                    <a:pt x="51" y="113"/>
                  </a:cubicBezTo>
                  <a:cubicBezTo>
                    <a:pt x="46" y="112"/>
                    <a:pt x="47" y="116"/>
                    <a:pt x="44" y="117"/>
                  </a:cubicBezTo>
                  <a:cubicBezTo>
                    <a:pt x="41" y="119"/>
                    <a:pt x="34" y="117"/>
                    <a:pt x="34" y="117"/>
                  </a:cubicBezTo>
                  <a:cubicBezTo>
                    <a:pt x="34" y="117"/>
                    <a:pt x="30" y="118"/>
                    <a:pt x="28" y="121"/>
                  </a:cubicBezTo>
                  <a:cubicBezTo>
                    <a:pt x="26" y="124"/>
                    <a:pt x="28" y="126"/>
                    <a:pt x="27" y="126"/>
                  </a:cubicBezTo>
                  <a:cubicBezTo>
                    <a:pt x="26" y="126"/>
                    <a:pt x="20" y="126"/>
                    <a:pt x="20" y="129"/>
                  </a:cubicBezTo>
                  <a:cubicBezTo>
                    <a:pt x="20" y="132"/>
                    <a:pt x="17" y="135"/>
                    <a:pt x="17" y="138"/>
                  </a:cubicBezTo>
                  <a:cubicBezTo>
                    <a:pt x="16" y="140"/>
                    <a:pt x="18" y="143"/>
                    <a:pt x="20" y="143"/>
                  </a:cubicBezTo>
                  <a:cubicBezTo>
                    <a:pt x="22" y="143"/>
                    <a:pt x="24" y="137"/>
                    <a:pt x="27" y="137"/>
                  </a:cubicBezTo>
                  <a:cubicBezTo>
                    <a:pt x="29" y="138"/>
                    <a:pt x="28" y="138"/>
                    <a:pt x="27" y="139"/>
                  </a:cubicBezTo>
                  <a:cubicBezTo>
                    <a:pt x="26" y="140"/>
                    <a:pt x="21" y="145"/>
                    <a:pt x="24" y="145"/>
                  </a:cubicBezTo>
                  <a:cubicBezTo>
                    <a:pt x="28" y="146"/>
                    <a:pt x="27" y="148"/>
                    <a:pt x="31" y="148"/>
                  </a:cubicBezTo>
                  <a:cubicBezTo>
                    <a:pt x="35" y="148"/>
                    <a:pt x="32" y="145"/>
                    <a:pt x="35" y="148"/>
                  </a:cubicBezTo>
                  <a:cubicBezTo>
                    <a:pt x="38" y="150"/>
                    <a:pt x="35" y="149"/>
                    <a:pt x="32" y="149"/>
                  </a:cubicBezTo>
                  <a:cubicBezTo>
                    <a:pt x="30" y="149"/>
                    <a:pt x="27" y="147"/>
                    <a:pt x="26" y="149"/>
                  </a:cubicBezTo>
                  <a:cubicBezTo>
                    <a:pt x="25" y="151"/>
                    <a:pt x="26" y="155"/>
                    <a:pt x="29" y="156"/>
                  </a:cubicBezTo>
                  <a:cubicBezTo>
                    <a:pt x="32" y="157"/>
                    <a:pt x="27" y="160"/>
                    <a:pt x="33" y="160"/>
                  </a:cubicBezTo>
                  <a:cubicBezTo>
                    <a:pt x="39" y="160"/>
                    <a:pt x="41" y="163"/>
                    <a:pt x="43" y="159"/>
                  </a:cubicBezTo>
                  <a:cubicBezTo>
                    <a:pt x="46" y="154"/>
                    <a:pt x="47" y="151"/>
                    <a:pt x="48" y="151"/>
                  </a:cubicBezTo>
                  <a:cubicBezTo>
                    <a:pt x="49" y="151"/>
                    <a:pt x="46" y="154"/>
                    <a:pt x="47" y="155"/>
                  </a:cubicBezTo>
                  <a:cubicBezTo>
                    <a:pt x="48" y="156"/>
                    <a:pt x="47" y="156"/>
                    <a:pt x="48" y="156"/>
                  </a:cubicBezTo>
                  <a:cubicBezTo>
                    <a:pt x="50" y="157"/>
                    <a:pt x="53" y="163"/>
                    <a:pt x="53" y="163"/>
                  </a:cubicBezTo>
                  <a:cubicBezTo>
                    <a:pt x="53" y="163"/>
                    <a:pt x="53" y="166"/>
                    <a:pt x="52" y="169"/>
                  </a:cubicBezTo>
                  <a:cubicBezTo>
                    <a:pt x="51" y="171"/>
                    <a:pt x="51" y="171"/>
                    <a:pt x="51" y="174"/>
                  </a:cubicBezTo>
                  <a:cubicBezTo>
                    <a:pt x="51" y="178"/>
                    <a:pt x="50" y="172"/>
                    <a:pt x="63" y="171"/>
                  </a:cubicBezTo>
                  <a:cubicBezTo>
                    <a:pt x="76" y="171"/>
                    <a:pt x="69" y="177"/>
                    <a:pt x="73" y="177"/>
                  </a:cubicBezTo>
                  <a:cubicBezTo>
                    <a:pt x="78" y="177"/>
                    <a:pt x="76" y="171"/>
                    <a:pt x="80" y="173"/>
                  </a:cubicBezTo>
                  <a:cubicBezTo>
                    <a:pt x="84" y="175"/>
                    <a:pt x="90" y="174"/>
                    <a:pt x="91" y="172"/>
                  </a:cubicBezTo>
                  <a:cubicBezTo>
                    <a:pt x="93" y="169"/>
                    <a:pt x="98" y="167"/>
                    <a:pt x="94" y="172"/>
                  </a:cubicBezTo>
                  <a:cubicBezTo>
                    <a:pt x="89" y="177"/>
                    <a:pt x="87" y="177"/>
                    <a:pt x="89" y="178"/>
                  </a:cubicBezTo>
                  <a:cubicBezTo>
                    <a:pt x="90" y="179"/>
                    <a:pt x="92" y="181"/>
                    <a:pt x="89" y="182"/>
                  </a:cubicBezTo>
                  <a:cubicBezTo>
                    <a:pt x="85" y="183"/>
                    <a:pt x="84" y="187"/>
                    <a:pt x="85" y="188"/>
                  </a:cubicBezTo>
                  <a:cubicBezTo>
                    <a:pt x="86" y="189"/>
                    <a:pt x="82" y="189"/>
                    <a:pt x="78" y="193"/>
                  </a:cubicBezTo>
                  <a:cubicBezTo>
                    <a:pt x="75" y="197"/>
                    <a:pt x="78" y="199"/>
                    <a:pt x="72" y="200"/>
                  </a:cubicBezTo>
                  <a:cubicBezTo>
                    <a:pt x="66" y="200"/>
                    <a:pt x="63" y="207"/>
                    <a:pt x="62" y="208"/>
                  </a:cubicBezTo>
                  <a:cubicBezTo>
                    <a:pt x="61" y="209"/>
                    <a:pt x="62" y="208"/>
                    <a:pt x="57" y="208"/>
                  </a:cubicBezTo>
                  <a:cubicBezTo>
                    <a:pt x="51" y="209"/>
                    <a:pt x="48" y="213"/>
                    <a:pt x="46" y="214"/>
                  </a:cubicBezTo>
                  <a:cubicBezTo>
                    <a:pt x="44" y="216"/>
                    <a:pt x="40" y="215"/>
                    <a:pt x="39" y="217"/>
                  </a:cubicBezTo>
                  <a:cubicBezTo>
                    <a:pt x="39" y="219"/>
                    <a:pt x="37" y="220"/>
                    <a:pt x="34" y="220"/>
                  </a:cubicBezTo>
                  <a:cubicBezTo>
                    <a:pt x="31" y="220"/>
                    <a:pt x="23" y="224"/>
                    <a:pt x="27" y="225"/>
                  </a:cubicBezTo>
                  <a:cubicBezTo>
                    <a:pt x="31" y="226"/>
                    <a:pt x="35" y="225"/>
                    <a:pt x="39" y="222"/>
                  </a:cubicBezTo>
                  <a:cubicBezTo>
                    <a:pt x="44" y="220"/>
                    <a:pt x="42" y="219"/>
                    <a:pt x="45" y="218"/>
                  </a:cubicBezTo>
                  <a:cubicBezTo>
                    <a:pt x="48" y="216"/>
                    <a:pt x="44" y="222"/>
                    <a:pt x="50" y="217"/>
                  </a:cubicBezTo>
                  <a:cubicBezTo>
                    <a:pt x="57" y="212"/>
                    <a:pt x="56" y="209"/>
                    <a:pt x="58" y="210"/>
                  </a:cubicBezTo>
                  <a:cubicBezTo>
                    <a:pt x="61" y="212"/>
                    <a:pt x="68" y="214"/>
                    <a:pt x="71" y="211"/>
                  </a:cubicBezTo>
                  <a:cubicBezTo>
                    <a:pt x="73" y="207"/>
                    <a:pt x="75" y="206"/>
                    <a:pt x="80" y="205"/>
                  </a:cubicBezTo>
                  <a:cubicBezTo>
                    <a:pt x="85" y="203"/>
                    <a:pt x="82" y="203"/>
                    <a:pt x="85" y="200"/>
                  </a:cubicBezTo>
                  <a:cubicBezTo>
                    <a:pt x="88" y="197"/>
                    <a:pt x="95" y="196"/>
                    <a:pt x="97" y="193"/>
                  </a:cubicBezTo>
                  <a:cubicBezTo>
                    <a:pt x="100" y="191"/>
                    <a:pt x="93" y="189"/>
                    <a:pt x="101" y="187"/>
                  </a:cubicBezTo>
                  <a:cubicBezTo>
                    <a:pt x="109" y="185"/>
                    <a:pt x="110" y="183"/>
                    <a:pt x="112" y="182"/>
                  </a:cubicBezTo>
                  <a:cubicBezTo>
                    <a:pt x="115" y="181"/>
                    <a:pt x="124" y="176"/>
                    <a:pt x="124" y="172"/>
                  </a:cubicBezTo>
                  <a:cubicBezTo>
                    <a:pt x="123" y="168"/>
                    <a:pt x="119" y="170"/>
                    <a:pt x="119" y="167"/>
                  </a:cubicBezTo>
                  <a:cubicBezTo>
                    <a:pt x="119" y="164"/>
                    <a:pt x="130" y="162"/>
                    <a:pt x="131" y="159"/>
                  </a:cubicBezTo>
                  <a:cubicBezTo>
                    <a:pt x="132" y="155"/>
                    <a:pt x="125" y="156"/>
                    <a:pt x="131" y="151"/>
                  </a:cubicBezTo>
                  <a:cubicBezTo>
                    <a:pt x="138" y="146"/>
                    <a:pt x="139" y="144"/>
                    <a:pt x="144" y="143"/>
                  </a:cubicBezTo>
                  <a:cubicBezTo>
                    <a:pt x="150" y="142"/>
                    <a:pt x="152" y="138"/>
                    <a:pt x="153" y="141"/>
                  </a:cubicBezTo>
                  <a:cubicBezTo>
                    <a:pt x="154" y="144"/>
                    <a:pt x="159" y="144"/>
                    <a:pt x="154" y="145"/>
                  </a:cubicBezTo>
                  <a:cubicBezTo>
                    <a:pt x="150" y="146"/>
                    <a:pt x="147" y="142"/>
                    <a:pt x="144" y="146"/>
                  </a:cubicBezTo>
                  <a:cubicBezTo>
                    <a:pt x="140" y="150"/>
                    <a:pt x="140" y="150"/>
                    <a:pt x="139" y="153"/>
                  </a:cubicBezTo>
                  <a:cubicBezTo>
                    <a:pt x="138" y="155"/>
                    <a:pt x="138" y="159"/>
                    <a:pt x="138" y="159"/>
                  </a:cubicBezTo>
                  <a:cubicBezTo>
                    <a:pt x="138" y="160"/>
                    <a:pt x="146" y="159"/>
                    <a:pt x="142" y="162"/>
                  </a:cubicBezTo>
                  <a:cubicBezTo>
                    <a:pt x="138" y="164"/>
                    <a:pt x="132" y="165"/>
                    <a:pt x="134" y="166"/>
                  </a:cubicBezTo>
                  <a:cubicBezTo>
                    <a:pt x="137" y="168"/>
                    <a:pt x="141" y="168"/>
                    <a:pt x="146" y="166"/>
                  </a:cubicBezTo>
                  <a:cubicBezTo>
                    <a:pt x="151" y="164"/>
                    <a:pt x="150" y="157"/>
                    <a:pt x="159" y="158"/>
                  </a:cubicBezTo>
                  <a:cubicBezTo>
                    <a:pt x="168" y="159"/>
                    <a:pt x="171" y="157"/>
                    <a:pt x="169" y="153"/>
                  </a:cubicBezTo>
                  <a:cubicBezTo>
                    <a:pt x="167" y="149"/>
                    <a:pt x="165" y="145"/>
                    <a:pt x="169" y="145"/>
                  </a:cubicBezTo>
                  <a:cubicBezTo>
                    <a:pt x="172" y="144"/>
                    <a:pt x="173" y="141"/>
                    <a:pt x="176" y="145"/>
                  </a:cubicBezTo>
                  <a:cubicBezTo>
                    <a:pt x="180" y="148"/>
                    <a:pt x="181" y="149"/>
                    <a:pt x="184" y="150"/>
                  </a:cubicBezTo>
                  <a:cubicBezTo>
                    <a:pt x="187" y="150"/>
                    <a:pt x="187" y="156"/>
                    <a:pt x="202" y="157"/>
                  </a:cubicBezTo>
                  <a:cubicBezTo>
                    <a:pt x="216" y="159"/>
                    <a:pt x="219" y="156"/>
                    <a:pt x="223" y="157"/>
                  </a:cubicBezTo>
                  <a:cubicBezTo>
                    <a:pt x="226" y="159"/>
                    <a:pt x="227" y="163"/>
                    <a:pt x="231" y="162"/>
                  </a:cubicBezTo>
                  <a:cubicBezTo>
                    <a:pt x="234" y="160"/>
                    <a:pt x="239" y="159"/>
                    <a:pt x="238" y="161"/>
                  </a:cubicBezTo>
                  <a:cubicBezTo>
                    <a:pt x="237" y="164"/>
                    <a:pt x="241" y="164"/>
                    <a:pt x="243" y="165"/>
                  </a:cubicBezTo>
                  <a:cubicBezTo>
                    <a:pt x="245" y="167"/>
                    <a:pt x="257" y="177"/>
                    <a:pt x="259" y="178"/>
                  </a:cubicBezTo>
                  <a:cubicBezTo>
                    <a:pt x="260" y="178"/>
                    <a:pt x="266" y="182"/>
                    <a:pt x="273" y="183"/>
                  </a:cubicBezTo>
                  <a:cubicBezTo>
                    <a:pt x="280" y="184"/>
                    <a:pt x="280" y="179"/>
                    <a:pt x="283" y="183"/>
                  </a:cubicBezTo>
                  <a:cubicBezTo>
                    <a:pt x="285" y="187"/>
                    <a:pt x="279" y="186"/>
                    <a:pt x="284" y="189"/>
                  </a:cubicBezTo>
                  <a:cubicBezTo>
                    <a:pt x="288" y="192"/>
                    <a:pt x="287" y="192"/>
                    <a:pt x="285" y="195"/>
                  </a:cubicBezTo>
                  <a:cubicBezTo>
                    <a:pt x="284" y="198"/>
                    <a:pt x="288" y="202"/>
                    <a:pt x="290" y="203"/>
                  </a:cubicBezTo>
                  <a:cubicBezTo>
                    <a:pt x="291" y="203"/>
                    <a:pt x="293" y="205"/>
                    <a:pt x="293" y="206"/>
                  </a:cubicBezTo>
                  <a:cubicBezTo>
                    <a:pt x="292" y="207"/>
                    <a:pt x="289" y="208"/>
                    <a:pt x="293" y="210"/>
                  </a:cubicBezTo>
                  <a:cubicBezTo>
                    <a:pt x="297" y="211"/>
                    <a:pt x="290" y="213"/>
                    <a:pt x="298" y="215"/>
                  </a:cubicBezTo>
                  <a:cubicBezTo>
                    <a:pt x="306" y="217"/>
                    <a:pt x="308" y="217"/>
                    <a:pt x="308" y="217"/>
                  </a:cubicBezTo>
                  <a:cubicBezTo>
                    <a:pt x="308" y="218"/>
                    <a:pt x="310" y="219"/>
                    <a:pt x="312" y="220"/>
                  </a:cubicBezTo>
                  <a:cubicBezTo>
                    <a:pt x="313" y="219"/>
                    <a:pt x="314" y="217"/>
                    <a:pt x="315" y="216"/>
                  </a:cubicBezTo>
                  <a:cubicBezTo>
                    <a:pt x="317" y="214"/>
                    <a:pt x="318" y="212"/>
                    <a:pt x="318" y="210"/>
                  </a:cubicBezTo>
                  <a:cubicBezTo>
                    <a:pt x="318" y="210"/>
                    <a:pt x="317" y="210"/>
                    <a:pt x="317" y="21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7" name="Freeform 47"/>
            <p:cNvSpPr/>
            <p:nvPr/>
          </p:nvSpPr>
          <p:spPr bwMode="auto">
            <a:xfrm>
              <a:off x="4367213" y="1836738"/>
              <a:ext cx="176213" cy="80963"/>
            </a:xfrm>
            <a:custGeom>
              <a:avLst/>
              <a:gdLst>
                <a:gd name="T0" fmla="*/ 9 w 61"/>
                <a:gd name="T1" fmla="*/ 6 h 28"/>
                <a:gd name="T2" fmla="*/ 11 w 61"/>
                <a:gd name="T3" fmla="*/ 10 h 28"/>
                <a:gd name="T4" fmla="*/ 18 w 61"/>
                <a:gd name="T5" fmla="*/ 8 h 28"/>
                <a:gd name="T6" fmla="*/ 17 w 61"/>
                <a:gd name="T7" fmla="*/ 10 h 28"/>
                <a:gd name="T8" fmla="*/ 20 w 61"/>
                <a:gd name="T9" fmla="*/ 12 h 28"/>
                <a:gd name="T10" fmla="*/ 21 w 61"/>
                <a:gd name="T11" fmla="*/ 15 h 28"/>
                <a:gd name="T12" fmla="*/ 9 w 61"/>
                <a:gd name="T13" fmla="*/ 15 h 28"/>
                <a:gd name="T14" fmla="*/ 14 w 61"/>
                <a:gd name="T15" fmla="*/ 21 h 28"/>
                <a:gd name="T16" fmla="*/ 25 w 61"/>
                <a:gd name="T17" fmla="*/ 19 h 28"/>
                <a:gd name="T18" fmla="*/ 31 w 61"/>
                <a:gd name="T19" fmla="*/ 19 h 28"/>
                <a:gd name="T20" fmla="*/ 40 w 61"/>
                <a:gd name="T21" fmla="*/ 21 h 28"/>
                <a:gd name="T22" fmla="*/ 47 w 61"/>
                <a:gd name="T23" fmla="*/ 27 h 28"/>
                <a:gd name="T24" fmla="*/ 59 w 61"/>
                <a:gd name="T25" fmla="*/ 25 h 28"/>
                <a:gd name="T26" fmla="*/ 54 w 61"/>
                <a:gd name="T27" fmla="*/ 21 h 28"/>
                <a:gd name="T28" fmla="*/ 55 w 61"/>
                <a:gd name="T29" fmla="*/ 17 h 28"/>
                <a:gd name="T30" fmla="*/ 53 w 61"/>
                <a:gd name="T31" fmla="*/ 15 h 28"/>
                <a:gd name="T32" fmla="*/ 48 w 61"/>
                <a:gd name="T33" fmla="*/ 10 h 28"/>
                <a:gd name="T34" fmla="*/ 44 w 61"/>
                <a:gd name="T35" fmla="*/ 10 h 28"/>
                <a:gd name="T36" fmla="*/ 36 w 61"/>
                <a:gd name="T37" fmla="*/ 6 h 28"/>
                <a:gd name="T38" fmla="*/ 31 w 61"/>
                <a:gd name="T39" fmla="*/ 7 h 28"/>
                <a:gd name="T40" fmla="*/ 26 w 61"/>
                <a:gd name="T41" fmla="*/ 3 h 28"/>
                <a:gd name="T42" fmla="*/ 15 w 61"/>
                <a:gd name="T43" fmla="*/ 0 h 28"/>
                <a:gd name="T44" fmla="*/ 3 w 61"/>
                <a:gd name="T45" fmla="*/ 2 h 28"/>
                <a:gd name="T46" fmla="*/ 9 w 61"/>
                <a:gd name="T4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28">
                  <a:moveTo>
                    <a:pt x="9" y="6"/>
                  </a:moveTo>
                  <a:cubicBezTo>
                    <a:pt x="11" y="6"/>
                    <a:pt x="9" y="10"/>
                    <a:pt x="11" y="10"/>
                  </a:cubicBezTo>
                  <a:cubicBezTo>
                    <a:pt x="13" y="10"/>
                    <a:pt x="15" y="8"/>
                    <a:pt x="18" y="8"/>
                  </a:cubicBezTo>
                  <a:cubicBezTo>
                    <a:pt x="21" y="8"/>
                    <a:pt x="17" y="10"/>
                    <a:pt x="17" y="10"/>
                  </a:cubicBezTo>
                  <a:cubicBezTo>
                    <a:pt x="18" y="10"/>
                    <a:pt x="21" y="11"/>
                    <a:pt x="20" y="12"/>
                  </a:cubicBezTo>
                  <a:cubicBezTo>
                    <a:pt x="19" y="13"/>
                    <a:pt x="20" y="13"/>
                    <a:pt x="21" y="15"/>
                  </a:cubicBezTo>
                  <a:cubicBezTo>
                    <a:pt x="21" y="17"/>
                    <a:pt x="15" y="15"/>
                    <a:pt x="9" y="15"/>
                  </a:cubicBezTo>
                  <a:cubicBezTo>
                    <a:pt x="4" y="15"/>
                    <a:pt x="10" y="20"/>
                    <a:pt x="14" y="21"/>
                  </a:cubicBezTo>
                  <a:cubicBezTo>
                    <a:pt x="18" y="22"/>
                    <a:pt x="21" y="20"/>
                    <a:pt x="25" y="19"/>
                  </a:cubicBezTo>
                  <a:cubicBezTo>
                    <a:pt x="29" y="17"/>
                    <a:pt x="27" y="20"/>
                    <a:pt x="31" y="19"/>
                  </a:cubicBezTo>
                  <a:cubicBezTo>
                    <a:pt x="35" y="19"/>
                    <a:pt x="34" y="21"/>
                    <a:pt x="40" y="21"/>
                  </a:cubicBezTo>
                  <a:cubicBezTo>
                    <a:pt x="46" y="21"/>
                    <a:pt x="38" y="27"/>
                    <a:pt x="47" y="27"/>
                  </a:cubicBezTo>
                  <a:cubicBezTo>
                    <a:pt x="51" y="27"/>
                    <a:pt x="58" y="28"/>
                    <a:pt x="59" y="25"/>
                  </a:cubicBezTo>
                  <a:cubicBezTo>
                    <a:pt x="61" y="21"/>
                    <a:pt x="57" y="21"/>
                    <a:pt x="54" y="21"/>
                  </a:cubicBezTo>
                  <a:cubicBezTo>
                    <a:pt x="50" y="20"/>
                    <a:pt x="53" y="19"/>
                    <a:pt x="55" y="17"/>
                  </a:cubicBezTo>
                  <a:cubicBezTo>
                    <a:pt x="56" y="15"/>
                    <a:pt x="53" y="15"/>
                    <a:pt x="53" y="15"/>
                  </a:cubicBezTo>
                  <a:cubicBezTo>
                    <a:pt x="52" y="14"/>
                    <a:pt x="51" y="12"/>
                    <a:pt x="48" y="10"/>
                  </a:cubicBezTo>
                  <a:cubicBezTo>
                    <a:pt x="45" y="8"/>
                    <a:pt x="45" y="10"/>
                    <a:pt x="44" y="10"/>
                  </a:cubicBezTo>
                  <a:cubicBezTo>
                    <a:pt x="43" y="10"/>
                    <a:pt x="38" y="7"/>
                    <a:pt x="36" y="6"/>
                  </a:cubicBezTo>
                  <a:cubicBezTo>
                    <a:pt x="34" y="5"/>
                    <a:pt x="32" y="6"/>
                    <a:pt x="31" y="7"/>
                  </a:cubicBezTo>
                  <a:cubicBezTo>
                    <a:pt x="31" y="6"/>
                    <a:pt x="29" y="4"/>
                    <a:pt x="26" y="3"/>
                  </a:cubicBezTo>
                  <a:cubicBezTo>
                    <a:pt x="23" y="0"/>
                    <a:pt x="20" y="0"/>
                    <a:pt x="15" y="0"/>
                  </a:cubicBezTo>
                  <a:cubicBezTo>
                    <a:pt x="11" y="1"/>
                    <a:pt x="6" y="0"/>
                    <a:pt x="3" y="2"/>
                  </a:cubicBezTo>
                  <a:cubicBezTo>
                    <a:pt x="0" y="5"/>
                    <a:pt x="6" y="6"/>
                    <a:pt x="9" y="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8" name="Freeform 48"/>
            <p:cNvSpPr/>
            <p:nvPr/>
          </p:nvSpPr>
          <p:spPr bwMode="auto">
            <a:xfrm>
              <a:off x="4591050" y="1727201"/>
              <a:ext cx="279400" cy="179388"/>
            </a:xfrm>
            <a:custGeom>
              <a:avLst/>
              <a:gdLst>
                <a:gd name="T0" fmla="*/ 16 w 97"/>
                <a:gd name="T1" fmla="*/ 32 h 62"/>
                <a:gd name="T2" fmla="*/ 19 w 97"/>
                <a:gd name="T3" fmla="*/ 35 h 62"/>
                <a:gd name="T4" fmla="*/ 12 w 97"/>
                <a:gd name="T5" fmla="*/ 37 h 62"/>
                <a:gd name="T6" fmla="*/ 29 w 97"/>
                <a:gd name="T7" fmla="*/ 38 h 62"/>
                <a:gd name="T8" fmla="*/ 39 w 97"/>
                <a:gd name="T9" fmla="*/ 40 h 62"/>
                <a:gd name="T10" fmla="*/ 47 w 97"/>
                <a:gd name="T11" fmla="*/ 41 h 62"/>
                <a:gd name="T12" fmla="*/ 31 w 97"/>
                <a:gd name="T13" fmla="*/ 44 h 62"/>
                <a:gd name="T14" fmla="*/ 37 w 97"/>
                <a:gd name="T15" fmla="*/ 54 h 62"/>
                <a:gd name="T16" fmla="*/ 36 w 97"/>
                <a:gd name="T17" fmla="*/ 58 h 62"/>
                <a:gd name="T18" fmla="*/ 56 w 97"/>
                <a:gd name="T19" fmla="*/ 59 h 62"/>
                <a:gd name="T20" fmla="*/ 59 w 97"/>
                <a:gd name="T21" fmla="*/ 56 h 62"/>
                <a:gd name="T22" fmla="*/ 68 w 97"/>
                <a:gd name="T23" fmla="*/ 58 h 62"/>
                <a:gd name="T24" fmla="*/ 70 w 97"/>
                <a:gd name="T25" fmla="*/ 52 h 62"/>
                <a:gd name="T26" fmla="*/ 74 w 97"/>
                <a:gd name="T27" fmla="*/ 45 h 62"/>
                <a:gd name="T28" fmla="*/ 78 w 97"/>
                <a:gd name="T29" fmla="*/ 48 h 62"/>
                <a:gd name="T30" fmla="*/ 89 w 97"/>
                <a:gd name="T31" fmla="*/ 43 h 62"/>
                <a:gd name="T32" fmla="*/ 97 w 97"/>
                <a:gd name="T33" fmla="*/ 39 h 62"/>
                <a:gd name="T34" fmla="*/ 92 w 97"/>
                <a:gd name="T35" fmla="*/ 35 h 62"/>
                <a:gd name="T36" fmla="*/ 81 w 97"/>
                <a:gd name="T37" fmla="*/ 32 h 62"/>
                <a:gd name="T38" fmla="*/ 83 w 97"/>
                <a:gd name="T39" fmla="*/ 27 h 62"/>
                <a:gd name="T40" fmla="*/ 74 w 97"/>
                <a:gd name="T41" fmla="*/ 24 h 62"/>
                <a:gd name="T42" fmla="*/ 68 w 97"/>
                <a:gd name="T43" fmla="*/ 16 h 62"/>
                <a:gd name="T44" fmla="*/ 67 w 97"/>
                <a:gd name="T45" fmla="*/ 21 h 62"/>
                <a:gd name="T46" fmla="*/ 62 w 97"/>
                <a:gd name="T47" fmla="*/ 18 h 62"/>
                <a:gd name="T48" fmla="*/ 47 w 97"/>
                <a:gd name="T49" fmla="*/ 12 h 62"/>
                <a:gd name="T50" fmla="*/ 33 w 97"/>
                <a:gd name="T51" fmla="*/ 0 h 62"/>
                <a:gd name="T52" fmla="*/ 21 w 97"/>
                <a:gd name="T53" fmla="*/ 0 h 62"/>
                <a:gd name="T54" fmla="*/ 22 w 97"/>
                <a:gd name="T55" fmla="*/ 5 h 62"/>
                <a:gd name="T56" fmla="*/ 15 w 97"/>
                <a:gd name="T57" fmla="*/ 6 h 62"/>
                <a:gd name="T58" fmla="*/ 18 w 97"/>
                <a:gd name="T59" fmla="*/ 12 h 62"/>
                <a:gd name="T60" fmla="*/ 10 w 97"/>
                <a:gd name="T61" fmla="*/ 15 h 62"/>
                <a:gd name="T62" fmla="*/ 11 w 97"/>
                <a:gd name="T63" fmla="*/ 23 h 62"/>
                <a:gd name="T64" fmla="*/ 15 w 97"/>
                <a:gd name="T65" fmla="*/ 24 h 62"/>
                <a:gd name="T66" fmla="*/ 3 w 97"/>
                <a:gd name="T67" fmla="*/ 26 h 62"/>
                <a:gd name="T68" fmla="*/ 16 w 97"/>
                <a:gd name="T69"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62">
                  <a:moveTo>
                    <a:pt x="16" y="32"/>
                  </a:moveTo>
                  <a:cubicBezTo>
                    <a:pt x="22" y="33"/>
                    <a:pt x="24" y="34"/>
                    <a:pt x="19" y="35"/>
                  </a:cubicBezTo>
                  <a:cubicBezTo>
                    <a:pt x="14" y="37"/>
                    <a:pt x="0" y="35"/>
                    <a:pt x="12" y="37"/>
                  </a:cubicBezTo>
                  <a:cubicBezTo>
                    <a:pt x="24" y="39"/>
                    <a:pt x="22" y="38"/>
                    <a:pt x="29" y="38"/>
                  </a:cubicBezTo>
                  <a:cubicBezTo>
                    <a:pt x="36" y="37"/>
                    <a:pt x="37" y="40"/>
                    <a:pt x="39" y="40"/>
                  </a:cubicBezTo>
                  <a:cubicBezTo>
                    <a:pt x="41" y="40"/>
                    <a:pt x="55" y="39"/>
                    <a:pt x="47" y="41"/>
                  </a:cubicBezTo>
                  <a:cubicBezTo>
                    <a:pt x="39" y="44"/>
                    <a:pt x="35" y="38"/>
                    <a:pt x="31" y="44"/>
                  </a:cubicBezTo>
                  <a:cubicBezTo>
                    <a:pt x="27" y="51"/>
                    <a:pt x="33" y="54"/>
                    <a:pt x="37" y="54"/>
                  </a:cubicBezTo>
                  <a:cubicBezTo>
                    <a:pt x="41" y="54"/>
                    <a:pt x="25" y="55"/>
                    <a:pt x="36" y="58"/>
                  </a:cubicBezTo>
                  <a:cubicBezTo>
                    <a:pt x="48" y="61"/>
                    <a:pt x="52" y="60"/>
                    <a:pt x="56" y="59"/>
                  </a:cubicBezTo>
                  <a:cubicBezTo>
                    <a:pt x="61" y="59"/>
                    <a:pt x="55" y="56"/>
                    <a:pt x="59" y="56"/>
                  </a:cubicBezTo>
                  <a:cubicBezTo>
                    <a:pt x="63" y="55"/>
                    <a:pt x="65" y="62"/>
                    <a:pt x="68" y="58"/>
                  </a:cubicBezTo>
                  <a:cubicBezTo>
                    <a:pt x="71" y="55"/>
                    <a:pt x="68" y="52"/>
                    <a:pt x="70" y="52"/>
                  </a:cubicBezTo>
                  <a:cubicBezTo>
                    <a:pt x="73" y="52"/>
                    <a:pt x="70" y="46"/>
                    <a:pt x="74" y="45"/>
                  </a:cubicBezTo>
                  <a:cubicBezTo>
                    <a:pt x="78" y="44"/>
                    <a:pt x="69" y="55"/>
                    <a:pt x="78" y="48"/>
                  </a:cubicBezTo>
                  <a:cubicBezTo>
                    <a:pt x="87" y="41"/>
                    <a:pt x="83" y="44"/>
                    <a:pt x="89" y="43"/>
                  </a:cubicBezTo>
                  <a:cubicBezTo>
                    <a:pt x="94" y="43"/>
                    <a:pt x="97" y="39"/>
                    <a:pt x="97" y="39"/>
                  </a:cubicBezTo>
                  <a:cubicBezTo>
                    <a:pt x="97" y="39"/>
                    <a:pt x="95" y="35"/>
                    <a:pt x="92" y="35"/>
                  </a:cubicBezTo>
                  <a:cubicBezTo>
                    <a:pt x="90" y="35"/>
                    <a:pt x="81" y="34"/>
                    <a:pt x="81" y="32"/>
                  </a:cubicBezTo>
                  <a:cubicBezTo>
                    <a:pt x="80" y="30"/>
                    <a:pt x="87" y="29"/>
                    <a:pt x="83" y="27"/>
                  </a:cubicBezTo>
                  <a:cubicBezTo>
                    <a:pt x="79" y="25"/>
                    <a:pt x="75" y="26"/>
                    <a:pt x="74" y="24"/>
                  </a:cubicBezTo>
                  <a:cubicBezTo>
                    <a:pt x="74" y="21"/>
                    <a:pt x="70" y="15"/>
                    <a:pt x="68" y="16"/>
                  </a:cubicBezTo>
                  <a:cubicBezTo>
                    <a:pt x="67" y="17"/>
                    <a:pt x="69" y="20"/>
                    <a:pt x="67" y="21"/>
                  </a:cubicBezTo>
                  <a:cubicBezTo>
                    <a:pt x="65" y="21"/>
                    <a:pt x="62" y="18"/>
                    <a:pt x="62" y="18"/>
                  </a:cubicBezTo>
                  <a:cubicBezTo>
                    <a:pt x="50" y="16"/>
                    <a:pt x="53" y="19"/>
                    <a:pt x="47" y="12"/>
                  </a:cubicBezTo>
                  <a:cubicBezTo>
                    <a:pt x="41" y="4"/>
                    <a:pt x="41" y="1"/>
                    <a:pt x="33" y="0"/>
                  </a:cubicBezTo>
                  <a:cubicBezTo>
                    <a:pt x="25" y="0"/>
                    <a:pt x="21" y="0"/>
                    <a:pt x="21" y="0"/>
                  </a:cubicBezTo>
                  <a:cubicBezTo>
                    <a:pt x="21" y="0"/>
                    <a:pt x="25" y="5"/>
                    <a:pt x="22" y="5"/>
                  </a:cubicBezTo>
                  <a:cubicBezTo>
                    <a:pt x="20" y="6"/>
                    <a:pt x="17" y="2"/>
                    <a:pt x="15" y="6"/>
                  </a:cubicBezTo>
                  <a:cubicBezTo>
                    <a:pt x="13" y="10"/>
                    <a:pt x="20" y="8"/>
                    <a:pt x="18" y="12"/>
                  </a:cubicBezTo>
                  <a:cubicBezTo>
                    <a:pt x="15" y="15"/>
                    <a:pt x="16" y="11"/>
                    <a:pt x="10" y="15"/>
                  </a:cubicBezTo>
                  <a:cubicBezTo>
                    <a:pt x="5" y="19"/>
                    <a:pt x="8" y="23"/>
                    <a:pt x="11" y="23"/>
                  </a:cubicBezTo>
                  <a:cubicBezTo>
                    <a:pt x="14" y="23"/>
                    <a:pt x="22" y="23"/>
                    <a:pt x="15" y="24"/>
                  </a:cubicBezTo>
                  <a:cubicBezTo>
                    <a:pt x="9" y="25"/>
                    <a:pt x="4" y="22"/>
                    <a:pt x="3" y="26"/>
                  </a:cubicBezTo>
                  <a:cubicBezTo>
                    <a:pt x="3" y="30"/>
                    <a:pt x="9" y="30"/>
                    <a:pt x="16" y="3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39" name="Freeform 49"/>
            <p:cNvSpPr/>
            <p:nvPr/>
          </p:nvSpPr>
          <p:spPr bwMode="auto">
            <a:xfrm>
              <a:off x="4551363" y="1868488"/>
              <a:ext cx="92075" cy="46038"/>
            </a:xfrm>
            <a:custGeom>
              <a:avLst/>
              <a:gdLst>
                <a:gd name="T0" fmla="*/ 4 w 32"/>
                <a:gd name="T1" fmla="*/ 8 h 16"/>
                <a:gd name="T2" fmla="*/ 6 w 32"/>
                <a:gd name="T3" fmla="*/ 12 h 16"/>
                <a:gd name="T4" fmla="*/ 14 w 32"/>
                <a:gd name="T5" fmla="*/ 13 h 16"/>
                <a:gd name="T6" fmla="*/ 16 w 32"/>
                <a:gd name="T7" fmla="*/ 16 h 16"/>
                <a:gd name="T8" fmla="*/ 25 w 32"/>
                <a:gd name="T9" fmla="*/ 16 h 16"/>
                <a:gd name="T10" fmla="*/ 27 w 32"/>
                <a:gd name="T11" fmla="*/ 11 h 16"/>
                <a:gd name="T12" fmla="*/ 28 w 32"/>
                <a:gd name="T13" fmla="*/ 6 h 16"/>
                <a:gd name="T14" fmla="*/ 20 w 32"/>
                <a:gd name="T15" fmla="*/ 3 h 16"/>
                <a:gd name="T16" fmla="*/ 7 w 32"/>
                <a:gd name="T17" fmla="*/ 0 h 16"/>
                <a:gd name="T18" fmla="*/ 1 w 32"/>
                <a:gd name="T19" fmla="*/ 3 h 16"/>
                <a:gd name="T20" fmla="*/ 4 w 32"/>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6">
                  <a:moveTo>
                    <a:pt x="4" y="8"/>
                  </a:moveTo>
                  <a:cubicBezTo>
                    <a:pt x="4" y="9"/>
                    <a:pt x="3" y="12"/>
                    <a:pt x="6" y="12"/>
                  </a:cubicBezTo>
                  <a:cubicBezTo>
                    <a:pt x="9" y="12"/>
                    <a:pt x="16" y="12"/>
                    <a:pt x="14" y="13"/>
                  </a:cubicBezTo>
                  <a:cubicBezTo>
                    <a:pt x="11" y="14"/>
                    <a:pt x="13" y="16"/>
                    <a:pt x="16" y="16"/>
                  </a:cubicBezTo>
                  <a:cubicBezTo>
                    <a:pt x="25" y="16"/>
                    <a:pt x="25" y="16"/>
                    <a:pt x="25" y="16"/>
                  </a:cubicBezTo>
                  <a:cubicBezTo>
                    <a:pt x="30" y="16"/>
                    <a:pt x="24" y="12"/>
                    <a:pt x="27" y="11"/>
                  </a:cubicBezTo>
                  <a:cubicBezTo>
                    <a:pt x="30" y="9"/>
                    <a:pt x="32" y="6"/>
                    <a:pt x="28" y="6"/>
                  </a:cubicBezTo>
                  <a:cubicBezTo>
                    <a:pt x="24" y="5"/>
                    <a:pt x="20" y="3"/>
                    <a:pt x="20" y="3"/>
                  </a:cubicBezTo>
                  <a:cubicBezTo>
                    <a:pt x="15" y="2"/>
                    <a:pt x="8" y="0"/>
                    <a:pt x="7" y="0"/>
                  </a:cubicBezTo>
                  <a:cubicBezTo>
                    <a:pt x="5" y="0"/>
                    <a:pt x="0" y="0"/>
                    <a:pt x="1" y="3"/>
                  </a:cubicBezTo>
                  <a:cubicBezTo>
                    <a:pt x="3" y="5"/>
                    <a:pt x="3" y="7"/>
                    <a:pt x="4"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0" name="Freeform 50"/>
            <p:cNvSpPr/>
            <p:nvPr/>
          </p:nvSpPr>
          <p:spPr bwMode="auto">
            <a:xfrm>
              <a:off x="4183063" y="1868488"/>
              <a:ext cx="112713" cy="26988"/>
            </a:xfrm>
            <a:custGeom>
              <a:avLst/>
              <a:gdLst>
                <a:gd name="T0" fmla="*/ 5 w 39"/>
                <a:gd name="T1" fmla="*/ 9 h 9"/>
                <a:gd name="T2" fmla="*/ 12 w 39"/>
                <a:gd name="T3" fmla="*/ 8 h 9"/>
                <a:gd name="T4" fmla="*/ 17 w 39"/>
                <a:gd name="T5" fmla="*/ 9 h 9"/>
                <a:gd name="T6" fmla="*/ 19 w 39"/>
                <a:gd name="T7" fmla="*/ 8 h 9"/>
                <a:gd name="T8" fmla="*/ 23 w 39"/>
                <a:gd name="T9" fmla="*/ 8 h 9"/>
                <a:gd name="T10" fmla="*/ 27 w 39"/>
                <a:gd name="T11" fmla="*/ 9 h 9"/>
                <a:gd name="T12" fmla="*/ 36 w 39"/>
                <a:gd name="T13" fmla="*/ 8 h 9"/>
                <a:gd name="T14" fmla="*/ 35 w 39"/>
                <a:gd name="T15" fmla="*/ 4 h 9"/>
                <a:gd name="T16" fmla="*/ 24 w 39"/>
                <a:gd name="T17" fmla="*/ 0 h 9"/>
                <a:gd name="T18" fmla="*/ 18 w 39"/>
                <a:gd name="T19" fmla="*/ 4 h 9"/>
                <a:gd name="T20" fmla="*/ 5 w 39"/>
                <a:gd name="T21" fmla="*/ 6 h 9"/>
                <a:gd name="T22" fmla="*/ 5 w 3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9">
                  <a:moveTo>
                    <a:pt x="5" y="9"/>
                  </a:moveTo>
                  <a:cubicBezTo>
                    <a:pt x="8" y="8"/>
                    <a:pt x="10" y="8"/>
                    <a:pt x="12" y="8"/>
                  </a:cubicBezTo>
                  <a:cubicBezTo>
                    <a:pt x="14" y="7"/>
                    <a:pt x="13" y="9"/>
                    <a:pt x="17" y="9"/>
                  </a:cubicBezTo>
                  <a:cubicBezTo>
                    <a:pt x="17" y="9"/>
                    <a:pt x="18" y="9"/>
                    <a:pt x="19" y="8"/>
                  </a:cubicBezTo>
                  <a:cubicBezTo>
                    <a:pt x="20" y="7"/>
                    <a:pt x="22" y="7"/>
                    <a:pt x="23" y="8"/>
                  </a:cubicBezTo>
                  <a:cubicBezTo>
                    <a:pt x="25" y="9"/>
                    <a:pt x="25" y="9"/>
                    <a:pt x="27" y="9"/>
                  </a:cubicBezTo>
                  <a:cubicBezTo>
                    <a:pt x="30" y="8"/>
                    <a:pt x="33" y="8"/>
                    <a:pt x="36" y="8"/>
                  </a:cubicBezTo>
                  <a:cubicBezTo>
                    <a:pt x="39" y="7"/>
                    <a:pt x="36" y="4"/>
                    <a:pt x="35" y="4"/>
                  </a:cubicBezTo>
                  <a:cubicBezTo>
                    <a:pt x="33" y="3"/>
                    <a:pt x="27" y="0"/>
                    <a:pt x="24" y="0"/>
                  </a:cubicBezTo>
                  <a:cubicBezTo>
                    <a:pt x="21" y="0"/>
                    <a:pt x="19" y="3"/>
                    <a:pt x="18" y="4"/>
                  </a:cubicBezTo>
                  <a:cubicBezTo>
                    <a:pt x="16" y="5"/>
                    <a:pt x="11" y="4"/>
                    <a:pt x="5" y="6"/>
                  </a:cubicBezTo>
                  <a:cubicBezTo>
                    <a:pt x="0" y="8"/>
                    <a:pt x="3" y="9"/>
                    <a:pt x="5" y="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1" name="Freeform 51"/>
            <p:cNvSpPr/>
            <p:nvPr/>
          </p:nvSpPr>
          <p:spPr bwMode="auto">
            <a:xfrm>
              <a:off x="4502150" y="1789113"/>
              <a:ext cx="55563" cy="33338"/>
            </a:xfrm>
            <a:custGeom>
              <a:avLst/>
              <a:gdLst>
                <a:gd name="T0" fmla="*/ 5 w 19"/>
                <a:gd name="T1" fmla="*/ 8 h 12"/>
                <a:gd name="T2" fmla="*/ 13 w 19"/>
                <a:gd name="T3" fmla="*/ 11 h 12"/>
                <a:gd name="T4" fmla="*/ 17 w 19"/>
                <a:gd name="T5" fmla="*/ 10 h 12"/>
                <a:gd name="T6" fmla="*/ 14 w 19"/>
                <a:gd name="T7" fmla="*/ 5 h 12"/>
                <a:gd name="T8" fmla="*/ 3 w 19"/>
                <a:gd name="T9" fmla="*/ 3 h 12"/>
                <a:gd name="T10" fmla="*/ 5 w 19"/>
                <a:gd name="T11" fmla="*/ 8 h 12"/>
              </a:gdLst>
              <a:ahLst/>
              <a:cxnLst>
                <a:cxn ang="0">
                  <a:pos x="T0" y="T1"/>
                </a:cxn>
                <a:cxn ang="0">
                  <a:pos x="T2" y="T3"/>
                </a:cxn>
                <a:cxn ang="0">
                  <a:pos x="T4" y="T5"/>
                </a:cxn>
                <a:cxn ang="0">
                  <a:pos x="T6" y="T7"/>
                </a:cxn>
                <a:cxn ang="0">
                  <a:pos x="T8" y="T9"/>
                </a:cxn>
                <a:cxn ang="0">
                  <a:pos x="T10" y="T11"/>
                </a:cxn>
              </a:cxnLst>
              <a:rect l="0" t="0" r="r" b="b"/>
              <a:pathLst>
                <a:path w="19" h="12">
                  <a:moveTo>
                    <a:pt x="5" y="8"/>
                  </a:moveTo>
                  <a:cubicBezTo>
                    <a:pt x="9" y="8"/>
                    <a:pt x="12" y="10"/>
                    <a:pt x="13" y="11"/>
                  </a:cubicBezTo>
                  <a:cubicBezTo>
                    <a:pt x="14" y="12"/>
                    <a:pt x="15" y="11"/>
                    <a:pt x="17" y="10"/>
                  </a:cubicBezTo>
                  <a:cubicBezTo>
                    <a:pt x="19" y="10"/>
                    <a:pt x="14" y="5"/>
                    <a:pt x="14" y="5"/>
                  </a:cubicBezTo>
                  <a:cubicBezTo>
                    <a:pt x="9" y="1"/>
                    <a:pt x="5" y="0"/>
                    <a:pt x="3" y="3"/>
                  </a:cubicBezTo>
                  <a:cubicBezTo>
                    <a:pt x="1" y="6"/>
                    <a:pt x="0" y="8"/>
                    <a:pt x="5"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2" name="Freeform 52"/>
            <p:cNvSpPr/>
            <p:nvPr/>
          </p:nvSpPr>
          <p:spPr bwMode="auto">
            <a:xfrm>
              <a:off x="4975225" y="2114551"/>
              <a:ext cx="117475" cy="53975"/>
            </a:xfrm>
            <a:custGeom>
              <a:avLst/>
              <a:gdLst>
                <a:gd name="T0" fmla="*/ 11 w 41"/>
                <a:gd name="T1" fmla="*/ 4 h 19"/>
                <a:gd name="T2" fmla="*/ 4 w 41"/>
                <a:gd name="T3" fmla="*/ 2 h 19"/>
                <a:gd name="T4" fmla="*/ 4 w 41"/>
                <a:gd name="T5" fmla="*/ 11 h 19"/>
                <a:gd name="T6" fmla="*/ 8 w 41"/>
                <a:gd name="T7" fmla="*/ 14 h 19"/>
                <a:gd name="T8" fmla="*/ 16 w 41"/>
                <a:gd name="T9" fmla="*/ 19 h 19"/>
                <a:gd name="T10" fmla="*/ 17 w 41"/>
                <a:gd name="T11" fmla="*/ 16 h 19"/>
                <a:gd name="T12" fmla="*/ 29 w 41"/>
                <a:gd name="T13" fmla="*/ 16 h 19"/>
                <a:gd name="T14" fmla="*/ 41 w 41"/>
                <a:gd name="T15" fmla="*/ 17 h 19"/>
                <a:gd name="T16" fmla="*/ 37 w 41"/>
                <a:gd name="T17" fmla="*/ 9 h 19"/>
                <a:gd name="T18" fmla="*/ 33 w 41"/>
                <a:gd name="T19" fmla="*/ 7 h 19"/>
                <a:gd name="T20" fmla="*/ 21 w 41"/>
                <a:gd name="T21" fmla="*/ 3 h 19"/>
                <a:gd name="T22" fmla="*/ 11 w 41"/>
                <a:gd name="T2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9">
                  <a:moveTo>
                    <a:pt x="11" y="4"/>
                  </a:moveTo>
                  <a:cubicBezTo>
                    <a:pt x="8" y="3"/>
                    <a:pt x="8" y="0"/>
                    <a:pt x="4" y="2"/>
                  </a:cubicBezTo>
                  <a:cubicBezTo>
                    <a:pt x="0" y="4"/>
                    <a:pt x="2" y="10"/>
                    <a:pt x="4" y="11"/>
                  </a:cubicBezTo>
                  <a:cubicBezTo>
                    <a:pt x="6" y="12"/>
                    <a:pt x="6" y="12"/>
                    <a:pt x="8" y="14"/>
                  </a:cubicBezTo>
                  <a:cubicBezTo>
                    <a:pt x="9" y="17"/>
                    <a:pt x="16" y="19"/>
                    <a:pt x="16" y="19"/>
                  </a:cubicBezTo>
                  <a:cubicBezTo>
                    <a:pt x="17" y="16"/>
                    <a:pt x="17" y="16"/>
                    <a:pt x="17" y="16"/>
                  </a:cubicBezTo>
                  <a:cubicBezTo>
                    <a:pt x="17" y="16"/>
                    <a:pt x="23" y="14"/>
                    <a:pt x="29" y="16"/>
                  </a:cubicBezTo>
                  <a:cubicBezTo>
                    <a:pt x="35" y="18"/>
                    <a:pt x="40" y="19"/>
                    <a:pt x="41" y="17"/>
                  </a:cubicBezTo>
                  <a:cubicBezTo>
                    <a:pt x="41" y="16"/>
                    <a:pt x="39" y="9"/>
                    <a:pt x="37" y="9"/>
                  </a:cubicBezTo>
                  <a:cubicBezTo>
                    <a:pt x="35" y="9"/>
                    <a:pt x="36" y="11"/>
                    <a:pt x="33" y="7"/>
                  </a:cubicBezTo>
                  <a:cubicBezTo>
                    <a:pt x="30" y="4"/>
                    <a:pt x="25" y="3"/>
                    <a:pt x="21" y="3"/>
                  </a:cubicBezTo>
                  <a:cubicBezTo>
                    <a:pt x="16" y="4"/>
                    <a:pt x="14" y="5"/>
                    <a:pt x="11"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3" name="Freeform 53"/>
            <p:cNvSpPr/>
            <p:nvPr/>
          </p:nvSpPr>
          <p:spPr bwMode="auto">
            <a:xfrm>
              <a:off x="4154488" y="1963738"/>
              <a:ext cx="42863" cy="17463"/>
            </a:xfrm>
            <a:custGeom>
              <a:avLst/>
              <a:gdLst>
                <a:gd name="T0" fmla="*/ 8 w 15"/>
                <a:gd name="T1" fmla="*/ 5 h 6"/>
                <a:gd name="T2" fmla="*/ 13 w 15"/>
                <a:gd name="T3" fmla="*/ 3 h 6"/>
                <a:gd name="T4" fmla="*/ 8 w 15"/>
                <a:gd name="T5" fmla="*/ 0 h 6"/>
                <a:gd name="T6" fmla="*/ 1 w 15"/>
                <a:gd name="T7" fmla="*/ 3 h 6"/>
                <a:gd name="T8" fmla="*/ 8 w 15"/>
                <a:gd name="T9" fmla="*/ 5 h 6"/>
              </a:gdLst>
              <a:ahLst/>
              <a:cxnLst>
                <a:cxn ang="0">
                  <a:pos x="T0" y="T1"/>
                </a:cxn>
                <a:cxn ang="0">
                  <a:pos x="T2" y="T3"/>
                </a:cxn>
                <a:cxn ang="0">
                  <a:pos x="T4" y="T5"/>
                </a:cxn>
                <a:cxn ang="0">
                  <a:pos x="T6" y="T7"/>
                </a:cxn>
                <a:cxn ang="0">
                  <a:pos x="T8" y="T9"/>
                </a:cxn>
              </a:cxnLst>
              <a:rect l="0" t="0" r="r" b="b"/>
              <a:pathLst>
                <a:path w="15" h="6">
                  <a:moveTo>
                    <a:pt x="8" y="5"/>
                  </a:moveTo>
                  <a:cubicBezTo>
                    <a:pt x="11" y="4"/>
                    <a:pt x="15" y="5"/>
                    <a:pt x="13" y="3"/>
                  </a:cubicBezTo>
                  <a:cubicBezTo>
                    <a:pt x="11" y="1"/>
                    <a:pt x="8" y="0"/>
                    <a:pt x="8" y="0"/>
                  </a:cubicBezTo>
                  <a:cubicBezTo>
                    <a:pt x="3" y="1"/>
                    <a:pt x="0" y="2"/>
                    <a:pt x="1" y="3"/>
                  </a:cubicBezTo>
                  <a:cubicBezTo>
                    <a:pt x="2" y="5"/>
                    <a:pt x="5" y="6"/>
                    <a:pt x="8"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4" name="Freeform 54"/>
            <p:cNvSpPr/>
            <p:nvPr/>
          </p:nvSpPr>
          <p:spPr bwMode="auto">
            <a:xfrm>
              <a:off x="4081463" y="1966913"/>
              <a:ext cx="303213" cy="133350"/>
            </a:xfrm>
            <a:custGeom>
              <a:avLst/>
              <a:gdLst>
                <a:gd name="T0" fmla="*/ 65 w 105"/>
                <a:gd name="T1" fmla="*/ 9 h 46"/>
                <a:gd name="T2" fmla="*/ 65 w 105"/>
                <a:gd name="T3" fmla="*/ 12 h 46"/>
                <a:gd name="T4" fmla="*/ 71 w 105"/>
                <a:gd name="T5" fmla="*/ 16 h 46"/>
                <a:gd name="T6" fmla="*/ 68 w 105"/>
                <a:gd name="T7" fmla="*/ 18 h 46"/>
                <a:gd name="T8" fmla="*/ 76 w 105"/>
                <a:gd name="T9" fmla="*/ 22 h 46"/>
                <a:gd name="T10" fmla="*/ 59 w 105"/>
                <a:gd name="T11" fmla="*/ 22 h 46"/>
                <a:gd name="T12" fmla="*/ 53 w 105"/>
                <a:gd name="T13" fmla="*/ 19 h 46"/>
                <a:gd name="T14" fmla="*/ 46 w 105"/>
                <a:gd name="T15" fmla="*/ 13 h 46"/>
                <a:gd name="T16" fmla="*/ 36 w 105"/>
                <a:gd name="T17" fmla="*/ 11 h 46"/>
                <a:gd name="T18" fmla="*/ 32 w 105"/>
                <a:gd name="T19" fmla="*/ 12 h 46"/>
                <a:gd name="T20" fmla="*/ 26 w 105"/>
                <a:gd name="T21" fmla="*/ 8 h 46"/>
                <a:gd name="T22" fmla="*/ 14 w 105"/>
                <a:gd name="T23" fmla="*/ 11 h 46"/>
                <a:gd name="T24" fmla="*/ 19 w 105"/>
                <a:gd name="T25" fmla="*/ 12 h 46"/>
                <a:gd name="T26" fmla="*/ 12 w 105"/>
                <a:gd name="T27" fmla="*/ 13 h 46"/>
                <a:gd name="T28" fmla="*/ 13 w 105"/>
                <a:gd name="T29" fmla="*/ 18 h 46"/>
                <a:gd name="T30" fmla="*/ 20 w 105"/>
                <a:gd name="T31" fmla="*/ 19 h 46"/>
                <a:gd name="T32" fmla="*/ 8 w 105"/>
                <a:gd name="T33" fmla="*/ 20 h 46"/>
                <a:gd name="T34" fmla="*/ 17 w 105"/>
                <a:gd name="T35" fmla="*/ 22 h 46"/>
                <a:gd name="T36" fmla="*/ 6 w 105"/>
                <a:gd name="T37" fmla="*/ 24 h 46"/>
                <a:gd name="T38" fmla="*/ 4 w 105"/>
                <a:gd name="T39" fmla="*/ 29 h 46"/>
                <a:gd name="T40" fmla="*/ 12 w 105"/>
                <a:gd name="T41" fmla="*/ 32 h 46"/>
                <a:gd name="T42" fmla="*/ 18 w 105"/>
                <a:gd name="T43" fmla="*/ 32 h 46"/>
                <a:gd name="T44" fmla="*/ 24 w 105"/>
                <a:gd name="T45" fmla="*/ 32 h 46"/>
                <a:gd name="T46" fmla="*/ 31 w 105"/>
                <a:gd name="T47" fmla="*/ 27 h 46"/>
                <a:gd name="T48" fmla="*/ 35 w 105"/>
                <a:gd name="T49" fmla="*/ 29 h 46"/>
                <a:gd name="T50" fmla="*/ 46 w 105"/>
                <a:gd name="T51" fmla="*/ 30 h 46"/>
                <a:gd name="T52" fmla="*/ 54 w 105"/>
                <a:gd name="T53" fmla="*/ 29 h 46"/>
                <a:gd name="T54" fmla="*/ 57 w 105"/>
                <a:gd name="T55" fmla="*/ 30 h 46"/>
                <a:gd name="T56" fmla="*/ 45 w 105"/>
                <a:gd name="T57" fmla="*/ 33 h 46"/>
                <a:gd name="T58" fmla="*/ 35 w 105"/>
                <a:gd name="T59" fmla="*/ 36 h 46"/>
                <a:gd name="T60" fmla="*/ 29 w 105"/>
                <a:gd name="T61" fmla="*/ 40 h 46"/>
                <a:gd name="T62" fmla="*/ 54 w 105"/>
                <a:gd name="T63" fmla="*/ 42 h 46"/>
                <a:gd name="T64" fmla="*/ 66 w 105"/>
                <a:gd name="T65" fmla="*/ 35 h 46"/>
                <a:gd name="T66" fmla="*/ 77 w 105"/>
                <a:gd name="T67" fmla="*/ 32 h 46"/>
                <a:gd name="T68" fmla="*/ 81 w 105"/>
                <a:gd name="T69" fmla="*/ 34 h 46"/>
                <a:gd name="T70" fmla="*/ 84 w 105"/>
                <a:gd name="T71" fmla="*/ 32 h 46"/>
                <a:gd name="T72" fmla="*/ 93 w 105"/>
                <a:gd name="T73" fmla="*/ 35 h 46"/>
                <a:gd name="T74" fmla="*/ 101 w 105"/>
                <a:gd name="T75" fmla="*/ 27 h 46"/>
                <a:gd name="T76" fmla="*/ 103 w 105"/>
                <a:gd name="T77" fmla="*/ 18 h 46"/>
                <a:gd name="T78" fmla="*/ 97 w 105"/>
                <a:gd name="T79" fmla="*/ 15 h 46"/>
                <a:gd name="T80" fmla="*/ 93 w 105"/>
                <a:gd name="T81" fmla="*/ 17 h 46"/>
                <a:gd name="T82" fmla="*/ 92 w 105"/>
                <a:gd name="T83" fmla="*/ 21 h 46"/>
                <a:gd name="T84" fmla="*/ 90 w 105"/>
                <a:gd name="T85" fmla="*/ 19 h 46"/>
                <a:gd name="T86" fmla="*/ 85 w 105"/>
                <a:gd name="T87" fmla="*/ 18 h 46"/>
                <a:gd name="T88" fmla="*/ 84 w 105"/>
                <a:gd name="T89" fmla="*/ 15 h 46"/>
                <a:gd name="T90" fmla="*/ 79 w 105"/>
                <a:gd name="T91" fmla="*/ 14 h 46"/>
                <a:gd name="T92" fmla="*/ 81 w 105"/>
                <a:gd name="T93" fmla="*/ 8 h 46"/>
                <a:gd name="T94" fmla="*/ 77 w 105"/>
                <a:gd name="T95" fmla="*/ 5 h 46"/>
                <a:gd name="T96" fmla="*/ 74 w 105"/>
                <a:gd name="T97" fmla="*/ 1 h 46"/>
                <a:gd name="T98" fmla="*/ 65 w 105"/>
                <a:gd name="T9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46">
                  <a:moveTo>
                    <a:pt x="65" y="9"/>
                  </a:moveTo>
                  <a:cubicBezTo>
                    <a:pt x="62" y="9"/>
                    <a:pt x="62" y="11"/>
                    <a:pt x="65" y="12"/>
                  </a:cubicBezTo>
                  <a:cubicBezTo>
                    <a:pt x="67" y="12"/>
                    <a:pt x="73" y="15"/>
                    <a:pt x="71" y="16"/>
                  </a:cubicBezTo>
                  <a:cubicBezTo>
                    <a:pt x="69" y="17"/>
                    <a:pt x="63" y="15"/>
                    <a:pt x="68" y="18"/>
                  </a:cubicBezTo>
                  <a:cubicBezTo>
                    <a:pt x="72" y="21"/>
                    <a:pt x="80" y="20"/>
                    <a:pt x="76" y="22"/>
                  </a:cubicBezTo>
                  <a:cubicBezTo>
                    <a:pt x="73" y="24"/>
                    <a:pt x="61" y="23"/>
                    <a:pt x="59" y="22"/>
                  </a:cubicBezTo>
                  <a:cubicBezTo>
                    <a:pt x="57" y="22"/>
                    <a:pt x="54" y="20"/>
                    <a:pt x="53" y="19"/>
                  </a:cubicBezTo>
                  <a:cubicBezTo>
                    <a:pt x="52" y="18"/>
                    <a:pt x="51" y="15"/>
                    <a:pt x="46" y="13"/>
                  </a:cubicBezTo>
                  <a:cubicBezTo>
                    <a:pt x="41" y="12"/>
                    <a:pt x="38" y="10"/>
                    <a:pt x="36" y="11"/>
                  </a:cubicBezTo>
                  <a:cubicBezTo>
                    <a:pt x="33" y="13"/>
                    <a:pt x="32" y="14"/>
                    <a:pt x="32" y="12"/>
                  </a:cubicBezTo>
                  <a:cubicBezTo>
                    <a:pt x="32" y="11"/>
                    <a:pt x="33" y="8"/>
                    <a:pt x="26" y="8"/>
                  </a:cubicBezTo>
                  <a:cubicBezTo>
                    <a:pt x="18" y="8"/>
                    <a:pt x="8" y="9"/>
                    <a:pt x="14" y="11"/>
                  </a:cubicBezTo>
                  <a:cubicBezTo>
                    <a:pt x="16" y="12"/>
                    <a:pt x="17" y="12"/>
                    <a:pt x="19" y="12"/>
                  </a:cubicBezTo>
                  <a:cubicBezTo>
                    <a:pt x="16" y="12"/>
                    <a:pt x="13" y="12"/>
                    <a:pt x="12" y="13"/>
                  </a:cubicBezTo>
                  <a:cubicBezTo>
                    <a:pt x="10" y="15"/>
                    <a:pt x="7" y="18"/>
                    <a:pt x="13" y="18"/>
                  </a:cubicBezTo>
                  <a:cubicBezTo>
                    <a:pt x="19" y="18"/>
                    <a:pt x="20" y="19"/>
                    <a:pt x="20" y="19"/>
                  </a:cubicBezTo>
                  <a:cubicBezTo>
                    <a:pt x="20" y="19"/>
                    <a:pt x="9" y="18"/>
                    <a:pt x="8" y="20"/>
                  </a:cubicBezTo>
                  <a:cubicBezTo>
                    <a:pt x="7" y="21"/>
                    <a:pt x="17" y="22"/>
                    <a:pt x="17" y="22"/>
                  </a:cubicBezTo>
                  <a:cubicBezTo>
                    <a:pt x="17" y="22"/>
                    <a:pt x="8" y="23"/>
                    <a:pt x="6" y="24"/>
                  </a:cubicBezTo>
                  <a:cubicBezTo>
                    <a:pt x="5" y="25"/>
                    <a:pt x="0" y="27"/>
                    <a:pt x="4" y="29"/>
                  </a:cubicBezTo>
                  <a:cubicBezTo>
                    <a:pt x="8" y="31"/>
                    <a:pt x="9" y="32"/>
                    <a:pt x="12" y="32"/>
                  </a:cubicBezTo>
                  <a:cubicBezTo>
                    <a:pt x="15" y="31"/>
                    <a:pt x="14" y="31"/>
                    <a:pt x="18" y="32"/>
                  </a:cubicBezTo>
                  <a:cubicBezTo>
                    <a:pt x="23" y="32"/>
                    <a:pt x="17" y="31"/>
                    <a:pt x="24" y="32"/>
                  </a:cubicBezTo>
                  <a:cubicBezTo>
                    <a:pt x="31" y="32"/>
                    <a:pt x="26" y="28"/>
                    <a:pt x="31" y="27"/>
                  </a:cubicBezTo>
                  <a:cubicBezTo>
                    <a:pt x="35" y="25"/>
                    <a:pt x="34" y="27"/>
                    <a:pt x="35" y="29"/>
                  </a:cubicBezTo>
                  <a:cubicBezTo>
                    <a:pt x="37" y="31"/>
                    <a:pt x="43" y="30"/>
                    <a:pt x="46" y="30"/>
                  </a:cubicBezTo>
                  <a:cubicBezTo>
                    <a:pt x="49" y="29"/>
                    <a:pt x="52" y="29"/>
                    <a:pt x="54" y="29"/>
                  </a:cubicBezTo>
                  <a:cubicBezTo>
                    <a:pt x="55" y="29"/>
                    <a:pt x="57" y="30"/>
                    <a:pt x="57" y="30"/>
                  </a:cubicBezTo>
                  <a:cubicBezTo>
                    <a:pt x="51" y="34"/>
                    <a:pt x="48" y="34"/>
                    <a:pt x="45" y="33"/>
                  </a:cubicBezTo>
                  <a:cubicBezTo>
                    <a:pt x="42" y="33"/>
                    <a:pt x="41" y="35"/>
                    <a:pt x="35" y="36"/>
                  </a:cubicBezTo>
                  <a:cubicBezTo>
                    <a:pt x="30" y="37"/>
                    <a:pt x="28" y="39"/>
                    <a:pt x="29" y="40"/>
                  </a:cubicBezTo>
                  <a:cubicBezTo>
                    <a:pt x="31" y="41"/>
                    <a:pt x="41" y="46"/>
                    <a:pt x="54" y="42"/>
                  </a:cubicBezTo>
                  <a:cubicBezTo>
                    <a:pt x="66" y="37"/>
                    <a:pt x="61" y="37"/>
                    <a:pt x="66" y="35"/>
                  </a:cubicBezTo>
                  <a:cubicBezTo>
                    <a:pt x="71" y="33"/>
                    <a:pt x="75" y="32"/>
                    <a:pt x="77" y="32"/>
                  </a:cubicBezTo>
                  <a:cubicBezTo>
                    <a:pt x="79" y="32"/>
                    <a:pt x="79" y="36"/>
                    <a:pt x="81" y="34"/>
                  </a:cubicBezTo>
                  <a:cubicBezTo>
                    <a:pt x="84" y="33"/>
                    <a:pt x="83" y="31"/>
                    <a:pt x="84" y="32"/>
                  </a:cubicBezTo>
                  <a:cubicBezTo>
                    <a:pt x="86" y="32"/>
                    <a:pt x="87" y="37"/>
                    <a:pt x="93" y="35"/>
                  </a:cubicBezTo>
                  <a:cubicBezTo>
                    <a:pt x="98" y="32"/>
                    <a:pt x="100" y="30"/>
                    <a:pt x="101" y="27"/>
                  </a:cubicBezTo>
                  <a:cubicBezTo>
                    <a:pt x="103" y="23"/>
                    <a:pt x="105" y="20"/>
                    <a:pt x="103" y="18"/>
                  </a:cubicBezTo>
                  <a:cubicBezTo>
                    <a:pt x="101" y="16"/>
                    <a:pt x="99" y="15"/>
                    <a:pt x="97" y="15"/>
                  </a:cubicBezTo>
                  <a:cubicBezTo>
                    <a:pt x="94" y="15"/>
                    <a:pt x="93" y="16"/>
                    <a:pt x="93" y="17"/>
                  </a:cubicBezTo>
                  <a:cubicBezTo>
                    <a:pt x="93" y="18"/>
                    <a:pt x="94" y="21"/>
                    <a:pt x="92" y="21"/>
                  </a:cubicBezTo>
                  <a:cubicBezTo>
                    <a:pt x="91" y="21"/>
                    <a:pt x="92" y="20"/>
                    <a:pt x="90" y="19"/>
                  </a:cubicBezTo>
                  <a:cubicBezTo>
                    <a:pt x="88" y="18"/>
                    <a:pt x="87" y="17"/>
                    <a:pt x="85" y="18"/>
                  </a:cubicBezTo>
                  <a:cubicBezTo>
                    <a:pt x="83" y="18"/>
                    <a:pt x="86" y="16"/>
                    <a:pt x="84" y="15"/>
                  </a:cubicBezTo>
                  <a:cubicBezTo>
                    <a:pt x="82" y="15"/>
                    <a:pt x="79" y="16"/>
                    <a:pt x="79" y="14"/>
                  </a:cubicBezTo>
                  <a:cubicBezTo>
                    <a:pt x="80" y="11"/>
                    <a:pt x="83" y="10"/>
                    <a:pt x="81" y="8"/>
                  </a:cubicBezTo>
                  <a:cubicBezTo>
                    <a:pt x="78" y="7"/>
                    <a:pt x="77" y="6"/>
                    <a:pt x="77" y="5"/>
                  </a:cubicBezTo>
                  <a:cubicBezTo>
                    <a:pt x="78" y="3"/>
                    <a:pt x="79" y="0"/>
                    <a:pt x="74" y="1"/>
                  </a:cubicBezTo>
                  <a:cubicBezTo>
                    <a:pt x="70" y="2"/>
                    <a:pt x="68" y="8"/>
                    <a:pt x="65" y="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5" name="Freeform 55"/>
            <p:cNvSpPr/>
            <p:nvPr/>
          </p:nvSpPr>
          <p:spPr bwMode="auto">
            <a:xfrm>
              <a:off x="4713288" y="1930401"/>
              <a:ext cx="57150" cy="22225"/>
            </a:xfrm>
            <a:custGeom>
              <a:avLst/>
              <a:gdLst>
                <a:gd name="T0" fmla="*/ 5 w 20"/>
                <a:gd name="T1" fmla="*/ 5 h 8"/>
                <a:gd name="T2" fmla="*/ 15 w 20"/>
                <a:gd name="T3" fmla="*/ 7 h 8"/>
                <a:gd name="T4" fmla="*/ 18 w 20"/>
                <a:gd name="T5" fmla="*/ 4 h 8"/>
                <a:gd name="T6" fmla="*/ 11 w 20"/>
                <a:gd name="T7" fmla="*/ 1 h 8"/>
                <a:gd name="T8" fmla="*/ 5 w 20"/>
                <a:gd name="T9" fmla="*/ 5 h 8"/>
              </a:gdLst>
              <a:ahLst/>
              <a:cxnLst>
                <a:cxn ang="0">
                  <a:pos x="T0" y="T1"/>
                </a:cxn>
                <a:cxn ang="0">
                  <a:pos x="T2" y="T3"/>
                </a:cxn>
                <a:cxn ang="0">
                  <a:pos x="T4" y="T5"/>
                </a:cxn>
                <a:cxn ang="0">
                  <a:pos x="T6" y="T7"/>
                </a:cxn>
                <a:cxn ang="0">
                  <a:pos x="T8" y="T9"/>
                </a:cxn>
              </a:cxnLst>
              <a:rect l="0" t="0" r="r" b="b"/>
              <a:pathLst>
                <a:path w="20" h="8">
                  <a:moveTo>
                    <a:pt x="5" y="5"/>
                  </a:moveTo>
                  <a:cubicBezTo>
                    <a:pt x="9" y="7"/>
                    <a:pt x="10" y="8"/>
                    <a:pt x="15" y="7"/>
                  </a:cubicBezTo>
                  <a:cubicBezTo>
                    <a:pt x="20" y="7"/>
                    <a:pt x="20" y="4"/>
                    <a:pt x="18" y="4"/>
                  </a:cubicBezTo>
                  <a:cubicBezTo>
                    <a:pt x="17" y="3"/>
                    <a:pt x="11" y="1"/>
                    <a:pt x="11" y="1"/>
                  </a:cubicBezTo>
                  <a:cubicBezTo>
                    <a:pt x="5" y="0"/>
                    <a:pt x="0" y="3"/>
                    <a:pt x="5"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6" name="Freeform 56"/>
            <p:cNvSpPr/>
            <p:nvPr/>
          </p:nvSpPr>
          <p:spPr bwMode="auto">
            <a:xfrm>
              <a:off x="4371975" y="1920876"/>
              <a:ext cx="47625" cy="34925"/>
            </a:xfrm>
            <a:custGeom>
              <a:avLst/>
              <a:gdLst>
                <a:gd name="T0" fmla="*/ 13 w 16"/>
                <a:gd name="T1" fmla="*/ 11 h 12"/>
                <a:gd name="T2" fmla="*/ 3 w 16"/>
                <a:gd name="T3" fmla="*/ 1 h 12"/>
                <a:gd name="T4" fmla="*/ 0 w 16"/>
                <a:gd name="T5" fmla="*/ 1 h 12"/>
                <a:gd name="T6" fmla="*/ 2 w 16"/>
                <a:gd name="T7" fmla="*/ 8 h 12"/>
                <a:gd name="T8" fmla="*/ 13 w 16"/>
                <a:gd name="T9" fmla="*/ 11 h 12"/>
              </a:gdLst>
              <a:ahLst/>
              <a:cxnLst>
                <a:cxn ang="0">
                  <a:pos x="T0" y="T1"/>
                </a:cxn>
                <a:cxn ang="0">
                  <a:pos x="T2" y="T3"/>
                </a:cxn>
                <a:cxn ang="0">
                  <a:pos x="T4" y="T5"/>
                </a:cxn>
                <a:cxn ang="0">
                  <a:pos x="T6" y="T7"/>
                </a:cxn>
                <a:cxn ang="0">
                  <a:pos x="T8" y="T9"/>
                </a:cxn>
              </a:cxnLst>
              <a:rect l="0" t="0" r="r" b="b"/>
              <a:pathLst>
                <a:path w="16" h="12">
                  <a:moveTo>
                    <a:pt x="13" y="11"/>
                  </a:moveTo>
                  <a:cubicBezTo>
                    <a:pt x="16" y="10"/>
                    <a:pt x="13" y="6"/>
                    <a:pt x="3" y="1"/>
                  </a:cubicBezTo>
                  <a:cubicBezTo>
                    <a:pt x="3" y="1"/>
                    <a:pt x="0" y="0"/>
                    <a:pt x="0" y="1"/>
                  </a:cubicBezTo>
                  <a:cubicBezTo>
                    <a:pt x="0" y="2"/>
                    <a:pt x="0" y="5"/>
                    <a:pt x="2" y="8"/>
                  </a:cubicBezTo>
                  <a:cubicBezTo>
                    <a:pt x="5" y="11"/>
                    <a:pt x="10" y="12"/>
                    <a:pt x="13" y="1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7" name="Freeform 57"/>
            <p:cNvSpPr/>
            <p:nvPr/>
          </p:nvSpPr>
          <p:spPr bwMode="auto">
            <a:xfrm>
              <a:off x="8218488" y="1739901"/>
              <a:ext cx="160338" cy="63500"/>
            </a:xfrm>
            <a:custGeom>
              <a:avLst/>
              <a:gdLst>
                <a:gd name="T0" fmla="*/ 15 w 56"/>
                <a:gd name="T1" fmla="*/ 4 h 22"/>
                <a:gd name="T2" fmla="*/ 36 w 56"/>
                <a:gd name="T3" fmla="*/ 8 h 22"/>
                <a:gd name="T4" fmla="*/ 33 w 56"/>
                <a:gd name="T5" fmla="*/ 15 h 22"/>
                <a:gd name="T6" fmla="*/ 46 w 56"/>
                <a:gd name="T7" fmla="*/ 15 h 22"/>
                <a:gd name="T8" fmla="*/ 49 w 56"/>
                <a:gd name="T9" fmla="*/ 18 h 22"/>
                <a:gd name="T10" fmla="*/ 54 w 56"/>
                <a:gd name="T11" fmla="*/ 13 h 22"/>
                <a:gd name="T12" fmla="*/ 47 w 56"/>
                <a:gd name="T13" fmla="*/ 9 h 22"/>
                <a:gd name="T14" fmla="*/ 43 w 56"/>
                <a:gd name="T15" fmla="*/ 2 h 22"/>
                <a:gd name="T16" fmla="*/ 28 w 56"/>
                <a:gd name="T17" fmla="*/ 1 h 22"/>
                <a:gd name="T18" fmla="*/ 15 w 56"/>
                <a:gd name="T19"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2">
                  <a:moveTo>
                    <a:pt x="15" y="4"/>
                  </a:moveTo>
                  <a:cubicBezTo>
                    <a:pt x="30" y="8"/>
                    <a:pt x="37" y="4"/>
                    <a:pt x="36" y="8"/>
                  </a:cubicBezTo>
                  <a:cubicBezTo>
                    <a:pt x="34" y="11"/>
                    <a:pt x="26" y="14"/>
                    <a:pt x="33" y="15"/>
                  </a:cubicBezTo>
                  <a:cubicBezTo>
                    <a:pt x="40" y="15"/>
                    <a:pt x="45" y="12"/>
                    <a:pt x="46" y="15"/>
                  </a:cubicBezTo>
                  <a:cubicBezTo>
                    <a:pt x="46" y="17"/>
                    <a:pt x="43" y="22"/>
                    <a:pt x="49" y="18"/>
                  </a:cubicBezTo>
                  <a:cubicBezTo>
                    <a:pt x="55" y="15"/>
                    <a:pt x="56" y="13"/>
                    <a:pt x="54" y="13"/>
                  </a:cubicBezTo>
                  <a:cubicBezTo>
                    <a:pt x="51" y="13"/>
                    <a:pt x="48" y="12"/>
                    <a:pt x="47" y="9"/>
                  </a:cubicBezTo>
                  <a:cubicBezTo>
                    <a:pt x="47" y="7"/>
                    <a:pt x="56" y="2"/>
                    <a:pt x="43" y="2"/>
                  </a:cubicBezTo>
                  <a:cubicBezTo>
                    <a:pt x="31" y="2"/>
                    <a:pt x="28" y="1"/>
                    <a:pt x="28" y="1"/>
                  </a:cubicBezTo>
                  <a:cubicBezTo>
                    <a:pt x="18" y="3"/>
                    <a:pt x="0" y="0"/>
                    <a:pt x="15"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8" name="Freeform 58"/>
            <p:cNvSpPr/>
            <p:nvPr/>
          </p:nvSpPr>
          <p:spPr bwMode="auto">
            <a:xfrm>
              <a:off x="8172450" y="1955801"/>
              <a:ext cx="452438" cy="311150"/>
            </a:xfrm>
            <a:custGeom>
              <a:avLst/>
              <a:gdLst>
                <a:gd name="T0" fmla="*/ 7 w 157"/>
                <a:gd name="T1" fmla="*/ 84 h 108"/>
                <a:gd name="T2" fmla="*/ 14 w 157"/>
                <a:gd name="T3" fmla="*/ 93 h 108"/>
                <a:gd name="T4" fmla="*/ 23 w 157"/>
                <a:gd name="T5" fmla="*/ 96 h 108"/>
                <a:gd name="T6" fmla="*/ 25 w 157"/>
                <a:gd name="T7" fmla="*/ 98 h 108"/>
                <a:gd name="T8" fmla="*/ 28 w 157"/>
                <a:gd name="T9" fmla="*/ 103 h 108"/>
                <a:gd name="T10" fmla="*/ 54 w 157"/>
                <a:gd name="T11" fmla="*/ 107 h 108"/>
                <a:gd name="T12" fmla="*/ 56 w 157"/>
                <a:gd name="T13" fmla="*/ 105 h 108"/>
                <a:gd name="T14" fmla="*/ 46 w 157"/>
                <a:gd name="T15" fmla="*/ 96 h 108"/>
                <a:gd name="T16" fmla="*/ 41 w 157"/>
                <a:gd name="T17" fmla="*/ 85 h 108"/>
                <a:gd name="T18" fmla="*/ 40 w 157"/>
                <a:gd name="T19" fmla="*/ 78 h 108"/>
                <a:gd name="T20" fmla="*/ 44 w 157"/>
                <a:gd name="T21" fmla="*/ 73 h 108"/>
                <a:gd name="T22" fmla="*/ 48 w 157"/>
                <a:gd name="T23" fmla="*/ 66 h 108"/>
                <a:gd name="T24" fmla="*/ 55 w 157"/>
                <a:gd name="T25" fmla="*/ 61 h 108"/>
                <a:gd name="T26" fmla="*/ 58 w 157"/>
                <a:gd name="T27" fmla="*/ 55 h 108"/>
                <a:gd name="T28" fmla="*/ 62 w 157"/>
                <a:gd name="T29" fmla="*/ 52 h 108"/>
                <a:gd name="T30" fmla="*/ 67 w 157"/>
                <a:gd name="T31" fmla="*/ 47 h 108"/>
                <a:gd name="T32" fmla="*/ 72 w 157"/>
                <a:gd name="T33" fmla="*/ 41 h 108"/>
                <a:gd name="T34" fmla="*/ 81 w 157"/>
                <a:gd name="T35" fmla="*/ 41 h 108"/>
                <a:gd name="T36" fmla="*/ 87 w 157"/>
                <a:gd name="T37" fmla="*/ 33 h 108"/>
                <a:gd name="T38" fmla="*/ 97 w 157"/>
                <a:gd name="T39" fmla="*/ 31 h 108"/>
                <a:gd name="T40" fmla="*/ 110 w 157"/>
                <a:gd name="T41" fmla="*/ 26 h 108"/>
                <a:gd name="T42" fmla="*/ 130 w 157"/>
                <a:gd name="T43" fmla="*/ 20 h 108"/>
                <a:gd name="T44" fmla="*/ 153 w 157"/>
                <a:gd name="T45" fmla="*/ 8 h 108"/>
                <a:gd name="T46" fmla="*/ 147 w 157"/>
                <a:gd name="T47" fmla="*/ 3 h 108"/>
                <a:gd name="T48" fmla="*/ 131 w 157"/>
                <a:gd name="T49" fmla="*/ 7 h 108"/>
                <a:gd name="T50" fmla="*/ 124 w 157"/>
                <a:gd name="T51" fmla="*/ 11 h 108"/>
                <a:gd name="T52" fmla="*/ 107 w 157"/>
                <a:gd name="T53" fmla="*/ 14 h 108"/>
                <a:gd name="T54" fmla="*/ 94 w 157"/>
                <a:gd name="T55" fmla="*/ 14 h 108"/>
                <a:gd name="T56" fmla="*/ 87 w 157"/>
                <a:gd name="T57" fmla="*/ 17 h 108"/>
                <a:gd name="T58" fmla="*/ 65 w 157"/>
                <a:gd name="T59" fmla="*/ 23 h 108"/>
                <a:gd name="T60" fmla="*/ 55 w 157"/>
                <a:gd name="T61" fmla="*/ 31 h 108"/>
                <a:gd name="T62" fmla="*/ 45 w 157"/>
                <a:gd name="T63" fmla="*/ 35 h 108"/>
                <a:gd name="T64" fmla="*/ 48 w 157"/>
                <a:gd name="T65" fmla="*/ 38 h 108"/>
                <a:gd name="T66" fmla="*/ 43 w 157"/>
                <a:gd name="T67" fmla="*/ 41 h 108"/>
                <a:gd name="T68" fmla="*/ 40 w 157"/>
                <a:gd name="T69" fmla="*/ 49 h 108"/>
                <a:gd name="T70" fmla="*/ 30 w 157"/>
                <a:gd name="T71" fmla="*/ 55 h 108"/>
                <a:gd name="T72" fmla="*/ 33 w 157"/>
                <a:gd name="T73" fmla="*/ 59 h 108"/>
                <a:gd name="T74" fmla="*/ 35 w 157"/>
                <a:gd name="T75" fmla="*/ 62 h 108"/>
                <a:gd name="T76" fmla="*/ 28 w 157"/>
                <a:gd name="T77" fmla="*/ 64 h 108"/>
                <a:gd name="T78" fmla="*/ 24 w 157"/>
                <a:gd name="T79" fmla="*/ 68 h 108"/>
                <a:gd name="T80" fmla="*/ 19 w 157"/>
                <a:gd name="T81" fmla="*/ 71 h 108"/>
                <a:gd name="T82" fmla="*/ 18 w 157"/>
                <a:gd name="T83" fmla="*/ 79 h 108"/>
                <a:gd name="T84" fmla="*/ 7 w 157"/>
                <a:gd name="T85"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08">
                  <a:moveTo>
                    <a:pt x="7" y="84"/>
                  </a:moveTo>
                  <a:cubicBezTo>
                    <a:pt x="0" y="89"/>
                    <a:pt x="10" y="91"/>
                    <a:pt x="14" y="93"/>
                  </a:cubicBezTo>
                  <a:cubicBezTo>
                    <a:pt x="18" y="95"/>
                    <a:pt x="18" y="95"/>
                    <a:pt x="23" y="96"/>
                  </a:cubicBezTo>
                  <a:cubicBezTo>
                    <a:pt x="28" y="97"/>
                    <a:pt x="27" y="97"/>
                    <a:pt x="25" y="98"/>
                  </a:cubicBezTo>
                  <a:cubicBezTo>
                    <a:pt x="23" y="100"/>
                    <a:pt x="25" y="102"/>
                    <a:pt x="28" y="103"/>
                  </a:cubicBezTo>
                  <a:cubicBezTo>
                    <a:pt x="30" y="105"/>
                    <a:pt x="44" y="108"/>
                    <a:pt x="54" y="107"/>
                  </a:cubicBezTo>
                  <a:cubicBezTo>
                    <a:pt x="54" y="107"/>
                    <a:pt x="57" y="106"/>
                    <a:pt x="56" y="105"/>
                  </a:cubicBezTo>
                  <a:cubicBezTo>
                    <a:pt x="55" y="104"/>
                    <a:pt x="49" y="100"/>
                    <a:pt x="46" y="96"/>
                  </a:cubicBezTo>
                  <a:cubicBezTo>
                    <a:pt x="43" y="92"/>
                    <a:pt x="41" y="91"/>
                    <a:pt x="41" y="85"/>
                  </a:cubicBezTo>
                  <a:cubicBezTo>
                    <a:pt x="41" y="80"/>
                    <a:pt x="39" y="81"/>
                    <a:pt x="40" y="78"/>
                  </a:cubicBezTo>
                  <a:cubicBezTo>
                    <a:pt x="41" y="75"/>
                    <a:pt x="39" y="76"/>
                    <a:pt x="44" y="73"/>
                  </a:cubicBezTo>
                  <a:cubicBezTo>
                    <a:pt x="50" y="69"/>
                    <a:pt x="49" y="68"/>
                    <a:pt x="48" y="66"/>
                  </a:cubicBezTo>
                  <a:cubicBezTo>
                    <a:pt x="47" y="64"/>
                    <a:pt x="52" y="64"/>
                    <a:pt x="55" y="61"/>
                  </a:cubicBezTo>
                  <a:cubicBezTo>
                    <a:pt x="59" y="58"/>
                    <a:pt x="58" y="55"/>
                    <a:pt x="58" y="55"/>
                  </a:cubicBezTo>
                  <a:cubicBezTo>
                    <a:pt x="58" y="55"/>
                    <a:pt x="60" y="53"/>
                    <a:pt x="62" y="52"/>
                  </a:cubicBezTo>
                  <a:cubicBezTo>
                    <a:pt x="64" y="52"/>
                    <a:pt x="67" y="50"/>
                    <a:pt x="67" y="47"/>
                  </a:cubicBezTo>
                  <a:cubicBezTo>
                    <a:pt x="66" y="43"/>
                    <a:pt x="67" y="45"/>
                    <a:pt x="72" y="41"/>
                  </a:cubicBezTo>
                  <a:cubicBezTo>
                    <a:pt x="77" y="38"/>
                    <a:pt x="77" y="41"/>
                    <a:pt x="81" y="41"/>
                  </a:cubicBezTo>
                  <a:cubicBezTo>
                    <a:pt x="85" y="40"/>
                    <a:pt x="83" y="37"/>
                    <a:pt x="87" y="33"/>
                  </a:cubicBezTo>
                  <a:cubicBezTo>
                    <a:pt x="91" y="30"/>
                    <a:pt x="93" y="31"/>
                    <a:pt x="97" y="31"/>
                  </a:cubicBezTo>
                  <a:cubicBezTo>
                    <a:pt x="101" y="31"/>
                    <a:pt x="108" y="26"/>
                    <a:pt x="110" y="26"/>
                  </a:cubicBezTo>
                  <a:cubicBezTo>
                    <a:pt x="112" y="26"/>
                    <a:pt x="122" y="23"/>
                    <a:pt x="130" y="20"/>
                  </a:cubicBezTo>
                  <a:cubicBezTo>
                    <a:pt x="138" y="18"/>
                    <a:pt x="149" y="11"/>
                    <a:pt x="153" y="8"/>
                  </a:cubicBezTo>
                  <a:cubicBezTo>
                    <a:pt x="157" y="6"/>
                    <a:pt x="153" y="6"/>
                    <a:pt x="147" y="3"/>
                  </a:cubicBezTo>
                  <a:cubicBezTo>
                    <a:pt x="141" y="0"/>
                    <a:pt x="132" y="6"/>
                    <a:pt x="131" y="7"/>
                  </a:cubicBezTo>
                  <a:cubicBezTo>
                    <a:pt x="129" y="8"/>
                    <a:pt x="131" y="9"/>
                    <a:pt x="124" y="11"/>
                  </a:cubicBezTo>
                  <a:cubicBezTo>
                    <a:pt x="117" y="14"/>
                    <a:pt x="116" y="13"/>
                    <a:pt x="107" y="14"/>
                  </a:cubicBezTo>
                  <a:cubicBezTo>
                    <a:pt x="98" y="15"/>
                    <a:pt x="101" y="15"/>
                    <a:pt x="94" y="14"/>
                  </a:cubicBezTo>
                  <a:cubicBezTo>
                    <a:pt x="86" y="13"/>
                    <a:pt x="88" y="17"/>
                    <a:pt x="87" y="17"/>
                  </a:cubicBezTo>
                  <a:cubicBezTo>
                    <a:pt x="86" y="17"/>
                    <a:pt x="77" y="19"/>
                    <a:pt x="65" y="23"/>
                  </a:cubicBezTo>
                  <a:cubicBezTo>
                    <a:pt x="53" y="28"/>
                    <a:pt x="61" y="27"/>
                    <a:pt x="55" y="31"/>
                  </a:cubicBezTo>
                  <a:cubicBezTo>
                    <a:pt x="50" y="35"/>
                    <a:pt x="49" y="34"/>
                    <a:pt x="45" y="35"/>
                  </a:cubicBezTo>
                  <a:cubicBezTo>
                    <a:pt x="41" y="36"/>
                    <a:pt x="49" y="36"/>
                    <a:pt x="48" y="38"/>
                  </a:cubicBezTo>
                  <a:cubicBezTo>
                    <a:pt x="47" y="41"/>
                    <a:pt x="47" y="40"/>
                    <a:pt x="43" y="41"/>
                  </a:cubicBezTo>
                  <a:cubicBezTo>
                    <a:pt x="39" y="43"/>
                    <a:pt x="41" y="47"/>
                    <a:pt x="40" y="49"/>
                  </a:cubicBezTo>
                  <a:cubicBezTo>
                    <a:pt x="39" y="51"/>
                    <a:pt x="36" y="53"/>
                    <a:pt x="30" y="55"/>
                  </a:cubicBezTo>
                  <a:cubicBezTo>
                    <a:pt x="23" y="57"/>
                    <a:pt x="35" y="58"/>
                    <a:pt x="33" y="59"/>
                  </a:cubicBezTo>
                  <a:cubicBezTo>
                    <a:pt x="30" y="60"/>
                    <a:pt x="35" y="62"/>
                    <a:pt x="35" y="62"/>
                  </a:cubicBezTo>
                  <a:cubicBezTo>
                    <a:pt x="35" y="62"/>
                    <a:pt x="32" y="64"/>
                    <a:pt x="28" y="64"/>
                  </a:cubicBezTo>
                  <a:cubicBezTo>
                    <a:pt x="24" y="65"/>
                    <a:pt x="26" y="65"/>
                    <a:pt x="24" y="68"/>
                  </a:cubicBezTo>
                  <a:cubicBezTo>
                    <a:pt x="22" y="71"/>
                    <a:pt x="23" y="70"/>
                    <a:pt x="19" y="71"/>
                  </a:cubicBezTo>
                  <a:cubicBezTo>
                    <a:pt x="14" y="72"/>
                    <a:pt x="17" y="75"/>
                    <a:pt x="18" y="79"/>
                  </a:cubicBezTo>
                  <a:cubicBezTo>
                    <a:pt x="18" y="83"/>
                    <a:pt x="14" y="79"/>
                    <a:pt x="7" y="8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49" name="Freeform 59"/>
            <p:cNvSpPr/>
            <p:nvPr/>
          </p:nvSpPr>
          <p:spPr bwMode="auto">
            <a:xfrm>
              <a:off x="8042275" y="1743076"/>
              <a:ext cx="149225" cy="61913"/>
            </a:xfrm>
            <a:custGeom>
              <a:avLst/>
              <a:gdLst>
                <a:gd name="T0" fmla="*/ 8 w 52"/>
                <a:gd name="T1" fmla="*/ 12 h 22"/>
                <a:gd name="T2" fmla="*/ 22 w 52"/>
                <a:gd name="T3" fmla="*/ 14 h 22"/>
                <a:gd name="T4" fmla="*/ 27 w 52"/>
                <a:gd name="T5" fmla="*/ 18 h 22"/>
                <a:gd name="T6" fmla="*/ 41 w 52"/>
                <a:gd name="T7" fmla="*/ 11 h 22"/>
                <a:gd name="T8" fmla="*/ 52 w 52"/>
                <a:gd name="T9" fmla="*/ 8 h 22"/>
                <a:gd name="T10" fmla="*/ 48 w 52"/>
                <a:gd name="T11" fmla="*/ 2 h 22"/>
                <a:gd name="T12" fmla="*/ 37 w 52"/>
                <a:gd name="T13" fmla="*/ 4 h 22"/>
                <a:gd name="T14" fmla="*/ 27 w 52"/>
                <a:gd name="T15" fmla="*/ 7 h 22"/>
                <a:gd name="T16" fmla="*/ 15 w 52"/>
                <a:gd name="T17" fmla="*/ 9 h 22"/>
                <a:gd name="T18" fmla="*/ 8 w 52"/>
                <a:gd name="T1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
                  <a:moveTo>
                    <a:pt x="8" y="12"/>
                  </a:moveTo>
                  <a:cubicBezTo>
                    <a:pt x="16" y="16"/>
                    <a:pt x="17" y="11"/>
                    <a:pt x="22" y="14"/>
                  </a:cubicBezTo>
                  <a:cubicBezTo>
                    <a:pt x="27" y="18"/>
                    <a:pt x="17" y="22"/>
                    <a:pt x="27" y="18"/>
                  </a:cubicBezTo>
                  <a:cubicBezTo>
                    <a:pt x="37" y="13"/>
                    <a:pt x="33" y="11"/>
                    <a:pt x="41" y="11"/>
                  </a:cubicBezTo>
                  <a:cubicBezTo>
                    <a:pt x="50" y="11"/>
                    <a:pt x="52" y="12"/>
                    <a:pt x="52" y="8"/>
                  </a:cubicBezTo>
                  <a:cubicBezTo>
                    <a:pt x="52" y="3"/>
                    <a:pt x="52" y="0"/>
                    <a:pt x="48" y="2"/>
                  </a:cubicBezTo>
                  <a:cubicBezTo>
                    <a:pt x="43" y="4"/>
                    <a:pt x="40" y="3"/>
                    <a:pt x="37" y="4"/>
                  </a:cubicBezTo>
                  <a:cubicBezTo>
                    <a:pt x="34" y="5"/>
                    <a:pt x="27" y="7"/>
                    <a:pt x="27" y="7"/>
                  </a:cubicBezTo>
                  <a:cubicBezTo>
                    <a:pt x="19" y="7"/>
                    <a:pt x="18" y="8"/>
                    <a:pt x="15" y="9"/>
                  </a:cubicBezTo>
                  <a:cubicBezTo>
                    <a:pt x="11" y="11"/>
                    <a:pt x="0" y="8"/>
                    <a:pt x="8" y="1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0" name="Freeform 60"/>
            <p:cNvSpPr/>
            <p:nvPr/>
          </p:nvSpPr>
          <p:spPr bwMode="auto">
            <a:xfrm>
              <a:off x="5611813" y="2263776"/>
              <a:ext cx="77788" cy="60325"/>
            </a:xfrm>
            <a:custGeom>
              <a:avLst/>
              <a:gdLst>
                <a:gd name="T0" fmla="*/ 13 w 27"/>
                <a:gd name="T1" fmla="*/ 21 h 21"/>
                <a:gd name="T2" fmla="*/ 26 w 27"/>
                <a:gd name="T3" fmla="*/ 18 h 21"/>
                <a:gd name="T4" fmla="*/ 13 w 27"/>
                <a:gd name="T5" fmla="*/ 9 h 21"/>
                <a:gd name="T6" fmla="*/ 1 w 27"/>
                <a:gd name="T7" fmla="*/ 9 h 21"/>
                <a:gd name="T8" fmla="*/ 13 w 27"/>
                <a:gd name="T9" fmla="*/ 21 h 21"/>
              </a:gdLst>
              <a:ahLst/>
              <a:cxnLst>
                <a:cxn ang="0">
                  <a:pos x="T0" y="T1"/>
                </a:cxn>
                <a:cxn ang="0">
                  <a:pos x="T2" y="T3"/>
                </a:cxn>
                <a:cxn ang="0">
                  <a:pos x="T4" y="T5"/>
                </a:cxn>
                <a:cxn ang="0">
                  <a:pos x="T6" y="T7"/>
                </a:cxn>
                <a:cxn ang="0">
                  <a:pos x="T8" y="T9"/>
                </a:cxn>
              </a:cxnLst>
              <a:rect l="0" t="0" r="r" b="b"/>
              <a:pathLst>
                <a:path w="27" h="21">
                  <a:moveTo>
                    <a:pt x="13" y="21"/>
                  </a:moveTo>
                  <a:cubicBezTo>
                    <a:pt x="19" y="21"/>
                    <a:pt x="24" y="21"/>
                    <a:pt x="26" y="18"/>
                  </a:cubicBezTo>
                  <a:cubicBezTo>
                    <a:pt x="27" y="15"/>
                    <a:pt x="13" y="9"/>
                    <a:pt x="13" y="9"/>
                  </a:cubicBezTo>
                  <a:cubicBezTo>
                    <a:pt x="9" y="8"/>
                    <a:pt x="0" y="0"/>
                    <a:pt x="1" y="9"/>
                  </a:cubicBezTo>
                  <a:cubicBezTo>
                    <a:pt x="2" y="17"/>
                    <a:pt x="7" y="21"/>
                    <a:pt x="13" y="2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1" name="Freeform 61"/>
            <p:cNvSpPr/>
            <p:nvPr/>
          </p:nvSpPr>
          <p:spPr bwMode="auto">
            <a:xfrm>
              <a:off x="8091488" y="2306638"/>
              <a:ext cx="80963" cy="38100"/>
            </a:xfrm>
            <a:custGeom>
              <a:avLst/>
              <a:gdLst>
                <a:gd name="T0" fmla="*/ 14 w 28"/>
                <a:gd name="T1" fmla="*/ 0 h 13"/>
                <a:gd name="T2" fmla="*/ 6 w 28"/>
                <a:gd name="T3" fmla="*/ 11 h 13"/>
                <a:gd name="T4" fmla="*/ 19 w 28"/>
                <a:gd name="T5" fmla="*/ 10 h 13"/>
                <a:gd name="T6" fmla="*/ 25 w 28"/>
                <a:gd name="T7" fmla="*/ 5 h 13"/>
                <a:gd name="T8" fmla="*/ 14 w 28"/>
                <a:gd name="T9" fmla="*/ 0 h 13"/>
              </a:gdLst>
              <a:ahLst/>
              <a:cxnLst>
                <a:cxn ang="0">
                  <a:pos x="T0" y="T1"/>
                </a:cxn>
                <a:cxn ang="0">
                  <a:pos x="T2" y="T3"/>
                </a:cxn>
                <a:cxn ang="0">
                  <a:pos x="T4" y="T5"/>
                </a:cxn>
                <a:cxn ang="0">
                  <a:pos x="T6" y="T7"/>
                </a:cxn>
                <a:cxn ang="0">
                  <a:pos x="T8" y="T9"/>
                </a:cxn>
              </a:cxnLst>
              <a:rect l="0" t="0" r="r" b="b"/>
              <a:pathLst>
                <a:path w="28" h="13">
                  <a:moveTo>
                    <a:pt x="14" y="0"/>
                  </a:moveTo>
                  <a:cubicBezTo>
                    <a:pt x="7" y="2"/>
                    <a:pt x="0" y="9"/>
                    <a:pt x="6" y="11"/>
                  </a:cubicBezTo>
                  <a:cubicBezTo>
                    <a:pt x="12" y="13"/>
                    <a:pt x="15" y="12"/>
                    <a:pt x="19" y="10"/>
                  </a:cubicBezTo>
                  <a:cubicBezTo>
                    <a:pt x="23" y="9"/>
                    <a:pt x="28" y="7"/>
                    <a:pt x="25" y="5"/>
                  </a:cubicBezTo>
                  <a:cubicBezTo>
                    <a:pt x="23" y="4"/>
                    <a:pt x="14" y="0"/>
                    <a:pt x="14"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2" name="Freeform 62"/>
            <p:cNvSpPr/>
            <p:nvPr/>
          </p:nvSpPr>
          <p:spPr bwMode="auto">
            <a:xfrm>
              <a:off x="8342313" y="1698626"/>
              <a:ext cx="49213" cy="14288"/>
            </a:xfrm>
            <a:custGeom>
              <a:avLst/>
              <a:gdLst>
                <a:gd name="T0" fmla="*/ 17 w 17"/>
                <a:gd name="T1" fmla="*/ 4 h 5"/>
                <a:gd name="T2" fmla="*/ 13 w 17"/>
                <a:gd name="T3" fmla="*/ 0 h 5"/>
                <a:gd name="T4" fmla="*/ 7 w 17"/>
                <a:gd name="T5" fmla="*/ 2 h 5"/>
                <a:gd name="T6" fmla="*/ 17 w 17"/>
                <a:gd name="T7" fmla="*/ 4 h 5"/>
              </a:gdLst>
              <a:ahLst/>
              <a:cxnLst>
                <a:cxn ang="0">
                  <a:pos x="T0" y="T1"/>
                </a:cxn>
                <a:cxn ang="0">
                  <a:pos x="T2" y="T3"/>
                </a:cxn>
                <a:cxn ang="0">
                  <a:pos x="T4" y="T5"/>
                </a:cxn>
                <a:cxn ang="0">
                  <a:pos x="T6" y="T7"/>
                </a:cxn>
              </a:cxnLst>
              <a:rect l="0" t="0" r="r" b="b"/>
              <a:pathLst>
                <a:path w="17" h="5">
                  <a:moveTo>
                    <a:pt x="17" y="4"/>
                  </a:moveTo>
                  <a:cubicBezTo>
                    <a:pt x="17" y="2"/>
                    <a:pt x="13" y="0"/>
                    <a:pt x="13" y="0"/>
                  </a:cubicBezTo>
                  <a:cubicBezTo>
                    <a:pt x="9" y="2"/>
                    <a:pt x="0" y="0"/>
                    <a:pt x="7" y="2"/>
                  </a:cubicBezTo>
                  <a:cubicBezTo>
                    <a:pt x="14" y="5"/>
                    <a:pt x="17" y="5"/>
                    <a:pt x="17"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3" name="Freeform 63"/>
            <p:cNvSpPr/>
            <p:nvPr/>
          </p:nvSpPr>
          <p:spPr bwMode="auto">
            <a:xfrm>
              <a:off x="8267700" y="1716088"/>
              <a:ext cx="106363" cy="20638"/>
            </a:xfrm>
            <a:custGeom>
              <a:avLst/>
              <a:gdLst>
                <a:gd name="T0" fmla="*/ 14 w 37"/>
                <a:gd name="T1" fmla="*/ 5 h 7"/>
                <a:gd name="T2" fmla="*/ 32 w 37"/>
                <a:gd name="T3" fmla="*/ 5 h 7"/>
                <a:gd name="T4" fmla="*/ 37 w 37"/>
                <a:gd name="T5" fmla="*/ 4 h 7"/>
                <a:gd name="T6" fmla="*/ 30 w 37"/>
                <a:gd name="T7" fmla="*/ 1 h 7"/>
                <a:gd name="T8" fmla="*/ 22 w 37"/>
                <a:gd name="T9" fmla="*/ 0 h 7"/>
                <a:gd name="T10" fmla="*/ 14 w 37"/>
                <a:gd name="T11" fmla="*/ 5 h 7"/>
              </a:gdLst>
              <a:ahLst/>
              <a:cxnLst>
                <a:cxn ang="0">
                  <a:pos x="T0" y="T1"/>
                </a:cxn>
                <a:cxn ang="0">
                  <a:pos x="T2" y="T3"/>
                </a:cxn>
                <a:cxn ang="0">
                  <a:pos x="T4" y="T5"/>
                </a:cxn>
                <a:cxn ang="0">
                  <a:pos x="T6" y="T7"/>
                </a:cxn>
                <a:cxn ang="0">
                  <a:pos x="T8" y="T9"/>
                </a:cxn>
                <a:cxn ang="0">
                  <a:pos x="T10" y="T11"/>
                </a:cxn>
              </a:cxnLst>
              <a:rect l="0" t="0" r="r" b="b"/>
              <a:pathLst>
                <a:path w="37" h="7">
                  <a:moveTo>
                    <a:pt x="14" y="5"/>
                  </a:moveTo>
                  <a:cubicBezTo>
                    <a:pt x="28" y="7"/>
                    <a:pt x="32" y="5"/>
                    <a:pt x="32" y="5"/>
                  </a:cubicBezTo>
                  <a:cubicBezTo>
                    <a:pt x="37" y="4"/>
                    <a:pt x="37" y="4"/>
                    <a:pt x="37" y="4"/>
                  </a:cubicBezTo>
                  <a:cubicBezTo>
                    <a:pt x="30" y="1"/>
                    <a:pt x="30" y="1"/>
                    <a:pt x="30" y="1"/>
                  </a:cubicBezTo>
                  <a:cubicBezTo>
                    <a:pt x="22" y="0"/>
                    <a:pt x="22" y="0"/>
                    <a:pt x="22" y="0"/>
                  </a:cubicBezTo>
                  <a:cubicBezTo>
                    <a:pt x="18" y="3"/>
                    <a:pt x="0" y="3"/>
                    <a:pt x="14"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4" name="Freeform 64"/>
            <p:cNvSpPr/>
            <p:nvPr/>
          </p:nvSpPr>
          <p:spPr bwMode="auto">
            <a:xfrm>
              <a:off x="7446963" y="2298701"/>
              <a:ext cx="249238" cy="388938"/>
            </a:xfrm>
            <a:custGeom>
              <a:avLst/>
              <a:gdLst>
                <a:gd name="T0" fmla="*/ 67 w 87"/>
                <a:gd name="T1" fmla="*/ 10 h 135"/>
                <a:gd name="T2" fmla="*/ 67 w 87"/>
                <a:gd name="T3" fmla="*/ 8 h 135"/>
                <a:gd name="T4" fmla="*/ 69 w 87"/>
                <a:gd name="T5" fmla="*/ 4 h 135"/>
                <a:gd name="T6" fmla="*/ 66 w 87"/>
                <a:gd name="T7" fmla="*/ 0 h 135"/>
                <a:gd name="T8" fmla="*/ 60 w 87"/>
                <a:gd name="T9" fmla="*/ 0 h 135"/>
                <a:gd name="T10" fmla="*/ 46 w 87"/>
                <a:gd name="T11" fmla="*/ 5 h 135"/>
                <a:gd name="T12" fmla="*/ 44 w 87"/>
                <a:gd name="T13" fmla="*/ 13 h 135"/>
                <a:gd name="T14" fmla="*/ 39 w 87"/>
                <a:gd name="T15" fmla="*/ 21 h 135"/>
                <a:gd name="T16" fmla="*/ 28 w 87"/>
                <a:gd name="T17" fmla="*/ 18 h 135"/>
                <a:gd name="T18" fmla="*/ 24 w 87"/>
                <a:gd name="T19" fmla="*/ 18 h 135"/>
                <a:gd name="T20" fmla="*/ 19 w 87"/>
                <a:gd name="T21" fmla="*/ 18 h 135"/>
                <a:gd name="T22" fmla="*/ 23 w 87"/>
                <a:gd name="T23" fmla="*/ 21 h 135"/>
                <a:gd name="T24" fmla="*/ 27 w 87"/>
                <a:gd name="T25" fmla="*/ 26 h 135"/>
                <a:gd name="T26" fmla="*/ 25 w 87"/>
                <a:gd name="T27" fmla="*/ 34 h 135"/>
                <a:gd name="T28" fmla="*/ 29 w 87"/>
                <a:gd name="T29" fmla="*/ 42 h 135"/>
                <a:gd name="T30" fmla="*/ 29 w 87"/>
                <a:gd name="T31" fmla="*/ 45 h 135"/>
                <a:gd name="T32" fmla="*/ 26 w 87"/>
                <a:gd name="T33" fmla="*/ 49 h 135"/>
                <a:gd name="T34" fmla="*/ 26 w 87"/>
                <a:gd name="T35" fmla="*/ 49 h 135"/>
                <a:gd name="T36" fmla="*/ 33 w 87"/>
                <a:gd name="T37" fmla="*/ 60 h 135"/>
                <a:gd name="T38" fmla="*/ 39 w 87"/>
                <a:gd name="T39" fmla="*/ 69 h 135"/>
                <a:gd name="T40" fmla="*/ 30 w 87"/>
                <a:gd name="T41" fmla="*/ 75 h 135"/>
                <a:gd name="T42" fmla="*/ 13 w 87"/>
                <a:gd name="T43" fmla="*/ 91 h 135"/>
                <a:gd name="T44" fmla="*/ 4 w 87"/>
                <a:gd name="T45" fmla="*/ 104 h 135"/>
                <a:gd name="T46" fmla="*/ 6 w 87"/>
                <a:gd name="T47" fmla="*/ 124 h 135"/>
                <a:gd name="T48" fmla="*/ 19 w 87"/>
                <a:gd name="T49" fmla="*/ 134 h 135"/>
                <a:gd name="T50" fmla="*/ 47 w 87"/>
                <a:gd name="T51" fmla="*/ 130 h 135"/>
                <a:gd name="T52" fmla="*/ 57 w 87"/>
                <a:gd name="T53" fmla="*/ 129 h 135"/>
                <a:gd name="T54" fmla="*/ 78 w 87"/>
                <a:gd name="T55" fmla="*/ 109 h 135"/>
                <a:gd name="T56" fmla="*/ 87 w 87"/>
                <a:gd name="T57" fmla="*/ 97 h 135"/>
                <a:gd name="T58" fmla="*/ 78 w 87"/>
                <a:gd name="T59" fmla="*/ 92 h 135"/>
                <a:gd name="T60" fmla="*/ 75 w 87"/>
                <a:gd name="T61" fmla="*/ 88 h 135"/>
                <a:gd name="T62" fmla="*/ 78 w 87"/>
                <a:gd name="T63" fmla="*/ 84 h 135"/>
                <a:gd name="T64" fmla="*/ 80 w 87"/>
                <a:gd name="T65" fmla="*/ 83 h 135"/>
                <a:gd name="T66" fmla="*/ 77 w 87"/>
                <a:gd name="T67" fmla="*/ 78 h 135"/>
                <a:gd name="T68" fmla="*/ 77 w 87"/>
                <a:gd name="T69" fmla="*/ 75 h 135"/>
                <a:gd name="T70" fmla="*/ 75 w 87"/>
                <a:gd name="T71" fmla="*/ 69 h 135"/>
                <a:gd name="T72" fmla="*/ 72 w 87"/>
                <a:gd name="T73" fmla="*/ 66 h 135"/>
                <a:gd name="T74" fmla="*/ 76 w 87"/>
                <a:gd name="T75" fmla="*/ 59 h 135"/>
                <a:gd name="T76" fmla="*/ 72 w 87"/>
                <a:gd name="T77" fmla="*/ 50 h 135"/>
                <a:gd name="T78" fmla="*/ 70 w 87"/>
                <a:gd name="T79" fmla="*/ 40 h 135"/>
                <a:gd name="T80" fmla="*/ 73 w 87"/>
                <a:gd name="T81" fmla="*/ 35 h 135"/>
                <a:gd name="T82" fmla="*/ 74 w 87"/>
                <a:gd name="T83" fmla="*/ 33 h 135"/>
                <a:gd name="T84" fmla="*/ 74 w 87"/>
                <a:gd name="T85" fmla="*/ 32 h 135"/>
                <a:gd name="T86" fmla="*/ 62 w 87"/>
                <a:gd name="T87" fmla="*/ 18 h 135"/>
                <a:gd name="T88" fmla="*/ 63 w 87"/>
                <a:gd name="T89" fmla="*/ 1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135">
                  <a:moveTo>
                    <a:pt x="66" y="10"/>
                  </a:moveTo>
                  <a:cubicBezTo>
                    <a:pt x="66" y="10"/>
                    <a:pt x="67" y="10"/>
                    <a:pt x="67" y="10"/>
                  </a:cubicBezTo>
                  <a:cubicBezTo>
                    <a:pt x="67" y="9"/>
                    <a:pt x="67" y="9"/>
                    <a:pt x="67" y="9"/>
                  </a:cubicBezTo>
                  <a:cubicBezTo>
                    <a:pt x="67" y="8"/>
                    <a:pt x="67" y="8"/>
                    <a:pt x="67" y="8"/>
                  </a:cubicBezTo>
                  <a:cubicBezTo>
                    <a:pt x="67" y="8"/>
                    <a:pt x="67" y="7"/>
                    <a:pt x="68" y="6"/>
                  </a:cubicBezTo>
                  <a:cubicBezTo>
                    <a:pt x="68" y="5"/>
                    <a:pt x="69" y="4"/>
                    <a:pt x="69" y="4"/>
                  </a:cubicBezTo>
                  <a:cubicBezTo>
                    <a:pt x="69" y="4"/>
                    <a:pt x="69" y="3"/>
                    <a:pt x="69" y="3"/>
                  </a:cubicBezTo>
                  <a:cubicBezTo>
                    <a:pt x="68" y="3"/>
                    <a:pt x="67" y="2"/>
                    <a:pt x="66" y="0"/>
                  </a:cubicBezTo>
                  <a:cubicBezTo>
                    <a:pt x="66" y="0"/>
                    <a:pt x="66" y="0"/>
                    <a:pt x="65" y="0"/>
                  </a:cubicBezTo>
                  <a:cubicBezTo>
                    <a:pt x="64" y="0"/>
                    <a:pt x="62" y="0"/>
                    <a:pt x="60" y="0"/>
                  </a:cubicBezTo>
                  <a:cubicBezTo>
                    <a:pt x="59" y="0"/>
                    <a:pt x="58" y="0"/>
                    <a:pt x="57" y="0"/>
                  </a:cubicBezTo>
                  <a:cubicBezTo>
                    <a:pt x="55" y="0"/>
                    <a:pt x="52" y="1"/>
                    <a:pt x="46" y="5"/>
                  </a:cubicBezTo>
                  <a:cubicBezTo>
                    <a:pt x="44" y="6"/>
                    <a:pt x="44" y="7"/>
                    <a:pt x="44" y="10"/>
                  </a:cubicBezTo>
                  <a:cubicBezTo>
                    <a:pt x="44" y="11"/>
                    <a:pt x="44" y="12"/>
                    <a:pt x="44" y="13"/>
                  </a:cubicBezTo>
                  <a:cubicBezTo>
                    <a:pt x="44" y="14"/>
                    <a:pt x="44" y="16"/>
                    <a:pt x="43" y="18"/>
                  </a:cubicBezTo>
                  <a:cubicBezTo>
                    <a:pt x="43" y="20"/>
                    <a:pt x="40" y="21"/>
                    <a:pt x="39" y="21"/>
                  </a:cubicBezTo>
                  <a:cubicBezTo>
                    <a:pt x="38" y="21"/>
                    <a:pt x="38" y="21"/>
                    <a:pt x="38" y="21"/>
                  </a:cubicBezTo>
                  <a:cubicBezTo>
                    <a:pt x="34" y="21"/>
                    <a:pt x="31" y="18"/>
                    <a:pt x="28" y="18"/>
                  </a:cubicBezTo>
                  <a:cubicBezTo>
                    <a:pt x="27" y="17"/>
                    <a:pt x="27" y="17"/>
                    <a:pt x="26" y="17"/>
                  </a:cubicBezTo>
                  <a:cubicBezTo>
                    <a:pt x="26" y="17"/>
                    <a:pt x="25" y="18"/>
                    <a:pt x="24" y="18"/>
                  </a:cubicBezTo>
                  <a:cubicBezTo>
                    <a:pt x="23" y="18"/>
                    <a:pt x="22" y="18"/>
                    <a:pt x="20" y="18"/>
                  </a:cubicBezTo>
                  <a:cubicBezTo>
                    <a:pt x="20" y="18"/>
                    <a:pt x="19" y="18"/>
                    <a:pt x="19" y="18"/>
                  </a:cubicBezTo>
                  <a:cubicBezTo>
                    <a:pt x="20" y="19"/>
                    <a:pt x="21" y="20"/>
                    <a:pt x="21" y="20"/>
                  </a:cubicBezTo>
                  <a:cubicBezTo>
                    <a:pt x="22" y="21"/>
                    <a:pt x="22" y="21"/>
                    <a:pt x="23" y="21"/>
                  </a:cubicBezTo>
                  <a:cubicBezTo>
                    <a:pt x="24" y="22"/>
                    <a:pt x="25" y="22"/>
                    <a:pt x="26" y="23"/>
                  </a:cubicBezTo>
                  <a:cubicBezTo>
                    <a:pt x="27" y="24"/>
                    <a:pt x="27" y="25"/>
                    <a:pt x="27" y="26"/>
                  </a:cubicBezTo>
                  <a:cubicBezTo>
                    <a:pt x="27" y="27"/>
                    <a:pt x="27" y="28"/>
                    <a:pt x="26" y="29"/>
                  </a:cubicBezTo>
                  <a:cubicBezTo>
                    <a:pt x="26" y="32"/>
                    <a:pt x="25" y="33"/>
                    <a:pt x="25" y="34"/>
                  </a:cubicBezTo>
                  <a:cubicBezTo>
                    <a:pt x="25" y="35"/>
                    <a:pt x="25" y="36"/>
                    <a:pt x="27" y="37"/>
                  </a:cubicBezTo>
                  <a:cubicBezTo>
                    <a:pt x="28" y="39"/>
                    <a:pt x="29" y="40"/>
                    <a:pt x="29" y="42"/>
                  </a:cubicBezTo>
                  <a:cubicBezTo>
                    <a:pt x="29" y="43"/>
                    <a:pt x="29" y="44"/>
                    <a:pt x="29" y="44"/>
                  </a:cubicBezTo>
                  <a:cubicBezTo>
                    <a:pt x="29" y="45"/>
                    <a:pt x="29" y="45"/>
                    <a:pt x="29" y="45"/>
                  </a:cubicBezTo>
                  <a:cubicBezTo>
                    <a:pt x="29" y="46"/>
                    <a:pt x="28" y="47"/>
                    <a:pt x="28" y="48"/>
                  </a:cubicBezTo>
                  <a:cubicBezTo>
                    <a:pt x="27" y="48"/>
                    <a:pt x="27" y="48"/>
                    <a:pt x="26" y="49"/>
                  </a:cubicBezTo>
                  <a:cubicBezTo>
                    <a:pt x="26" y="49"/>
                    <a:pt x="26" y="49"/>
                    <a:pt x="26" y="49"/>
                  </a:cubicBezTo>
                  <a:cubicBezTo>
                    <a:pt x="26" y="49"/>
                    <a:pt x="26" y="49"/>
                    <a:pt x="26" y="49"/>
                  </a:cubicBezTo>
                  <a:cubicBezTo>
                    <a:pt x="30" y="53"/>
                    <a:pt x="31" y="56"/>
                    <a:pt x="31" y="59"/>
                  </a:cubicBezTo>
                  <a:cubicBezTo>
                    <a:pt x="32" y="59"/>
                    <a:pt x="31" y="59"/>
                    <a:pt x="33" y="60"/>
                  </a:cubicBezTo>
                  <a:cubicBezTo>
                    <a:pt x="36" y="61"/>
                    <a:pt x="38" y="61"/>
                    <a:pt x="38" y="63"/>
                  </a:cubicBezTo>
                  <a:cubicBezTo>
                    <a:pt x="38" y="65"/>
                    <a:pt x="40" y="67"/>
                    <a:pt x="39" y="69"/>
                  </a:cubicBezTo>
                  <a:cubicBezTo>
                    <a:pt x="38" y="72"/>
                    <a:pt x="37" y="70"/>
                    <a:pt x="35" y="70"/>
                  </a:cubicBezTo>
                  <a:cubicBezTo>
                    <a:pt x="33" y="71"/>
                    <a:pt x="32" y="74"/>
                    <a:pt x="30" y="75"/>
                  </a:cubicBezTo>
                  <a:cubicBezTo>
                    <a:pt x="28" y="77"/>
                    <a:pt x="21" y="81"/>
                    <a:pt x="17" y="86"/>
                  </a:cubicBezTo>
                  <a:cubicBezTo>
                    <a:pt x="13" y="91"/>
                    <a:pt x="15" y="92"/>
                    <a:pt x="13" y="91"/>
                  </a:cubicBezTo>
                  <a:cubicBezTo>
                    <a:pt x="10" y="90"/>
                    <a:pt x="8" y="93"/>
                    <a:pt x="4" y="97"/>
                  </a:cubicBezTo>
                  <a:cubicBezTo>
                    <a:pt x="0" y="101"/>
                    <a:pt x="5" y="101"/>
                    <a:pt x="4" y="104"/>
                  </a:cubicBezTo>
                  <a:cubicBezTo>
                    <a:pt x="3" y="108"/>
                    <a:pt x="5" y="110"/>
                    <a:pt x="7" y="114"/>
                  </a:cubicBezTo>
                  <a:cubicBezTo>
                    <a:pt x="9" y="118"/>
                    <a:pt x="6" y="119"/>
                    <a:pt x="6" y="124"/>
                  </a:cubicBezTo>
                  <a:cubicBezTo>
                    <a:pt x="5" y="130"/>
                    <a:pt x="7" y="129"/>
                    <a:pt x="11" y="129"/>
                  </a:cubicBezTo>
                  <a:cubicBezTo>
                    <a:pt x="16" y="130"/>
                    <a:pt x="16" y="133"/>
                    <a:pt x="19" y="134"/>
                  </a:cubicBezTo>
                  <a:cubicBezTo>
                    <a:pt x="22" y="135"/>
                    <a:pt x="31" y="133"/>
                    <a:pt x="35" y="130"/>
                  </a:cubicBezTo>
                  <a:cubicBezTo>
                    <a:pt x="39" y="128"/>
                    <a:pt x="39" y="130"/>
                    <a:pt x="47" y="130"/>
                  </a:cubicBezTo>
                  <a:cubicBezTo>
                    <a:pt x="54" y="130"/>
                    <a:pt x="51" y="129"/>
                    <a:pt x="54" y="129"/>
                  </a:cubicBezTo>
                  <a:cubicBezTo>
                    <a:pt x="55" y="129"/>
                    <a:pt x="56" y="129"/>
                    <a:pt x="57" y="129"/>
                  </a:cubicBezTo>
                  <a:cubicBezTo>
                    <a:pt x="59" y="127"/>
                    <a:pt x="65" y="122"/>
                    <a:pt x="67" y="120"/>
                  </a:cubicBezTo>
                  <a:cubicBezTo>
                    <a:pt x="70" y="117"/>
                    <a:pt x="74" y="112"/>
                    <a:pt x="78" y="109"/>
                  </a:cubicBezTo>
                  <a:cubicBezTo>
                    <a:pt x="79" y="107"/>
                    <a:pt x="82" y="104"/>
                    <a:pt x="84" y="102"/>
                  </a:cubicBezTo>
                  <a:cubicBezTo>
                    <a:pt x="86" y="100"/>
                    <a:pt x="87" y="97"/>
                    <a:pt x="87" y="97"/>
                  </a:cubicBezTo>
                  <a:cubicBezTo>
                    <a:pt x="87" y="97"/>
                    <a:pt x="87" y="96"/>
                    <a:pt x="85" y="95"/>
                  </a:cubicBezTo>
                  <a:cubicBezTo>
                    <a:pt x="83" y="94"/>
                    <a:pt x="81" y="93"/>
                    <a:pt x="78" y="92"/>
                  </a:cubicBezTo>
                  <a:cubicBezTo>
                    <a:pt x="77" y="92"/>
                    <a:pt x="77" y="91"/>
                    <a:pt x="76" y="91"/>
                  </a:cubicBezTo>
                  <a:cubicBezTo>
                    <a:pt x="76" y="90"/>
                    <a:pt x="75" y="89"/>
                    <a:pt x="75" y="88"/>
                  </a:cubicBezTo>
                  <a:cubicBezTo>
                    <a:pt x="75" y="87"/>
                    <a:pt x="76" y="86"/>
                    <a:pt x="76" y="85"/>
                  </a:cubicBezTo>
                  <a:cubicBezTo>
                    <a:pt x="77" y="85"/>
                    <a:pt x="78" y="85"/>
                    <a:pt x="78" y="84"/>
                  </a:cubicBezTo>
                  <a:cubicBezTo>
                    <a:pt x="79" y="84"/>
                    <a:pt x="80" y="83"/>
                    <a:pt x="80" y="83"/>
                  </a:cubicBezTo>
                  <a:cubicBezTo>
                    <a:pt x="80" y="83"/>
                    <a:pt x="80" y="83"/>
                    <a:pt x="80" y="83"/>
                  </a:cubicBezTo>
                  <a:cubicBezTo>
                    <a:pt x="80" y="83"/>
                    <a:pt x="79" y="82"/>
                    <a:pt x="78" y="81"/>
                  </a:cubicBezTo>
                  <a:cubicBezTo>
                    <a:pt x="77" y="80"/>
                    <a:pt x="77" y="79"/>
                    <a:pt x="77" y="78"/>
                  </a:cubicBezTo>
                  <a:cubicBezTo>
                    <a:pt x="77" y="77"/>
                    <a:pt x="77" y="76"/>
                    <a:pt x="77" y="76"/>
                  </a:cubicBezTo>
                  <a:cubicBezTo>
                    <a:pt x="77" y="76"/>
                    <a:pt x="77" y="75"/>
                    <a:pt x="77" y="75"/>
                  </a:cubicBezTo>
                  <a:cubicBezTo>
                    <a:pt x="76" y="75"/>
                    <a:pt x="75" y="73"/>
                    <a:pt x="75" y="70"/>
                  </a:cubicBezTo>
                  <a:cubicBezTo>
                    <a:pt x="75" y="70"/>
                    <a:pt x="75" y="69"/>
                    <a:pt x="75" y="69"/>
                  </a:cubicBezTo>
                  <a:cubicBezTo>
                    <a:pt x="74" y="69"/>
                    <a:pt x="74" y="69"/>
                    <a:pt x="73" y="68"/>
                  </a:cubicBezTo>
                  <a:cubicBezTo>
                    <a:pt x="73" y="68"/>
                    <a:pt x="72" y="67"/>
                    <a:pt x="72" y="66"/>
                  </a:cubicBezTo>
                  <a:cubicBezTo>
                    <a:pt x="73" y="65"/>
                    <a:pt x="73" y="64"/>
                    <a:pt x="74" y="62"/>
                  </a:cubicBezTo>
                  <a:cubicBezTo>
                    <a:pt x="74" y="61"/>
                    <a:pt x="75" y="60"/>
                    <a:pt x="76" y="59"/>
                  </a:cubicBezTo>
                  <a:cubicBezTo>
                    <a:pt x="76" y="59"/>
                    <a:pt x="76" y="59"/>
                    <a:pt x="76" y="58"/>
                  </a:cubicBezTo>
                  <a:cubicBezTo>
                    <a:pt x="76" y="57"/>
                    <a:pt x="75" y="53"/>
                    <a:pt x="72" y="50"/>
                  </a:cubicBezTo>
                  <a:cubicBezTo>
                    <a:pt x="70" y="48"/>
                    <a:pt x="69" y="46"/>
                    <a:pt x="69" y="44"/>
                  </a:cubicBezTo>
                  <a:cubicBezTo>
                    <a:pt x="69" y="42"/>
                    <a:pt x="70" y="40"/>
                    <a:pt x="70" y="40"/>
                  </a:cubicBezTo>
                  <a:cubicBezTo>
                    <a:pt x="70" y="40"/>
                    <a:pt x="70" y="40"/>
                    <a:pt x="70" y="40"/>
                  </a:cubicBezTo>
                  <a:cubicBezTo>
                    <a:pt x="70" y="37"/>
                    <a:pt x="72" y="36"/>
                    <a:pt x="73" y="35"/>
                  </a:cubicBezTo>
                  <a:cubicBezTo>
                    <a:pt x="74" y="34"/>
                    <a:pt x="74" y="33"/>
                    <a:pt x="74" y="33"/>
                  </a:cubicBezTo>
                  <a:cubicBezTo>
                    <a:pt x="74" y="33"/>
                    <a:pt x="74" y="33"/>
                    <a:pt x="74" y="33"/>
                  </a:cubicBezTo>
                  <a:cubicBezTo>
                    <a:pt x="74" y="33"/>
                    <a:pt x="74" y="33"/>
                    <a:pt x="74" y="33"/>
                  </a:cubicBezTo>
                  <a:cubicBezTo>
                    <a:pt x="74" y="33"/>
                    <a:pt x="74" y="33"/>
                    <a:pt x="74" y="32"/>
                  </a:cubicBezTo>
                  <a:cubicBezTo>
                    <a:pt x="73" y="32"/>
                    <a:pt x="72" y="31"/>
                    <a:pt x="70" y="30"/>
                  </a:cubicBezTo>
                  <a:cubicBezTo>
                    <a:pt x="68" y="28"/>
                    <a:pt x="64" y="25"/>
                    <a:pt x="62" y="18"/>
                  </a:cubicBezTo>
                  <a:cubicBezTo>
                    <a:pt x="62" y="17"/>
                    <a:pt x="62" y="17"/>
                    <a:pt x="62" y="16"/>
                  </a:cubicBezTo>
                  <a:cubicBezTo>
                    <a:pt x="62" y="14"/>
                    <a:pt x="62" y="13"/>
                    <a:pt x="63" y="12"/>
                  </a:cubicBezTo>
                  <a:cubicBezTo>
                    <a:pt x="64" y="11"/>
                    <a:pt x="65" y="11"/>
                    <a:pt x="66" y="1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5" name="Freeform 65"/>
            <p:cNvSpPr/>
            <p:nvPr/>
          </p:nvSpPr>
          <p:spPr bwMode="auto">
            <a:xfrm>
              <a:off x="7434263" y="2697163"/>
              <a:ext cx="296863" cy="279400"/>
            </a:xfrm>
            <a:custGeom>
              <a:avLst/>
              <a:gdLst>
                <a:gd name="T0" fmla="*/ 64 w 103"/>
                <a:gd name="T1" fmla="*/ 3 h 97"/>
                <a:gd name="T2" fmla="*/ 63 w 103"/>
                <a:gd name="T3" fmla="*/ 3 h 97"/>
                <a:gd name="T4" fmla="*/ 53 w 103"/>
                <a:gd name="T5" fmla="*/ 2 h 97"/>
                <a:gd name="T6" fmla="*/ 39 w 103"/>
                <a:gd name="T7" fmla="*/ 3 h 97"/>
                <a:gd name="T8" fmla="*/ 27 w 103"/>
                <a:gd name="T9" fmla="*/ 8 h 97"/>
                <a:gd name="T10" fmla="*/ 32 w 103"/>
                <a:gd name="T11" fmla="*/ 18 h 97"/>
                <a:gd name="T12" fmla="*/ 35 w 103"/>
                <a:gd name="T13" fmla="*/ 20 h 97"/>
                <a:gd name="T14" fmla="*/ 33 w 103"/>
                <a:gd name="T15" fmla="*/ 29 h 97"/>
                <a:gd name="T16" fmla="*/ 27 w 103"/>
                <a:gd name="T17" fmla="*/ 31 h 97"/>
                <a:gd name="T18" fmla="*/ 18 w 103"/>
                <a:gd name="T19" fmla="*/ 25 h 97"/>
                <a:gd name="T20" fmla="*/ 13 w 103"/>
                <a:gd name="T21" fmla="*/ 26 h 97"/>
                <a:gd name="T22" fmla="*/ 9 w 103"/>
                <a:gd name="T23" fmla="*/ 31 h 97"/>
                <a:gd name="T24" fmla="*/ 8 w 103"/>
                <a:gd name="T25" fmla="*/ 52 h 97"/>
                <a:gd name="T26" fmla="*/ 0 w 103"/>
                <a:gd name="T27" fmla="*/ 61 h 97"/>
                <a:gd name="T28" fmla="*/ 1 w 103"/>
                <a:gd name="T29" fmla="*/ 62 h 97"/>
                <a:gd name="T30" fmla="*/ 5 w 103"/>
                <a:gd name="T31" fmla="*/ 62 h 97"/>
                <a:gd name="T32" fmla="*/ 26 w 103"/>
                <a:gd name="T33" fmla="*/ 63 h 97"/>
                <a:gd name="T34" fmla="*/ 30 w 103"/>
                <a:gd name="T35" fmla="*/ 66 h 97"/>
                <a:gd name="T36" fmla="*/ 32 w 103"/>
                <a:gd name="T37" fmla="*/ 70 h 97"/>
                <a:gd name="T38" fmla="*/ 33 w 103"/>
                <a:gd name="T39" fmla="*/ 80 h 97"/>
                <a:gd name="T40" fmla="*/ 33 w 103"/>
                <a:gd name="T41" fmla="*/ 83 h 97"/>
                <a:gd name="T42" fmla="*/ 30 w 103"/>
                <a:gd name="T43" fmla="*/ 85 h 97"/>
                <a:gd name="T44" fmla="*/ 29 w 103"/>
                <a:gd name="T45" fmla="*/ 86 h 97"/>
                <a:gd name="T46" fmla="*/ 29 w 103"/>
                <a:gd name="T47" fmla="*/ 86 h 97"/>
                <a:gd name="T48" fmla="*/ 30 w 103"/>
                <a:gd name="T49" fmla="*/ 89 h 97"/>
                <a:gd name="T50" fmla="*/ 32 w 103"/>
                <a:gd name="T51" fmla="*/ 91 h 97"/>
                <a:gd name="T52" fmla="*/ 32 w 103"/>
                <a:gd name="T53" fmla="*/ 92 h 97"/>
                <a:gd name="T54" fmla="*/ 40 w 103"/>
                <a:gd name="T55" fmla="*/ 90 h 97"/>
                <a:gd name="T56" fmla="*/ 43 w 103"/>
                <a:gd name="T57" fmla="*/ 90 h 97"/>
                <a:gd name="T58" fmla="*/ 65 w 103"/>
                <a:gd name="T59" fmla="*/ 94 h 97"/>
                <a:gd name="T60" fmla="*/ 72 w 103"/>
                <a:gd name="T61" fmla="*/ 95 h 97"/>
                <a:gd name="T62" fmla="*/ 73 w 103"/>
                <a:gd name="T63" fmla="*/ 95 h 97"/>
                <a:gd name="T64" fmla="*/ 77 w 103"/>
                <a:gd name="T65" fmla="*/ 95 h 97"/>
                <a:gd name="T66" fmla="*/ 84 w 103"/>
                <a:gd name="T67" fmla="*/ 97 h 97"/>
                <a:gd name="T68" fmla="*/ 84 w 103"/>
                <a:gd name="T69" fmla="*/ 96 h 97"/>
                <a:gd name="T70" fmla="*/ 89 w 103"/>
                <a:gd name="T71" fmla="*/ 90 h 97"/>
                <a:gd name="T72" fmla="*/ 94 w 103"/>
                <a:gd name="T73" fmla="*/ 89 h 97"/>
                <a:gd name="T74" fmla="*/ 92 w 103"/>
                <a:gd name="T75" fmla="*/ 81 h 97"/>
                <a:gd name="T76" fmla="*/ 91 w 103"/>
                <a:gd name="T77" fmla="*/ 77 h 97"/>
                <a:gd name="T78" fmla="*/ 92 w 103"/>
                <a:gd name="T79" fmla="*/ 74 h 97"/>
                <a:gd name="T80" fmla="*/ 95 w 103"/>
                <a:gd name="T81" fmla="*/ 73 h 97"/>
                <a:gd name="T82" fmla="*/ 99 w 103"/>
                <a:gd name="T83" fmla="*/ 74 h 97"/>
                <a:gd name="T84" fmla="*/ 103 w 103"/>
                <a:gd name="T85" fmla="*/ 75 h 97"/>
                <a:gd name="T86" fmla="*/ 103 w 103"/>
                <a:gd name="T87" fmla="*/ 75 h 97"/>
                <a:gd name="T88" fmla="*/ 101 w 103"/>
                <a:gd name="T89" fmla="*/ 72 h 97"/>
                <a:gd name="T90" fmla="*/ 95 w 103"/>
                <a:gd name="T91" fmla="*/ 66 h 97"/>
                <a:gd name="T92" fmla="*/ 90 w 103"/>
                <a:gd name="T93" fmla="*/ 57 h 97"/>
                <a:gd name="T94" fmla="*/ 88 w 103"/>
                <a:gd name="T95" fmla="*/ 53 h 97"/>
                <a:gd name="T96" fmla="*/ 84 w 103"/>
                <a:gd name="T97" fmla="*/ 52 h 97"/>
                <a:gd name="T98" fmla="*/ 71 w 103"/>
                <a:gd name="T99" fmla="*/ 49 h 97"/>
                <a:gd name="T100" fmla="*/ 60 w 103"/>
                <a:gd name="T101" fmla="*/ 35 h 97"/>
                <a:gd name="T102" fmla="*/ 57 w 103"/>
                <a:gd name="T103" fmla="*/ 26 h 97"/>
                <a:gd name="T104" fmla="*/ 58 w 103"/>
                <a:gd name="T105" fmla="*/ 23 h 97"/>
                <a:gd name="T106" fmla="*/ 59 w 103"/>
                <a:gd name="T107" fmla="*/ 22 h 97"/>
                <a:gd name="T108" fmla="*/ 60 w 103"/>
                <a:gd name="T109" fmla="*/ 21 h 97"/>
                <a:gd name="T110" fmla="*/ 59 w 103"/>
                <a:gd name="T111" fmla="*/ 13 h 97"/>
                <a:gd name="T112" fmla="*/ 61 w 103"/>
                <a:gd name="T113" fmla="*/ 7 h 97"/>
                <a:gd name="T114" fmla="*/ 64 w 103"/>
                <a:gd name="T115"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3" h="97">
                  <a:moveTo>
                    <a:pt x="64" y="3"/>
                  </a:moveTo>
                  <a:cubicBezTo>
                    <a:pt x="64" y="3"/>
                    <a:pt x="63" y="3"/>
                    <a:pt x="63" y="3"/>
                  </a:cubicBezTo>
                  <a:cubicBezTo>
                    <a:pt x="60" y="3"/>
                    <a:pt x="60" y="3"/>
                    <a:pt x="53" y="2"/>
                  </a:cubicBezTo>
                  <a:cubicBezTo>
                    <a:pt x="46" y="0"/>
                    <a:pt x="47" y="2"/>
                    <a:pt x="39" y="3"/>
                  </a:cubicBezTo>
                  <a:cubicBezTo>
                    <a:pt x="31" y="4"/>
                    <a:pt x="30" y="6"/>
                    <a:pt x="27" y="8"/>
                  </a:cubicBezTo>
                  <a:cubicBezTo>
                    <a:pt x="23" y="11"/>
                    <a:pt x="29" y="16"/>
                    <a:pt x="32" y="18"/>
                  </a:cubicBezTo>
                  <a:cubicBezTo>
                    <a:pt x="35" y="20"/>
                    <a:pt x="35" y="19"/>
                    <a:pt x="35" y="20"/>
                  </a:cubicBezTo>
                  <a:cubicBezTo>
                    <a:pt x="34" y="20"/>
                    <a:pt x="34" y="25"/>
                    <a:pt x="33" y="29"/>
                  </a:cubicBezTo>
                  <a:cubicBezTo>
                    <a:pt x="32" y="33"/>
                    <a:pt x="29" y="32"/>
                    <a:pt x="27" y="31"/>
                  </a:cubicBezTo>
                  <a:cubicBezTo>
                    <a:pt x="24" y="30"/>
                    <a:pt x="21" y="27"/>
                    <a:pt x="18" y="25"/>
                  </a:cubicBezTo>
                  <a:cubicBezTo>
                    <a:pt x="16" y="22"/>
                    <a:pt x="16" y="25"/>
                    <a:pt x="13" y="26"/>
                  </a:cubicBezTo>
                  <a:cubicBezTo>
                    <a:pt x="11" y="27"/>
                    <a:pt x="11" y="29"/>
                    <a:pt x="9" y="31"/>
                  </a:cubicBezTo>
                  <a:cubicBezTo>
                    <a:pt x="6" y="34"/>
                    <a:pt x="8" y="42"/>
                    <a:pt x="8" y="52"/>
                  </a:cubicBezTo>
                  <a:cubicBezTo>
                    <a:pt x="8" y="61"/>
                    <a:pt x="6" y="57"/>
                    <a:pt x="0" y="61"/>
                  </a:cubicBezTo>
                  <a:cubicBezTo>
                    <a:pt x="0" y="61"/>
                    <a:pt x="1" y="62"/>
                    <a:pt x="1" y="62"/>
                  </a:cubicBezTo>
                  <a:cubicBezTo>
                    <a:pt x="3" y="62"/>
                    <a:pt x="5" y="62"/>
                    <a:pt x="5" y="62"/>
                  </a:cubicBezTo>
                  <a:cubicBezTo>
                    <a:pt x="7" y="62"/>
                    <a:pt x="23" y="63"/>
                    <a:pt x="26" y="63"/>
                  </a:cubicBezTo>
                  <a:cubicBezTo>
                    <a:pt x="28" y="63"/>
                    <a:pt x="29" y="64"/>
                    <a:pt x="30" y="66"/>
                  </a:cubicBezTo>
                  <a:cubicBezTo>
                    <a:pt x="31" y="67"/>
                    <a:pt x="31" y="68"/>
                    <a:pt x="32" y="70"/>
                  </a:cubicBezTo>
                  <a:cubicBezTo>
                    <a:pt x="33" y="73"/>
                    <a:pt x="33" y="77"/>
                    <a:pt x="33" y="80"/>
                  </a:cubicBezTo>
                  <a:cubicBezTo>
                    <a:pt x="33" y="81"/>
                    <a:pt x="33" y="82"/>
                    <a:pt x="33" y="83"/>
                  </a:cubicBezTo>
                  <a:cubicBezTo>
                    <a:pt x="32" y="84"/>
                    <a:pt x="31" y="85"/>
                    <a:pt x="30" y="85"/>
                  </a:cubicBezTo>
                  <a:cubicBezTo>
                    <a:pt x="29" y="86"/>
                    <a:pt x="29" y="86"/>
                    <a:pt x="29" y="86"/>
                  </a:cubicBezTo>
                  <a:cubicBezTo>
                    <a:pt x="29" y="86"/>
                    <a:pt x="29" y="86"/>
                    <a:pt x="29" y="86"/>
                  </a:cubicBezTo>
                  <a:cubicBezTo>
                    <a:pt x="28" y="86"/>
                    <a:pt x="29" y="88"/>
                    <a:pt x="30" y="89"/>
                  </a:cubicBezTo>
                  <a:cubicBezTo>
                    <a:pt x="31" y="89"/>
                    <a:pt x="32" y="90"/>
                    <a:pt x="32" y="91"/>
                  </a:cubicBezTo>
                  <a:cubicBezTo>
                    <a:pt x="32" y="91"/>
                    <a:pt x="32" y="92"/>
                    <a:pt x="32" y="92"/>
                  </a:cubicBezTo>
                  <a:cubicBezTo>
                    <a:pt x="34" y="91"/>
                    <a:pt x="36" y="90"/>
                    <a:pt x="40" y="90"/>
                  </a:cubicBezTo>
                  <a:cubicBezTo>
                    <a:pt x="41" y="90"/>
                    <a:pt x="42" y="90"/>
                    <a:pt x="43" y="90"/>
                  </a:cubicBezTo>
                  <a:cubicBezTo>
                    <a:pt x="52" y="91"/>
                    <a:pt x="56" y="93"/>
                    <a:pt x="65" y="94"/>
                  </a:cubicBezTo>
                  <a:cubicBezTo>
                    <a:pt x="69" y="95"/>
                    <a:pt x="71" y="95"/>
                    <a:pt x="72" y="95"/>
                  </a:cubicBezTo>
                  <a:cubicBezTo>
                    <a:pt x="72" y="95"/>
                    <a:pt x="73" y="95"/>
                    <a:pt x="73" y="95"/>
                  </a:cubicBezTo>
                  <a:cubicBezTo>
                    <a:pt x="74" y="95"/>
                    <a:pt x="76" y="95"/>
                    <a:pt x="77" y="95"/>
                  </a:cubicBezTo>
                  <a:cubicBezTo>
                    <a:pt x="81" y="96"/>
                    <a:pt x="83" y="96"/>
                    <a:pt x="84" y="97"/>
                  </a:cubicBezTo>
                  <a:cubicBezTo>
                    <a:pt x="84" y="96"/>
                    <a:pt x="84" y="96"/>
                    <a:pt x="84" y="96"/>
                  </a:cubicBezTo>
                  <a:cubicBezTo>
                    <a:pt x="85" y="94"/>
                    <a:pt x="86" y="92"/>
                    <a:pt x="89" y="90"/>
                  </a:cubicBezTo>
                  <a:cubicBezTo>
                    <a:pt x="91" y="90"/>
                    <a:pt x="93" y="89"/>
                    <a:pt x="94" y="89"/>
                  </a:cubicBezTo>
                  <a:cubicBezTo>
                    <a:pt x="93" y="87"/>
                    <a:pt x="93" y="84"/>
                    <a:pt x="92" y="81"/>
                  </a:cubicBezTo>
                  <a:cubicBezTo>
                    <a:pt x="92" y="79"/>
                    <a:pt x="91" y="78"/>
                    <a:pt x="91" y="77"/>
                  </a:cubicBezTo>
                  <a:cubicBezTo>
                    <a:pt x="91" y="76"/>
                    <a:pt x="92" y="75"/>
                    <a:pt x="92" y="74"/>
                  </a:cubicBezTo>
                  <a:cubicBezTo>
                    <a:pt x="93" y="73"/>
                    <a:pt x="94" y="73"/>
                    <a:pt x="95" y="73"/>
                  </a:cubicBezTo>
                  <a:cubicBezTo>
                    <a:pt x="97" y="73"/>
                    <a:pt x="98" y="74"/>
                    <a:pt x="99" y="74"/>
                  </a:cubicBezTo>
                  <a:cubicBezTo>
                    <a:pt x="100" y="74"/>
                    <a:pt x="102" y="75"/>
                    <a:pt x="103" y="75"/>
                  </a:cubicBezTo>
                  <a:cubicBezTo>
                    <a:pt x="103" y="75"/>
                    <a:pt x="103" y="75"/>
                    <a:pt x="103" y="75"/>
                  </a:cubicBezTo>
                  <a:cubicBezTo>
                    <a:pt x="102" y="74"/>
                    <a:pt x="102" y="73"/>
                    <a:pt x="101" y="72"/>
                  </a:cubicBezTo>
                  <a:cubicBezTo>
                    <a:pt x="99" y="70"/>
                    <a:pt x="97" y="68"/>
                    <a:pt x="95" y="66"/>
                  </a:cubicBezTo>
                  <a:cubicBezTo>
                    <a:pt x="92" y="63"/>
                    <a:pt x="91" y="60"/>
                    <a:pt x="90" y="57"/>
                  </a:cubicBezTo>
                  <a:cubicBezTo>
                    <a:pt x="89" y="55"/>
                    <a:pt x="89" y="54"/>
                    <a:pt x="88" y="53"/>
                  </a:cubicBezTo>
                  <a:cubicBezTo>
                    <a:pt x="88" y="53"/>
                    <a:pt x="87" y="52"/>
                    <a:pt x="84" y="52"/>
                  </a:cubicBezTo>
                  <a:cubicBezTo>
                    <a:pt x="79" y="52"/>
                    <a:pt x="75" y="52"/>
                    <a:pt x="71" y="49"/>
                  </a:cubicBezTo>
                  <a:cubicBezTo>
                    <a:pt x="67" y="46"/>
                    <a:pt x="64" y="42"/>
                    <a:pt x="60" y="35"/>
                  </a:cubicBezTo>
                  <a:cubicBezTo>
                    <a:pt x="58" y="31"/>
                    <a:pt x="57" y="29"/>
                    <a:pt x="57" y="26"/>
                  </a:cubicBezTo>
                  <a:cubicBezTo>
                    <a:pt x="57" y="25"/>
                    <a:pt x="57" y="24"/>
                    <a:pt x="58" y="23"/>
                  </a:cubicBezTo>
                  <a:cubicBezTo>
                    <a:pt x="58" y="22"/>
                    <a:pt x="59" y="22"/>
                    <a:pt x="59" y="22"/>
                  </a:cubicBezTo>
                  <a:cubicBezTo>
                    <a:pt x="60" y="21"/>
                    <a:pt x="60" y="22"/>
                    <a:pt x="60" y="21"/>
                  </a:cubicBezTo>
                  <a:cubicBezTo>
                    <a:pt x="60" y="18"/>
                    <a:pt x="59" y="16"/>
                    <a:pt x="59" y="13"/>
                  </a:cubicBezTo>
                  <a:cubicBezTo>
                    <a:pt x="59" y="11"/>
                    <a:pt x="60" y="9"/>
                    <a:pt x="61" y="7"/>
                  </a:cubicBezTo>
                  <a:cubicBezTo>
                    <a:pt x="63" y="6"/>
                    <a:pt x="63" y="4"/>
                    <a:pt x="64" y="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6" name="Freeform 66"/>
            <p:cNvSpPr/>
            <p:nvPr/>
          </p:nvSpPr>
          <p:spPr bwMode="auto">
            <a:xfrm>
              <a:off x="7196138" y="1785938"/>
              <a:ext cx="358775" cy="215900"/>
            </a:xfrm>
            <a:custGeom>
              <a:avLst/>
              <a:gdLst>
                <a:gd name="T0" fmla="*/ 14 w 125"/>
                <a:gd name="T1" fmla="*/ 19 h 75"/>
                <a:gd name="T2" fmla="*/ 12 w 125"/>
                <a:gd name="T3" fmla="*/ 26 h 75"/>
                <a:gd name="T4" fmla="*/ 20 w 125"/>
                <a:gd name="T5" fmla="*/ 35 h 75"/>
                <a:gd name="T6" fmla="*/ 33 w 125"/>
                <a:gd name="T7" fmla="*/ 34 h 75"/>
                <a:gd name="T8" fmla="*/ 43 w 125"/>
                <a:gd name="T9" fmla="*/ 29 h 75"/>
                <a:gd name="T10" fmla="*/ 53 w 125"/>
                <a:gd name="T11" fmla="*/ 32 h 75"/>
                <a:gd name="T12" fmla="*/ 40 w 125"/>
                <a:gd name="T13" fmla="*/ 39 h 75"/>
                <a:gd name="T14" fmla="*/ 34 w 125"/>
                <a:gd name="T15" fmla="*/ 47 h 75"/>
                <a:gd name="T16" fmla="*/ 56 w 125"/>
                <a:gd name="T17" fmla="*/ 46 h 75"/>
                <a:gd name="T18" fmla="*/ 44 w 125"/>
                <a:gd name="T19" fmla="*/ 52 h 75"/>
                <a:gd name="T20" fmla="*/ 28 w 125"/>
                <a:gd name="T21" fmla="*/ 50 h 75"/>
                <a:gd name="T22" fmla="*/ 41 w 125"/>
                <a:gd name="T23" fmla="*/ 62 h 75"/>
                <a:gd name="T24" fmla="*/ 43 w 125"/>
                <a:gd name="T25" fmla="*/ 64 h 75"/>
                <a:gd name="T26" fmla="*/ 57 w 125"/>
                <a:gd name="T27" fmla="*/ 59 h 75"/>
                <a:gd name="T28" fmla="*/ 66 w 125"/>
                <a:gd name="T29" fmla="*/ 43 h 75"/>
                <a:gd name="T30" fmla="*/ 76 w 125"/>
                <a:gd name="T31" fmla="*/ 32 h 75"/>
                <a:gd name="T32" fmla="*/ 86 w 125"/>
                <a:gd name="T33" fmla="*/ 34 h 75"/>
                <a:gd name="T34" fmla="*/ 90 w 125"/>
                <a:gd name="T35" fmla="*/ 42 h 75"/>
                <a:gd name="T36" fmla="*/ 89 w 125"/>
                <a:gd name="T37" fmla="*/ 49 h 75"/>
                <a:gd name="T38" fmla="*/ 100 w 125"/>
                <a:gd name="T39" fmla="*/ 53 h 75"/>
                <a:gd name="T40" fmla="*/ 103 w 125"/>
                <a:gd name="T41" fmla="*/ 57 h 75"/>
                <a:gd name="T42" fmla="*/ 118 w 125"/>
                <a:gd name="T43" fmla="*/ 50 h 75"/>
                <a:gd name="T44" fmla="*/ 108 w 125"/>
                <a:gd name="T45" fmla="*/ 43 h 75"/>
                <a:gd name="T46" fmla="*/ 98 w 125"/>
                <a:gd name="T47" fmla="*/ 39 h 75"/>
                <a:gd name="T48" fmla="*/ 93 w 125"/>
                <a:gd name="T49" fmla="*/ 32 h 75"/>
                <a:gd name="T50" fmla="*/ 85 w 125"/>
                <a:gd name="T51" fmla="*/ 26 h 75"/>
                <a:gd name="T52" fmla="*/ 74 w 125"/>
                <a:gd name="T53" fmla="*/ 20 h 75"/>
                <a:gd name="T54" fmla="*/ 62 w 125"/>
                <a:gd name="T55" fmla="*/ 16 h 75"/>
                <a:gd name="T56" fmla="*/ 54 w 125"/>
                <a:gd name="T57" fmla="*/ 6 h 75"/>
                <a:gd name="T58" fmla="*/ 47 w 125"/>
                <a:gd name="T59" fmla="*/ 15 h 75"/>
                <a:gd name="T60" fmla="*/ 38 w 125"/>
                <a:gd name="T61" fmla="*/ 11 h 75"/>
                <a:gd name="T62" fmla="*/ 31 w 125"/>
                <a:gd name="T63" fmla="*/ 19 h 75"/>
                <a:gd name="T64" fmla="*/ 29 w 125"/>
                <a:gd name="T65" fmla="*/ 11 h 75"/>
                <a:gd name="T66" fmla="*/ 9 w 125"/>
                <a:gd name="T67" fmla="*/ 9 h 75"/>
                <a:gd name="T68" fmla="*/ 8 w 125"/>
                <a:gd name="T69" fmla="*/ 2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75">
                  <a:moveTo>
                    <a:pt x="8" y="23"/>
                  </a:moveTo>
                  <a:cubicBezTo>
                    <a:pt x="10" y="20"/>
                    <a:pt x="15" y="17"/>
                    <a:pt x="14" y="19"/>
                  </a:cubicBezTo>
                  <a:cubicBezTo>
                    <a:pt x="13" y="22"/>
                    <a:pt x="6" y="23"/>
                    <a:pt x="12" y="24"/>
                  </a:cubicBezTo>
                  <a:cubicBezTo>
                    <a:pt x="17" y="25"/>
                    <a:pt x="13" y="25"/>
                    <a:pt x="12" y="26"/>
                  </a:cubicBezTo>
                  <a:cubicBezTo>
                    <a:pt x="10" y="26"/>
                    <a:pt x="0" y="26"/>
                    <a:pt x="7" y="30"/>
                  </a:cubicBezTo>
                  <a:cubicBezTo>
                    <a:pt x="14" y="34"/>
                    <a:pt x="24" y="34"/>
                    <a:pt x="20" y="35"/>
                  </a:cubicBezTo>
                  <a:cubicBezTo>
                    <a:pt x="16" y="36"/>
                    <a:pt x="10" y="39"/>
                    <a:pt x="20" y="39"/>
                  </a:cubicBezTo>
                  <a:cubicBezTo>
                    <a:pt x="29" y="40"/>
                    <a:pt x="31" y="37"/>
                    <a:pt x="33" y="34"/>
                  </a:cubicBezTo>
                  <a:cubicBezTo>
                    <a:pt x="35" y="30"/>
                    <a:pt x="35" y="32"/>
                    <a:pt x="37" y="31"/>
                  </a:cubicBezTo>
                  <a:cubicBezTo>
                    <a:pt x="40" y="30"/>
                    <a:pt x="44" y="24"/>
                    <a:pt x="43" y="29"/>
                  </a:cubicBezTo>
                  <a:cubicBezTo>
                    <a:pt x="42" y="34"/>
                    <a:pt x="39" y="36"/>
                    <a:pt x="43" y="35"/>
                  </a:cubicBezTo>
                  <a:cubicBezTo>
                    <a:pt x="47" y="33"/>
                    <a:pt x="51" y="29"/>
                    <a:pt x="53" y="32"/>
                  </a:cubicBezTo>
                  <a:cubicBezTo>
                    <a:pt x="54" y="34"/>
                    <a:pt x="56" y="36"/>
                    <a:pt x="50" y="37"/>
                  </a:cubicBezTo>
                  <a:cubicBezTo>
                    <a:pt x="44" y="38"/>
                    <a:pt x="44" y="38"/>
                    <a:pt x="40" y="39"/>
                  </a:cubicBezTo>
                  <a:cubicBezTo>
                    <a:pt x="35" y="41"/>
                    <a:pt x="29" y="40"/>
                    <a:pt x="28" y="42"/>
                  </a:cubicBezTo>
                  <a:cubicBezTo>
                    <a:pt x="26" y="44"/>
                    <a:pt x="29" y="48"/>
                    <a:pt x="34" y="47"/>
                  </a:cubicBezTo>
                  <a:cubicBezTo>
                    <a:pt x="39" y="46"/>
                    <a:pt x="39" y="46"/>
                    <a:pt x="45" y="46"/>
                  </a:cubicBezTo>
                  <a:cubicBezTo>
                    <a:pt x="52" y="46"/>
                    <a:pt x="64" y="44"/>
                    <a:pt x="56" y="46"/>
                  </a:cubicBezTo>
                  <a:cubicBezTo>
                    <a:pt x="49" y="49"/>
                    <a:pt x="38" y="48"/>
                    <a:pt x="38" y="48"/>
                  </a:cubicBezTo>
                  <a:cubicBezTo>
                    <a:pt x="44" y="52"/>
                    <a:pt x="44" y="52"/>
                    <a:pt x="44" y="52"/>
                  </a:cubicBezTo>
                  <a:cubicBezTo>
                    <a:pt x="39" y="51"/>
                    <a:pt x="34" y="51"/>
                    <a:pt x="34" y="51"/>
                  </a:cubicBezTo>
                  <a:cubicBezTo>
                    <a:pt x="34" y="51"/>
                    <a:pt x="29" y="48"/>
                    <a:pt x="28" y="50"/>
                  </a:cubicBezTo>
                  <a:cubicBezTo>
                    <a:pt x="28" y="51"/>
                    <a:pt x="27" y="55"/>
                    <a:pt x="31" y="57"/>
                  </a:cubicBezTo>
                  <a:cubicBezTo>
                    <a:pt x="35" y="60"/>
                    <a:pt x="39" y="61"/>
                    <a:pt x="41" y="62"/>
                  </a:cubicBezTo>
                  <a:cubicBezTo>
                    <a:pt x="43" y="62"/>
                    <a:pt x="49" y="63"/>
                    <a:pt x="47" y="63"/>
                  </a:cubicBezTo>
                  <a:cubicBezTo>
                    <a:pt x="46" y="63"/>
                    <a:pt x="41" y="62"/>
                    <a:pt x="43" y="64"/>
                  </a:cubicBezTo>
                  <a:cubicBezTo>
                    <a:pt x="46" y="66"/>
                    <a:pt x="52" y="75"/>
                    <a:pt x="53" y="70"/>
                  </a:cubicBezTo>
                  <a:cubicBezTo>
                    <a:pt x="55" y="64"/>
                    <a:pt x="52" y="62"/>
                    <a:pt x="57" y="59"/>
                  </a:cubicBezTo>
                  <a:cubicBezTo>
                    <a:pt x="62" y="55"/>
                    <a:pt x="60" y="54"/>
                    <a:pt x="63" y="52"/>
                  </a:cubicBezTo>
                  <a:cubicBezTo>
                    <a:pt x="66" y="50"/>
                    <a:pt x="63" y="44"/>
                    <a:pt x="66" y="43"/>
                  </a:cubicBezTo>
                  <a:cubicBezTo>
                    <a:pt x="69" y="42"/>
                    <a:pt x="73" y="39"/>
                    <a:pt x="74" y="37"/>
                  </a:cubicBezTo>
                  <a:cubicBezTo>
                    <a:pt x="75" y="35"/>
                    <a:pt x="74" y="32"/>
                    <a:pt x="76" y="32"/>
                  </a:cubicBezTo>
                  <a:cubicBezTo>
                    <a:pt x="79" y="32"/>
                    <a:pt x="82" y="32"/>
                    <a:pt x="85" y="32"/>
                  </a:cubicBezTo>
                  <a:cubicBezTo>
                    <a:pt x="88" y="32"/>
                    <a:pt x="89" y="33"/>
                    <a:pt x="86" y="34"/>
                  </a:cubicBezTo>
                  <a:cubicBezTo>
                    <a:pt x="83" y="35"/>
                    <a:pt x="84" y="39"/>
                    <a:pt x="87" y="39"/>
                  </a:cubicBezTo>
                  <a:cubicBezTo>
                    <a:pt x="89" y="39"/>
                    <a:pt x="92" y="41"/>
                    <a:pt x="90" y="42"/>
                  </a:cubicBezTo>
                  <a:cubicBezTo>
                    <a:pt x="88" y="43"/>
                    <a:pt x="85" y="42"/>
                    <a:pt x="89" y="44"/>
                  </a:cubicBezTo>
                  <a:cubicBezTo>
                    <a:pt x="94" y="45"/>
                    <a:pt x="91" y="47"/>
                    <a:pt x="89" y="49"/>
                  </a:cubicBezTo>
                  <a:cubicBezTo>
                    <a:pt x="88" y="51"/>
                    <a:pt x="81" y="54"/>
                    <a:pt x="88" y="54"/>
                  </a:cubicBezTo>
                  <a:cubicBezTo>
                    <a:pt x="94" y="54"/>
                    <a:pt x="97" y="54"/>
                    <a:pt x="100" y="53"/>
                  </a:cubicBezTo>
                  <a:cubicBezTo>
                    <a:pt x="103" y="52"/>
                    <a:pt x="106" y="52"/>
                    <a:pt x="103" y="54"/>
                  </a:cubicBezTo>
                  <a:cubicBezTo>
                    <a:pt x="101" y="56"/>
                    <a:pt x="97" y="57"/>
                    <a:pt x="103" y="57"/>
                  </a:cubicBezTo>
                  <a:cubicBezTo>
                    <a:pt x="109" y="56"/>
                    <a:pt x="107" y="58"/>
                    <a:pt x="112" y="54"/>
                  </a:cubicBezTo>
                  <a:cubicBezTo>
                    <a:pt x="117" y="51"/>
                    <a:pt x="115" y="51"/>
                    <a:pt x="118" y="50"/>
                  </a:cubicBezTo>
                  <a:cubicBezTo>
                    <a:pt x="122" y="49"/>
                    <a:pt x="125" y="46"/>
                    <a:pt x="119" y="46"/>
                  </a:cubicBezTo>
                  <a:cubicBezTo>
                    <a:pt x="112" y="46"/>
                    <a:pt x="108" y="45"/>
                    <a:pt x="108" y="43"/>
                  </a:cubicBezTo>
                  <a:cubicBezTo>
                    <a:pt x="108" y="41"/>
                    <a:pt x="113" y="39"/>
                    <a:pt x="106" y="39"/>
                  </a:cubicBezTo>
                  <a:cubicBezTo>
                    <a:pt x="100" y="39"/>
                    <a:pt x="99" y="39"/>
                    <a:pt x="98" y="39"/>
                  </a:cubicBezTo>
                  <a:cubicBezTo>
                    <a:pt x="96" y="38"/>
                    <a:pt x="98" y="36"/>
                    <a:pt x="97" y="35"/>
                  </a:cubicBezTo>
                  <a:cubicBezTo>
                    <a:pt x="96" y="34"/>
                    <a:pt x="95" y="33"/>
                    <a:pt x="93" y="32"/>
                  </a:cubicBezTo>
                  <a:cubicBezTo>
                    <a:pt x="91" y="31"/>
                    <a:pt x="90" y="30"/>
                    <a:pt x="91" y="29"/>
                  </a:cubicBezTo>
                  <a:cubicBezTo>
                    <a:pt x="91" y="27"/>
                    <a:pt x="88" y="27"/>
                    <a:pt x="85" y="26"/>
                  </a:cubicBezTo>
                  <a:cubicBezTo>
                    <a:pt x="82" y="25"/>
                    <a:pt x="85" y="23"/>
                    <a:pt x="81" y="22"/>
                  </a:cubicBezTo>
                  <a:cubicBezTo>
                    <a:pt x="78" y="22"/>
                    <a:pt x="77" y="21"/>
                    <a:pt x="74" y="20"/>
                  </a:cubicBezTo>
                  <a:cubicBezTo>
                    <a:pt x="70" y="19"/>
                    <a:pt x="73" y="14"/>
                    <a:pt x="68" y="14"/>
                  </a:cubicBezTo>
                  <a:cubicBezTo>
                    <a:pt x="64" y="14"/>
                    <a:pt x="65" y="16"/>
                    <a:pt x="62" y="16"/>
                  </a:cubicBezTo>
                  <a:cubicBezTo>
                    <a:pt x="59" y="17"/>
                    <a:pt x="65" y="14"/>
                    <a:pt x="62" y="11"/>
                  </a:cubicBezTo>
                  <a:cubicBezTo>
                    <a:pt x="59" y="7"/>
                    <a:pt x="57" y="5"/>
                    <a:pt x="54" y="6"/>
                  </a:cubicBezTo>
                  <a:cubicBezTo>
                    <a:pt x="51" y="6"/>
                    <a:pt x="47" y="0"/>
                    <a:pt x="46" y="5"/>
                  </a:cubicBezTo>
                  <a:cubicBezTo>
                    <a:pt x="46" y="9"/>
                    <a:pt x="46" y="9"/>
                    <a:pt x="47" y="15"/>
                  </a:cubicBezTo>
                  <a:cubicBezTo>
                    <a:pt x="48" y="21"/>
                    <a:pt x="55" y="25"/>
                    <a:pt x="50" y="25"/>
                  </a:cubicBezTo>
                  <a:cubicBezTo>
                    <a:pt x="45" y="24"/>
                    <a:pt x="39" y="12"/>
                    <a:pt x="38" y="11"/>
                  </a:cubicBezTo>
                  <a:cubicBezTo>
                    <a:pt x="37" y="11"/>
                    <a:pt x="34" y="14"/>
                    <a:pt x="34" y="15"/>
                  </a:cubicBezTo>
                  <a:cubicBezTo>
                    <a:pt x="33" y="17"/>
                    <a:pt x="32" y="18"/>
                    <a:pt x="31" y="19"/>
                  </a:cubicBezTo>
                  <a:cubicBezTo>
                    <a:pt x="29" y="20"/>
                    <a:pt x="24" y="16"/>
                    <a:pt x="24" y="14"/>
                  </a:cubicBezTo>
                  <a:cubicBezTo>
                    <a:pt x="24" y="11"/>
                    <a:pt x="38" y="14"/>
                    <a:pt x="29" y="11"/>
                  </a:cubicBezTo>
                  <a:cubicBezTo>
                    <a:pt x="20" y="8"/>
                    <a:pt x="17" y="9"/>
                    <a:pt x="15" y="9"/>
                  </a:cubicBezTo>
                  <a:cubicBezTo>
                    <a:pt x="13" y="10"/>
                    <a:pt x="12" y="7"/>
                    <a:pt x="9" y="9"/>
                  </a:cubicBezTo>
                  <a:cubicBezTo>
                    <a:pt x="6" y="11"/>
                    <a:pt x="4" y="9"/>
                    <a:pt x="4" y="15"/>
                  </a:cubicBezTo>
                  <a:cubicBezTo>
                    <a:pt x="3" y="21"/>
                    <a:pt x="6" y="25"/>
                    <a:pt x="8" y="2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7" name="Freeform 67"/>
            <p:cNvSpPr/>
            <p:nvPr/>
          </p:nvSpPr>
          <p:spPr bwMode="auto">
            <a:xfrm>
              <a:off x="7373938" y="1768476"/>
              <a:ext cx="230188" cy="77788"/>
            </a:xfrm>
            <a:custGeom>
              <a:avLst/>
              <a:gdLst>
                <a:gd name="T0" fmla="*/ 10 w 80"/>
                <a:gd name="T1" fmla="*/ 17 h 27"/>
                <a:gd name="T2" fmla="*/ 24 w 80"/>
                <a:gd name="T3" fmla="*/ 15 h 27"/>
                <a:gd name="T4" fmla="*/ 35 w 80"/>
                <a:gd name="T5" fmla="*/ 17 h 27"/>
                <a:gd name="T6" fmla="*/ 21 w 80"/>
                <a:gd name="T7" fmla="*/ 18 h 27"/>
                <a:gd name="T8" fmla="*/ 32 w 80"/>
                <a:gd name="T9" fmla="*/ 23 h 27"/>
                <a:gd name="T10" fmla="*/ 44 w 80"/>
                <a:gd name="T11" fmla="*/ 27 h 27"/>
                <a:gd name="T12" fmla="*/ 58 w 80"/>
                <a:gd name="T13" fmla="*/ 22 h 27"/>
                <a:gd name="T14" fmla="*/ 69 w 80"/>
                <a:gd name="T15" fmla="*/ 19 h 27"/>
                <a:gd name="T16" fmla="*/ 78 w 80"/>
                <a:gd name="T17" fmla="*/ 12 h 27"/>
                <a:gd name="T18" fmla="*/ 68 w 80"/>
                <a:gd name="T19" fmla="*/ 8 h 27"/>
                <a:gd name="T20" fmla="*/ 50 w 80"/>
                <a:gd name="T21" fmla="*/ 6 h 27"/>
                <a:gd name="T22" fmla="*/ 44 w 80"/>
                <a:gd name="T23" fmla="*/ 7 h 27"/>
                <a:gd name="T24" fmla="*/ 39 w 80"/>
                <a:gd name="T25" fmla="*/ 3 h 27"/>
                <a:gd name="T26" fmla="*/ 38 w 80"/>
                <a:gd name="T27" fmla="*/ 11 h 27"/>
                <a:gd name="T28" fmla="*/ 28 w 80"/>
                <a:gd name="T29" fmla="*/ 8 h 27"/>
                <a:gd name="T30" fmla="*/ 18 w 80"/>
                <a:gd name="T31" fmla="*/ 4 h 27"/>
                <a:gd name="T32" fmla="*/ 14 w 80"/>
                <a:gd name="T33" fmla="*/ 6 h 27"/>
                <a:gd name="T34" fmla="*/ 10 w 80"/>
                <a:gd name="T35" fmla="*/ 6 h 27"/>
                <a:gd name="T36" fmla="*/ 5 w 80"/>
                <a:gd name="T37" fmla="*/ 9 h 27"/>
                <a:gd name="T38" fmla="*/ 5 w 80"/>
                <a:gd name="T39" fmla="*/ 13 h 27"/>
                <a:gd name="T40" fmla="*/ 10 w 80"/>
                <a:gd name="T41"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7">
                  <a:moveTo>
                    <a:pt x="10" y="17"/>
                  </a:moveTo>
                  <a:cubicBezTo>
                    <a:pt x="14" y="17"/>
                    <a:pt x="15" y="16"/>
                    <a:pt x="24" y="15"/>
                  </a:cubicBezTo>
                  <a:cubicBezTo>
                    <a:pt x="32" y="14"/>
                    <a:pt x="35" y="17"/>
                    <a:pt x="35" y="17"/>
                  </a:cubicBezTo>
                  <a:cubicBezTo>
                    <a:pt x="24" y="18"/>
                    <a:pt x="22" y="14"/>
                    <a:pt x="21" y="18"/>
                  </a:cubicBezTo>
                  <a:cubicBezTo>
                    <a:pt x="20" y="23"/>
                    <a:pt x="24" y="22"/>
                    <a:pt x="32" y="23"/>
                  </a:cubicBezTo>
                  <a:cubicBezTo>
                    <a:pt x="39" y="24"/>
                    <a:pt x="34" y="27"/>
                    <a:pt x="44" y="27"/>
                  </a:cubicBezTo>
                  <a:cubicBezTo>
                    <a:pt x="53" y="27"/>
                    <a:pt x="53" y="22"/>
                    <a:pt x="58" y="22"/>
                  </a:cubicBezTo>
                  <a:cubicBezTo>
                    <a:pt x="63" y="22"/>
                    <a:pt x="66" y="22"/>
                    <a:pt x="69" y="19"/>
                  </a:cubicBezTo>
                  <a:cubicBezTo>
                    <a:pt x="72" y="16"/>
                    <a:pt x="80" y="14"/>
                    <a:pt x="78" y="12"/>
                  </a:cubicBezTo>
                  <a:cubicBezTo>
                    <a:pt x="76" y="11"/>
                    <a:pt x="73" y="8"/>
                    <a:pt x="68" y="8"/>
                  </a:cubicBezTo>
                  <a:cubicBezTo>
                    <a:pt x="62" y="8"/>
                    <a:pt x="54" y="4"/>
                    <a:pt x="50" y="6"/>
                  </a:cubicBezTo>
                  <a:cubicBezTo>
                    <a:pt x="46" y="9"/>
                    <a:pt x="44" y="10"/>
                    <a:pt x="44" y="7"/>
                  </a:cubicBezTo>
                  <a:cubicBezTo>
                    <a:pt x="44" y="5"/>
                    <a:pt x="42" y="0"/>
                    <a:pt x="39" y="3"/>
                  </a:cubicBezTo>
                  <a:cubicBezTo>
                    <a:pt x="37" y="6"/>
                    <a:pt x="41" y="10"/>
                    <a:pt x="38" y="11"/>
                  </a:cubicBezTo>
                  <a:cubicBezTo>
                    <a:pt x="34" y="11"/>
                    <a:pt x="33" y="9"/>
                    <a:pt x="28" y="8"/>
                  </a:cubicBezTo>
                  <a:cubicBezTo>
                    <a:pt x="23" y="7"/>
                    <a:pt x="21" y="4"/>
                    <a:pt x="18" y="4"/>
                  </a:cubicBezTo>
                  <a:cubicBezTo>
                    <a:pt x="15" y="4"/>
                    <a:pt x="14" y="5"/>
                    <a:pt x="14" y="6"/>
                  </a:cubicBezTo>
                  <a:cubicBezTo>
                    <a:pt x="14" y="7"/>
                    <a:pt x="13" y="5"/>
                    <a:pt x="10" y="6"/>
                  </a:cubicBezTo>
                  <a:cubicBezTo>
                    <a:pt x="7" y="6"/>
                    <a:pt x="9" y="8"/>
                    <a:pt x="5" y="9"/>
                  </a:cubicBezTo>
                  <a:cubicBezTo>
                    <a:pt x="0" y="9"/>
                    <a:pt x="5" y="12"/>
                    <a:pt x="5" y="13"/>
                  </a:cubicBezTo>
                  <a:cubicBezTo>
                    <a:pt x="5" y="14"/>
                    <a:pt x="6" y="17"/>
                    <a:pt x="10" y="1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8" name="Freeform 68"/>
            <p:cNvSpPr/>
            <p:nvPr/>
          </p:nvSpPr>
          <p:spPr bwMode="auto">
            <a:xfrm>
              <a:off x="7065963" y="2235201"/>
              <a:ext cx="633413" cy="525463"/>
            </a:xfrm>
            <a:custGeom>
              <a:avLst/>
              <a:gdLst>
                <a:gd name="T0" fmla="*/ 10 w 220"/>
                <a:gd name="T1" fmla="*/ 153 h 182"/>
                <a:gd name="T2" fmla="*/ 9 w 220"/>
                <a:gd name="T3" fmla="*/ 162 h 182"/>
                <a:gd name="T4" fmla="*/ 7 w 220"/>
                <a:gd name="T5" fmla="*/ 175 h 182"/>
                <a:gd name="T6" fmla="*/ 26 w 220"/>
                <a:gd name="T7" fmla="*/ 180 h 182"/>
                <a:gd name="T8" fmla="*/ 45 w 220"/>
                <a:gd name="T9" fmla="*/ 162 h 182"/>
                <a:gd name="T10" fmla="*/ 49 w 220"/>
                <a:gd name="T11" fmla="*/ 166 h 182"/>
                <a:gd name="T12" fmla="*/ 54 w 220"/>
                <a:gd name="T13" fmla="*/ 167 h 182"/>
                <a:gd name="T14" fmla="*/ 61 w 220"/>
                <a:gd name="T15" fmla="*/ 153 h 182"/>
                <a:gd name="T16" fmla="*/ 57 w 220"/>
                <a:gd name="T17" fmla="*/ 145 h 182"/>
                <a:gd name="T18" fmla="*/ 60 w 220"/>
                <a:gd name="T19" fmla="*/ 141 h 182"/>
                <a:gd name="T20" fmla="*/ 57 w 220"/>
                <a:gd name="T21" fmla="*/ 114 h 182"/>
                <a:gd name="T22" fmla="*/ 60 w 220"/>
                <a:gd name="T23" fmla="*/ 104 h 182"/>
                <a:gd name="T24" fmla="*/ 71 w 220"/>
                <a:gd name="T25" fmla="*/ 96 h 182"/>
                <a:gd name="T26" fmla="*/ 77 w 220"/>
                <a:gd name="T27" fmla="*/ 86 h 182"/>
                <a:gd name="T28" fmla="*/ 81 w 220"/>
                <a:gd name="T29" fmla="*/ 71 h 182"/>
                <a:gd name="T30" fmla="*/ 92 w 220"/>
                <a:gd name="T31" fmla="*/ 64 h 182"/>
                <a:gd name="T32" fmla="*/ 97 w 220"/>
                <a:gd name="T33" fmla="*/ 49 h 182"/>
                <a:gd name="T34" fmla="*/ 115 w 220"/>
                <a:gd name="T35" fmla="*/ 41 h 182"/>
                <a:gd name="T36" fmla="*/ 127 w 220"/>
                <a:gd name="T37" fmla="*/ 37 h 182"/>
                <a:gd name="T38" fmla="*/ 129 w 220"/>
                <a:gd name="T39" fmla="*/ 33 h 182"/>
                <a:gd name="T40" fmla="*/ 135 w 220"/>
                <a:gd name="T41" fmla="*/ 28 h 182"/>
                <a:gd name="T42" fmla="*/ 145 w 220"/>
                <a:gd name="T43" fmla="*/ 32 h 182"/>
                <a:gd name="T44" fmla="*/ 152 w 220"/>
                <a:gd name="T45" fmla="*/ 36 h 182"/>
                <a:gd name="T46" fmla="*/ 161 w 220"/>
                <a:gd name="T47" fmla="*/ 35 h 182"/>
                <a:gd name="T48" fmla="*/ 171 w 220"/>
                <a:gd name="T49" fmla="*/ 38 h 182"/>
                <a:gd name="T50" fmla="*/ 176 w 220"/>
                <a:gd name="T51" fmla="*/ 23 h 182"/>
                <a:gd name="T52" fmla="*/ 197 w 220"/>
                <a:gd name="T53" fmla="*/ 17 h 182"/>
                <a:gd name="T54" fmla="*/ 203 w 220"/>
                <a:gd name="T55" fmla="*/ 21 h 182"/>
                <a:gd name="T56" fmla="*/ 206 w 220"/>
                <a:gd name="T57" fmla="*/ 27 h 182"/>
                <a:gd name="T58" fmla="*/ 205 w 220"/>
                <a:gd name="T59" fmla="*/ 28 h 182"/>
                <a:gd name="T60" fmla="*/ 210 w 220"/>
                <a:gd name="T61" fmla="*/ 21 h 182"/>
                <a:gd name="T62" fmla="*/ 218 w 220"/>
                <a:gd name="T63" fmla="*/ 12 h 182"/>
                <a:gd name="T64" fmla="*/ 201 w 220"/>
                <a:gd name="T65" fmla="*/ 6 h 182"/>
                <a:gd name="T66" fmla="*/ 197 w 220"/>
                <a:gd name="T67" fmla="*/ 6 h 182"/>
                <a:gd name="T68" fmla="*/ 185 w 220"/>
                <a:gd name="T69" fmla="*/ 11 h 182"/>
                <a:gd name="T70" fmla="*/ 170 w 220"/>
                <a:gd name="T71" fmla="*/ 15 h 182"/>
                <a:gd name="T72" fmla="*/ 174 w 220"/>
                <a:gd name="T73" fmla="*/ 0 h 182"/>
                <a:gd name="T74" fmla="*/ 161 w 220"/>
                <a:gd name="T75" fmla="*/ 9 h 182"/>
                <a:gd name="T76" fmla="*/ 154 w 220"/>
                <a:gd name="T77" fmla="*/ 7 h 182"/>
                <a:gd name="T78" fmla="*/ 138 w 220"/>
                <a:gd name="T79" fmla="*/ 15 h 182"/>
                <a:gd name="T80" fmla="*/ 131 w 220"/>
                <a:gd name="T81" fmla="*/ 22 h 182"/>
                <a:gd name="T82" fmla="*/ 122 w 220"/>
                <a:gd name="T83" fmla="*/ 21 h 182"/>
                <a:gd name="T84" fmla="*/ 119 w 220"/>
                <a:gd name="T85" fmla="*/ 22 h 182"/>
                <a:gd name="T86" fmla="*/ 114 w 220"/>
                <a:gd name="T87" fmla="*/ 28 h 182"/>
                <a:gd name="T88" fmla="*/ 101 w 220"/>
                <a:gd name="T89" fmla="*/ 29 h 182"/>
                <a:gd name="T90" fmla="*/ 98 w 220"/>
                <a:gd name="T91" fmla="*/ 38 h 182"/>
                <a:gd name="T92" fmla="*/ 94 w 220"/>
                <a:gd name="T93" fmla="*/ 31 h 182"/>
                <a:gd name="T94" fmla="*/ 80 w 220"/>
                <a:gd name="T95" fmla="*/ 39 h 182"/>
                <a:gd name="T96" fmla="*/ 70 w 220"/>
                <a:gd name="T97" fmla="*/ 48 h 182"/>
                <a:gd name="T98" fmla="*/ 93 w 220"/>
                <a:gd name="T99" fmla="*/ 42 h 182"/>
                <a:gd name="T100" fmla="*/ 95 w 220"/>
                <a:gd name="T101" fmla="*/ 49 h 182"/>
                <a:gd name="T102" fmla="*/ 84 w 220"/>
                <a:gd name="T103" fmla="*/ 57 h 182"/>
                <a:gd name="T104" fmla="*/ 68 w 220"/>
                <a:gd name="T105" fmla="*/ 71 h 182"/>
                <a:gd name="T106" fmla="*/ 65 w 220"/>
                <a:gd name="T107" fmla="*/ 79 h 182"/>
                <a:gd name="T108" fmla="*/ 61 w 220"/>
                <a:gd name="T109" fmla="*/ 89 h 182"/>
                <a:gd name="T110" fmla="*/ 55 w 220"/>
                <a:gd name="T111" fmla="*/ 97 h 182"/>
                <a:gd name="T112" fmla="*/ 42 w 220"/>
                <a:gd name="T113" fmla="*/ 103 h 182"/>
                <a:gd name="T114" fmla="*/ 39 w 220"/>
                <a:gd name="T115" fmla="*/ 110 h 182"/>
                <a:gd name="T116" fmla="*/ 30 w 220"/>
                <a:gd name="T117" fmla="*/ 115 h 182"/>
                <a:gd name="T118" fmla="*/ 17 w 220"/>
                <a:gd name="T119" fmla="*/ 119 h 182"/>
                <a:gd name="T120" fmla="*/ 11 w 220"/>
                <a:gd name="T121" fmla="*/ 126 h 182"/>
                <a:gd name="T122" fmla="*/ 2 w 220"/>
                <a:gd name="T123" fmla="*/ 13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0" h="182">
                  <a:moveTo>
                    <a:pt x="5" y="148"/>
                  </a:moveTo>
                  <a:cubicBezTo>
                    <a:pt x="8" y="150"/>
                    <a:pt x="3" y="149"/>
                    <a:pt x="3" y="153"/>
                  </a:cubicBezTo>
                  <a:cubicBezTo>
                    <a:pt x="4" y="156"/>
                    <a:pt x="10" y="153"/>
                    <a:pt x="10" y="153"/>
                  </a:cubicBezTo>
                  <a:cubicBezTo>
                    <a:pt x="10" y="153"/>
                    <a:pt x="9" y="156"/>
                    <a:pt x="7" y="158"/>
                  </a:cubicBezTo>
                  <a:cubicBezTo>
                    <a:pt x="5" y="160"/>
                    <a:pt x="3" y="164"/>
                    <a:pt x="4" y="165"/>
                  </a:cubicBezTo>
                  <a:cubicBezTo>
                    <a:pt x="5" y="165"/>
                    <a:pt x="7" y="165"/>
                    <a:pt x="9" y="162"/>
                  </a:cubicBezTo>
                  <a:cubicBezTo>
                    <a:pt x="11" y="160"/>
                    <a:pt x="11" y="165"/>
                    <a:pt x="9" y="166"/>
                  </a:cubicBezTo>
                  <a:cubicBezTo>
                    <a:pt x="7" y="168"/>
                    <a:pt x="12" y="170"/>
                    <a:pt x="10" y="170"/>
                  </a:cubicBezTo>
                  <a:cubicBezTo>
                    <a:pt x="8" y="170"/>
                    <a:pt x="3" y="170"/>
                    <a:pt x="7" y="175"/>
                  </a:cubicBezTo>
                  <a:cubicBezTo>
                    <a:pt x="9" y="179"/>
                    <a:pt x="12" y="178"/>
                    <a:pt x="13" y="178"/>
                  </a:cubicBezTo>
                  <a:cubicBezTo>
                    <a:pt x="12" y="178"/>
                    <a:pt x="13" y="179"/>
                    <a:pt x="15" y="180"/>
                  </a:cubicBezTo>
                  <a:cubicBezTo>
                    <a:pt x="17" y="182"/>
                    <a:pt x="21" y="181"/>
                    <a:pt x="26" y="180"/>
                  </a:cubicBezTo>
                  <a:cubicBezTo>
                    <a:pt x="31" y="179"/>
                    <a:pt x="37" y="172"/>
                    <a:pt x="39" y="169"/>
                  </a:cubicBezTo>
                  <a:cubicBezTo>
                    <a:pt x="41" y="166"/>
                    <a:pt x="42" y="169"/>
                    <a:pt x="44" y="167"/>
                  </a:cubicBezTo>
                  <a:cubicBezTo>
                    <a:pt x="45" y="165"/>
                    <a:pt x="46" y="164"/>
                    <a:pt x="45" y="162"/>
                  </a:cubicBezTo>
                  <a:cubicBezTo>
                    <a:pt x="44" y="160"/>
                    <a:pt x="45" y="160"/>
                    <a:pt x="48" y="158"/>
                  </a:cubicBezTo>
                  <a:cubicBezTo>
                    <a:pt x="50" y="156"/>
                    <a:pt x="48" y="160"/>
                    <a:pt x="47" y="161"/>
                  </a:cubicBezTo>
                  <a:cubicBezTo>
                    <a:pt x="47" y="162"/>
                    <a:pt x="48" y="164"/>
                    <a:pt x="49" y="166"/>
                  </a:cubicBezTo>
                  <a:cubicBezTo>
                    <a:pt x="49" y="167"/>
                    <a:pt x="49" y="167"/>
                    <a:pt x="50" y="168"/>
                  </a:cubicBezTo>
                  <a:cubicBezTo>
                    <a:pt x="50" y="167"/>
                    <a:pt x="51" y="167"/>
                    <a:pt x="51" y="167"/>
                  </a:cubicBezTo>
                  <a:cubicBezTo>
                    <a:pt x="52" y="167"/>
                    <a:pt x="53" y="167"/>
                    <a:pt x="54" y="167"/>
                  </a:cubicBezTo>
                  <a:cubicBezTo>
                    <a:pt x="54" y="165"/>
                    <a:pt x="53" y="163"/>
                    <a:pt x="53" y="161"/>
                  </a:cubicBezTo>
                  <a:cubicBezTo>
                    <a:pt x="53" y="160"/>
                    <a:pt x="53" y="158"/>
                    <a:pt x="55" y="156"/>
                  </a:cubicBezTo>
                  <a:cubicBezTo>
                    <a:pt x="57" y="154"/>
                    <a:pt x="60" y="154"/>
                    <a:pt x="61" y="153"/>
                  </a:cubicBezTo>
                  <a:cubicBezTo>
                    <a:pt x="61" y="153"/>
                    <a:pt x="61" y="153"/>
                    <a:pt x="61" y="152"/>
                  </a:cubicBezTo>
                  <a:cubicBezTo>
                    <a:pt x="61" y="151"/>
                    <a:pt x="60" y="150"/>
                    <a:pt x="58" y="148"/>
                  </a:cubicBezTo>
                  <a:cubicBezTo>
                    <a:pt x="58" y="148"/>
                    <a:pt x="57" y="147"/>
                    <a:pt x="57" y="145"/>
                  </a:cubicBezTo>
                  <a:cubicBezTo>
                    <a:pt x="57" y="144"/>
                    <a:pt x="58" y="143"/>
                    <a:pt x="59" y="142"/>
                  </a:cubicBezTo>
                  <a:cubicBezTo>
                    <a:pt x="59" y="141"/>
                    <a:pt x="60" y="141"/>
                    <a:pt x="60" y="141"/>
                  </a:cubicBezTo>
                  <a:cubicBezTo>
                    <a:pt x="60" y="141"/>
                    <a:pt x="60" y="141"/>
                    <a:pt x="60" y="141"/>
                  </a:cubicBezTo>
                  <a:cubicBezTo>
                    <a:pt x="58" y="138"/>
                    <a:pt x="58" y="135"/>
                    <a:pt x="58" y="132"/>
                  </a:cubicBezTo>
                  <a:cubicBezTo>
                    <a:pt x="58" y="128"/>
                    <a:pt x="58" y="124"/>
                    <a:pt x="58" y="121"/>
                  </a:cubicBezTo>
                  <a:cubicBezTo>
                    <a:pt x="58" y="119"/>
                    <a:pt x="58" y="116"/>
                    <a:pt x="57" y="114"/>
                  </a:cubicBezTo>
                  <a:cubicBezTo>
                    <a:pt x="56" y="112"/>
                    <a:pt x="55" y="110"/>
                    <a:pt x="55" y="108"/>
                  </a:cubicBezTo>
                  <a:cubicBezTo>
                    <a:pt x="55" y="107"/>
                    <a:pt x="55" y="106"/>
                    <a:pt x="56" y="105"/>
                  </a:cubicBezTo>
                  <a:cubicBezTo>
                    <a:pt x="57" y="104"/>
                    <a:pt x="58" y="104"/>
                    <a:pt x="60" y="104"/>
                  </a:cubicBezTo>
                  <a:cubicBezTo>
                    <a:pt x="61" y="104"/>
                    <a:pt x="64" y="103"/>
                    <a:pt x="66" y="102"/>
                  </a:cubicBezTo>
                  <a:cubicBezTo>
                    <a:pt x="68" y="102"/>
                    <a:pt x="69" y="101"/>
                    <a:pt x="71" y="101"/>
                  </a:cubicBezTo>
                  <a:cubicBezTo>
                    <a:pt x="71" y="100"/>
                    <a:pt x="71" y="99"/>
                    <a:pt x="71" y="96"/>
                  </a:cubicBezTo>
                  <a:cubicBezTo>
                    <a:pt x="71" y="95"/>
                    <a:pt x="72" y="93"/>
                    <a:pt x="72" y="92"/>
                  </a:cubicBezTo>
                  <a:cubicBezTo>
                    <a:pt x="73" y="91"/>
                    <a:pt x="74" y="91"/>
                    <a:pt x="75" y="90"/>
                  </a:cubicBezTo>
                  <a:cubicBezTo>
                    <a:pt x="76" y="89"/>
                    <a:pt x="77" y="89"/>
                    <a:pt x="77" y="86"/>
                  </a:cubicBezTo>
                  <a:cubicBezTo>
                    <a:pt x="77" y="83"/>
                    <a:pt x="77" y="80"/>
                    <a:pt x="76" y="77"/>
                  </a:cubicBezTo>
                  <a:cubicBezTo>
                    <a:pt x="77" y="76"/>
                    <a:pt x="77" y="75"/>
                    <a:pt x="77" y="73"/>
                  </a:cubicBezTo>
                  <a:cubicBezTo>
                    <a:pt x="78" y="72"/>
                    <a:pt x="80" y="71"/>
                    <a:pt x="81" y="71"/>
                  </a:cubicBezTo>
                  <a:cubicBezTo>
                    <a:pt x="82" y="71"/>
                    <a:pt x="84" y="71"/>
                    <a:pt x="86" y="71"/>
                  </a:cubicBezTo>
                  <a:cubicBezTo>
                    <a:pt x="87" y="71"/>
                    <a:pt x="89" y="70"/>
                    <a:pt x="89" y="70"/>
                  </a:cubicBezTo>
                  <a:cubicBezTo>
                    <a:pt x="90" y="68"/>
                    <a:pt x="91" y="66"/>
                    <a:pt x="92" y="64"/>
                  </a:cubicBezTo>
                  <a:cubicBezTo>
                    <a:pt x="93" y="62"/>
                    <a:pt x="94" y="60"/>
                    <a:pt x="94" y="60"/>
                  </a:cubicBezTo>
                  <a:cubicBezTo>
                    <a:pt x="94" y="58"/>
                    <a:pt x="94" y="57"/>
                    <a:pt x="94" y="55"/>
                  </a:cubicBezTo>
                  <a:cubicBezTo>
                    <a:pt x="94" y="53"/>
                    <a:pt x="95" y="51"/>
                    <a:pt x="97" y="49"/>
                  </a:cubicBezTo>
                  <a:cubicBezTo>
                    <a:pt x="100" y="45"/>
                    <a:pt x="105" y="45"/>
                    <a:pt x="109" y="45"/>
                  </a:cubicBezTo>
                  <a:cubicBezTo>
                    <a:pt x="110" y="45"/>
                    <a:pt x="113" y="43"/>
                    <a:pt x="115" y="42"/>
                  </a:cubicBezTo>
                  <a:cubicBezTo>
                    <a:pt x="115" y="41"/>
                    <a:pt x="115" y="41"/>
                    <a:pt x="115" y="41"/>
                  </a:cubicBezTo>
                  <a:cubicBezTo>
                    <a:pt x="116" y="41"/>
                    <a:pt x="116" y="41"/>
                    <a:pt x="116" y="41"/>
                  </a:cubicBezTo>
                  <a:cubicBezTo>
                    <a:pt x="116" y="40"/>
                    <a:pt x="120" y="39"/>
                    <a:pt x="124" y="39"/>
                  </a:cubicBezTo>
                  <a:cubicBezTo>
                    <a:pt x="125" y="39"/>
                    <a:pt x="126" y="38"/>
                    <a:pt x="127" y="37"/>
                  </a:cubicBezTo>
                  <a:cubicBezTo>
                    <a:pt x="127" y="37"/>
                    <a:pt x="128" y="35"/>
                    <a:pt x="128" y="35"/>
                  </a:cubicBezTo>
                  <a:cubicBezTo>
                    <a:pt x="129" y="34"/>
                    <a:pt x="129" y="34"/>
                    <a:pt x="129" y="34"/>
                  </a:cubicBezTo>
                  <a:cubicBezTo>
                    <a:pt x="129" y="34"/>
                    <a:pt x="129" y="33"/>
                    <a:pt x="129" y="33"/>
                  </a:cubicBezTo>
                  <a:cubicBezTo>
                    <a:pt x="129" y="33"/>
                    <a:pt x="130" y="32"/>
                    <a:pt x="132" y="31"/>
                  </a:cubicBezTo>
                  <a:cubicBezTo>
                    <a:pt x="132" y="31"/>
                    <a:pt x="132" y="31"/>
                    <a:pt x="132" y="31"/>
                  </a:cubicBezTo>
                  <a:cubicBezTo>
                    <a:pt x="133" y="30"/>
                    <a:pt x="134" y="29"/>
                    <a:pt x="135" y="28"/>
                  </a:cubicBezTo>
                  <a:cubicBezTo>
                    <a:pt x="136" y="27"/>
                    <a:pt x="137" y="26"/>
                    <a:pt x="140" y="26"/>
                  </a:cubicBezTo>
                  <a:cubicBezTo>
                    <a:pt x="141" y="26"/>
                    <a:pt x="142" y="26"/>
                    <a:pt x="143" y="27"/>
                  </a:cubicBezTo>
                  <a:cubicBezTo>
                    <a:pt x="145" y="29"/>
                    <a:pt x="145" y="31"/>
                    <a:pt x="145" y="32"/>
                  </a:cubicBezTo>
                  <a:cubicBezTo>
                    <a:pt x="145" y="34"/>
                    <a:pt x="145" y="34"/>
                    <a:pt x="146" y="34"/>
                  </a:cubicBezTo>
                  <a:cubicBezTo>
                    <a:pt x="146" y="35"/>
                    <a:pt x="147" y="35"/>
                    <a:pt x="149" y="35"/>
                  </a:cubicBezTo>
                  <a:cubicBezTo>
                    <a:pt x="150" y="35"/>
                    <a:pt x="151" y="36"/>
                    <a:pt x="152" y="36"/>
                  </a:cubicBezTo>
                  <a:cubicBezTo>
                    <a:pt x="154" y="36"/>
                    <a:pt x="154" y="35"/>
                    <a:pt x="155" y="35"/>
                  </a:cubicBezTo>
                  <a:cubicBezTo>
                    <a:pt x="156" y="35"/>
                    <a:pt x="157" y="35"/>
                    <a:pt x="158" y="35"/>
                  </a:cubicBezTo>
                  <a:cubicBezTo>
                    <a:pt x="159" y="35"/>
                    <a:pt x="160" y="35"/>
                    <a:pt x="161" y="35"/>
                  </a:cubicBezTo>
                  <a:cubicBezTo>
                    <a:pt x="165" y="36"/>
                    <a:pt x="169" y="38"/>
                    <a:pt x="170" y="38"/>
                  </a:cubicBezTo>
                  <a:cubicBezTo>
                    <a:pt x="171" y="38"/>
                    <a:pt x="171" y="38"/>
                    <a:pt x="171" y="38"/>
                  </a:cubicBezTo>
                  <a:cubicBezTo>
                    <a:pt x="171" y="38"/>
                    <a:pt x="171" y="38"/>
                    <a:pt x="171" y="38"/>
                  </a:cubicBezTo>
                  <a:cubicBezTo>
                    <a:pt x="171" y="37"/>
                    <a:pt x="171" y="36"/>
                    <a:pt x="171" y="35"/>
                  </a:cubicBezTo>
                  <a:cubicBezTo>
                    <a:pt x="171" y="34"/>
                    <a:pt x="171" y="33"/>
                    <a:pt x="171" y="32"/>
                  </a:cubicBezTo>
                  <a:cubicBezTo>
                    <a:pt x="171" y="29"/>
                    <a:pt x="172" y="25"/>
                    <a:pt x="176" y="23"/>
                  </a:cubicBezTo>
                  <a:cubicBezTo>
                    <a:pt x="182" y="19"/>
                    <a:pt x="185" y="17"/>
                    <a:pt x="189" y="17"/>
                  </a:cubicBezTo>
                  <a:cubicBezTo>
                    <a:pt x="190" y="17"/>
                    <a:pt x="191" y="17"/>
                    <a:pt x="192" y="17"/>
                  </a:cubicBezTo>
                  <a:cubicBezTo>
                    <a:pt x="194" y="17"/>
                    <a:pt x="196" y="17"/>
                    <a:pt x="197" y="17"/>
                  </a:cubicBezTo>
                  <a:cubicBezTo>
                    <a:pt x="199" y="17"/>
                    <a:pt x="201" y="17"/>
                    <a:pt x="202" y="19"/>
                  </a:cubicBezTo>
                  <a:cubicBezTo>
                    <a:pt x="203" y="19"/>
                    <a:pt x="203" y="20"/>
                    <a:pt x="203" y="21"/>
                  </a:cubicBezTo>
                  <a:cubicBezTo>
                    <a:pt x="203" y="21"/>
                    <a:pt x="203" y="21"/>
                    <a:pt x="203" y="21"/>
                  </a:cubicBezTo>
                  <a:cubicBezTo>
                    <a:pt x="204" y="22"/>
                    <a:pt x="204" y="22"/>
                    <a:pt x="205" y="23"/>
                  </a:cubicBezTo>
                  <a:cubicBezTo>
                    <a:pt x="205" y="23"/>
                    <a:pt x="206" y="24"/>
                    <a:pt x="206" y="25"/>
                  </a:cubicBezTo>
                  <a:cubicBezTo>
                    <a:pt x="206" y="26"/>
                    <a:pt x="206" y="27"/>
                    <a:pt x="206" y="27"/>
                  </a:cubicBezTo>
                  <a:cubicBezTo>
                    <a:pt x="206" y="27"/>
                    <a:pt x="205" y="27"/>
                    <a:pt x="205" y="28"/>
                  </a:cubicBezTo>
                  <a:cubicBezTo>
                    <a:pt x="205" y="28"/>
                    <a:pt x="205" y="28"/>
                    <a:pt x="205" y="28"/>
                  </a:cubicBezTo>
                  <a:cubicBezTo>
                    <a:pt x="205" y="28"/>
                    <a:pt x="205" y="28"/>
                    <a:pt x="205" y="28"/>
                  </a:cubicBezTo>
                  <a:cubicBezTo>
                    <a:pt x="208" y="26"/>
                    <a:pt x="211" y="25"/>
                    <a:pt x="214" y="24"/>
                  </a:cubicBezTo>
                  <a:cubicBezTo>
                    <a:pt x="215" y="23"/>
                    <a:pt x="215" y="23"/>
                    <a:pt x="216" y="22"/>
                  </a:cubicBezTo>
                  <a:cubicBezTo>
                    <a:pt x="211" y="22"/>
                    <a:pt x="210" y="21"/>
                    <a:pt x="210" y="21"/>
                  </a:cubicBezTo>
                  <a:cubicBezTo>
                    <a:pt x="209" y="20"/>
                    <a:pt x="208" y="20"/>
                    <a:pt x="207" y="20"/>
                  </a:cubicBezTo>
                  <a:cubicBezTo>
                    <a:pt x="206" y="19"/>
                    <a:pt x="208" y="18"/>
                    <a:pt x="212" y="17"/>
                  </a:cubicBezTo>
                  <a:cubicBezTo>
                    <a:pt x="216" y="17"/>
                    <a:pt x="220" y="14"/>
                    <a:pt x="218" y="12"/>
                  </a:cubicBezTo>
                  <a:cubicBezTo>
                    <a:pt x="217" y="11"/>
                    <a:pt x="216" y="11"/>
                    <a:pt x="213" y="9"/>
                  </a:cubicBezTo>
                  <a:cubicBezTo>
                    <a:pt x="211" y="7"/>
                    <a:pt x="212" y="9"/>
                    <a:pt x="206" y="8"/>
                  </a:cubicBezTo>
                  <a:cubicBezTo>
                    <a:pt x="200" y="7"/>
                    <a:pt x="204" y="7"/>
                    <a:pt x="201" y="6"/>
                  </a:cubicBezTo>
                  <a:cubicBezTo>
                    <a:pt x="199" y="6"/>
                    <a:pt x="198" y="8"/>
                    <a:pt x="197" y="10"/>
                  </a:cubicBezTo>
                  <a:cubicBezTo>
                    <a:pt x="196" y="13"/>
                    <a:pt x="195" y="10"/>
                    <a:pt x="193" y="9"/>
                  </a:cubicBezTo>
                  <a:cubicBezTo>
                    <a:pt x="192" y="8"/>
                    <a:pt x="194" y="7"/>
                    <a:pt x="197" y="6"/>
                  </a:cubicBezTo>
                  <a:cubicBezTo>
                    <a:pt x="199" y="4"/>
                    <a:pt x="198" y="3"/>
                    <a:pt x="192" y="3"/>
                  </a:cubicBezTo>
                  <a:cubicBezTo>
                    <a:pt x="186" y="3"/>
                    <a:pt x="189" y="5"/>
                    <a:pt x="187" y="6"/>
                  </a:cubicBezTo>
                  <a:cubicBezTo>
                    <a:pt x="185" y="8"/>
                    <a:pt x="186" y="7"/>
                    <a:pt x="185" y="11"/>
                  </a:cubicBezTo>
                  <a:cubicBezTo>
                    <a:pt x="184" y="15"/>
                    <a:pt x="182" y="12"/>
                    <a:pt x="182" y="10"/>
                  </a:cubicBezTo>
                  <a:cubicBezTo>
                    <a:pt x="182" y="9"/>
                    <a:pt x="183" y="6"/>
                    <a:pt x="181" y="6"/>
                  </a:cubicBezTo>
                  <a:cubicBezTo>
                    <a:pt x="178" y="6"/>
                    <a:pt x="174" y="14"/>
                    <a:pt x="170" y="15"/>
                  </a:cubicBezTo>
                  <a:cubicBezTo>
                    <a:pt x="165" y="15"/>
                    <a:pt x="171" y="12"/>
                    <a:pt x="173" y="8"/>
                  </a:cubicBezTo>
                  <a:cubicBezTo>
                    <a:pt x="175" y="5"/>
                    <a:pt x="176" y="6"/>
                    <a:pt x="178" y="4"/>
                  </a:cubicBezTo>
                  <a:cubicBezTo>
                    <a:pt x="180" y="2"/>
                    <a:pt x="178" y="1"/>
                    <a:pt x="174" y="0"/>
                  </a:cubicBezTo>
                  <a:cubicBezTo>
                    <a:pt x="171" y="0"/>
                    <a:pt x="172" y="2"/>
                    <a:pt x="173" y="4"/>
                  </a:cubicBezTo>
                  <a:cubicBezTo>
                    <a:pt x="171" y="3"/>
                    <a:pt x="165" y="7"/>
                    <a:pt x="165" y="7"/>
                  </a:cubicBezTo>
                  <a:cubicBezTo>
                    <a:pt x="165" y="7"/>
                    <a:pt x="163" y="7"/>
                    <a:pt x="161" y="9"/>
                  </a:cubicBezTo>
                  <a:cubicBezTo>
                    <a:pt x="160" y="11"/>
                    <a:pt x="160" y="13"/>
                    <a:pt x="155" y="14"/>
                  </a:cubicBezTo>
                  <a:cubicBezTo>
                    <a:pt x="151" y="15"/>
                    <a:pt x="154" y="13"/>
                    <a:pt x="154" y="11"/>
                  </a:cubicBezTo>
                  <a:cubicBezTo>
                    <a:pt x="153" y="8"/>
                    <a:pt x="157" y="7"/>
                    <a:pt x="154" y="7"/>
                  </a:cubicBezTo>
                  <a:cubicBezTo>
                    <a:pt x="152" y="6"/>
                    <a:pt x="146" y="10"/>
                    <a:pt x="146" y="12"/>
                  </a:cubicBezTo>
                  <a:cubicBezTo>
                    <a:pt x="147" y="13"/>
                    <a:pt x="146" y="14"/>
                    <a:pt x="143" y="14"/>
                  </a:cubicBezTo>
                  <a:cubicBezTo>
                    <a:pt x="141" y="13"/>
                    <a:pt x="141" y="14"/>
                    <a:pt x="138" y="15"/>
                  </a:cubicBezTo>
                  <a:cubicBezTo>
                    <a:pt x="135" y="17"/>
                    <a:pt x="138" y="20"/>
                    <a:pt x="137" y="19"/>
                  </a:cubicBezTo>
                  <a:cubicBezTo>
                    <a:pt x="136" y="18"/>
                    <a:pt x="136" y="17"/>
                    <a:pt x="130" y="17"/>
                  </a:cubicBezTo>
                  <a:cubicBezTo>
                    <a:pt x="123" y="16"/>
                    <a:pt x="130" y="18"/>
                    <a:pt x="131" y="22"/>
                  </a:cubicBezTo>
                  <a:cubicBezTo>
                    <a:pt x="132" y="25"/>
                    <a:pt x="129" y="25"/>
                    <a:pt x="130" y="23"/>
                  </a:cubicBezTo>
                  <a:cubicBezTo>
                    <a:pt x="130" y="22"/>
                    <a:pt x="129" y="20"/>
                    <a:pt x="127" y="20"/>
                  </a:cubicBezTo>
                  <a:cubicBezTo>
                    <a:pt x="125" y="19"/>
                    <a:pt x="124" y="23"/>
                    <a:pt x="122" y="21"/>
                  </a:cubicBezTo>
                  <a:cubicBezTo>
                    <a:pt x="120" y="20"/>
                    <a:pt x="124" y="20"/>
                    <a:pt x="124" y="18"/>
                  </a:cubicBezTo>
                  <a:cubicBezTo>
                    <a:pt x="125" y="16"/>
                    <a:pt x="121" y="17"/>
                    <a:pt x="118" y="18"/>
                  </a:cubicBezTo>
                  <a:cubicBezTo>
                    <a:pt x="114" y="19"/>
                    <a:pt x="118" y="20"/>
                    <a:pt x="119" y="22"/>
                  </a:cubicBezTo>
                  <a:cubicBezTo>
                    <a:pt x="120" y="24"/>
                    <a:pt x="116" y="23"/>
                    <a:pt x="115" y="23"/>
                  </a:cubicBezTo>
                  <a:cubicBezTo>
                    <a:pt x="113" y="23"/>
                    <a:pt x="113" y="24"/>
                    <a:pt x="113" y="25"/>
                  </a:cubicBezTo>
                  <a:cubicBezTo>
                    <a:pt x="114" y="27"/>
                    <a:pt x="114" y="29"/>
                    <a:pt x="114" y="28"/>
                  </a:cubicBezTo>
                  <a:cubicBezTo>
                    <a:pt x="113" y="27"/>
                    <a:pt x="112" y="27"/>
                    <a:pt x="110" y="27"/>
                  </a:cubicBezTo>
                  <a:cubicBezTo>
                    <a:pt x="108" y="27"/>
                    <a:pt x="108" y="26"/>
                    <a:pt x="105" y="24"/>
                  </a:cubicBezTo>
                  <a:cubicBezTo>
                    <a:pt x="103" y="23"/>
                    <a:pt x="104" y="26"/>
                    <a:pt x="101" y="29"/>
                  </a:cubicBezTo>
                  <a:cubicBezTo>
                    <a:pt x="98" y="31"/>
                    <a:pt x="102" y="34"/>
                    <a:pt x="105" y="32"/>
                  </a:cubicBezTo>
                  <a:cubicBezTo>
                    <a:pt x="108" y="31"/>
                    <a:pt x="107" y="36"/>
                    <a:pt x="103" y="36"/>
                  </a:cubicBezTo>
                  <a:cubicBezTo>
                    <a:pt x="99" y="37"/>
                    <a:pt x="100" y="38"/>
                    <a:pt x="98" y="38"/>
                  </a:cubicBezTo>
                  <a:cubicBezTo>
                    <a:pt x="96" y="39"/>
                    <a:pt x="95" y="36"/>
                    <a:pt x="95" y="36"/>
                  </a:cubicBezTo>
                  <a:cubicBezTo>
                    <a:pt x="94" y="37"/>
                    <a:pt x="92" y="38"/>
                    <a:pt x="92" y="35"/>
                  </a:cubicBezTo>
                  <a:cubicBezTo>
                    <a:pt x="93" y="32"/>
                    <a:pt x="94" y="32"/>
                    <a:pt x="94" y="31"/>
                  </a:cubicBezTo>
                  <a:cubicBezTo>
                    <a:pt x="93" y="30"/>
                    <a:pt x="89" y="36"/>
                    <a:pt x="88" y="38"/>
                  </a:cubicBezTo>
                  <a:cubicBezTo>
                    <a:pt x="87" y="40"/>
                    <a:pt x="88" y="36"/>
                    <a:pt x="84" y="37"/>
                  </a:cubicBezTo>
                  <a:cubicBezTo>
                    <a:pt x="80" y="38"/>
                    <a:pt x="80" y="39"/>
                    <a:pt x="80" y="39"/>
                  </a:cubicBezTo>
                  <a:cubicBezTo>
                    <a:pt x="80" y="40"/>
                    <a:pt x="82" y="42"/>
                    <a:pt x="81" y="42"/>
                  </a:cubicBezTo>
                  <a:cubicBezTo>
                    <a:pt x="80" y="42"/>
                    <a:pt x="76" y="44"/>
                    <a:pt x="73" y="44"/>
                  </a:cubicBezTo>
                  <a:cubicBezTo>
                    <a:pt x="69" y="45"/>
                    <a:pt x="67" y="49"/>
                    <a:pt x="70" y="48"/>
                  </a:cubicBezTo>
                  <a:cubicBezTo>
                    <a:pt x="73" y="47"/>
                    <a:pt x="78" y="47"/>
                    <a:pt x="81" y="44"/>
                  </a:cubicBezTo>
                  <a:cubicBezTo>
                    <a:pt x="84" y="42"/>
                    <a:pt x="84" y="44"/>
                    <a:pt x="87" y="44"/>
                  </a:cubicBezTo>
                  <a:cubicBezTo>
                    <a:pt x="90" y="44"/>
                    <a:pt x="89" y="44"/>
                    <a:pt x="93" y="42"/>
                  </a:cubicBezTo>
                  <a:cubicBezTo>
                    <a:pt x="97" y="39"/>
                    <a:pt x="98" y="40"/>
                    <a:pt x="98" y="42"/>
                  </a:cubicBezTo>
                  <a:cubicBezTo>
                    <a:pt x="98" y="43"/>
                    <a:pt x="97" y="42"/>
                    <a:pt x="96" y="43"/>
                  </a:cubicBezTo>
                  <a:cubicBezTo>
                    <a:pt x="95" y="44"/>
                    <a:pt x="97" y="47"/>
                    <a:pt x="95" y="49"/>
                  </a:cubicBezTo>
                  <a:cubicBezTo>
                    <a:pt x="94" y="51"/>
                    <a:pt x="94" y="47"/>
                    <a:pt x="92" y="46"/>
                  </a:cubicBezTo>
                  <a:cubicBezTo>
                    <a:pt x="91" y="44"/>
                    <a:pt x="88" y="48"/>
                    <a:pt x="88" y="51"/>
                  </a:cubicBezTo>
                  <a:cubicBezTo>
                    <a:pt x="88" y="54"/>
                    <a:pt x="87" y="53"/>
                    <a:pt x="84" y="57"/>
                  </a:cubicBezTo>
                  <a:cubicBezTo>
                    <a:pt x="82" y="61"/>
                    <a:pt x="87" y="60"/>
                    <a:pt x="85" y="60"/>
                  </a:cubicBezTo>
                  <a:cubicBezTo>
                    <a:pt x="83" y="60"/>
                    <a:pt x="82" y="60"/>
                    <a:pt x="77" y="62"/>
                  </a:cubicBezTo>
                  <a:cubicBezTo>
                    <a:pt x="72" y="63"/>
                    <a:pt x="71" y="67"/>
                    <a:pt x="68" y="71"/>
                  </a:cubicBezTo>
                  <a:cubicBezTo>
                    <a:pt x="66" y="76"/>
                    <a:pt x="77" y="71"/>
                    <a:pt x="72" y="75"/>
                  </a:cubicBezTo>
                  <a:cubicBezTo>
                    <a:pt x="68" y="78"/>
                    <a:pt x="70" y="74"/>
                    <a:pt x="69" y="74"/>
                  </a:cubicBezTo>
                  <a:cubicBezTo>
                    <a:pt x="68" y="74"/>
                    <a:pt x="66" y="76"/>
                    <a:pt x="65" y="79"/>
                  </a:cubicBezTo>
                  <a:cubicBezTo>
                    <a:pt x="64" y="82"/>
                    <a:pt x="64" y="81"/>
                    <a:pt x="61" y="83"/>
                  </a:cubicBezTo>
                  <a:cubicBezTo>
                    <a:pt x="57" y="85"/>
                    <a:pt x="61" y="85"/>
                    <a:pt x="62" y="87"/>
                  </a:cubicBezTo>
                  <a:cubicBezTo>
                    <a:pt x="63" y="88"/>
                    <a:pt x="62" y="88"/>
                    <a:pt x="61" y="89"/>
                  </a:cubicBezTo>
                  <a:cubicBezTo>
                    <a:pt x="59" y="90"/>
                    <a:pt x="59" y="89"/>
                    <a:pt x="57" y="90"/>
                  </a:cubicBezTo>
                  <a:cubicBezTo>
                    <a:pt x="56" y="90"/>
                    <a:pt x="56" y="91"/>
                    <a:pt x="54" y="92"/>
                  </a:cubicBezTo>
                  <a:cubicBezTo>
                    <a:pt x="51" y="94"/>
                    <a:pt x="53" y="94"/>
                    <a:pt x="55" y="97"/>
                  </a:cubicBezTo>
                  <a:cubicBezTo>
                    <a:pt x="57" y="100"/>
                    <a:pt x="55" y="99"/>
                    <a:pt x="54" y="99"/>
                  </a:cubicBezTo>
                  <a:cubicBezTo>
                    <a:pt x="53" y="99"/>
                    <a:pt x="54" y="98"/>
                    <a:pt x="49" y="98"/>
                  </a:cubicBezTo>
                  <a:cubicBezTo>
                    <a:pt x="44" y="98"/>
                    <a:pt x="45" y="100"/>
                    <a:pt x="42" y="103"/>
                  </a:cubicBezTo>
                  <a:cubicBezTo>
                    <a:pt x="40" y="106"/>
                    <a:pt x="40" y="107"/>
                    <a:pt x="45" y="110"/>
                  </a:cubicBezTo>
                  <a:cubicBezTo>
                    <a:pt x="49" y="112"/>
                    <a:pt x="45" y="112"/>
                    <a:pt x="42" y="114"/>
                  </a:cubicBezTo>
                  <a:cubicBezTo>
                    <a:pt x="38" y="115"/>
                    <a:pt x="40" y="112"/>
                    <a:pt x="39" y="110"/>
                  </a:cubicBezTo>
                  <a:cubicBezTo>
                    <a:pt x="38" y="108"/>
                    <a:pt x="37" y="111"/>
                    <a:pt x="36" y="112"/>
                  </a:cubicBezTo>
                  <a:cubicBezTo>
                    <a:pt x="36" y="113"/>
                    <a:pt x="35" y="112"/>
                    <a:pt x="32" y="109"/>
                  </a:cubicBezTo>
                  <a:cubicBezTo>
                    <a:pt x="28" y="106"/>
                    <a:pt x="30" y="115"/>
                    <a:pt x="30" y="115"/>
                  </a:cubicBezTo>
                  <a:cubicBezTo>
                    <a:pt x="30" y="115"/>
                    <a:pt x="28" y="114"/>
                    <a:pt x="27" y="117"/>
                  </a:cubicBezTo>
                  <a:cubicBezTo>
                    <a:pt x="26" y="119"/>
                    <a:pt x="25" y="117"/>
                    <a:pt x="25" y="117"/>
                  </a:cubicBezTo>
                  <a:cubicBezTo>
                    <a:pt x="25" y="117"/>
                    <a:pt x="20" y="117"/>
                    <a:pt x="17" y="119"/>
                  </a:cubicBezTo>
                  <a:cubicBezTo>
                    <a:pt x="13" y="120"/>
                    <a:pt x="22" y="123"/>
                    <a:pt x="22" y="123"/>
                  </a:cubicBezTo>
                  <a:cubicBezTo>
                    <a:pt x="22" y="123"/>
                    <a:pt x="17" y="121"/>
                    <a:pt x="16" y="124"/>
                  </a:cubicBezTo>
                  <a:cubicBezTo>
                    <a:pt x="14" y="126"/>
                    <a:pt x="12" y="124"/>
                    <a:pt x="11" y="126"/>
                  </a:cubicBezTo>
                  <a:cubicBezTo>
                    <a:pt x="10" y="127"/>
                    <a:pt x="11" y="128"/>
                    <a:pt x="7" y="129"/>
                  </a:cubicBezTo>
                  <a:cubicBezTo>
                    <a:pt x="3" y="130"/>
                    <a:pt x="3" y="131"/>
                    <a:pt x="2" y="135"/>
                  </a:cubicBezTo>
                  <a:cubicBezTo>
                    <a:pt x="1" y="139"/>
                    <a:pt x="5" y="137"/>
                    <a:pt x="2" y="139"/>
                  </a:cubicBezTo>
                  <a:cubicBezTo>
                    <a:pt x="0" y="141"/>
                    <a:pt x="4" y="142"/>
                    <a:pt x="2" y="144"/>
                  </a:cubicBezTo>
                  <a:cubicBezTo>
                    <a:pt x="0" y="145"/>
                    <a:pt x="1" y="147"/>
                    <a:pt x="5" y="14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59" name="Freeform 69"/>
            <p:cNvSpPr/>
            <p:nvPr/>
          </p:nvSpPr>
          <p:spPr bwMode="auto">
            <a:xfrm>
              <a:off x="10352088" y="2117726"/>
              <a:ext cx="80963" cy="31750"/>
            </a:xfrm>
            <a:custGeom>
              <a:avLst/>
              <a:gdLst>
                <a:gd name="T0" fmla="*/ 0 w 28"/>
                <a:gd name="T1" fmla="*/ 7 h 11"/>
                <a:gd name="T2" fmla="*/ 17 w 28"/>
                <a:gd name="T3" fmla="*/ 9 h 11"/>
                <a:gd name="T4" fmla="*/ 26 w 28"/>
                <a:gd name="T5" fmla="*/ 6 h 11"/>
                <a:gd name="T6" fmla="*/ 12 w 28"/>
                <a:gd name="T7" fmla="*/ 1 h 11"/>
                <a:gd name="T8" fmla="*/ 0 w 28"/>
                <a:gd name="T9" fmla="*/ 7 h 11"/>
              </a:gdLst>
              <a:ahLst/>
              <a:cxnLst>
                <a:cxn ang="0">
                  <a:pos x="T0" y="T1"/>
                </a:cxn>
                <a:cxn ang="0">
                  <a:pos x="T2" y="T3"/>
                </a:cxn>
                <a:cxn ang="0">
                  <a:pos x="T4" y="T5"/>
                </a:cxn>
                <a:cxn ang="0">
                  <a:pos x="T6" y="T7"/>
                </a:cxn>
                <a:cxn ang="0">
                  <a:pos x="T8" y="T9"/>
                </a:cxn>
              </a:cxnLst>
              <a:rect l="0" t="0" r="r" b="b"/>
              <a:pathLst>
                <a:path w="28" h="11">
                  <a:moveTo>
                    <a:pt x="0" y="7"/>
                  </a:moveTo>
                  <a:cubicBezTo>
                    <a:pt x="0" y="7"/>
                    <a:pt x="11" y="8"/>
                    <a:pt x="17" y="9"/>
                  </a:cubicBezTo>
                  <a:cubicBezTo>
                    <a:pt x="23" y="11"/>
                    <a:pt x="25" y="9"/>
                    <a:pt x="26" y="6"/>
                  </a:cubicBezTo>
                  <a:cubicBezTo>
                    <a:pt x="28" y="3"/>
                    <a:pt x="18" y="1"/>
                    <a:pt x="12" y="1"/>
                  </a:cubicBezTo>
                  <a:cubicBezTo>
                    <a:pt x="6" y="0"/>
                    <a:pt x="4" y="3"/>
                    <a:pt x="0" y="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0" name="Freeform 70"/>
            <p:cNvSpPr/>
            <p:nvPr/>
          </p:nvSpPr>
          <p:spPr bwMode="auto">
            <a:xfrm>
              <a:off x="10260013" y="1995488"/>
              <a:ext cx="215900" cy="90488"/>
            </a:xfrm>
            <a:custGeom>
              <a:avLst/>
              <a:gdLst>
                <a:gd name="T0" fmla="*/ 26 w 75"/>
                <a:gd name="T1" fmla="*/ 29 h 31"/>
                <a:gd name="T2" fmla="*/ 28 w 75"/>
                <a:gd name="T3" fmla="*/ 27 h 31"/>
                <a:gd name="T4" fmla="*/ 37 w 75"/>
                <a:gd name="T5" fmla="*/ 24 h 31"/>
                <a:gd name="T6" fmla="*/ 52 w 75"/>
                <a:gd name="T7" fmla="*/ 24 h 31"/>
                <a:gd name="T8" fmla="*/ 47 w 75"/>
                <a:gd name="T9" fmla="*/ 18 h 31"/>
                <a:gd name="T10" fmla="*/ 51 w 75"/>
                <a:gd name="T11" fmla="*/ 13 h 31"/>
                <a:gd name="T12" fmla="*/ 55 w 75"/>
                <a:gd name="T13" fmla="*/ 22 h 31"/>
                <a:gd name="T14" fmla="*/ 67 w 75"/>
                <a:gd name="T15" fmla="*/ 19 h 31"/>
                <a:gd name="T16" fmla="*/ 71 w 75"/>
                <a:gd name="T17" fmla="*/ 12 h 31"/>
                <a:gd name="T18" fmla="*/ 55 w 75"/>
                <a:gd name="T19" fmla="*/ 9 h 31"/>
                <a:gd name="T20" fmla="*/ 38 w 75"/>
                <a:gd name="T21" fmla="*/ 5 h 31"/>
                <a:gd name="T22" fmla="*/ 33 w 75"/>
                <a:gd name="T23" fmla="*/ 12 h 31"/>
                <a:gd name="T24" fmla="*/ 17 w 75"/>
                <a:gd name="T25" fmla="*/ 5 h 31"/>
                <a:gd name="T26" fmla="*/ 2 w 75"/>
                <a:gd name="T27" fmla="*/ 9 h 31"/>
                <a:gd name="T28" fmla="*/ 9 w 75"/>
                <a:gd name="T29" fmla="*/ 22 h 31"/>
                <a:gd name="T30" fmla="*/ 26 w 75"/>
                <a:gd name="T3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1">
                  <a:moveTo>
                    <a:pt x="26" y="29"/>
                  </a:moveTo>
                  <a:cubicBezTo>
                    <a:pt x="26" y="29"/>
                    <a:pt x="26" y="27"/>
                    <a:pt x="28" y="27"/>
                  </a:cubicBezTo>
                  <a:cubicBezTo>
                    <a:pt x="30" y="27"/>
                    <a:pt x="31" y="26"/>
                    <a:pt x="37" y="24"/>
                  </a:cubicBezTo>
                  <a:cubicBezTo>
                    <a:pt x="44" y="23"/>
                    <a:pt x="46" y="24"/>
                    <a:pt x="52" y="24"/>
                  </a:cubicBezTo>
                  <a:cubicBezTo>
                    <a:pt x="59" y="24"/>
                    <a:pt x="50" y="19"/>
                    <a:pt x="47" y="18"/>
                  </a:cubicBezTo>
                  <a:cubicBezTo>
                    <a:pt x="44" y="16"/>
                    <a:pt x="47" y="13"/>
                    <a:pt x="51" y="13"/>
                  </a:cubicBezTo>
                  <a:cubicBezTo>
                    <a:pt x="55" y="13"/>
                    <a:pt x="52" y="18"/>
                    <a:pt x="55" y="22"/>
                  </a:cubicBezTo>
                  <a:cubicBezTo>
                    <a:pt x="57" y="26"/>
                    <a:pt x="63" y="22"/>
                    <a:pt x="67" y="19"/>
                  </a:cubicBezTo>
                  <a:cubicBezTo>
                    <a:pt x="71" y="15"/>
                    <a:pt x="75" y="15"/>
                    <a:pt x="71" y="12"/>
                  </a:cubicBezTo>
                  <a:cubicBezTo>
                    <a:pt x="68" y="10"/>
                    <a:pt x="60" y="9"/>
                    <a:pt x="55" y="9"/>
                  </a:cubicBezTo>
                  <a:cubicBezTo>
                    <a:pt x="49" y="9"/>
                    <a:pt x="43" y="3"/>
                    <a:pt x="38" y="5"/>
                  </a:cubicBezTo>
                  <a:cubicBezTo>
                    <a:pt x="33" y="6"/>
                    <a:pt x="37" y="11"/>
                    <a:pt x="33" y="12"/>
                  </a:cubicBezTo>
                  <a:cubicBezTo>
                    <a:pt x="30" y="12"/>
                    <a:pt x="27" y="10"/>
                    <a:pt x="17" y="5"/>
                  </a:cubicBezTo>
                  <a:cubicBezTo>
                    <a:pt x="8" y="0"/>
                    <a:pt x="3" y="5"/>
                    <a:pt x="2" y="9"/>
                  </a:cubicBezTo>
                  <a:cubicBezTo>
                    <a:pt x="0" y="12"/>
                    <a:pt x="5" y="18"/>
                    <a:pt x="9" y="22"/>
                  </a:cubicBezTo>
                  <a:cubicBezTo>
                    <a:pt x="13" y="26"/>
                    <a:pt x="19" y="31"/>
                    <a:pt x="26" y="2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1" name="Freeform 71"/>
            <p:cNvSpPr/>
            <p:nvPr/>
          </p:nvSpPr>
          <p:spPr bwMode="auto">
            <a:xfrm>
              <a:off x="10493375" y="2039938"/>
              <a:ext cx="150813" cy="39688"/>
            </a:xfrm>
            <a:custGeom>
              <a:avLst/>
              <a:gdLst>
                <a:gd name="T0" fmla="*/ 12 w 52"/>
                <a:gd name="T1" fmla="*/ 11 h 14"/>
                <a:gd name="T2" fmla="*/ 34 w 52"/>
                <a:gd name="T3" fmla="*/ 12 h 14"/>
                <a:gd name="T4" fmla="*/ 40 w 52"/>
                <a:gd name="T5" fmla="*/ 5 h 14"/>
                <a:gd name="T6" fmla="*/ 20 w 52"/>
                <a:gd name="T7" fmla="*/ 5 h 14"/>
                <a:gd name="T8" fmla="*/ 14 w 52"/>
                <a:gd name="T9" fmla="*/ 0 h 14"/>
                <a:gd name="T10" fmla="*/ 8 w 52"/>
                <a:gd name="T11" fmla="*/ 1 h 14"/>
                <a:gd name="T12" fmla="*/ 0 w 52"/>
                <a:gd name="T13" fmla="*/ 1 h 14"/>
                <a:gd name="T14" fmla="*/ 12 w 52"/>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4">
                  <a:moveTo>
                    <a:pt x="12" y="11"/>
                  </a:moveTo>
                  <a:cubicBezTo>
                    <a:pt x="23" y="14"/>
                    <a:pt x="30" y="14"/>
                    <a:pt x="34" y="12"/>
                  </a:cubicBezTo>
                  <a:cubicBezTo>
                    <a:pt x="38" y="9"/>
                    <a:pt x="52" y="7"/>
                    <a:pt x="40" y="5"/>
                  </a:cubicBezTo>
                  <a:cubicBezTo>
                    <a:pt x="28" y="3"/>
                    <a:pt x="23" y="6"/>
                    <a:pt x="20" y="5"/>
                  </a:cubicBezTo>
                  <a:cubicBezTo>
                    <a:pt x="16" y="4"/>
                    <a:pt x="21" y="0"/>
                    <a:pt x="14" y="0"/>
                  </a:cubicBezTo>
                  <a:cubicBezTo>
                    <a:pt x="8" y="1"/>
                    <a:pt x="10" y="1"/>
                    <a:pt x="8" y="1"/>
                  </a:cubicBezTo>
                  <a:cubicBezTo>
                    <a:pt x="6" y="1"/>
                    <a:pt x="0" y="1"/>
                    <a:pt x="0" y="1"/>
                  </a:cubicBezTo>
                  <a:cubicBezTo>
                    <a:pt x="3" y="7"/>
                    <a:pt x="2" y="7"/>
                    <a:pt x="12" y="1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2" name="Freeform 72"/>
            <p:cNvSpPr/>
            <p:nvPr/>
          </p:nvSpPr>
          <p:spPr bwMode="auto">
            <a:xfrm>
              <a:off x="11253788" y="2217738"/>
              <a:ext cx="127000" cy="42863"/>
            </a:xfrm>
            <a:custGeom>
              <a:avLst/>
              <a:gdLst>
                <a:gd name="T0" fmla="*/ 6 w 44"/>
                <a:gd name="T1" fmla="*/ 13 h 15"/>
                <a:gd name="T2" fmla="*/ 22 w 44"/>
                <a:gd name="T3" fmla="*/ 11 h 15"/>
                <a:gd name="T4" fmla="*/ 39 w 44"/>
                <a:gd name="T5" fmla="*/ 10 h 15"/>
                <a:gd name="T6" fmla="*/ 36 w 44"/>
                <a:gd name="T7" fmla="*/ 3 h 15"/>
                <a:gd name="T8" fmla="*/ 22 w 44"/>
                <a:gd name="T9" fmla="*/ 0 h 15"/>
                <a:gd name="T10" fmla="*/ 6 w 44"/>
                <a:gd name="T11" fmla="*/ 13 h 15"/>
              </a:gdLst>
              <a:ahLst/>
              <a:cxnLst>
                <a:cxn ang="0">
                  <a:pos x="T0" y="T1"/>
                </a:cxn>
                <a:cxn ang="0">
                  <a:pos x="T2" y="T3"/>
                </a:cxn>
                <a:cxn ang="0">
                  <a:pos x="T4" y="T5"/>
                </a:cxn>
                <a:cxn ang="0">
                  <a:pos x="T6" y="T7"/>
                </a:cxn>
                <a:cxn ang="0">
                  <a:pos x="T8" y="T9"/>
                </a:cxn>
                <a:cxn ang="0">
                  <a:pos x="T10" y="T11"/>
                </a:cxn>
              </a:cxnLst>
              <a:rect l="0" t="0" r="r" b="b"/>
              <a:pathLst>
                <a:path w="44" h="15">
                  <a:moveTo>
                    <a:pt x="6" y="13"/>
                  </a:moveTo>
                  <a:cubicBezTo>
                    <a:pt x="12" y="15"/>
                    <a:pt x="11" y="11"/>
                    <a:pt x="22" y="11"/>
                  </a:cubicBezTo>
                  <a:cubicBezTo>
                    <a:pt x="34" y="11"/>
                    <a:pt x="36" y="15"/>
                    <a:pt x="39" y="10"/>
                  </a:cubicBezTo>
                  <a:cubicBezTo>
                    <a:pt x="42" y="5"/>
                    <a:pt x="44" y="4"/>
                    <a:pt x="36" y="3"/>
                  </a:cubicBezTo>
                  <a:cubicBezTo>
                    <a:pt x="27" y="2"/>
                    <a:pt x="22" y="0"/>
                    <a:pt x="22" y="0"/>
                  </a:cubicBezTo>
                  <a:cubicBezTo>
                    <a:pt x="4" y="6"/>
                    <a:pt x="0" y="11"/>
                    <a:pt x="6" y="1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3" name="Freeform 73"/>
            <p:cNvSpPr/>
            <p:nvPr/>
          </p:nvSpPr>
          <p:spPr bwMode="auto">
            <a:xfrm>
              <a:off x="9356725" y="1835151"/>
              <a:ext cx="142875" cy="77788"/>
            </a:xfrm>
            <a:custGeom>
              <a:avLst/>
              <a:gdLst>
                <a:gd name="T0" fmla="*/ 0 w 50"/>
                <a:gd name="T1" fmla="*/ 27 h 27"/>
                <a:gd name="T2" fmla="*/ 23 w 50"/>
                <a:gd name="T3" fmla="*/ 22 h 27"/>
                <a:gd name="T4" fmla="*/ 48 w 50"/>
                <a:gd name="T5" fmla="*/ 20 h 27"/>
                <a:gd name="T6" fmla="*/ 42 w 50"/>
                <a:gd name="T7" fmla="*/ 9 h 27"/>
                <a:gd name="T8" fmla="*/ 27 w 50"/>
                <a:gd name="T9" fmla="*/ 7 h 27"/>
                <a:gd name="T10" fmla="*/ 30 w 50"/>
                <a:gd name="T11" fmla="*/ 1 h 27"/>
                <a:gd name="T12" fmla="*/ 19 w 50"/>
                <a:gd name="T13" fmla="*/ 3 h 27"/>
                <a:gd name="T14" fmla="*/ 14 w 50"/>
                <a:gd name="T15" fmla="*/ 9 h 27"/>
                <a:gd name="T16" fmla="*/ 6 w 50"/>
                <a:gd name="T17" fmla="*/ 16 h 27"/>
                <a:gd name="T18" fmla="*/ 0 w 50"/>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7">
                  <a:moveTo>
                    <a:pt x="0" y="27"/>
                  </a:moveTo>
                  <a:cubicBezTo>
                    <a:pt x="10" y="26"/>
                    <a:pt x="14" y="22"/>
                    <a:pt x="23" y="22"/>
                  </a:cubicBezTo>
                  <a:cubicBezTo>
                    <a:pt x="31" y="22"/>
                    <a:pt x="45" y="24"/>
                    <a:pt x="48" y="20"/>
                  </a:cubicBezTo>
                  <a:cubicBezTo>
                    <a:pt x="50" y="16"/>
                    <a:pt x="48" y="10"/>
                    <a:pt x="42" y="9"/>
                  </a:cubicBezTo>
                  <a:cubicBezTo>
                    <a:pt x="36" y="8"/>
                    <a:pt x="27" y="7"/>
                    <a:pt x="27" y="7"/>
                  </a:cubicBezTo>
                  <a:cubicBezTo>
                    <a:pt x="27" y="7"/>
                    <a:pt x="36" y="3"/>
                    <a:pt x="30" y="1"/>
                  </a:cubicBezTo>
                  <a:cubicBezTo>
                    <a:pt x="24" y="0"/>
                    <a:pt x="22" y="1"/>
                    <a:pt x="19" y="3"/>
                  </a:cubicBezTo>
                  <a:cubicBezTo>
                    <a:pt x="17" y="4"/>
                    <a:pt x="17" y="7"/>
                    <a:pt x="14" y="9"/>
                  </a:cubicBezTo>
                  <a:cubicBezTo>
                    <a:pt x="11" y="12"/>
                    <a:pt x="8" y="13"/>
                    <a:pt x="6" y="16"/>
                  </a:cubicBezTo>
                  <a:cubicBezTo>
                    <a:pt x="4" y="20"/>
                    <a:pt x="0" y="27"/>
                    <a:pt x="0" y="2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4" name="Freeform 74"/>
            <p:cNvSpPr/>
            <p:nvPr/>
          </p:nvSpPr>
          <p:spPr bwMode="auto">
            <a:xfrm>
              <a:off x="8391525" y="1751013"/>
              <a:ext cx="85725" cy="22225"/>
            </a:xfrm>
            <a:custGeom>
              <a:avLst/>
              <a:gdLst>
                <a:gd name="T0" fmla="*/ 16 w 30"/>
                <a:gd name="T1" fmla="*/ 8 h 8"/>
                <a:gd name="T2" fmla="*/ 23 w 30"/>
                <a:gd name="T3" fmla="*/ 2 h 8"/>
                <a:gd name="T4" fmla="*/ 16 w 30"/>
                <a:gd name="T5" fmla="*/ 1 h 8"/>
                <a:gd name="T6" fmla="*/ 0 w 30"/>
                <a:gd name="T7" fmla="*/ 4 h 8"/>
                <a:gd name="T8" fmla="*/ 16 w 30"/>
                <a:gd name="T9" fmla="*/ 8 h 8"/>
              </a:gdLst>
              <a:ahLst/>
              <a:cxnLst>
                <a:cxn ang="0">
                  <a:pos x="T0" y="T1"/>
                </a:cxn>
                <a:cxn ang="0">
                  <a:pos x="T2" y="T3"/>
                </a:cxn>
                <a:cxn ang="0">
                  <a:pos x="T4" y="T5"/>
                </a:cxn>
                <a:cxn ang="0">
                  <a:pos x="T6" y="T7"/>
                </a:cxn>
                <a:cxn ang="0">
                  <a:pos x="T8" y="T9"/>
                </a:cxn>
              </a:cxnLst>
              <a:rect l="0" t="0" r="r" b="b"/>
              <a:pathLst>
                <a:path w="30" h="8">
                  <a:moveTo>
                    <a:pt x="16" y="8"/>
                  </a:moveTo>
                  <a:cubicBezTo>
                    <a:pt x="18" y="8"/>
                    <a:pt x="30" y="4"/>
                    <a:pt x="23" y="2"/>
                  </a:cubicBezTo>
                  <a:cubicBezTo>
                    <a:pt x="16" y="1"/>
                    <a:pt x="16" y="1"/>
                    <a:pt x="16" y="1"/>
                  </a:cubicBezTo>
                  <a:cubicBezTo>
                    <a:pt x="7" y="3"/>
                    <a:pt x="0" y="0"/>
                    <a:pt x="0" y="4"/>
                  </a:cubicBezTo>
                  <a:cubicBezTo>
                    <a:pt x="1" y="7"/>
                    <a:pt x="13" y="8"/>
                    <a:pt x="16"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5" name="Freeform 75"/>
            <p:cNvSpPr/>
            <p:nvPr/>
          </p:nvSpPr>
          <p:spPr bwMode="auto">
            <a:xfrm>
              <a:off x="8408988" y="1727201"/>
              <a:ext cx="36513" cy="15875"/>
            </a:xfrm>
            <a:custGeom>
              <a:avLst/>
              <a:gdLst>
                <a:gd name="T0" fmla="*/ 6 w 13"/>
                <a:gd name="T1" fmla="*/ 5 h 5"/>
                <a:gd name="T2" fmla="*/ 13 w 13"/>
                <a:gd name="T3" fmla="*/ 4 h 5"/>
                <a:gd name="T4" fmla="*/ 9 w 13"/>
                <a:gd name="T5" fmla="*/ 1 h 5"/>
                <a:gd name="T6" fmla="*/ 6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9" y="5"/>
                    <a:pt x="12" y="5"/>
                    <a:pt x="13" y="4"/>
                  </a:cubicBezTo>
                  <a:cubicBezTo>
                    <a:pt x="13" y="2"/>
                    <a:pt x="12" y="0"/>
                    <a:pt x="9" y="1"/>
                  </a:cubicBezTo>
                  <a:cubicBezTo>
                    <a:pt x="6" y="1"/>
                    <a:pt x="6" y="2"/>
                    <a:pt x="6" y="2"/>
                  </a:cubicBezTo>
                  <a:cubicBezTo>
                    <a:pt x="0" y="3"/>
                    <a:pt x="2" y="5"/>
                    <a:pt x="6"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6" name="Freeform 76"/>
            <p:cNvSpPr/>
            <p:nvPr/>
          </p:nvSpPr>
          <p:spPr bwMode="auto">
            <a:xfrm>
              <a:off x="8466138" y="1733551"/>
              <a:ext cx="63500" cy="28575"/>
            </a:xfrm>
            <a:custGeom>
              <a:avLst/>
              <a:gdLst>
                <a:gd name="T0" fmla="*/ 15 w 22"/>
                <a:gd name="T1" fmla="*/ 8 h 10"/>
                <a:gd name="T2" fmla="*/ 21 w 22"/>
                <a:gd name="T3" fmla="*/ 4 h 10"/>
                <a:gd name="T4" fmla="*/ 16 w 22"/>
                <a:gd name="T5" fmla="*/ 0 h 10"/>
                <a:gd name="T6" fmla="*/ 2 w 22"/>
                <a:gd name="T7" fmla="*/ 8 h 10"/>
                <a:gd name="T8" fmla="*/ 15 w 22"/>
                <a:gd name="T9" fmla="*/ 8 h 10"/>
              </a:gdLst>
              <a:ahLst/>
              <a:cxnLst>
                <a:cxn ang="0">
                  <a:pos x="T0" y="T1"/>
                </a:cxn>
                <a:cxn ang="0">
                  <a:pos x="T2" y="T3"/>
                </a:cxn>
                <a:cxn ang="0">
                  <a:pos x="T4" y="T5"/>
                </a:cxn>
                <a:cxn ang="0">
                  <a:pos x="T6" y="T7"/>
                </a:cxn>
                <a:cxn ang="0">
                  <a:pos x="T8" y="T9"/>
                </a:cxn>
              </a:cxnLst>
              <a:rect l="0" t="0" r="r" b="b"/>
              <a:pathLst>
                <a:path w="22" h="10">
                  <a:moveTo>
                    <a:pt x="15" y="8"/>
                  </a:moveTo>
                  <a:cubicBezTo>
                    <a:pt x="20" y="7"/>
                    <a:pt x="22" y="8"/>
                    <a:pt x="21" y="4"/>
                  </a:cubicBezTo>
                  <a:cubicBezTo>
                    <a:pt x="20" y="1"/>
                    <a:pt x="16" y="0"/>
                    <a:pt x="16" y="0"/>
                  </a:cubicBezTo>
                  <a:cubicBezTo>
                    <a:pt x="8" y="5"/>
                    <a:pt x="0" y="5"/>
                    <a:pt x="2" y="8"/>
                  </a:cubicBezTo>
                  <a:cubicBezTo>
                    <a:pt x="4" y="10"/>
                    <a:pt x="9" y="8"/>
                    <a:pt x="15"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7" name="Freeform 77"/>
            <p:cNvSpPr/>
            <p:nvPr/>
          </p:nvSpPr>
          <p:spPr bwMode="auto">
            <a:xfrm>
              <a:off x="9124950" y="1730376"/>
              <a:ext cx="247650" cy="141288"/>
            </a:xfrm>
            <a:custGeom>
              <a:avLst/>
              <a:gdLst>
                <a:gd name="T0" fmla="*/ 31 w 86"/>
                <a:gd name="T1" fmla="*/ 28 h 49"/>
                <a:gd name="T2" fmla="*/ 32 w 86"/>
                <a:gd name="T3" fmla="*/ 33 h 49"/>
                <a:gd name="T4" fmla="*/ 51 w 86"/>
                <a:gd name="T5" fmla="*/ 44 h 49"/>
                <a:gd name="T6" fmla="*/ 76 w 86"/>
                <a:gd name="T7" fmla="*/ 49 h 49"/>
                <a:gd name="T8" fmla="*/ 83 w 86"/>
                <a:gd name="T9" fmla="*/ 43 h 49"/>
                <a:gd name="T10" fmla="*/ 81 w 86"/>
                <a:gd name="T11" fmla="*/ 37 h 49"/>
                <a:gd name="T12" fmla="*/ 86 w 86"/>
                <a:gd name="T13" fmla="*/ 30 h 49"/>
                <a:gd name="T14" fmla="*/ 73 w 86"/>
                <a:gd name="T15" fmla="*/ 25 h 49"/>
                <a:gd name="T16" fmla="*/ 67 w 86"/>
                <a:gd name="T17" fmla="*/ 22 h 49"/>
                <a:gd name="T18" fmla="*/ 55 w 86"/>
                <a:gd name="T19" fmla="*/ 22 h 49"/>
                <a:gd name="T20" fmla="*/ 40 w 86"/>
                <a:gd name="T21" fmla="*/ 21 h 49"/>
                <a:gd name="T22" fmla="*/ 60 w 86"/>
                <a:gd name="T23" fmla="*/ 14 h 49"/>
                <a:gd name="T24" fmla="*/ 55 w 86"/>
                <a:gd name="T25" fmla="*/ 4 h 49"/>
                <a:gd name="T26" fmla="*/ 33 w 86"/>
                <a:gd name="T27" fmla="*/ 3 h 49"/>
                <a:gd name="T28" fmla="*/ 21 w 86"/>
                <a:gd name="T29" fmla="*/ 13 h 49"/>
                <a:gd name="T30" fmla="*/ 20 w 86"/>
                <a:gd name="T31" fmla="*/ 21 h 49"/>
                <a:gd name="T32" fmla="*/ 4 w 86"/>
                <a:gd name="T33" fmla="*/ 25 h 49"/>
                <a:gd name="T34" fmla="*/ 31 w 86"/>
                <a:gd name="T35"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49">
                  <a:moveTo>
                    <a:pt x="31" y="28"/>
                  </a:moveTo>
                  <a:cubicBezTo>
                    <a:pt x="40" y="25"/>
                    <a:pt x="34" y="31"/>
                    <a:pt x="32" y="33"/>
                  </a:cubicBezTo>
                  <a:cubicBezTo>
                    <a:pt x="29" y="36"/>
                    <a:pt x="41" y="42"/>
                    <a:pt x="51" y="44"/>
                  </a:cubicBezTo>
                  <a:cubicBezTo>
                    <a:pt x="62" y="45"/>
                    <a:pt x="68" y="49"/>
                    <a:pt x="76" y="49"/>
                  </a:cubicBezTo>
                  <a:cubicBezTo>
                    <a:pt x="83" y="43"/>
                    <a:pt x="83" y="43"/>
                    <a:pt x="83" y="43"/>
                  </a:cubicBezTo>
                  <a:cubicBezTo>
                    <a:pt x="83" y="43"/>
                    <a:pt x="80" y="40"/>
                    <a:pt x="81" y="37"/>
                  </a:cubicBezTo>
                  <a:cubicBezTo>
                    <a:pt x="81" y="34"/>
                    <a:pt x="86" y="33"/>
                    <a:pt x="86" y="30"/>
                  </a:cubicBezTo>
                  <a:cubicBezTo>
                    <a:pt x="86" y="26"/>
                    <a:pt x="80" y="24"/>
                    <a:pt x="73" y="25"/>
                  </a:cubicBezTo>
                  <a:cubicBezTo>
                    <a:pt x="67" y="26"/>
                    <a:pt x="67" y="26"/>
                    <a:pt x="67" y="22"/>
                  </a:cubicBezTo>
                  <a:cubicBezTo>
                    <a:pt x="67" y="19"/>
                    <a:pt x="61" y="21"/>
                    <a:pt x="55" y="22"/>
                  </a:cubicBezTo>
                  <a:cubicBezTo>
                    <a:pt x="49" y="23"/>
                    <a:pt x="40" y="21"/>
                    <a:pt x="40" y="21"/>
                  </a:cubicBezTo>
                  <a:cubicBezTo>
                    <a:pt x="40" y="21"/>
                    <a:pt x="60" y="20"/>
                    <a:pt x="60" y="14"/>
                  </a:cubicBezTo>
                  <a:cubicBezTo>
                    <a:pt x="61" y="9"/>
                    <a:pt x="65" y="8"/>
                    <a:pt x="55" y="4"/>
                  </a:cubicBezTo>
                  <a:cubicBezTo>
                    <a:pt x="44" y="0"/>
                    <a:pt x="38" y="0"/>
                    <a:pt x="33" y="3"/>
                  </a:cubicBezTo>
                  <a:cubicBezTo>
                    <a:pt x="28" y="6"/>
                    <a:pt x="26" y="8"/>
                    <a:pt x="21" y="13"/>
                  </a:cubicBezTo>
                  <a:cubicBezTo>
                    <a:pt x="16" y="18"/>
                    <a:pt x="22" y="20"/>
                    <a:pt x="20" y="21"/>
                  </a:cubicBezTo>
                  <a:cubicBezTo>
                    <a:pt x="18" y="22"/>
                    <a:pt x="9" y="21"/>
                    <a:pt x="4" y="25"/>
                  </a:cubicBezTo>
                  <a:cubicBezTo>
                    <a:pt x="0" y="28"/>
                    <a:pt x="22" y="32"/>
                    <a:pt x="31" y="2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8" name="Freeform 78"/>
            <p:cNvSpPr/>
            <p:nvPr/>
          </p:nvSpPr>
          <p:spPr bwMode="auto">
            <a:xfrm>
              <a:off x="7751763" y="3922713"/>
              <a:ext cx="339725" cy="339725"/>
            </a:xfrm>
            <a:custGeom>
              <a:avLst/>
              <a:gdLst>
                <a:gd name="T0" fmla="*/ 77 w 118"/>
                <a:gd name="T1" fmla="*/ 40 h 118"/>
                <a:gd name="T2" fmla="*/ 56 w 118"/>
                <a:gd name="T3" fmla="*/ 20 h 118"/>
                <a:gd name="T4" fmla="*/ 45 w 118"/>
                <a:gd name="T5" fmla="*/ 1 h 118"/>
                <a:gd name="T6" fmla="*/ 39 w 118"/>
                <a:gd name="T7" fmla="*/ 2 h 118"/>
                <a:gd name="T8" fmla="*/ 29 w 118"/>
                <a:gd name="T9" fmla="*/ 17 h 118"/>
                <a:gd name="T10" fmla="*/ 28 w 118"/>
                <a:gd name="T11" fmla="*/ 39 h 118"/>
                <a:gd name="T12" fmla="*/ 21 w 118"/>
                <a:gd name="T13" fmla="*/ 43 h 118"/>
                <a:gd name="T14" fmla="*/ 19 w 118"/>
                <a:gd name="T15" fmla="*/ 53 h 118"/>
                <a:gd name="T16" fmla="*/ 14 w 118"/>
                <a:gd name="T17" fmla="*/ 60 h 118"/>
                <a:gd name="T18" fmla="*/ 8 w 118"/>
                <a:gd name="T19" fmla="*/ 67 h 118"/>
                <a:gd name="T20" fmla="*/ 8 w 118"/>
                <a:gd name="T21" fmla="*/ 81 h 118"/>
                <a:gd name="T22" fmla="*/ 1 w 118"/>
                <a:gd name="T23" fmla="*/ 82 h 118"/>
                <a:gd name="T24" fmla="*/ 0 w 118"/>
                <a:gd name="T25" fmla="*/ 83 h 118"/>
                <a:gd name="T26" fmla="*/ 1 w 118"/>
                <a:gd name="T27" fmla="*/ 84 h 118"/>
                <a:gd name="T28" fmla="*/ 11 w 118"/>
                <a:gd name="T29" fmla="*/ 94 h 118"/>
                <a:gd name="T30" fmla="*/ 19 w 118"/>
                <a:gd name="T31" fmla="*/ 103 h 118"/>
                <a:gd name="T32" fmla="*/ 25 w 118"/>
                <a:gd name="T33" fmla="*/ 109 h 118"/>
                <a:gd name="T34" fmla="*/ 34 w 118"/>
                <a:gd name="T35" fmla="*/ 112 h 118"/>
                <a:gd name="T36" fmla="*/ 38 w 118"/>
                <a:gd name="T37" fmla="*/ 115 h 118"/>
                <a:gd name="T38" fmla="*/ 43 w 118"/>
                <a:gd name="T39" fmla="*/ 118 h 118"/>
                <a:gd name="T40" fmla="*/ 50 w 118"/>
                <a:gd name="T41" fmla="*/ 118 h 118"/>
                <a:gd name="T42" fmla="*/ 53 w 118"/>
                <a:gd name="T43" fmla="*/ 116 h 118"/>
                <a:gd name="T44" fmla="*/ 59 w 118"/>
                <a:gd name="T45" fmla="*/ 112 h 118"/>
                <a:gd name="T46" fmla="*/ 79 w 118"/>
                <a:gd name="T47" fmla="*/ 111 h 118"/>
                <a:gd name="T48" fmla="*/ 90 w 118"/>
                <a:gd name="T49" fmla="*/ 106 h 118"/>
                <a:gd name="T50" fmla="*/ 105 w 118"/>
                <a:gd name="T51" fmla="*/ 99 h 118"/>
                <a:gd name="T52" fmla="*/ 106 w 118"/>
                <a:gd name="T53" fmla="*/ 99 h 118"/>
                <a:gd name="T54" fmla="*/ 113 w 118"/>
                <a:gd name="T55" fmla="*/ 91 h 118"/>
                <a:gd name="T56" fmla="*/ 109 w 118"/>
                <a:gd name="T57" fmla="*/ 80 h 118"/>
                <a:gd name="T58" fmla="*/ 87 w 118"/>
                <a:gd name="T59" fmla="*/ 74 h 118"/>
                <a:gd name="T60" fmla="*/ 73 w 118"/>
                <a:gd name="T61" fmla="*/ 62 h 118"/>
                <a:gd name="T62" fmla="*/ 78 w 118"/>
                <a:gd name="T63" fmla="*/ 55 h 118"/>
                <a:gd name="T64" fmla="*/ 81 w 118"/>
                <a:gd name="T65" fmla="*/ 5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18">
                  <a:moveTo>
                    <a:pt x="84" y="48"/>
                  </a:moveTo>
                  <a:cubicBezTo>
                    <a:pt x="86" y="46"/>
                    <a:pt x="80" y="44"/>
                    <a:pt x="77" y="40"/>
                  </a:cubicBezTo>
                  <a:cubicBezTo>
                    <a:pt x="75" y="36"/>
                    <a:pt x="72" y="33"/>
                    <a:pt x="67" y="28"/>
                  </a:cubicBezTo>
                  <a:cubicBezTo>
                    <a:pt x="62" y="24"/>
                    <a:pt x="60" y="24"/>
                    <a:pt x="56" y="20"/>
                  </a:cubicBezTo>
                  <a:cubicBezTo>
                    <a:pt x="51" y="17"/>
                    <a:pt x="51" y="17"/>
                    <a:pt x="50" y="12"/>
                  </a:cubicBezTo>
                  <a:cubicBezTo>
                    <a:pt x="49" y="7"/>
                    <a:pt x="49" y="6"/>
                    <a:pt x="45" y="1"/>
                  </a:cubicBezTo>
                  <a:cubicBezTo>
                    <a:pt x="45" y="0"/>
                    <a:pt x="44" y="0"/>
                    <a:pt x="44" y="0"/>
                  </a:cubicBezTo>
                  <a:cubicBezTo>
                    <a:pt x="39" y="2"/>
                    <a:pt x="39" y="2"/>
                    <a:pt x="39" y="2"/>
                  </a:cubicBezTo>
                  <a:cubicBezTo>
                    <a:pt x="38" y="3"/>
                    <a:pt x="37" y="5"/>
                    <a:pt x="34" y="7"/>
                  </a:cubicBezTo>
                  <a:cubicBezTo>
                    <a:pt x="31" y="10"/>
                    <a:pt x="29" y="13"/>
                    <a:pt x="29" y="17"/>
                  </a:cubicBezTo>
                  <a:cubicBezTo>
                    <a:pt x="29" y="22"/>
                    <a:pt x="29" y="27"/>
                    <a:pt x="29" y="34"/>
                  </a:cubicBezTo>
                  <a:cubicBezTo>
                    <a:pt x="29" y="36"/>
                    <a:pt x="29" y="37"/>
                    <a:pt x="28" y="39"/>
                  </a:cubicBezTo>
                  <a:cubicBezTo>
                    <a:pt x="27" y="40"/>
                    <a:pt x="26" y="41"/>
                    <a:pt x="25" y="41"/>
                  </a:cubicBezTo>
                  <a:cubicBezTo>
                    <a:pt x="23" y="42"/>
                    <a:pt x="22" y="42"/>
                    <a:pt x="21" y="43"/>
                  </a:cubicBezTo>
                  <a:cubicBezTo>
                    <a:pt x="19" y="45"/>
                    <a:pt x="19" y="46"/>
                    <a:pt x="19" y="48"/>
                  </a:cubicBezTo>
                  <a:cubicBezTo>
                    <a:pt x="19" y="50"/>
                    <a:pt x="19" y="51"/>
                    <a:pt x="19" y="53"/>
                  </a:cubicBezTo>
                  <a:cubicBezTo>
                    <a:pt x="19" y="55"/>
                    <a:pt x="19" y="57"/>
                    <a:pt x="17" y="58"/>
                  </a:cubicBezTo>
                  <a:cubicBezTo>
                    <a:pt x="16" y="59"/>
                    <a:pt x="15" y="60"/>
                    <a:pt x="14" y="60"/>
                  </a:cubicBezTo>
                  <a:cubicBezTo>
                    <a:pt x="12" y="60"/>
                    <a:pt x="11" y="60"/>
                    <a:pt x="10" y="61"/>
                  </a:cubicBezTo>
                  <a:cubicBezTo>
                    <a:pt x="9" y="62"/>
                    <a:pt x="8" y="64"/>
                    <a:pt x="8" y="67"/>
                  </a:cubicBezTo>
                  <a:cubicBezTo>
                    <a:pt x="8" y="70"/>
                    <a:pt x="9" y="74"/>
                    <a:pt x="9" y="77"/>
                  </a:cubicBezTo>
                  <a:cubicBezTo>
                    <a:pt x="9" y="79"/>
                    <a:pt x="9" y="80"/>
                    <a:pt x="8" y="81"/>
                  </a:cubicBezTo>
                  <a:cubicBezTo>
                    <a:pt x="7" y="82"/>
                    <a:pt x="6" y="82"/>
                    <a:pt x="5" y="82"/>
                  </a:cubicBezTo>
                  <a:cubicBezTo>
                    <a:pt x="3" y="82"/>
                    <a:pt x="2" y="82"/>
                    <a:pt x="1" y="82"/>
                  </a:cubicBezTo>
                  <a:cubicBezTo>
                    <a:pt x="1" y="82"/>
                    <a:pt x="1" y="82"/>
                    <a:pt x="1" y="82"/>
                  </a:cubicBezTo>
                  <a:cubicBezTo>
                    <a:pt x="0" y="83"/>
                    <a:pt x="0" y="83"/>
                    <a:pt x="0" y="83"/>
                  </a:cubicBezTo>
                  <a:cubicBezTo>
                    <a:pt x="0" y="83"/>
                    <a:pt x="0" y="83"/>
                    <a:pt x="0" y="83"/>
                  </a:cubicBezTo>
                  <a:cubicBezTo>
                    <a:pt x="0" y="83"/>
                    <a:pt x="1" y="83"/>
                    <a:pt x="1" y="84"/>
                  </a:cubicBezTo>
                  <a:cubicBezTo>
                    <a:pt x="1" y="84"/>
                    <a:pt x="2" y="85"/>
                    <a:pt x="3" y="86"/>
                  </a:cubicBezTo>
                  <a:cubicBezTo>
                    <a:pt x="6" y="89"/>
                    <a:pt x="7" y="90"/>
                    <a:pt x="11" y="94"/>
                  </a:cubicBezTo>
                  <a:cubicBezTo>
                    <a:pt x="13" y="96"/>
                    <a:pt x="16" y="99"/>
                    <a:pt x="18" y="102"/>
                  </a:cubicBezTo>
                  <a:cubicBezTo>
                    <a:pt x="18" y="102"/>
                    <a:pt x="19" y="103"/>
                    <a:pt x="19" y="103"/>
                  </a:cubicBezTo>
                  <a:cubicBezTo>
                    <a:pt x="19" y="103"/>
                    <a:pt x="20" y="103"/>
                    <a:pt x="20" y="104"/>
                  </a:cubicBezTo>
                  <a:cubicBezTo>
                    <a:pt x="25" y="109"/>
                    <a:pt x="25" y="109"/>
                    <a:pt x="25" y="109"/>
                  </a:cubicBezTo>
                  <a:cubicBezTo>
                    <a:pt x="26" y="109"/>
                    <a:pt x="27" y="109"/>
                    <a:pt x="28" y="110"/>
                  </a:cubicBezTo>
                  <a:cubicBezTo>
                    <a:pt x="30" y="111"/>
                    <a:pt x="33" y="112"/>
                    <a:pt x="34" y="112"/>
                  </a:cubicBezTo>
                  <a:cubicBezTo>
                    <a:pt x="35" y="112"/>
                    <a:pt x="36" y="112"/>
                    <a:pt x="37" y="113"/>
                  </a:cubicBezTo>
                  <a:cubicBezTo>
                    <a:pt x="37" y="114"/>
                    <a:pt x="38" y="115"/>
                    <a:pt x="38" y="115"/>
                  </a:cubicBezTo>
                  <a:cubicBezTo>
                    <a:pt x="38" y="116"/>
                    <a:pt x="38" y="117"/>
                    <a:pt x="39" y="117"/>
                  </a:cubicBezTo>
                  <a:cubicBezTo>
                    <a:pt x="40" y="117"/>
                    <a:pt x="41" y="118"/>
                    <a:pt x="43" y="118"/>
                  </a:cubicBezTo>
                  <a:cubicBezTo>
                    <a:pt x="47" y="118"/>
                    <a:pt x="50" y="118"/>
                    <a:pt x="50" y="118"/>
                  </a:cubicBezTo>
                  <a:cubicBezTo>
                    <a:pt x="50" y="118"/>
                    <a:pt x="50" y="118"/>
                    <a:pt x="50" y="118"/>
                  </a:cubicBezTo>
                  <a:cubicBezTo>
                    <a:pt x="50" y="118"/>
                    <a:pt x="50" y="118"/>
                    <a:pt x="51" y="118"/>
                  </a:cubicBezTo>
                  <a:cubicBezTo>
                    <a:pt x="51" y="118"/>
                    <a:pt x="52" y="117"/>
                    <a:pt x="53" y="116"/>
                  </a:cubicBezTo>
                  <a:cubicBezTo>
                    <a:pt x="54" y="115"/>
                    <a:pt x="55" y="114"/>
                    <a:pt x="56" y="113"/>
                  </a:cubicBezTo>
                  <a:cubicBezTo>
                    <a:pt x="57" y="112"/>
                    <a:pt x="58" y="112"/>
                    <a:pt x="59" y="112"/>
                  </a:cubicBezTo>
                  <a:cubicBezTo>
                    <a:pt x="61" y="112"/>
                    <a:pt x="62" y="112"/>
                    <a:pt x="64" y="112"/>
                  </a:cubicBezTo>
                  <a:cubicBezTo>
                    <a:pt x="70" y="112"/>
                    <a:pt x="77" y="111"/>
                    <a:pt x="79" y="111"/>
                  </a:cubicBezTo>
                  <a:cubicBezTo>
                    <a:pt x="79" y="111"/>
                    <a:pt x="80" y="110"/>
                    <a:pt x="80" y="110"/>
                  </a:cubicBezTo>
                  <a:cubicBezTo>
                    <a:pt x="82" y="108"/>
                    <a:pt x="85" y="106"/>
                    <a:pt x="90" y="106"/>
                  </a:cubicBezTo>
                  <a:cubicBezTo>
                    <a:pt x="93" y="106"/>
                    <a:pt x="95" y="105"/>
                    <a:pt x="97" y="103"/>
                  </a:cubicBezTo>
                  <a:cubicBezTo>
                    <a:pt x="99" y="101"/>
                    <a:pt x="101" y="99"/>
                    <a:pt x="105" y="99"/>
                  </a:cubicBezTo>
                  <a:cubicBezTo>
                    <a:pt x="105" y="99"/>
                    <a:pt x="105" y="99"/>
                    <a:pt x="105" y="99"/>
                  </a:cubicBezTo>
                  <a:cubicBezTo>
                    <a:pt x="105" y="99"/>
                    <a:pt x="106" y="99"/>
                    <a:pt x="106" y="99"/>
                  </a:cubicBezTo>
                  <a:cubicBezTo>
                    <a:pt x="106" y="98"/>
                    <a:pt x="107" y="98"/>
                    <a:pt x="108" y="97"/>
                  </a:cubicBezTo>
                  <a:cubicBezTo>
                    <a:pt x="110" y="95"/>
                    <a:pt x="112" y="93"/>
                    <a:pt x="113" y="91"/>
                  </a:cubicBezTo>
                  <a:cubicBezTo>
                    <a:pt x="115" y="89"/>
                    <a:pt x="117" y="87"/>
                    <a:pt x="118" y="86"/>
                  </a:cubicBezTo>
                  <a:cubicBezTo>
                    <a:pt x="115" y="85"/>
                    <a:pt x="112" y="84"/>
                    <a:pt x="109" y="80"/>
                  </a:cubicBezTo>
                  <a:cubicBezTo>
                    <a:pt x="107" y="78"/>
                    <a:pt x="104" y="78"/>
                    <a:pt x="100" y="77"/>
                  </a:cubicBezTo>
                  <a:cubicBezTo>
                    <a:pt x="96" y="76"/>
                    <a:pt x="92" y="76"/>
                    <a:pt x="87" y="74"/>
                  </a:cubicBezTo>
                  <a:cubicBezTo>
                    <a:pt x="80" y="70"/>
                    <a:pt x="76" y="66"/>
                    <a:pt x="74" y="64"/>
                  </a:cubicBezTo>
                  <a:cubicBezTo>
                    <a:pt x="73" y="64"/>
                    <a:pt x="73" y="62"/>
                    <a:pt x="73" y="62"/>
                  </a:cubicBezTo>
                  <a:cubicBezTo>
                    <a:pt x="73" y="60"/>
                    <a:pt x="74" y="59"/>
                    <a:pt x="75" y="58"/>
                  </a:cubicBezTo>
                  <a:cubicBezTo>
                    <a:pt x="75" y="57"/>
                    <a:pt x="76" y="56"/>
                    <a:pt x="78" y="55"/>
                  </a:cubicBezTo>
                  <a:cubicBezTo>
                    <a:pt x="79" y="54"/>
                    <a:pt x="80" y="53"/>
                    <a:pt x="82" y="52"/>
                  </a:cubicBezTo>
                  <a:cubicBezTo>
                    <a:pt x="81" y="51"/>
                    <a:pt x="81" y="51"/>
                    <a:pt x="81" y="50"/>
                  </a:cubicBezTo>
                  <a:cubicBezTo>
                    <a:pt x="81" y="49"/>
                    <a:pt x="82" y="50"/>
                    <a:pt x="84" y="4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69" name="Freeform 79"/>
            <p:cNvSpPr/>
            <p:nvPr/>
          </p:nvSpPr>
          <p:spPr bwMode="auto">
            <a:xfrm>
              <a:off x="6715125" y="3270251"/>
              <a:ext cx="65088" cy="147638"/>
            </a:xfrm>
            <a:custGeom>
              <a:avLst/>
              <a:gdLst>
                <a:gd name="T0" fmla="*/ 15 w 23"/>
                <a:gd name="T1" fmla="*/ 23 h 51"/>
                <a:gd name="T2" fmla="*/ 16 w 23"/>
                <a:gd name="T3" fmla="*/ 23 h 51"/>
                <a:gd name="T4" fmla="*/ 16 w 23"/>
                <a:gd name="T5" fmla="*/ 22 h 51"/>
                <a:gd name="T6" fmla="*/ 19 w 23"/>
                <a:gd name="T7" fmla="*/ 8 h 51"/>
                <a:gd name="T8" fmla="*/ 21 w 23"/>
                <a:gd name="T9" fmla="*/ 3 h 51"/>
                <a:gd name="T10" fmla="*/ 23 w 23"/>
                <a:gd name="T11" fmla="*/ 1 h 51"/>
                <a:gd name="T12" fmla="*/ 23 w 23"/>
                <a:gd name="T13" fmla="*/ 1 h 51"/>
                <a:gd name="T14" fmla="*/ 21 w 23"/>
                <a:gd name="T15" fmla="*/ 0 h 51"/>
                <a:gd name="T16" fmla="*/ 16 w 23"/>
                <a:gd name="T17" fmla="*/ 0 h 51"/>
                <a:gd name="T18" fmla="*/ 10 w 23"/>
                <a:gd name="T19" fmla="*/ 1 h 51"/>
                <a:gd name="T20" fmla="*/ 5 w 23"/>
                <a:gd name="T21" fmla="*/ 2 h 51"/>
                <a:gd name="T22" fmla="*/ 5 w 23"/>
                <a:gd name="T23" fmla="*/ 3 h 51"/>
                <a:gd name="T24" fmla="*/ 7 w 23"/>
                <a:gd name="T25" fmla="*/ 12 h 51"/>
                <a:gd name="T26" fmla="*/ 1 w 23"/>
                <a:gd name="T27" fmla="*/ 29 h 51"/>
                <a:gd name="T28" fmla="*/ 5 w 23"/>
                <a:gd name="T29" fmla="*/ 35 h 51"/>
                <a:gd name="T30" fmla="*/ 6 w 23"/>
                <a:gd name="T31" fmla="*/ 48 h 51"/>
                <a:gd name="T32" fmla="*/ 14 w 23"/>
                <a:gd name="T33" fmla="*/ 48 h 51"/>
                <a:gd name="T34" fmla="*/ 13 w 23"/>
                <a:gd name="T35" fmla="*/ 45 h 51"/>
                <a:gd name="T36" fmla="*/ 15 w 23"/>
                <a:gd name="T37" fmla="*/ 39 h 51"/>
                <a:gd name="T38" fmla="*/ 15 w 23"/>
                <a:gd name="T39" fmla="*/ 39 h 51"/>
                <a:gd name="T40" fmla="*/ 14 w 23"/>
                <a:gd name="T41" fmla="*/ 36 h 51"/>
                <a:gd name="T42" fmla="*/ 16 w 23"/>
                <a:gd name="T43" fmla="*/ 31 h 51"/>
                <a:gd name="T44" fmla="*/ 17 w 23"/>
                <a:gd name="T45" fmla="*/ 30 h 51"/>
                <a:gd name="T46" fmla="*/ 17 w 23"/>
                <a:gd name="T47" fmla="*/ 29 h 51"/>
                <a:gd name="T48" fmla="*/ 14 w 23"/>
                <a:gd name="T49" fmla="*/ 27 h 51"/>
                <a:gd name="T50" fmla="*/ 13 w 23"/>
                <a:gd name="T51" fmla="*/ 25 h 51"/>
                <a:gd name="T52" fmla="*/ 15 w 23"/>
                <a:gd name="T53"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51">
                  <a:moveTo>
                    <a:pt x="15" y="23"/>
                  </a:moveTo>
                  <a:cubicBezTo>
                    <a:pt x="15" y="23"/>
                    <a:pt x="15" y="23"/>
                    <a:pt x="16" y="23"/>
                  </a:cubicBezTo>
                  <a:cubicBezTo>
                    <a:pt x="16" y="22"/>
                    <a:pt x="16" y="22"/>
                    <a:pt x="16" y="22"/>
                  </a:cubicBezTo>
                  <a:cubicBezTo>
                    <a:pt x="16" y="19"/>
                    <a:pt x="17" y="17"/>
                    <a:pt x="19" y="8"/>
                  </a:cubicBezTo>
                  <a:cubicBezTo>
                    <a:pt x="20" y="6"/>
                    <a:pt x="21" y="4"/>
                    <a:pt x="21" y="3"/>
                  </a:cubicBezTo>
                  <a:cubicBezTo>
                    <a:pt x="22" y="2"/>
                    <a:pt x="22" y="2"/>
                    <a:pt x="23" y="1"/>
                  </a:cubicBezTo>
                  <a:cubicBezTo>
                    <a:pt x="23" y="1"/>
                    <a:pt x="23" y="1"/>
                    <a:pt x="23" y="1"/>
                  </a:cubicBezTo>
                  <a:cubicBezTo>
                    <a:pt x="22" y="1"/>
                    <a:pt x="22" y="0"/>
                    <a:pt x="21" y="0"/>
                  </a:cubicBezTo>
                  <a:cubicBezTo>
                    <a:pt x="20" y="0"/>
                    <a:pt x="18" y="0"/>
                    <a:pt x="16" y="0"/>
                  </a:cubicBezTo>
                  <a:cubicBezTo>
                    <a:pt x="16" y="0"/>
                    <a:pt x="13" y="0"/>
                    <a:pt x="10" y="1"/>
                  </a:cubicBezTo>
                  <a:cubicBezTo>
                    <a:pt x="8" y="1"/>
                    <a:pt x="6" y="2"/>
                    <a:pt x="5" y="2"/>
                  </a:cubicBezTo>
                  <a:cubicBezTo>
                    <a:pt x="5" y="3"/>
                    <a:pt x="5" y="3"/>
                    <a:pt x="5" y="3"/>
                  </a:cubicBezTo>
                  <a:cubicBezTo>
                    <a:pt x="7" y="8"/>
                    <a:pt x="6" y="8"/>
                    <a:pt x="7" y="12"/>
                  </a:cubicBezTo>
                  <a:cubicBezTo>
                    <a:pt x="7" y="17"/>
                    <a:pt x="2" y="21"/>
                    <a:pt x="1" y="29"/>
                  </a:cubicBezTo>
                  <a:cubicBezTo>
                    <a:pt x="0" y="38"/>
                    <a:pt x="4" y="30"/>
                    <a:pt x="5" y="35"/>
                  </a:cubicBezTo>
                  <a:cubicBezTo>
                    <a:pt x="7" y="39"/>
                    <a:pt x="5" y="44"/>
                    <a:pt x="6" y="48"/>
                  </a:cubicBezTo>
                  <a:cubicBezTo>
                    <a:pt x="8" y="51"/>
                    <a:pt x="10" y="49"/>
                    <a:pt x="14" y="48"/>
                  </a:cubicBezTo>
                  <a:cubicBezTo>
                    <a:pt x="13" y="47"/>
                    <a:pt x="13" y="46"/>
                    <a:pt x="13" y="45"/>
                  </a:cubicBezTo>
                  <a:cubicBezTo>
                    <a:pt x="13" y="43"/>
                    <a:pt x="14" y="41"/>
                    <a:pt x="15" y="39"/>
                  </a:cubicBezTo>
                  <a:cubicBezTo>
                    <a:pt x="15" y="39"/>
                    <a:pt x="15" y="39"/>
                    <a:pt x="15" y="39"/>
                  </a:cubicBezTo>
                  <a:cubicBezTo>
                    <a:pt x="14" y="38"/>
                    <a:pt x="13" y="37"/>
                    <a:pt x="14" y="36"/>
                  </a:cubicBezTo>
                  <a:cubicBezTo>
                    <a:pt x="14" y="33"/>
                    <a:pt x="15" y="32"/>
                    <a:pt x="16" y="31"/>
                  </a:cubicBezTo>
                  <a:cubicBezTo>
                    <a:pt x="16" y="31"/>
                    <a:pt x="17" y="30"/>
                    <a:pt x="17" y="30"/>
                  </a:cubicBezTo>
                  <a:cubicBezTo>
                    <a:pt x="17" y="30"/>
                    <a:pt x="17" y="29"/>
                    <a:pt x="17" y="29"/>
                  </a:cubicBezTo>
                  <a:cubicBezTo>
                    <a:pt x="16" y="29"/>
                    <a:pt x="15" y="28"/>
                    <a:pt x="14" y="27"/>
                  </a:cubicBezTo>
                  <a:cubicBezTo>
                    <a:pt x="14" y="27"/>
                    <a:pt x="14" y="27"/>
                    <a:pt x="13" y="25"/>
                  </a:cubicBezTo>
                  <a:cubicBezTo>
                    <a:pt x="13" y="24"/>
                    <a:pt x="14" y="23"/>
                    <a:pt x="15" y="2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0" name="Freeform 80"/>
            <p:cNvSpPr/>
            <p:nvPr/>
          </p:nvSpPr>
          <p:spPr bwMode="auto">
            <a:xfrm>
              <a:off x="6810375" y="2990851"/>
              <a:ext cx="315913" cy="258763"/>
            </a:xfrm>
            <a:custGeom>
              <a:avLst/>
              <a:gdLst>
                <a:gd name="T0" fmla="*/ 60 w 110"/>
                <a:gd name="T1" fmla="*/ 8 h 90"/>
                <a:gd name="T2" fmla="*/ 51 w 110"/>
                <a:gd name="T3" fmla="*/ 14 h 90"/>
                <a:gd name="T4" fmla="*/ 50 w 110"/>
                <a:gd name="T5" fmla="*/ 18 h 90"/>
                <a:gd name="T6" fmla="*/ 46 w 110"/>
                <a:gd name="T7" fmla="*/ 20 h 90"/>
                <a:gd name="T8" fmla="*/ 38 w 110"/>
                <a:gd name="T9" fmla="*/ 19 h 90"/>
                <a:gd name="T10" fmla="*/ 33 w 110"/>
                <a:gd name="T11" fmla="*/ 17 h 90"/>
                <a:gd name="T12" fmla="*/ 31 w 110"/>
                <a:gd name="T13" fmla="*/ 18 h 90"/>
                <a:gd name="T14" fmla="*/ 31 w 110"/>
                <a:gd name="T15" fmla="*/ 28 h 90"/>
                <a:gd name="T16" fmla="*/ 28 w 110"/>
                <a:gd name="T17" fmla="*/ 28 h 90"/>
                <a:gd name="T18" fmla="*/ 24 w 110"/>
                <a:gd name="T19" fmla="*/ 26 h 90"/>
                <a:gd name="T20" fmla="*/ 15 w 110"/>
                <a:gd name="T21" fmla="*/ 25 h 90"/>
                <a:gd name="T22" fmla="*/ 7 w 110"/>
                <a:gd name="T23" fmla="*/ 26 h 90"/>
                <a:gd name="T24" fmla="*/ 7 w 110"/>
                <a:gd name="T25" fmla="*/ 31 h 90"/>
                <a:gd name="T26" fmla="*/ 8 w 110"/>
                <a:gd name="T27" fmla="*/ 31 h 90"/>
                <a:gd name="T28" fmla="*/ 13 w 110"/>
                <a:gd name="T29" fmla="*/ 34 h 90"/>
                <a:gd name="T30" fmla="*/ 20 w 110"/>
                <a:gd name="T31" fmla="*/ 38 h 90"/>
                <a:gd name="T32" fmla="*/ 27 w 110"/>
                <a:gd name="T33" fmla="*/ 42 h 90"/>
                <a:gd name="T34" fmla="*/ 30 w 110"/>
                <a:gd name="T35" fmla="*/ 49 h 90"/>
                <a:gd name="T36" fmla="*/ 35 w 110"/>
                <a:gd name="T37" fmla="*/ 55 h 90"/>
                <a:gd name="T38" fmla="*/ 40 w 110"/>
                <a:gd name="T39" fmla="*/ 61 h 90"/>
                <a:gd name="T40" fmla="*/ 37 w 110"/>
                <a:gd name="T41" fmla="*/ 65 h 90"/>
                <a:gd name="T42" fmla="*/ 32 w 110"/>
                <a:gd name="T43" fmla="*/ 81 h 90"/>
                <a:gd name="T44" fmla="*/ 35 w 110"/>
                <a:gd name="T45" fmla="*/ 85 h 90"/>
                <a:gd name="T46" fmla="*/ 43 w 110"/>
                <a:gd name="T47" fmla="*/ 87 h 90"/>
                <a:gd name="T48" fmla="*/ 56 w 110"/>
                <a:gd name="T49" fmla="*/ 85 h 90"/>
                <a:gd name="T50" fmla="*/ 60 w 110"/>
                <a:gd name="T51" fmla="*/ 87 h 90"/>
                <a:gd name="T52" fmla="*/ 63 w 110"/>
                <a:gd name="T53" fmla="*/ 90 h 90"/>
                <a:gd name="T54" fmla="*/ 68 w 110"/>
                <a:gd name="T55" fmla="*/ 90 h 90"/>
                <a:gd name="T56" fmla="*/ 71 w 110"/>
                <a:gd name="T57" fmla="*/ 90 h 90"/>
                <a:gd name="T58" fmla="*/ 69 w 110"/>
                <a:gd name="T59" fmla="*/ 88 h 90"/>
                <a:gd name="T60" fmla="*/ 83 w 110"/>
                <a:gd name="T61" fmla="*/ 82 h 90"/>
                <a:gd name="T62" fmla="*/ 99 w 110"/>
                <a:gd name="T63" fmla="*/ 85 h 90"/>
                <a:gd name="T64" fmla="*/ 105 w 110"/>
                <a:gd name="T65" fmla="*/ 81 h 90"/>
                <a:gd name="T66" fmla="*/ 108 w 110"/>
                <a:gd name="T67" fmla="*/ 80 h 90"/>
                <a:gd name="T68" fmla="*/ 105 w 110"/>
                <a:gd name="T69" fmla="*/ 72 h 90"/>
                <a:gd name="T70" fmla="*/ 103 w 110"/>
                <a:gd name="T71" fmla="*/ 62 h 90"/>
                <a:gd name="T72" fmla="*/ 103 w 110"/>
                <a:gd name="T73" fmla="*/ 58 h 90"/>
                <a:gd name="T74" fmla="*/ 104 w 110"/>
                <a:gd name="T75" fmla="*/ 57 h 90"/>
                <a:gd name="T76" fmla="*/ 103 w 110"/>
                <a:gd name="T77" fmla="*/ 56 h 90"/>
                <a:gd name="T78" fmla="*/ 102 w 110"/>
                <a:gd name="T79" fmla="*/ 55 h 90"/>
                <a:gd name="T80" fmla="*/ 101 w 110"/>
                <a:gd name="T81" fmla="*/ 55 h 90"/>
                <a:gd name="T82" fmla="*/ 98 w 110"/>
                <a:gd name="T83" fmla="*/ 54 h 90"/>
                <a:gd name="T84" fmla="*/ 96 w 110"/>
                <a:gd name="T85" fmla="*/ 50 h 90"/>
                <a:gd name="T86" fmla="*/ 103 w 110"/>
                <a:gd name="T87" fmla="*/ 39 h 90"/>
                <a:gd name="T88" fmla="*/ 106 w 110"/>
                <a:gd name="T89" fmla="*/ 36 h 90"/>
                <a:gd name="T90" fmla="*/ 107 w 110"/>
                <a:gd name="T91" fmla="*/ 33 h 90"/>
                <a:gd name="T92" fmla="*/ 109 w 110"/>
                <a:gd name="T93" fmla="*/ 27 h 90"/>
                <a:gd name="T94" fmla="*/ 110 w 110"/>
                <a:gd name="T95" fmla="*/ 24 h 90"/>
                <a:gd name="T96" fmla="*/ 110 w 110"/>
                <a:gd name="T97" fmla="*/ 24 h 90"/>
                <a:gd name="T98" fmla="*/ 110 w 110"/>
                <a:gd name="T99" fmla="*/ 24 h 90"/>
                <a:gd name="T100" fmla="*/ 100 w 110"/>
                <a:gd name="T101" fmla="*/ 21 h 90"/>
                <a:gd name="T102" fmla="*/ 91 w 110"/>
                <a:gd name="T103" fmla="*/ 18 h 90"/>
                <a:gd name="T104" fmla="*/ 83 w 110"/>
                <a:gd name="T105" fmla="*/ 14 h 90"/>
                <a:gd name="T106" fmla="*/ 70 w 110"/>
                <a:gd name="T107" fmla="*/ 5 h 90"/>
                <a:gd name="T108" fmla="*/ 65 w 110"/>
                <a:gd name="T109" fmla="*/ 0 h 90"/>
                <a:gd name="T110" fmla="*/ 61 w 110"/>
                <a:gd name="T111" fmla="*/ 2 h 90"/>
                <a:gd name="T112" fmla="*/ 60 w 110"/>
                <a:gd name="T113"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90">
                  <a:moveTo>
                    <a:pt x="60" y="8"/>
                  </a:moveTo>
                  <a:cubicBezTo>
                    <a:pt x="59" y="10"/>
                    <a:pt x="57" y="12"/>
                    <a:pt x="51" y="14"/>
                  </a:cubicBezTo>
                  <a:cubicBezTo>
                    <a:pt x="45" y="15"/>
                    <a:pt x="49" y="17"/>
                    <a:pt x="50" y="18"/>
                  </a:cubicBezTo>
                  <a:cubicBezTo>
                    <a:pt x="51" y="19"/>
                    <a:pt x="49" y="19"/>
                    <a:pt x="46" y="20"/>
                  </a:cubicBezTo>
                  <a:cubicBezTo>
                    <a:pt x="43" y="21"/>
                    <a:pt x="42" y="19"/>
                    <a:pt x="38" y="19"/>
                  </a:cubicBezTo>
                  <a:cubicBezTo>
                    <a:pt x="35" y="18"/>
                    <a:pt x="35" y="17"/>
                    <a:pt x="33" y="17"/>
                  </a:cubicBezTo>
                  <a:cubicBezTo>
                    <a:pt x="31" y="17"/>
                    <a:pt x="31" y="17"/>
                    <a:pt x="31" y="18"/>
                  </a:cubicBezTo>
                  <a:cubicBezTo>
                    <a:pt x="31" y="19"/>
                    <a:pt x="35" y="27"/>
                    <a:pt x="31" y="28"/>
                  </a:cubicBezTo>
                  <a:cubicBezTo>
                    <a:pt x="27" y="28"/>
                    <a:pt x="30" y="27"/>
                    <a:pt x="28" y="28"/>
                  </a:cubicBezTo>
                  <a:cubicBezTo>
                    <a:pt x="27" y="28"/>
                    <a:pt x="25" y="28"/>
                    <a:pt x="24" y="26"/>
                  </a:cubicBezTo>
                  <a:cubicBezTo>
                    <a:pt x="23" y="25"/>
                    <a:pt x="18" y="25"/>
                    <a:pt x="15" y="25"/>
                  </a:cubicBezTo>
                  <a:cubicBezTo>
                    <a:pt x="12" y="25"/>
                    <a:pt x="15" y="25"/>
                    <a:pt x="7" y="26"/>
                  </a:cubicBezTo>
                  <a:cubicBezTo>
                    <a:pt x="0" y="28"/>
                    <a:pt x="4" y="30"/>
                    <a:pt x="7" y="31"/>
                  </a:cubicBezTo>
                  <a:cubicBezTo>
                    <a:pt x="10" y="31"/>
                    <a:pt x="8" y="31"/>
                    <a:pt x="8" y="31"/>
                  </a:cubicBezTo>
                  <a:cubicBezTo>
                    <a:pt x="7" y="33"/>
                    <a:pt x="10" y="34"/>
                    <a:pt x="13" y="34"/>
                  </a:cubicBezTo>
                  <a:cubicBezTo>
                    <a:pt x="15" y="34"/>
                    <a:pt x="15" y="35"/>
                    <a:pt x="20" y="38"/>
                  </a:cubicBezTo>
                  <a:cubicBezTo>
                    <a:pt x="26" y="42"/>
                    <a:pt x="23" y="39"/>
                    <a:pt x="27" y="42"/>
                  </a:cubicBezTo>
                  <a:cubicBezTo>
                    <a:pt x="31" y="44"/>
                    <a:pt x="28" y="45"/>
                    <a:pt x="30" y="49"/>
                  </a:cubicBezTo>
                  <a:cubicBezTo>
                    <a:pt x="31" y="53"/>
                    <a:pt x="35" y="50"/>
                    <a:pt x="35" y="55"/>
                  </a:cubicBezTo>
                  <a:cubicBezTo>
                    <a:pt x="35" y="59"/>
                    <a:pt x="38" y="59"/>
                    <a:pt x="40" y="61"/>
                  </a:cubicBezTo>
                  <a:cubicBezTo>
                    <a:pt x="42" y="63"/>
                    <a:pt x="37" y="63"/>
                    <a:pt x="37" y="65"/>
                  </a:cubicBezTo>
                  <a:cubicBezTo>
                    <a:pt x="37" y="67"/>
                    <a:pt x="36" y="75"/>
                    <a:pt x="32" y="81"/>
                  </a:cubicBezTo>
                  <a:cubicBezTo>
                    <a:pt x="34" y="82"/>
                    <a:pt x="34" y="84"/>
                    <a:pt x="35" y="85"/>
                  </a:cubicBezTo>
                  <a:cubicBezTo>
                    <a:pt x="36" y="86"/>
                    <a:pt x="37" y="87"/>
                    <a:pt x="43" y="87"/>
                  </a:cubicBezTo>
                  <a:cubicBezTo>
                    <a:pt x="50" y="87"/>
                    <a:pt x="53" y="85"/>
                    <a:pt x="56" y="85"/>
                  </a:cubicBezTo>
                  <a:cubicBezTo>
                    <a:pt x="57" y="85"/>
                    <a:pt x="59" y="86"/>
                    <a:pt x="60" y="87"/>
                  </a:cubicBezTo>
                  <a:cubicBezTo>
                    <a:pt x="62" y="89"/>
                    <a:pt x="63" y="90"/>
                    <a:pt x="63" y="90"/>
                  </a:cubicBezTo>
                  <a:cubicBezTo>
                    <a:pt x="63" y="90"/>
                    <a:pt x="65" y="90"/>
                    <a:pt x="68" y="90"/>
                  </a:cubicBezTo>
                  <a:cubicBezTo>
                    <a:pt x="71" y="90"/>
                    <a:pt x="71" y="90"/>
                    <a:pt x="71" y="90"/>
                  </a:cubicBezTo>
                  <a:cubicBezTo>
                    <a:pt x="71" y="90"/>
                    <a:pt x="70" y="89"/>
                    <a:pt x="69" y="88"/>
                  </a:cubicBezTo>
                  <a:cubicBezTo>
                    <a:pt x="66" y="84"/>
                    <a:pt x="71" y="84"/>
                    <a:pt x="83" y="82"/>
                  </a:cubicBezTo>
                  <a:cubicBezTo>
                    <a:pt x="95" y="80"/>
                    <a:pt x="91" y="84"/>
                    <a:pt x="99" y="85"/>
                  </a:cubicBezTo>
                  <a:cubicBezTo>
                    <a:pt x="107" y="86"/>
                    <a:pt x="101" y="81"/>
                    <a:pt x="105" y="81"/>
                  </a:cubicBezTo>
                  <a:cubicBezTo>
                    <a:pt x="106" y="80"/>
                    <a:pt x="107" y="80"/>
                    <a:pt x="108" y="80"/>
                  </a:cubicBezTo>
                  <a:cubicBezTo>
                    <a:pt x="107" y="77"/>
                    <a:pt x="106" y="74"/>
                    <a:pt x="105" y="72"/>
                  </a:cubicBezTo>
                  <a:cubicBezTo>
                    <a:pt x="104" y="71"/>
                    <a:pt x="103" y="66"/>
                    <a:pt x="103" y="62"/>
                  </a:cubicBezTo>
                  <a:cubicBezTo>
                    <a:pt x="103" y="61"/>
                    <a:pt x="103" y="60"/>
                    <a:pt x="103" y="58"/>
                  </a:cubicBezTo>
                  <a:cubicBezTo>
                    <a:pt x="103" y="58"/>
                    <a:pt x="104" y="58"/>
                    <a:pt x="104" y="57"/>
                  </a:cubicBezTo>
                  <a:cubicBezTo>
                    <a:pt x="104" y="57"/>
                    <a:pt x="103" y="57"/>
                    <a:pt x="103" y="56"/>
                  </a:cubicBezTo>
                  <a:cubicBezTo>
                    <a:pt x="103" y="56"/>
                    <a:pt x="102" y="55"/>
                    <a:pt x="102" y="55"/>
                  </a:cubicBezTo>
                  <a:cubicBezTo>
                    <a:pt x="102" y="55"/>
                    <a:pt x="102" y="55"/>
                    <a:pt x="101" y="55"/>
                  </a:cubicBezTo>
                  <a:cubicBezTo>
                    <a:pt x="101" y="55"/>
                    <a:pt x="99" y="55"/>
                    <a:pt x="98" y="54"/>
                  </a:cubicBezTo>
                  <a:cubicBezTo>
                    <a:pt x="97" y="53"/>
                    <a:pt x="96" y="52"/>
                    <a:pt x="96" y="50"/>
                  </a:cubicBezTo>
                  <a:cubicBezTo>
                    <a:pt x="97" y="46"/>
                    <a:pt x="100" y="42"/>
                    <a:pt x="103" y="39"/>
                  </a:cubicBezTo>
                  <a:cubicBezTo>
                    <a:pt x="105" y="38"/>
                    <a:pt x="106" y="37"/>
                    <a:pt x="106" y="36"/>
                  </a:cubicBezTo>
                  <a:cubicBezTo>
                    <a:pt x="107" y="35"/>
                    <a:pt x="107" y="34"/>
                    <a:pt x="107" y="33"/>
                  </a:cubicBezTo>
                  <a:cubicBezTo>
                    <a:pt x="107" y="30"/>
                    <a:pt x="108" y="28"/>
                    <a:pt x="109" y="27"/>
                  </a:cubicBezTo>
                  <a:cubicBezTo>
                    <a:pt x="110" y="26"/>
                    <a:pt x="110" y="25"/>
                    <a:pt x="110" y="24"/>
                  </a:cubicBezTo>
                  <a:cubicBezTo>
                    <a:pt x="110" y="24"/>
                    <a:pt x="110" y="24"/>
                    <a:pt x="110" y="24"/>
                  </a:cubicBezTo>
                  <a:cubicBezTo>
                    <a:pt x="110" y="24"/>
                    <a:pt x="110" y="24"/>
                    <a:pt x="110" y="24"/>
                  </a:cubicBezTo>
                  <a:cubicBezTo>
                    <a:pt x="108" y="23"/>
                    <a:pt x="105" y="23"/>
                    <a:pt x="100" y="21"/>
                  </a:cubicBezTo>
                  <a:cubicBezTo>
                    <a:pt x="95" y="19"/>
                    <a:pt x="93" y="18"/>
                    <a:pt x="91" y="18"/>
                  </a:cubicBezTo>
                  <a:cubicBezTo>
                    <a:pt x="90" y="17"/>
                    <a:pt x="88" y="16"/>
                    <a:pt x="83" y="14"/>
                  </a:cubicBezTo>
                  <a:cubicBezTo>
                    <a:pt x="77" y="11"/>
                    <a:pt x="73" y="8"/>
                    <a:pt x="70" y="5"/>
                  </a:cubicBezTo>
                  <a:cubicBezTo>
                    <a:pt x="68" y="3"/>
                    <a:pt x="66" y="2"/>
                    <a:pt x="65" y="0"/>
                  </a:cubicBezTo>
                  <a:cubicBezTo>
                    <a:pt x="64" y="1"/>
                    <a:pt x="62" y="1"/>
                    <a:pt x="61" y="2"/>
                  </a:cubicBezTo>
                  <a:cubicBezTo>
                    <a:pt x="57" y="4"/>
                    <a:pt x="60" y="5"/>
                    <a:pt x="60"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1" name="Freeform 81"/>
            <p:cNvSpPr/>
            <p:nvPr/>
          </p:nvSpPr>
          <p:spPr bwMode="auto">
            <a:xfrm>
              <a:off x="7204075" y="2338388"/>
              <a:ext cx="317500" cy="531813"/>
            </a:xfrm>
            <a:custGeom>
              <a:avLst/>
              <a:gdLst>
                <a:gd name="T0" fmla="*/ 16 w 110"/>
                <a:gd name="T1" fmla="*/ 172 h 184"/>
                <a:gd name="T2" fmla="*/ 25 w 110"/>
                <a:gd name="T3" fmla="*/ 177 h 184"/>
                <a:gd name="T4" fmla="*/ 30 w 110"/>
                <a:gd name="T5" fmla="*/ 171 h 184"/>
                <a:gd name="T6" fmla="*/ 37 w 110"/>
                <a:gd name="T7" fmla="*/ 167 h 184"/>
                <a:gd name="T8" fmla="*/ 46 w 110"/>
                <a:gd name="T9" fmla="*/ 164 h 184"/>
                <a:gd name="T10" fmla="*/ 49 w 110"/>
                <a:gd name="T11" fmla="*/ 151 h 184"/>
                <a:gd name="T12" fmla="*/ 47 w 110"/>
                <a:gd name="T13" fmla="*/ 140 h 184"/>
                <a:gd name="T14" fmla="*/ 58 w 110"/>
                <a:gd name="T15" fmla="*/ 135 h 184"/>
                <a:gd name="T16" fmla="*/ 64 w 110"/>
                <a:gd name="T17" fmla="*/ 130 h 184"/>
                <a:gd name="T18" fmla="*/ 68 w 110"/>
                <a:gd name="T19" fmla="*/ 124 h 184"/>
                <a:gd name="T20" fmla="*/ 60 w 110"/>
                <a:gd name="T21" fmla="*/ 115 h 184"/>
                <a:gd name="T22" fmla="*/ 54 w 110"/>
                <a:gd name="T23" fmla="*/ 112 h 184"/>
                <a:gd name="T24" fmla="*/ 55 w 110"/>
                <a:gd name="T25" fmla="*/ 98 h 184"/>
                <a:gd name="T26" fmla="*/ 55 w 110"/>
                <a:gd name="T27" fmla="*/ 90 h 184"/>
                <a:gd name="T28" fmla="*/ 61 w 110"/>
                <a:gd name="T29" fmla="*/ 86 h 184"/>
                <a:gd name="T30" fmla="*/ 71 w 110"/>
                <a:gd name="T31" fmla="*/ 77 h 184"/>
                <a:gd name="T32" fmla="*/ 83 w 110"/>
                <a:gd name="T33" fmla="*/ 72 h 184"/>
                <a:gd name="T34" fmla="*/ 88 w 110"/>
                <a:gd name="T35" fmla="*/ 59 h 184"/>
                <a:gd name="T36" fmla="*/ 94 w 110"/>
                <a:gd name="T37" fmla="*/ 49 h 184"/>
                <a:gd name="T38" fmla="*/ 100 w 110"/>
                <a:gd name="T39" fmla="*/ 44 h 184"/>
                <a:gd name="T40" fmla="*/ 110 w 110"/>
                <a:gd name="T41" fmla="*/ 44 h 184"/>
                <a:gd name="T42" fmla="*/ 105 w 110"/>
                <a:gd name="T43" fmla="*/ 35 h 184"/>
                <a:gd name="T44" fmla="*/ 107 w 110"/>
                <a:gd name="T45" fmla="*/ 31 h 184"/>
                <a:gd name="T46" fmla="*/ 108 w 110"/>
                <a:gd name="T47" fmla="*/ 28 h 184"/>
                <a:gd name="T48" fmla="*/ 107 w 110"/>
                <a:gd name="T49" fmla="*/ 27 h 184"/>
                <a:gd name="T50" fmla="*/ 106 w 110"/>
                <a:gd name="T51" fmla="*/ 14 h 184"/>
                <a:gd name="T52" fmla="*/ 106 w 110"/>
                <a:gd name="T53" fmla="*/ 12 h 184"/>
                <a:gd name="T54" fmla="*/ 96 w 110"/>
                <a:gd name="T55" fmla="*/ 6 h 184"/>
                <a:gd name="T56" fmla="*/ 85 w 110"/>
                <a:gd name="T57" fmla="*/ 0 h 184"/>
                <a:gd name="T58" fmla="*/ 76 w 110"/>
                <a:gd name="T59" fmla="*/ 8 h 184"/>
                <a:gd name="T60" fmla="*/ 70 w 110"/>
                <a:gd name="T61" fmla="*/ 9 h 184"/>
                <a:gd name="T62" fmla="*/ 61 w 110"/>
                <a:gd name="T63" fmla="*/ 14 h 184"/>
                <a:gd name="T64" fmla="*/ 51 w 110"/>
                <a:gd name="T65" fmla="*/ 19 h 184"/>
                <a:gd name="T66" fmla="*/ 48 w 110"/>
                <a:gd name="T67" fmla="*/ 31 h 184"/>
                <a:gd name="T68" fmla="*/ 44 w 110"/>
                <a:gd name="T69" fmla="*/ 38 h 184"/>
                <a:gd name="T70" fmla="*/ 33 w 110"/>
                <a:gd name="T71" fmla="*/ 40 h 184"/>
                <a:gd name="T72" fmla="*/ 34 w 110"/>
                <a:gd name="T73" fmla="*/ 50 h 184"/>
                <a:gd name="T74" fmla="*/ 28 w 110"/>
                <a:gd name="T75" fmla="*/ 59 h 184"/>
                <a:gd name="T76" fmla="*/ 28 w 110"/>
                <a:gd name="T77" fmla="*/ 65 h 184"/>
                <a:gd name="T78" fmla="*/ 23 w 110"/>
                <a:gd name="T79" fmla="*/ 70 h 184"/>
                <a:gd name="T80" fmla="*/ 12 w 110"/>
                <a:gd name="T81" fmla="*/ 73 h 184"/>
                <a:gd name="T82" fmla="*/ 15 w 110"/>
                <a:gd name="T83" fmla="*/ 85 h 184"/>
                <a:gd name="T84" fmla="*/ 16 w 110"/>
                <a:gd name="T85" fmla="*/ 101 h 184"/>
                <a:gd name="T86" fmla="*/ 18 w 110"/>
                <a:gd name="T87" fmla="*/ 105 h 184"/>
                <a:gd name="T88" fmla="*/ 16 w 110"/>
                <a:gd name="T89" fmla="*/ 108 h 184"/>
                <a:gd name="T90" fmla="*/ 15 w 110"/>
                <a:gd name="T91" fmla="*/ 110 h 184"/>
                <a:gd name="T92" fmla="*/ 17 w 110"/>
                <a:gd name="T93" fmla="*/ 121 h 184"/>
                <a:gd name="T94" fmla="*/ 10 w 110"/>
                <a:gd name="T95" fmla="*/ 123 h 184"/>
                <a:gd name="T96" fmla="*/ 11 w 110"/>
                <a:gd name="T97" fmla="*/ 132 h 184"/>
                <a:gd name="T98" fmla="*/ 7 w 110"/>
                <a:gd name="T99" fmla="*/ 135 h 184"/>
                <a:gd name="T100" fmla="*/ 4 w 110"/>
                <a:gd name="T101" fmla="*/ 136 h 184"/>
                <a:gd name="T102" fmla="*/ 8 w 110"/>
                <a:gd name="T103" fmla="*/ 143 h 184"/>
                <a:gd name="T104" fmla="*/ 15 w 110"/>
                <a:gd name="T105" fmla="*/ 160 h 184"/>
                <a:gd name="T106" fmla="*/ 15 w 110"/>
                <a:gd name="T107" fmla="*/ 167 h 184"/>
                <a:gd name="T108" fmla="*/ 4 w 110"/>
                <a:gd name="T109" fmla="*/ 171 h 184"/>
                <a:gd name="T110" fmla="*/ 6 w 110"/>
                <a:gd name="T111" fmla="*/ 180 h 184"/>
                <a:gd name="T112" fmla="*/ 12 w 110"/>
                <a:gd name="T113" fmla="*/ 181 h 184"/>
                <a:gd name="T114" fmla="*/ 13 w 110"/>
                <a:gd name="T11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84">
                  <a:moveTo>
                    <a:pt x="13" y="176"/>
                  </a:moveTo>
                  <a:cubicBezTo>
                    <a:pt x="17" y="172"/>
                    <a:pt x="15" y="174"/>
                    <a:pt x="16" y="172"/>
                  </a:cubicBezTo>
                  <a:cubicBezTo>
                    <a:pt x="17" y="169"/>
                    <a:pt x="19" y="173"/>
                    <a:pt x="20" y="176"/>
                  </a:cubicBezTo>
                  <a:cubicBezTo>
                    <a:pt x="21" y="178"/>
                    <a:pt x="23" y="177"/>
                    <a:pt x="25" y="177"/>
                  </a:cubicBezTo>
                  <a:cubicBezTo>
                    <a:pt x="27" y="177"/>
                    <a:pt x="29" y="176"/>
                    <a:pt x="29" y="175"/>
                  </a:cubicBezTo>
                  <a:cubicBezTo>
                    <a:pt x="29" y="174"/>
                    <a:pt x="29" y="172"/>
                    <a:pt x="30" y="171"/>
                  </a:cubicBezTo>
                  <a:cubicBezTo>
                    <a:pt x="30" y="169"/>
                    <a:pt x="31" y="170"/>
                    <a:pt x="32" y="170"/>
                  </a:cubicBezTo>
                  <a:cubicBezTo>
                    <a:pt x="33" y="170"/>
                    <a:pt x="34" y="169"/>
                    <a:pt x="37" y="167"/>
                  </a:cubicBezTo>
                  <a:cubicBezTo>
                    <a:pt x="40" y="165"/>
                    <a:pt x="41" y="169"/>
                    <a:pt x="42" y="169"/>
                  </a:cubicBezTo>
                  <a:cubicBezTo>
                    <a:pt x="43" y="168"/>
                    <a:pt x="44" y="167"/>
                    <a:pt x="46" y="164"/>
                  </a:cubicBezTo>
                  <a:cubicBezTo>
                    <a:pt x="49" y="161"/>
                    <a:pt x="47" y="159"/>
                    <a:pt x="48" y="158"/>
                  </a:cubicBezTo>
                  <a:cubicBezTo>
                    <a:pt x="48" y="157"/>
                    <a:pt x="49" y="154"/>
                    <a:pt x="49" y="151"/>
                  </a:cubicBezTo>
                  <a:cubicBezTo>
                    <a:pt x="49" y="148"/>
                    <a:pt x="49" y="145"/>
                    <a:pt x="49" y="142"/>
                  </a:cubicBezTo>
                  <a:cubicBezTo>
                    <a:pt x="50" y="139"/>
                    <a:pt x="47" y="140"/>
                    <a:pt x="47" y="140"/>
                  </a:cubicBezTo>
                  <a:cubicBezTo>
                    <a:pt x="47" y="140"/>
                    <a:pt x="54" y="137"/>
                    <a:pt x="56" y="137"/>
                  </a:cubicBezTo>
                  <a:cubicBezTo>
                    <a:pt x="57" y="137"/>
                    <a:pt x="57" y="135"/>
                    <a:pt x="58" y="135"/>
                  </a:cubicBezTo>
                  <a:cubicBezTo>
                    <a:pt x="59" y="134"/>
                    <a:pt x="59" y="136"/>
                    <a:pt x="60" y="135"/>
                  </a:cubicBezTo>
                  <a:cubicBezTo>
                    <a:pt x="61" y="134"/>
                    <a:pt x="65" y="132"/>
                    <a:pt x="64" y="130"/>
                  </a:cubicBezTo>
                  <a:cubicBezTo>
                    <a:pt x="63" y="128"/>
                    <a:pt x="63" y="129"/>
                    <a:pt x="63" y="128"/>
                  </a:cubicBezTo>
                  <a:cubicBezTo>
                    <a:pt x="64" y="127"/>
                    <a:pt x="67" y="127"/>
                    <a:pt x="68" y="124"/>
                  </a:cubicBezTo>
                  <a:cubicBezTo>
                    <a:pt x="70" y="121"/>
                    <a:pt x="67" y="120"/>
                    <a:pt x="64" y="117"/>
                  </a:cubicBezTo>
                  <a:cubicBezTo>
                    <a:pt x="60" y="114"/>
                    <a:pt x="62" y="116"/>
                    <a:pt x="60" y="115"/>
                  </a:cubicBezTo>
                  <a:cubicBezTo>
                    <a:pt x="58" y="113"/>
                    <a:pt x="57" y="113"/>
                    <a:pt x="56" y="113"/>
                  </a:cubicBezTo>
                  <a:cubicBezTo>
                    <a:pt x="56" y="113"/>
                    <a:pt x="56" y="112"/>
                    <a:pt x="54" y="112"/>
                  </a:cubicBezTo>
                  <a:cubicBezTo>
                    <a:pt x="52" y="111"/>
                    <a:pt x="53" y="106"/>
                    <a:pt x="53" y="104"/>
                  </a:cubicBezTo>
                  <a:cubicBezTo>
                    <a:pt x="53" y="102"/>
                    <a:pt x="54" y="99"/>
                    <a:pt x="55" y="98"/>
                  </a:cubicBezTo>
                  <a:cubicBezTo>
                    <a:pt x="55" y="96"/>
                    <a:pt x="57" y="94"/>
                    <a:pt x="56" y="93"/>
                  </a:cubicBezTo>
                  <a:cubicBezTo>
                    <a:pt x="56" y="93"/>
                    <a:pt x="55" y="90"/>
                    <a:pt x="55" y="90"/>
                  </a:cubicBezTo>
                  <a:cubicBezTo>
                    <a:pt x="55" y="90"/>
                    <a:pt x="58" y="89"/>
                    <a:pt x="58" y="88"/>
                  </a:cubicBezTo>
                  <a:cubicBezTo>
                    <a:pt x="58" y="87"/>
                    <a:pt x="59" y="87"/>
                    <a:pt x="61" y="86"/>
                  </a:cubicBezTo>
                  <a:cubicBezTo>
                    <a:pt x="62" y="84"/>
                    <a:pt x="65" y="83"/>
                    <a:pt x="66" y="82"/>
                  </a:cubicBezTo>
                  <a:cubicBezTo>
                    <a:pt x="67" y="80"/>
                    <a:pt x="67" y="79"/>
                    <a:pt x="71" y="77"/>
                  </a:cubicBezTo>
                  <a:cubicBezTo>
                    <a:pt x="75" y="75"/>
                    <a:pt x="76" y="76"/>
                    <a:pt x="77" y="75"/>
                  </a:cubicBezTo>
                  <a:cubicBezTo>
                    <a:pt x="78" y="74"/>
                    <a:pt x="81" y="73"/>
                    <a:pt x="83" y="72"/>
                  </a:cubicBezTo>
                  <a:cubicBezTo>
                    <a:pt x="86" y="70"/>
                    <a:pt x="87" y="67"/>
                    <a:pt x="89" y="66"/>
                  </a:cubicBezTo>
                  <a:cubicBezTo>
                    <a:pt x="91" y="64"/>
                    <a:pt x="93" y="61"/>
                    <a:pt x="88" y="59"/>
                  </a:cubicBezTo>
                  <a:cubicBezTo>
                    <a:pt x="82" y="57"/>
                    <a:pt x="88" y="58"/>
                    <a:pt x="89" y="56"/>
                  </a:cubicBezTo>
                  <a:cubicBezTo>
                    <a:pt x="91" y="55"/>
                    <a:pt x="91" y="53"/>
                    <a:pt x="94" y="49"/>
                  </a:cubicBezTo>
                  <a:cubicBezTo>
                    <a:pt x="98" y="45"/>
                    <a:pt x="96" y="48"/>
                    <a:pt x="97" y="46"/>
                  </a:cubicBezTo>
                  <a:cubicBezTo>
                    <a:pt x="98" y="44"/>
                    <a:pt x="98" y="44"/>
                    <a:pt x="100" y="44"/>
                  </a:cubicBezTo>
                  <a:cubicBezTo>
                    <a:pt x="101" y="43"/>
                    <a:pt x="101" y="45"/>
                    <a:pt x="104" y="44"/>
                  </a:cubicBezTo>
                  <a:cubicBezTo>
                    <a:pt x="106" y="43"/>
                    <a:pt x="107" y="43"/>
                    <a:pt x="110" y="44"/>
                  </a:cubicBezTo>
                  <a:cubicBezTo>
                    <a:pt x="109" y="42"/>
                    <a:pt x="109" y="41"/>
                    <a:pt x="107" y="39"/>
                  </a:cubicBezTo>
                  <a:cubicBezTo>
                    <a:pt x="106" y="37"/>
                    <a:pt x="105" y="36"/>
                    <a:pt x="105" y="35"/>
                  </a:cubicBezTo>
                  <a:cubicBezTo>
                    <a:pt x="105" y="34"/>
                    <a:pt x="105" y="33"/>
                    <a:pt x="105" y="32"/>
                  </a:cubicBezTo>
                  <a:cubicBezTo>
                    <a:pt x="106" y="32"/>
                    <a:pt x="106" y="31"/>
                    <a:pt x="107" y="31"/>
                  </a:cubicBezTo>
                  <a:cubicBezTo>
                    <a:pt x="107" y="31"/>
                    <a:pt x="108" y="31"/>
                    <a:pt x="108" y="30"/>
                  </a:cubicBezTo>
                  <a:cubicBezTo>
                    <a:pt x="108" y="29"/>
                    <a:pt x="108" y="28"/>
                    <a:pt x="108" y="28"/>
                  </a:cubicBezTo>
                  <a:cubicBezTo>
                    <a:pt x="108" y="28"/>
                    <a:pt x="108" y="28"/>
                    <a:pt x="108" y="28"/>
                  </a:cubicBezTo>
                  <a:cubicBezTo>
                    <a:pt x="108" y="28"/>
                    <a:pt x="108" y="28"/>
                    <a:pt x="107" y="27"/>
                  </a:cubicBezTo>
                  <a:cubicBezTo>
                    <a:pt x="105" y="25"/>
                    <a:pt x="104" y="23"/>
                    <a:pt x="104" y="20"/>
                  </a:cubicBezTo>
                  <a:cubicBezTo>
                    <a:pt x="104" y="18"/>
                    <a:pt x="105" y="16"/>
                    <a:pt x="106" y="14"/>
                  </a:cubicBezTo>
                  <a:cubicBezTo>
                    <a:pt x="106" y="13"/>
                    <a:pt x="106" y="12"/>
                    <a:pt x="106" y="12"/>
                  </a:cubicBezTo>
                  <a:cubicBezTo>
                    <a:pt x="106" y="12"/>
                    <a:pt x="106" y="12"/>
                    <a:pt x="106" y="12"/>
                  </a:cubicBezTo>
                  <a:cubicBezTo>
                    <a:pt x="105" y="12"/>
                    <a:pt x="103" y="11"/>
                    <a:pt x="102" y="10"/>
                  </a:cubicBezTo>
                  <a:cubicBezTo>
                    <a:pt x="101" y="9"/>
                    <a:pt x="99" y="8"/>
                    <a:pt x="96" y="6"/>
                  </a:cubicBezTo>
                  <a:cubicBezTo>
                    <a:pt x="94" y="5"/>
                    <a:pt x="91" y="4"/>
                    <a:pt x="89" y="2"/>
                  </a:cubicBezTo>
                  <a:cubicBezTo>
                    <a:pt x="87" y="2"/>
                    <a:pt x="86" y="1"/>
                    <a:pt x="85" y="0"/>
                  </a:cubicBezTo>
                  <a:cubicBezTo>
                    <a:pt x="85" y="1"/>
                    <a:pt x="84" y="2"/>
                    <a:pt x="83" y="3"/>
                  </a:cubicBezTo>
                  <a:cubicBezTo>
                    <a:pt x="82" y="5"/>
                    <a:pt x="80" y="8"/>
                    <a:pt x="76" y="8"/>
                  </a:cubicBezTo>
                  <a:cubicBezTo>
                    <a:pt x="74" y="8"/>
                    <a:pt x="71" y="8"/>
                    <a:pt x="70" y="9"/>
                  </a:cubicBezTo>
                  <a:cubicBezTo>
                    <a:pt x="70" y="9"/>
                    <a:pt x="70" y="9"/>
                    <a:pt x="70" y="9"/>
                  </a:cubicBezTo>
                  <a:cubicBezTo>
                    <a:pt x="70" y="9"/>
                    <a:pt x="69" y="10"/>
                    <a:pt x="68" y="11"/>
                  </a:cubicBezTo>
                  <a:cubicBezTo>
                    <a:pt x="66" y="12"/>
                    <a:pt x="63" y="14"/>
                    <a:pt x="61" y="14"/>
                  </a:cubicBezTo>
                  <a:cubicBezTo>
                    <a:pt x="57" y="14"/>
                    <a:pt x="54" y="14"/>
                    <a:pt x="52" y="16"/>
                  </a:cubicBezTo>
                  <a:cubicBezTo>
                    <a:pt x="51" y="18"/>
                    <a:pt x="51" y="18"/>
                    <a:pt x="51" y="19"/>
                  </a:cubicBezTo>
                  <a:cubicBezTo>
                    <a:pt x="51" y="20"/>
                    <a:pt x="51" y="22"/>
                    <a:pt x="51" y="24"/>
                  </a:cubicBezTo>
                  <a:cubicBezTo>
                    <a:pt x="51" y="26"/>
                    <a:pt x="50" y="28"/>
                    <a:pt x="48" y="31"/>
                  </a:cubicBezTo>
                  <a:cubicBezTo>
                    <a:pt x="47" y="32"/>
                    <a:pt x="46" y="35"/>
                    <a:pt x="46" y="35"/>
                  </a:cubicBezTo>
                  <a:cubicBezTo>
                    <a:pt x="46" y="36"/>
                    <a:pt x="45" y="38"/>
                    <a:pt x="44" y="38"/>
                  </a:cubicBezTo>
                  <a:cubicBezTo>
                    <a:pt x="43" y="39"/>
                    <a:pt x="41" y="39"/>
                    <a:pt x="40" y="40"/>
                  </a:cubicBezTo>
                  <a:cubicBezTo>
                    <a:pt x="38" y="40"/>
                    <a:pt x="35" y="40"/>
                    <a:pt x="33" y="40"/>
                  </a:cubicBezTo>
                  <a:cubicBezTo>
                    <a:pt x="33" y="40"/>
                    <a:pt x="33" y="41"/>
                    <a:pt x="33" y="41"/>
                  </a:cubicBezTo>
                  <a:cubicBezTo>
                    <a:pt x="33" y="43"/>
                    <a:pt x="34" y="46"/>
                    <a:pt x="34" y="50"/>
                  </a:cubicBezTo>
                  <a:cubicBezTo>
                    <a:pt x="34" y="53"/>
                    <a:pt x="33" y="56"/>
                    <a:pt x="31" y="57"/>
                  </a:cubicBezTo>
                  <a:cubicBezTo>
                    <a:pt x="30" y="58"/>
                    <a:pt x="29" y="59"/>
                    <a:pt x="28" y="59"/>
                  </a:cubicBezTo>
                  <a:cubicBezTo>
                    <a:pt x="28" y="60"/>
                    <a:pt x="28" y="60"/>
                    <a:pt x="28" y="60"/>
                  </a:cubicBezTo>
                  <a:cubicBezTo>
                    <a:pt x="28" y="62"/>
                    <a:pt x="28" y="64"/>
                    <a:pt x="28" y="65"/>
                  </a:cubicBezTo>
                  <a:cubicBezTo>
                    <a:pt x="28" y="66"/>
                    <a:pt x="27" y="67"/>
                    <a:pt x="26" y="69"/>
                  </a:cubicBezTo>
                  <a:cubicBezTo>
                    <a:pt x="26" y="69"/>
                    <a:pt x="24" y="70"/>
                    <a:pt x="23" y="70"/>
                  </a:cubicBezTo>
                  <a:cubicBezTo>
                    <a:pt x="23" y="70"/>
                    <a:pt x="21" y="70"/>
                    <a:pt x="19" y="71"/>
                  </a:cubicBezTo>
                  <a:cubicBezTo>
                    <a:pt x="17" y="72"/>
                    <a:pt x="15" y="73"/>
                    <a:pt x="12" y="73"/>
                  </a:cubicBezTo>
                  <a:cubicBezTo>
                    <a:pt x="12" y="74"/>
                    <a:pt x="13" y="75"/>
                    <a:pt x="13" y="77"/>
                  </a:cubicBezTo>
                  <a:cubicBezTo>
                    <a:pt x="14" y="79"/>
                    <a:pt x="15" y="82"/>
                    <a:pt x="15" y="85"/>
                  </a:cubicBezTo>
                  <a:cubicBezTo>
                    <a:pt x="15" y="88"/>
                    <a:pt x="14" y="93"/>
                    <a:pt x="14" y="96"/>
                  </a:cubicBezTo>
                  <a:cubicBezTo>
                    <a:pt x="14" y="99"/>
                    <a:pt x="15" y="101"/>
                    <a:pt x="16" y="101"/>
                  </a:cubicBezTo>
                  <a:cubicBezTo>
                    <a:pt x="16" y="102"/>
                    <a:pt x="17" y="102"/>
                    <a:pt x="17" y="103"/>
                  </a:cubicBezTo>
                  <a:cubicBezTo>
                    <a:pt x="18" y="103"/>
                    <a:pt x="18" y="104"/>
                    <a:pt x="18" y="105"/>
                  </a:cubicBezTo>
                  <a:cubicBezTo>
                    <a:pt x="18" y="106"/>
                    <a:pt x="17" y="107"/>
                    <a:pt x="17" y="108"/>
                  </a:cubicBezTo>
                  <a:cubicBezTo>
                    <a:pt x="17" y="108"/>
                    <a:pt x="16" y="108"/>
                    <a:pt x="16" y="108"/>
                  </a:cubicBezTo>
                  <a:cubicBezTo>
                    <a:pt x="16" y="108"/>
                    <a:pt x="15" y="109"/>
                    <a:pt x="14" y="109"/>
                  </a:cubicBezTo>
                  <a:cubicBezTo>
                    <a:pt x="14" y="110"/>
                    <a:pt x="15" y="110"/>
                    <a:pt x="15" y="110"/>
                  </a:cubicBezTo>
                  <a:cubicBezTo>
                    <a:pt x="16" y="111"/>
                    <a:pt x="18" y="113"/>
                    <a:pt x="18" y="116"/>
                  </a:cubicBezTo>
                  <a:cubicBezTo>
                    <a:pt x="18" y="118"/>
                    <a:pt x="18" y="119"/>
                    <a:pt x="17" y="121"/>
                  </a:cubicBezTo>
                  <a:cubicBezTo>
                    <a:pt x="16" y="122"/>
                    <a:pt x="15" y="122"/>
                    <a:pt x="14" y="122"/>
                  </a:cubicBezTo>
                  <a:cubicBezTo>
                    <a:pt x="12" y="123"/>
                    <a:pt x="11" y="122"/>
                    <a:pt x="10" y="123"/>
                  </a:cubicBezTo>
                  <a:cubicBezTo>
                    <a:pt x="10" y="124"/>
                    <a:pt x="10" y="124"/>
                    <a:pt x="10" y="125"/>
                  </a:cubicBezTo>
                  <a:cubicBezTo>
                    <a:pt x="10" y="127"/>
                    <a:pt x="11" y="129"/>
                    <a:pt x="11" y="132"/>
                  </a:cubicBezTo>
                  <a:cubicBezTo>
                    <a:pt x="11" y="132"/>
                    <a:pt x="11" y="133"/>
                    <a:pt x="10" y="134"/>
                  </a:cubicBezTo>
                  <a:cubicBezTo>
                    <a:pt x="10" y="135"/>
                    <a:pt x="8" y="136"/>
                    <a:pt x="7" y="135"/>
                  </a:cubicBezTo>
                  <a:cubicBezTo>
                    <a:pt x="6" y="135"/>
                    <a:pt x="5" y="135"/>
                    <a:pt x="4" y="136"/>
                  </a:cubicBezTo>
                  <a:cubicBezTo>
                    <a:pt x="4" y="136"/>
                    <a:pt x="4" y="136"/>
                    <a:pt x="4" y="136"/>
                  </a:cubicBezTo>
                  <a:cubicBezTo>
                    <a:pt x="4" y="137"/>
                    <a:pt x="4" y="138"/>
                    <a:pt x="4" y="139"/>
                  </a:cubicBezTo>
                  <a:cubicBezTo>
                    <a:pt x="4" y="142"/>
                    <a:pt x="7" y="141"/>
                    <a:pt x="8" y="143"/>
                  </a:cubicBezTo>
                  <a:cubicBezTo>
                    <a:pt x="10" y="145"/>
                    <a:pt x="7" y="146"/>
                    <a:pt x="9" y="151"/>
                  </a:cubicBezTo>
                  <a:cubicBezTo>
                    <a:pt x="12" y="156"/>
                    <a:pt x="13" y="156"/>
                    <a:pt x="15" y="160"/>
                  </a:cubicBezTo>
                  <a:cubicBezTo>
                    <a:pt x="18" y="163"/>
                    <a:pt x="18" y="163"/>
                    <a:pt x="17" y="164"/>
                  </a:cubicBezTo>
                  <a:cubicBezTo>
                    <a:pt x="16" y="165"/>
                    <a:pt x="16" y="165"/>
                    <a:pt x="15" y="167"/>
                  </a:cubicBezTo>
                  <a:cubicBezTo>
                    <a:pt x="15" y="168"/>
                    <a:pt x="13" y="168"/>
                    <a:pt x="9" y="172"/>
                  </a:cubicBezTo>
                  <a:cubicBezTo>
                    <a:pt x="5" y="176"/>
                    <a:pt x="9" y="170"/>
                    <a:pt x="4" y="171"/>
                  </a:cubicBezTo>
                  <a:cubicBezTo>
                    <a:pt x="0" y="172"/>
                    <a:pt x="3" y="172"/>
                    <a:pt x="3" y="176"/>
                  </a:cubicBezTo>
                  <a:cubicBezTo>
                    <a:pt x="3" y="181"/>
                    <a:pt x="8" y="180"/>
                    <a:pt x="6" y="180"/>
                  </a:cubicBezTo>
                  <a:cubicBezTo>
                    <a:pt x="4" y="181"/>
                    <a:pt x="1" y="184"/>
                    <a:pt x="3" y="184"/>
                  </a:cubicBezTo>
                  <a:cubicBezTo>
                    <a:pt x="6" y="184"/>
                    <a:pt x="8" y="184"/>
                    <a:pt x="12" y="181"/>
                  </a:cubicBezTo>
                  <a:cubicBezTo>
                    <a:pt x="16" y="179"/>
                    <a:pt x="9" y="182"/>
                    <a:pt x="9" y="182"/>
                  </a:cubicBezTo>
                  <a:cubicBezTo>
                    <a:pt x="9" y="182"/>
                    <a:pt x="9" y="179"/>
                    <a:pt x="13" y="17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2" name="Freeform 82"/>
            <p:cNvSpPr/>
            <p:nvPr/>
          </p:nvSpPr>
          <p:spPr bwMode="auto">
            <a:xfrm>
              <a:off x="6702425" y="3213101"/>
              <a:ext cx="317500" cy="222250"/>
            </a:xfrm>
            <a:custGeom>
              <a:avLst/>
              <a:gdLst>
                <a:gd name="T0" fmla="*/ 23 w 110"/>
                <a:gd name="T1" fmla="*/ 62 h 77"/>
                <a:gd name="T2" fmla="*/ 22 w 110"/>
                <a:gd name="T3" fmla="*/ 65 h 77"/>
                <a:gd name="T4" fmla="*/ 22 w 110"/>
                <a:gd name="T5" fmla="*/ 66 h 77"/>
                <a:gd name="T6" fmla="*/ 23 w 110"/>
                <a:gd name="T7" fmla="*/ 67 h 77"/>
                <a:gd name="T8" fmla="*/ 28 w 110"/>
                <a:gd name="T9" fmla="*/ 72 h 77"/>
                <a:gd name="T10" fmla="*/ 36 w 110"/>
                <a:gd name="T11" fmla="*/ 77 h 77"/>
                <a:gd name="T12" fmla="*/ 47 w 110"/>
                <a:gd name="T13" fmla="*/ 73 h 77"/>
                <a:gd name="T14" fmla="*/ 63 w 110"/>
                <a:gd name="T15" fmla="*/ 71 h 77"/>
                <a:gd name="T16" fmla="*/ 71 w 110"/>
                <a:gd name="T17" fmla="*/ 66 h 77"/>
                <a:gd name="T18" fmla="*/ 75 w 110"/>
                <a:gd name="T19" fmla="*/ 61 h 77"/>
                <a:gd name="T20" fmla="*/ 82 w 110"/>
                <a:gd name="T21" fmla="*/ 52 h 77"/>
                <a:gd name="T22" fmla="*/ 81 w 110"/>
                <a:gd name="T23" fmla="*/ 44 h 77"/>
                <a:gd name="T24" fmla="*/ 89 w 110"/>
                <a:gd name="T25" fmla="*/ 35 h 77"/>
                <a:gd name="T26" fmla="*/ 98 w 110"/>
                <a:gd name="T27" fmla="*/ 28 h 77"/>
                <a:gd name="T28" fmla="*/ 109 w 110"/>
                <a:gd name="T29" fmla="*/ 21 h 77"/>
                <a:gd name="T30" fmla="*/ 110 w 110"/>
                <a:gd name="T31" fmla="*/ 18 h 77"/>
                <a:gd name="T32" fmla="*/ 105 w 110"/>
                <a:gd name="T33" fmla="*/ 18 h 77"/>
                <a:gd name="T34" fmla="*/ 98 w 110"/>
                <a:gd name="T35" fmla="*/ 17 h 77"/>
                <a:gd name="T36" fmla="*/ 94 w 110"/>
                <a:gd name="T37" fmla="*/ 14 h 77"/>
                <a:gd name="T38" fmla="*/ 93 w 110"/>
                <a:gd name="T39" fmla="*/ 13 h 77"/>
                <a:gd name="T40" fmla="*/ 89 w 110"/>
                <a:gd name="T41" fmla="*/ 14 h 77"/>
                <a:gd name="T42" fmla="*/ 80 w 110"/>
                <a:gd name="T43" fmla="*/ 14 h 77"/>
                <a:gd name="T44" fmla="*/ 68 w 110"/>
                <a:gd name="T45" fmla="*/ 11 h 77"/>
                <a:gd name="T46" fmla="*/ 66 w 110"/>
                <a:gd name="T47" fmla="*/ 7 h 77"/>
                <a:gd name="T48" fmla="*/ 58 w 110"/>
                <a:gd name="T49" fmla="*/ 6 h 77"/>
                <a:gd name="T50" fmla="*/ 49 w 110"/>
                <a:gd name="T51" fmla="*/ 5 h 77"/>
                <a:gd name="T52" fmla="*/ 32 w 110"/>
                <a:gd name="T53" fmla="*/ 3 h 77"/>
                <a:gd name="T54" fmla="*/ 21 w 110"/>
                <a:gd name="T55" fmla="*/ 2 h 77"/>
                <a:gd name="T56" fmla="*/ 15 w 110"/>
                <a:gd name="T57" fmla="*/ 4 h 77"/>
                <a:gd name="T58" fmla="*/ 5 w 110"/>
                <a:gd name="T59" fmla="*/ 8 h 77"/>
                <a:gd name="T60" fmla="*/ 8 w 110"/>
                <a:gd name="T61" fmla="*/ 14 h 77"/>
                <a:gd name="T62" fmla="*/ 8 w 110"/>
                <a:gd name="T63" fmla="*/ 17 h 77"/>
                <a:gd name="T64" fmla="*/ 13 w 110"/>
                <a:gd name="T65" fmla="*/ 16 h 77"/>
                <a:gd name="T66" fmla="*/ 20 w 110"/>
                <a:gd name="T67" fmla="*/ 15 h 77"/>
                <a:gd name="T68" fmla="*/ 30 w 110"/>
                <a:gd name="T69" fmla="*/ 17 h 77"/>
                <a:gd name="T70" fmla="*/ 32 w 110"/>
                <a:gd name="T71" fmla="*/ 21 h 77"/>
                <a:gd name="T72" fmla="*/ 32 w 110"/>
                <a:gd name="T73" fmla="*/ 23 h 77"/>
                <a:gd name="T74" fmla="*/ 30 w 110"/>
                <a:gd name="T75" fmla="*/ 25 h 77"/>
                <a:gd name="T76" fmla="*/ 29 w 110"/>
                <a:gd name="T77" fmla="*/ 25 h 77"/>
                <a:gd name="T78" fmla="*/ 29 w 110"/>
                <a:gd name="T79" fmla="*/ 26 h 77"/>
                <a:gd name="T80" fmla="*/ 28 w 110"/>
                <a:gd name="T81" fmla="*/ 30 h 77"/>
                <a:gd name="T82" fmla="*/ 25 w 110"/>
                <a:gd name="T83" fmla="*/ 43 h 77"/>
                <a:gd name="T84" fmla="*/ 24 w 110"/>
                <a:gd name="T85" fmla="*/ 45 h 77"/>
                <a:gd name="T86" fmla="*/ 24 w 110"/>
                <a:gd name="T87" fmla="*/ 45 h 77"/>
                <a:gd name="T88" fmla="*/ 27 w 110"/>
                <a:gd name="T89" fmla="*/ 50 h 77"/>
                <a:gd name="T90" fmla="*/ 26 w 110"/>
                <a:gd name="T91" fmla="*/ 52 h 77"/>
                <a:gd name="T92" fmla="*/ 23 w 110"/>
                <a:gd name="T93" fmla="*/ 55 h 77"/>
                <a:gd name="T94" fmla="*/ 24 w 110"/>
                <a:gd name="T95" fmla="*/ 57 h 77"/>
                <a:gd name="T96" fmla="*/ 25 w 110"/>
                <a:gd name="T97" fmla="*/ 59 h 77"/>
                <a:gd name="T98" fmla="*/ 24 w 110"/>
                <a:gd name="T99" fmla="*/ 61 h 77"/>
                <a:gd name="T100" fmla="*/ 23 w 110"/>
                <a:gd name="T101"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77">
                  <a:moveTo>
                    <a:pt x="23" y="62"/>
                  </a:moveTo>
                  <a:cubicBezTo>
                    <a:pt x="22" y="64"/>
                    <a:pt x="22" y="64"/>
                    <a:pt x="22" y="65"/>
                  </a:cubicBezTo>
                  <a:cubicBezTo>
                    <a:pt x="22" y="65"/>
                    <a:pt x="22" y="66"/>
                    <a:pt x="22" y="66"/>
                  </a:cubicBezTo>
                  <a:cubicBezTo>
                    <a:pt x="22" y="66"/>
                    <a:pt x="23" y="67"/>
                    <a:pt x="23" y="67"/>
                  </a:cubicBezTo>
                  <a:cubicBezTo>
                    <a:pt x="27" y="67"/>
                    <a:pt x="25" y="70"/>
                    <a:pt x="28" y="72"/>
                  </a:cubicBezTo>
                  <a:cubicBezTo>
                    <a:pt x="30" y="74"/>
                    <a:pt x="34" y="77"/>
                    <a:pt x="36" y="77"/>
                  </a:cubicBezTo>
                  <a:cubicBezTo>
                    <a:pt x="39" y="76"/>
                    <a:pt x="41" y="76"/>
                    <a:pt x="47" y="73"/>
                  </a:cubicBezTo>
                  <a:cubicBezTo>
                    <a:pt x="52" y="71"/>
                    <a:pt x="58" y="71"/>
                    <a:pt x="63" y="71"/>
                  </a:cubicBezTo>
                  <a:cubicBezTo>
                    <a:pt x="68" y="71"/>
                    <a:pt x="65" y="70"/>
                    <a:pt x="71" y="66"/>
                  </a:cubicBezTo>
                  <a:cubicBezTo>
                    <a:pt x="76" y="62"/>
                    <a:pt x="74" y="64"/>
                    <a:pt x="75" y="61"/>
                  </a:cubicBezTo>
                  <a:cubicBezTo>
                    <a:pt x="77" y="59"/>
                    <a:pt x="83" y="54"/>
                    <a:pt x="82" y="52"/>
                  </a:cubicBezTo>
                  <a:cubicBezTo>
                    <a:pt x="81" y="49"/>
                    <a:pt x="81" y="48"/>
                    <a:pt x="81" y="44"/>
                  </a:cubicBezTo>
                  <a:cubicBezTo>
                    <a:pt x="82" y="40"/>
                    <a:pt x="86" y="38"/>
                    <a:pt x="89" y="35"/>
                  </a:cubicBezTo>
                  <a:cubicBezTo>
                    <a:pt x="91" y="33"/>
                    <a:pt x="93" y="30"/>
                    <a:pt x="98" y="28"/>
                  </a:cubicBezTo>
                  <a:cubicBezTo>
                    <a:pt x="103" y="26"/>
                    <a:pt x="107" y="25"/>
                    <a:pt x="109" y="21"/>
                  </a:cubicBezTo>
                  <a:cubicBezTo>
                    <a:pt x="110" y="20"/>
                    <a:pt x="110" y="19"/>
                    <a:pt x="110" y="18"/>
                  </a:cubicBezTo>
                  <a:cubicBezTo>
                    <a:pt x="109" y="18"/>
                    <a:pt x="107" y="18"/>
                    <a:pt x="105" y="18"/>
                  </a:cubicBezTo>
                  <a:cubicBezTo>
                    <a:pt x="101" y="18"/>
                    <a:pt x="99" y="18"/>
                    <a:pt x="98" y="17"/>
                  </a:cubicBezTo>
                  <a:cubicBezTo>
                    <a:pt x="96" y="16"/>
                    <a:pt x="95" y="15"/>
                    <a:pt x="94" y="14"/>
                  </a:cubicBezTo>
                  <a:cubicBezTo>
                    <a:pt x="93" y="13"/>
                    <a:pt x="93" y="13"/>
                    <a:pt x="93" y="13"/>
                  </a:cubicBezTo>
                  <a:cubicBezTo>
                    <a:pt x="92" y="13"/>
                    <a:pt x="91" y="13"/>
                    <a:pt x="89" y="14"/>
                  </a:cubicBezTo>
                  <a:cubicBezTo>
                    <a:pt x="87" y="14"/>
                    <a:pt x="84" y="14"/>
                    <a:pt x="80" y="14"/>
                  </a:cubicBezTo>
                  <a:cubicBezTo>
                    <a:pt x="74" y="15"/>
                    <a:pt x="70" y="13"/>
                    <a:pt x="68" y="11"/>
                  </a:cubicBezTo>
                  <a:cubicBezTo>
                    <a:pt x="67" y="10"/>
                    <a:pt x="66" y="8"/>
                    <a:pt x="66" y="7"/>
                  </a:cubicBezTo>
                  <a:cubicBezTo>
                    <a:pt x="61" y="10"/>
                    <a:pt x="62" y="6"/>
                    <a:pt x="58" y="6"/>
                  </a:cubicBezTo>
                  <a:cubicBezTo>
                    <a:pt x="54" y="6"/>
                    <a:pt x="51" y="6"/>
                    <a:pt x="49" y="5"/>
                  </a:cubicBezTo>
                  <a:cubicBezTo>
                    <a:pt x="47" y="3"/>
                    <a:pt x="33" y="4"/>
                    <a:pt x="32" y="3"/>
                  </a:cubicBezTo>
                  <a:cubicBezTo>
                    <a:pt x="30" y="2"/>
                    <a:pt x="25" y="4"/>
                    <a:pt x="21" y="2"/>
                  </a:cubicBezTo>
                  <a:cubicBezTo>
                    <a:pt x="17" y="0"/>
                    <a:pt x="16" y="1"/>
                    <a:pt x="15" y="4"/>
                  </a:cubicBezTo>
                  <a:cubicBezTo>
                    <a:pt x="14" y="6"/>
                    <a:pt x="10" y="7"/>
                    <a:pt x="5" y="8"/>
                  </a:cubicBezTo>
                  <a:cubicBezTo>
                    <a:pt x="0" y="9"/>
                    <a:pt x="10" y="13"/>
                    <a:pt x="8" y="14"/>
                  </a:cubicBezTo>
                  <a:cubicBezTo>
                    <a:pt x="8" y="14"/>
                    <a:pt x="7" y="15"/>
                    <a:pt x="8" y="17"/>
                  </a:cubicBezTo>
                  <a:cubicBezTo>
                    <a:pt x="9" y="17"/>
                    <a:pt x="11" y="17"/>
                    <a:pt x="13" y="16"/>
                  </a:cubicBezTo>
                  <a:cubicBezTo>
                    <a:pt x="16" y="16"/>
                    <a:pt x="18" y="15"/>
                    <a:pt x="20" y="15"/>
                  </a:cubicBezTo>
                  <a:cubicBezTo>
                    <a:pt x="22" y="15"/>
                    <a:pt x="27" y="14"/>
                    <a:pt x="30" y="17"/>
                  </a:cubicBezTo>
                  <a:cubicBezTo>
                    <a:pt x="31" y="18"/>
                    <a:pt x="32" y="20"/>
                    <a:pt x="32" y="21"/>
                  </a:cubicBezTo>
                  <a:cubicBezTo>
                    <a:pt x="32" y="22"/>
                    <a:pt x="32" y="23"/>
                    <a:pt x="32" y="23"/>
                  </a:cubicBezTo>
                  <a:cubicBezTo>
                    <a:pt x="32" y="24"/>
                    <a:pt x="31" y="25"/>
                    <a:pt x="30" y="25"/>
                  </a:cubicBezTo>
                  <a:cubicBezTo>
                    <a:pt x="30" y="25"/>
                    <a:pt x="30" y="25"/>
                    <a:pt x="29" y="25"/>
                  </a:cubicBezTo>
                  <a:cubicBezTo>
                    <a:pt x="29" y="26"/>
                    <a:pt x="29" y="26"/>
                    <a:pt x="29" y="26"/>
                  </a:cubicBezTo>
                  <a:cubicBezTo>
                    <a:pt x="29" y="26"/>
                    <a:pt x="28" y="27"/>
                    <a:pt x="28" y="30"/>
                  </a:cubicBezTo>
                  <a:cubicBezTo>
                    <a:pt x="25" y="39"/>
                    <a:pt x="25" y="40"/>
                    <a:pt x="25" y="43"/>
                  </a:cubicBezTo>
                  <a:cubicBezTo>
                    <a:pt x="25" y="44"/>
                    <a:pt x="25" y="45"/>
                    <a:pt x="24" y="45"/>
                  </a:cubicBezTo>
                  <a:cubicBezTo>
                    <a:pt x="24" y="45"/>
                    <a:pt x="24" y="45"/>
                    <a:pt x="24" y="45"/>
                  </a:cubicBezTo>
                  <a:cubicBezTo>
                    <a:pt x="25" y="46"/>
                    <a:pt x="27" y="47"/>
                    <a:pt x="27" y="50"/>
                  </a:cubicBezTo>
                  <a:cubicBezTo>
                    <a:pt x="27" y="51"/>
                    <a:pt x="26" y="52"/>
                    <a:pt x="26" y="52"/>
                  </a:cubicBezTo>
                  <a:cubicBezTo>
                    <a:pt x="24" y="54"/>
                    <a:pt x="23" y="55"/>
                    <a:pt x="23" y="55"/>
                  </a:cubicBezTo>
                  <a:cubicBezTo>
                    <a:pt x="23" y="56"/>
                    <a:pt x="23" y="56"/>
                    <a:pt x="24" y="57"/>
                  </a:cubicBezTo>
                  <a:cubicBezTo>
                    <a:pt x="25" y="57"/>
                    <a:pt x="25" y="58"/>
                    <a:pt x="25" y="59"/>
                  </a:cubicBezTo>
                  <a:cubicBezTo>
                    <a:pt x="25" y="60"/>
                    <a:pt x="25" y="61"/>
                    <a:pt x="24" y="61"/>
                  </a:cubicBezTo>
                  <a:cubicBezTo>
                    <a:pt x="24" y="61"/>
                    <a:pt x="24" y="62"/>
                    <a:pt x="23" y="6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3" name="Freeform 83"/>
            <p:cNvSpPr/>
            <p:nvPr/>
          </p:nvSpPr>
          <p:spPr bwMode="auto">
            <a:xfrm>
              <a:off x="7100888" y="2860676"/>
              <a:ext cx="417513" cy="285750"/>
            </a:xfrm>
            <a:custGeom>
              <a:avLst/>
              <a:gdLst>
                <a:gd name="T0" fmla="*/ 56 w 145"/>
                <a:gd name="T1" fmla="*/ 84 h 99"/>
                <a:gd name="T2" fmla="*/ 44 w 145"/>
                <a:gd name="T3" fmla="*/ 85 h 99"/>
                <a:gd name="T4" fmla="*/ 36 w 145"/>
                <a:gd name="T5" fmla="*/ 86 h 99"/>
                <a:gd name="T6" fmla="*/ 30 w 145"/>
                <a:gd name="T7" fmla="*/ 88 h 99"/>
                <a:gd name="T8" fmla="*/ 22 w 145"/>
                <a:gd name="T9" fmla="*/ 86 h 99"/>
                <a:gd name="T10" fmla="*/ 9 w 145"/>
                <a:gd name="T11" fmla="*/ 85 h 99"/>
                <a:gd name="T12" fmla="*/ 6 w 145"/>
                <a:gd name="T13" fmla="*/ 88 h 99"/>
                <a:gd name="T14" fmla="*/ 2 w 145"/>
                <a:gd name="T15" fmla="*/ 95 h 99"/>
                <a:gd name="T16" fmla="*/ 6 w 145"/>
                <a:gd name="T17" fmla="*/ 98 h 99"/>
                <a:gd name="T18" fmla="*/ 11 w 145"/>
                <a:gd name="T19" fmla="*/ 94 h 99"/>
                <a:gd name="T20" fmla="*/ 18 w 145"/>
                <a:gd name="T21" fmla="*/ 94 h 99"/>
                <a:gd name="T22" fmla="*/ 33 w 145"/>
                <a:gd name="T23" fmla="*/ 91 h 99"/>
                <a:gd name="T24" fmla="*/ 39 w 145"/>
                <a:gd name="T25" fmla="*/ 87 h 99"/>
                <a:gd name="T26" fmla="*/ 51 w 145"/>
                <a:gd name="T27" fmla="*/ 88 h 99"/>
                <a:gd name="T28" fmla="*/ 53 w 145"/>
                <a:gd name="T29" fmla="*/ 91 h 99"/>
                <a:gd name="T30" fmla="*/ 71 w 145"/>
                <a:gd name="T31" fmla="*/ 90 h 99"/>
                <a:gd name="T32" fmla="*/ 71 w 145"/>
                <a:gd name="T33" fmla="*/ 90 h 99"/>
                <a:gd name="T34" fmla="*/ 75 w 145"/>
                <a:gd name="T35" fmla="*/ 89 h 99"/>
                <a:gd name="T36" fmla="*/ 82 w 145"/>
                <a:gd name="T37" fmla="*/ 84 h 99"/>
                <a:gd name="T38" fmla="*/ 89 w 145"/>
                <a:gd name="T39" fmla="*/ 78 h 99"/>
                <a:gd name="T40" fmla="*/ 99 w 145"/>
                <a:gd name="T41" fmla="*/ 80 h 99"/>
                <a:gd name="T42" fmla="*/ 106 w 145"/>
                <a:gd name="T43" fmla="*/ 77 h 99"/>
                <a:gd name="T44" fmla="*/ 116 w 145"/>
                <a:gd name="T45" fmla="*/ 72 h 99"/>
                <a:gd name="T46" fmla="*/ 128 w 145"/>
                <a:gd name="T47" fmla="*/ 72 h 99"/>
                <a:gd name="T48" fmla="*/ 128 w 145"/>
                <a:gd name="T49" fmla="*/ 72 h 99"/>
                <a:gd name="T50" fmla="*/ 131 w 145"/>
                <a:gd name="T51" fmla="*/ 68 h 99"/>
                <a:gd name="T52" fmla="*/ 134 w 145"/>
                <a:gd name="T53" fmla="*/ 67 h 99"/>
                <a:gd name="T54" fmla="*/ 141 w 145"/>
                <a:gd name="T55" fmla="*/ 52 h 99"/>
                <a:gd name="T56" fmla="*/ 145 w 145"/>
                <a:gd name="T57" fmla="*/ 49 h 99"/>
                <a:gd name="T58" fmla="*/ 143 w 145"/>
                <a:gd name="T59" fmla="*/ 41 h 99"/>
                <a:gd name="T60" fmla="*/ 143 w 145"/>
                <a:gd name="T61" fmla="*/ 35 h 99"/>
                <a:gd name="T62" fmla="*/ 140 w 145"/>
                <a:gd name="T63" fmla="*/ 29 h 99"/>
                <a:gd name="T64" fmla="*/ 143 w 145"/>
                <a:gd name="T65" fmla="*/ 24 h 99"/>
                <a:gd name="T66" fmla="*/ 144 w 145"/>
                <a:gd name="T67" fmla="*/ 23 h 99"/>
                <a:gd name="T68" fmla="*/ 141 w 145"/>
                <a:gd name="T69" fmla="*/ 11 h 99"/>
                <a:gd name="T70" fmla="*/ 113 w 145"/>
                <a:gd name="T71" fmla="*/ 9 h 99"/>
                <a:gd name="T72" fmla="*/ 111 w 145"/>
                <a:gd name="T73" fmla="*/ 8 h 99"/>
                <a:gd name="T74" fmla="*/ 111 w 145"/>
                <a:gd name="T75" fmla="*/ 7 h 99"/>
                <a:gd name="T76" fmla="*/ 98 w 145"/>
                <a:gd name="T77" fmla="*/ 2 h 99"/>
                <a:gd name="T78" fmla="*/ 70 w 145"/>
                <a:gd name="T79" fmla="*/ 13 h 99"/>
                <a:gd name="T80" fmla="*/ 68 w 145"/>
                <a:gd name="T81" fmla="*/ 19 h 99"/>
                <a:gd name="T82" fmla="*/ 67 w 145"/>
                <a:gd name="T83" fmla="*/ 23 h 99"/>
                <a:gd name="T84" fmla="*/ 72 w 145"/>
                <a:gd name="T85" fmla="*/ 36 h 99"/>
                <a:gd name="T86" fmla="*/ 73 w 145"/>
                <a:gd name="T87" fmla="*/ 44 h 99"/>
                <a:gd name="T88" fmla="*/ 72 w 145"/>
                <a:gd name="T89" fmla="*/ 47 h 99"/>
                <a:gd name="T90" fmla="*/ 69 w 145"/>
                <a:gd name="T91" fmla="*/ 49 h 99"/>
                <a:gd name="T92" fmla="*/ 55 w 145"/>
                <a:gd name="T93" fmla="*/ 54 h 99"/>
                <a:gd name="T94" fmla="*/ 60 w 145"/>
                <a:gd name="T95" fmla="*/ 66 h 99"/>
                <a:gd name="T96" fmla="*/ 58 w 145"/>
                <a:gd name="T97"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99">
                  <a:moveTo>
                    <a:pt x="57" y="80"/>
                  </a:moveTo>
                  <a:cubicBezTo>
                    <a:pt x="57" y="81"/>
                    <a:pt x="57" y="82"/>
                    <a:pt x="56" y="84"/>
                  </a:cubicBezTo>
                  <a:cubicBezTo>
                    <a:pt x="56" y="85"/>
                    <a:pt x="54" y="86"/>
                    <a:pt x="53" y="86"/>
                  </a:cubicBezTo>
                  <a:cubicBezTo>
                    <a:pt x="51" y="86"/>
                    <a:pt x="48" y="85"/>
                    <a:pt x="44" y="85"/>
                  </a:cubicBezTo>
                  <a:cubicBezTo>
                    <a:pt x="42" y="85"/>
                    <a:pt x="41" y="85"/>
                    <a:pt x="39" y="86"/>
                  </a:cubicBezTo>
                  <a:cubicBezTo>
                    <a:pt x="38" y="86"/>
                    <a:pt x="37" y="86"/>
                    <a:pt x="36" y="86"/>
                  </a:cubicBezTo>
                  <a:cubicBezTo>
                    <a:pt x="35" y="87"/>
                    <a:pt x="33" y="88"/>
                    <a:pt x="30" y="88"/>
                  </a:cubicBezTo>
                  <a:cubicBezTo>
                    <a:pt x="30" y="88"/>
                    <a:pt x="30" y="88"/>
                    <a:pt x="30" y="88"/>
                  </a:cubicBezTo>
                  <a:cubicBezTo>
                    <a:pt x="29" y="88"/>
                    <a:pt x="27" y="88"/>
                    <a:pt x="26" y="87"/>
                  </a:cubicBezTo>
                  <a:cubicBezTo>
                    <a:pt x="23" y="87"/>
                    <a:pt x="22" y="86"/>
                    <a:pt x="22" y="86"/>
                  </a:cubicBezTo>
                  <a:cubicBezTo>
                    <a:pt x="21" y="85"/>
                    <a:pt x="20" y="85"/>
                    <a:pt x="17" y="85"/>
                  </a:cubicBezTo>
                  <a:cubicBezTo>
                    <a:pt x="9" y="85"/>
                    <a:pt x="9" y="85"/>
                    <a:pt x="9" y="85"/>
                  </a:cubicBezTo>
                  <a:cubicBezTo>
                    <a:pt x="8" y="85"/>
                    <a:pt x="8" y="85"/>
                    <a:pt x="8" y="85"/>
                  </a:cubicBezTo>
                  <a:cubicBezTo>
                    <a:pt x="7" y="86"/>
                    <a:pt x="7" y="87"/>
                    <a:pt x="6" y="88"/>
                  </a:cubicBezTo>
                  <a:cubicBezTo>
                    <a:pt x="3" y="90"/>
                    <a:pt x="1" y="94"/>
                    <a:pt x="0" y="95"/>
                  </a:cubicBezTo>
                  <a:cubicBezTo>
                    <a:pt x="1" y="95"/>
                    <a:pt x="1" y="95"/>
                    <a:pt x="2" y="95"/>
                  </a:cubicBezTo>
                  <a:cubicBezTo>
                    <a:pt x="2" y="95"/>
                    <a:pt x="3" y="95"/>
                    <a:pt x="4" y="96"/>
                  </a:cubicBezTo>
                  <a:cubicBezTo>
                    <a:pt x="5" y="97"/>
                    <a:pt x="5" y="97"/>
                    <a:pt x="6" y="98"/>
                  </a:cubicBezTo>
                  <a:cubicBezTo>
                    <a:pt x="6" y="99"/>
                    <a:pt x="7" y="99"/>
                    <a:pt x="7" y="99"/>
                  </a:cubicBezTo>
                  <a:cubicBezTo>
                    <a:pt x="8" y="98"/>
                    <a:pt x="9" y="96"/>
                    <a:pt x="11" y="94"/>
                  </a:cubicBezTo>
                  <a:cubicBezTo>
                    <a:pt x="12" y="94"/>
                    <a:pt x="13" y="93"/>
                    <a:pt x="15" y="93"/>
                  </a:cubicBezTo>
                  <a:cubicBezTo>
                    <a:pt x="16" y="93"/>
                    <a:pt x="17" y="94"/>
                    <a:pt x="18" y="94"/>
                  </a:cubicBezTo>
                  <a:cubicBezTo>
                    <a:pt x="19" y="96"/>
                    <a:pt x="20" y="97"/>
                    <a:pt x="21" y="98"/>
                  </a:cubicBezTo>
                  <a:cubicBezTo>
                    <a:pt x="25" y="94"/>
                    <a:pt x="28" y="91"/>
                    <a:pt x="33" y="91"/>
                  </a:cubicBezTo>
                  <a:cubicBezTo>
                    <a:pt x="33" y="91"/>
                    <a:pt x="33" y="91"/>
                    <a:pt x="34" y="90"/>
                  </a:cubicBezTo>
                  <a:cubicBezTo>
                    <a:pt x="35" y="89"/>
                    <a:pt x="37" y="87"/>
                    <a:pt x="39" y="87"/>
                  </a:cubicBezTo>
                  <a:cubicBezTo>
                    <a:pt x="41" y="87"/>
                    <a:pt x="44" y="87"/>
                    <a:pt x="47" y="87"/>
                  </a:cubicBezTo>
                  <a:cubicBezTo>
                    <a:pt x="48" y="87"/>
                    <a:pt x="50" y="87"/>
                    <a:pt x="51" y="88"/>
                  </a:cubicBezTo>
                  <a:cubicBezTo>
                    <a:pt x="52" y="89"/>
                    <a:pt x="53" y="90"/>
                    <a:pt x="53" y="91"/>
                  </a:cubicBezTo>
                  <a:cubicBezTo>
                    <a:pt x="53" y="91"/>
                    <a:pt x="53" y="91"/>
                    <a:pt x="53" y="91"/>
                  </a:cubicBezTo>
                  <a:cubicBezTo>
                    <a:pt x="53" y="91"/>
                    <a:pt x="53" y="91"/>
                    <a:pt x="53" y="91"/>
                  </a:cubicBezTo>
                  <a:cubicBezTo>
                    <a:pt x="59" y="91"/>
                    <a:pt x="70" y="90"/>
                    <a:pt x="71" y="90"/>
                  </a:cubicBezTo>
                  <a:cubicBezTo>
                    <a:pt x="71" y="90"/>
                    <a:pt x="71" y="90"/>
                    <a:pt x="71" y="90"/>
                  </a:cubicBezTo>
                  <a:cubicBezTo>
                    <a:pt x="71" y="90"/>
                    <a:pt x="71" y="90"/>
                    <a:pt x="71" y="90"/>
                  </a:cubicBezTo>
                  <a:cubicBezTo>
                    <a:pt x="72" y="90"/>
                    <a:pt x="72" y="90"/>
                    <a:pt x="72" y="90"/>
                  </a:cubicBezTo>
                  <a:cubicBezTo>
                    <a:pt x="73" y="90"/>
                    <a:pt x="74" y="90"/>
                    <a:pt x="75" y="89"/>
                  </a:cubicBezTo>
                  <a:cubicBezTo>
                    <a:pt x="77" y="89"/>
                    <a:pt x="79" y="88"/>
                    <a:pt x="79" y="88"/>
                  </a:cubicBezTo>
                  <a:cubicBezTo>
                    <a:pt x="79" y="88"/>
                    <a:pt x="81" y="86"/>
                    <a:pt x="82" y="84"/>
                  </a:cubicBezTo>
                  <a:cubicBezTo>
                    <a:pt x="84" y="82"/>
                    <a:pt x="85" y="80"/>
                    <a:pt x="86" y="79"/>
                  </a:cubicBezTo>
                  <a:cubicBezTo>
                    <a:pt x="87" y="78"/>
                    <a:pt x="89" y="78"/>
                    <a:pt x="89" y="78"/>
                  </a:cubicBezTo>
                  <a:cubicBezTo>
                    <a:pt x="91" y="78"/>
                    <a:pt x="92" y="79"/>
                    <a:pt x="94" y="79"/>
                  </a:cubicBezTo>
                  <a:cubicBezTo>
                    <a:pt x="96" y="79"/>
                    <a:pt x="97" y="80"/>
                    <a:pt x="99" y="80"/>
                  </a:cubicBezTo>
                  <a:cubicBezTo>
                    <a:pt x="99" y="80"/>
                    <a:pt x="100" y="80"/>
                    <a:pt x="101" y="80"/>
                  </a:cubicBezTo>
                  <a:cubicBezTo>
                    <a:pt x="103" y="79"/>
                    <a:pt x="105" y="78"/>
                    <a:pt x="106" y="77"/>
                  </a:cubicBezTo>
                  <a:cubicBezTo>
                    <a:pt x="107" y="77"/>
                    <a:pt x="109" y="76"/>
                    <a:pt x="112" y="75"/>
                  </a:cubicBezTo>
                  <a:cubicBezTo>
                    <a:pt x="114" y="74"/>
                    <a:pt x="115" y="73"/>
                    <a:pt x="116" y="72"/>
                  </a:cubicBezTo>
                  <a:cubicBezTo>
                    <a:pt x="117" y="71"/>
                    <a:pt x="119" y="69"/>
                    <a:pt x="122" y="69"/>
                  </a:cubicBezTo>
                  <a:cubicBezTo>
                    <a:pt x="125" y="69"/>
                    <a:pt x="127" y="72"/>
                    <a:pt x="128" y="72"/>
                  </a:cubicBezTo>
                  <a:cubicBezTo>
                    <a:pt x="128" y="72"/>
                    <a:pt x="128" y="72"/>
                    <a:pt x="128" y="72"/>
                  </a:cubicBezTo>
                  <a:cubicBezTo>
                    <a:pt x="128" y="72"/>
                    <a:pt x="128" y="72"/>
                    <a:pt x="128" y="72"/>
                  </a:cubicBezTo>
                  <a:cubicBezTo>
                    <a:pt x="128" y="72"/>
                    <a:pt x="129" y="72"/>
                    <a:pt x="129" y="71"/>
                  </a:cubicBezTo>
                  <a:cubicBezTo>
                    <a:pt x="130" y="70"/>
                    <a:pt x="130" y="69"/>
                    <a:pt x="131" y="68"/>
                  </a:cubicBezTo>
                  <a:cubicBezTo>
                    <a:pt x="132" y="67"/>
                    <a:pt x="133" y="67"/>
                    <a:pt x="133" y="67"/>
                  </a:cubicBezTo>
                  <a:cubicBezTo>
                    <a:pt x="134" y="67"/>
                    <a:pt x="134" y="67"/>
                    <a:pt x="134" y="67"/>
                  </a:cubicBezTo>
                  <a:cubicBezTo>
                    <a:pt x="134" y="67"/>
                    <a:pt x="134" y="67"/>
                    <a:pt x="134" y="67"/>
                  </a:cubicBezTo>
                  <a:cubicBezTo>
                    <a:pt x="134" y="60"/>
                    <a:pt x="137" y="56"/>
                    <a:pt x="141" y="52"/>
                  </a:cubicBezTo>
                  <a:cubicBezTo>
                    <a:pt x="143" y="51"/>
                    <a:pt x="144" y="50"/>
                    <a:pt x="145" y="49"/>
                  </a:cubicBezTo>
                  <a:cubicBezTo>
                    <a:pt x="145" y="49"/>
                    <a:pt x="145" y="49"/>
                    <a:pt x="145" y="49"/>
                  </a:cubicBezTo>
                  <a:cubicBezTo>
                    <a:pt x="145" y="48"/>
                    <a:pt x="145" y="47"/>
                    <a:pt x="144" y="45"/>
                  </a:cubicBezTo>
                  <a:cubicBezTo>
                    <a:pt x="144" y="44"/>
                    <a:pt x="144" y="42"/>
                    <a:pt x="143" y="41"/>
                  </a:cubicBezTo>
                  <a:cubicBezTo>
                    <a:pt x="143" y="41"/>
                    <a:pt x="143" y="41"/>
                    <a:pt x="143" y="40"/>
                  </a:cubicBezTo>
                  <a:cubicBezTo>
                    <a:pt x="143" y="38"/>
                    <a:pt x="143" y="36"/>
                    <a:pt x="143" y="35"/>
                  </a:cubicBezTo>
                  <a:cubicBezTo>
                    <a:pt x="143" y="35"/>
                    <a:pt x="143" y="35"/>
                    <a:pt x="143" y="35"/>
                  </a:cubicBezTo>
                  <a:cubicBezTo>
                    <a:pt x="141" y="34"/>
                    <a:pt x="140" y="32"/>
                    <a:pt x="140" y="29"/>
                  </a:cubicBezTo>
                  <a:cubicBezTo>
                    <a:pt x="140" y="28"/>
                    <a:pt x="140" y="26"/>
                    <a:pt x="141" y="25"/>
                  </a:cubicBezTo>
                  <a:cubicBezTo>
                    <a:pt x="142" y="25"/>
                    <a:pt x="143" y="24"/>
                    <a:pt x="143" y="24"/>
                  </a:cubicBezTo>
                  <a:cubicBezTo>
                    <a:pt x="144" y="24"/>
                    <a:pt x="144" y="24"/>
                    <a:pt x="144" y="24"/>
                  </a:cubicBezTo>
                  <a:cubicBezTo>
                    <a:pt x="144" y="24"/>
                    <a:pt x="144" y="23"/>
                    <a:pt x="144" y="23"/>
                  </a:cubicBezTo>
                  <a:cubicBezTo>
                    <a:pt x="144" y="21"/>
                    <a:pt x="144" y="18"/>
                    <a:pt x="143" y="15"/>
                  </a:cubicBezTo>
                  <a:cubicBezTo>
                    <a:pt x="143" y="13"/>
                    <a:pt x="142" y="11"/>
                    <a:pt x="141" y="11"/>
                  </a:cubicBezTo>
                  <a:cubicBezTo>
                    <a:pt x="138" y="11"/>
                    <a:pt x="122" y="10"/>
                    <a:pt x="121" y="10"/>
                  </a:cubicBezTo>
                  <a:cubicBezTo>
                    <a:pt x="120" y="10"/>
                    <a:pt x="115" y="9"/>
                    <a:pt x="113" y="9"/>
                  </a:cubicBezTo>
                  <a:cubicBezTo>
                    <a:pt x="113" y="9"/>
                    <a:pt x="112" y="9"/>
                    <a:pt x="112" y="8"/>
                  </a:cubicBezTo>
                  <a:cubicBezTo>
                    <a:pt x="112" y="8"/>
                    <a:pt x="111" y="8"/>
                    <a:pt x="111" y="8"/>
                  </a:cubicBezTo>
                  <a:cubicBezTo>
                    <a:pt x="111" y="8"/>
                    <a:pt x="111" y="8"/>
                    <a:pt x="111" y="7"/>
                  </a:cubicBezTo>
                  <a:cubicBezTo>
                    <a:pt x="111" y="7"/>
                    <a:pt x="111" y="7"/>
                    <a:pt x="111" y="7"/>
                  </a:cubicBezTo>
                  <a:cubicBezTo>
                    <a:pt x="108" y="8"/>
                    <a:pt x="105" y="7"/>
                    <a:pt x="102" y="7"/>
                  </a:cubicBezTo>
                  <a:cubicBezTo>
                    <a:pt x="97" y="6"/>
                    <a:pt x="101" y="3"/>
                    <a:pt x="98" y="2"/>
                  </a:cubicBezTo>
                  <a:cubicBezTo>
                    <a:pt x="94" y="0"/>
                    <a:pt x="97" y="2"/>
                    <a:pt x="82" y="7"/>
                  </a:cubicBezTo>
                  <a:cubicBezTo>
                    <a:pt x="67" y="11"/>
                    <a:pt x="81" y="12"/>
                    <a:pt x="70" y="13"/>
                  </a:cubicBezTo>
                  <a:cubicBezTo>
                    <a:pt x="69" y="13"/>
                    <a:pt x="68" y="13"/>
                    <a:pt x="68" y="13"/>
                  </a:cubicBezTo>
                  <a:cubicBezTo>
                    <a:pt x="68" y="15"/>
                    <a:pt x="68" y="17"/>
                    <a:pt x="68" y="19"/>
                  </a:cubicBezTo>
                  <a:cubicBezTo>
                    <a:pt x="68" y="20"/>
                    <a:pt x="68" y="21"/>
                    <a:pt x="68" y="22"/>
                  </a:cubicBezTo>
                  <a:cubicBezTo>
                    <a:pt x="67" y="22"/>
                    <a:pt x="67" y="23"/>
                    <a:pt x="67" y="23"/>
                  </a:cubicBezTo>
                  <a:cubicBezTo>
                    <a:pt x="67" y="24"/>
                    <a:pt x="67" y="25"/>
                    <a:pt x="68" y="28"/>
                  </a:cubicBezTo>
                  <a:cubicBezTo>
                    <a:pt x="70" y="32"/>
                    <a:pt x="71" y="34"/>
                    <a:pt x="72" y="36"/>
                  </a:cubicBezTo>
                  <a:cubicBezTo>
                    <a:pt x="73" y="38"/>
                    <a:pt x="73" y="39"/>
                    <a:pt x="73" y="42"/>
                  </a:cubicBezTo>
                  <a:cubicBezTo>
                    <a:pt x="73" y="43"/>
                    <a:pt x="73" y="43"/>
                    <a:pt x="73" y="44"/>
                  </a:cubicBezTo>
                  <a:cubicBezTo>
                    <a:pt x="73" y="44"/>
                    <a:pt x="73" y="44"/>
                    <a:pt x="73" y="45"/>
                  </a:cubicBezTo>
                  <a:cubicBezTo>
                    <a:pt x="73" y="46"/>
                    <a:pt x="72" y="47"/>
                    <a:pt x="72" y="47"/>
                  </a:cubicBezTo>
                  <a:cubicBezTo>
                    <a:pt x="72" y="47"/>
                    <a:pt x="71" y="48"/>
                    <a:pt x="71" y="48"/>
                  </a:cubicBezTo>
                  <a:cubicBezTo>
                    <a:pt x="71" y="48"/>
                    <a:pt x="70" y="48"/>
                    <a:pt x="69" y="49"/>
                  </a:cubicBezTo>
                  <a:cubicBezTo>
                    <a:pt x="66" y="50"/>
                    <a:pt x="63" y="51"/>
                    <a:pt x="61" y="52"/>
                  </a:cubicBezTo>
                  <a:cubicBezTo>
                    <a:pt x="58" y="52"/>
                    <a:pt x="56" y="53"/>
                    <a:pt x="55" y="54"/>
                  </a:cubicBezTo>
                  <a:cubicBezTo>
                    <a:pt x="54" y="55"/>
                    <a:pt x="53" y="56"/>
                    <a:pt x="52" y="56"/>
                  </a:cubicBezTo>
                  <a:cubicBezTo>
                    <a:pt x="55" y="59"/>
                    <a:pt x="58" y="63"/>
                    <a:pt x="60" y="66"/>
                  </a:cubicBezTo>
                  <a:cubicBezTo>
                    <a:pt x="61" y="67"/>
                    <a:pt x="62" y="68"/>
                    <a:pt x="62" y="69"/>
                  </a:cubicBezTo>
                  <a:cubicBezTo>
                    <a:pt x="62" y="72"/>
                    <a:pt x="60" y="76"/>
                    <a:pt x="58" y="78"/>
                  </a:cubicBezTo>
                  <a:cubicBezTo>
                    <a:pt x="57" y="78"/>
                    <a:pt x="57" y="79"/>
                    <a:pt x="57" y="8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4" name="Freeform 84"/>
            <p:cNvSpPr/>
            <p:nvPr/>
          </p:nvSpPr>
          <p:spPr bwMode="auto">
            <a:xfrm>
              <a:off x="6789738" y="2725738"/>
              <a:ext cx="233363" cy="333375"/>
            </a:xfrm>
            <a:custGeom>
              <a:avLst/>
              <a:gdLst>
                <a:gd name="T0" fmla="*/ 5 w 81"/>
                <a:gd name="T1" fmla="*/ 38 h 116"/>
                <a:gd name="T2" fmla="*/ 7 w 81"/>
                <a:gd name="T3" fmla="*/ 36 h 116"/>
                <a:gd name="T4" fmla="*/ 10 w 81"/>
                <a:gd name="T5" fmla="*/ 46 h 116"/>
                <a:gd name="T6" fmla="*/ 19 w 81"/>
                <a:gd name="T7" fmla="*/ 47 h 116"/>
                <a:gd name="T8" fmla="*/ 26 w 81"/>
                <a:gd name="T9" fmla="*/ 50 h 116"/>
                <a:gd name="T10" fmla="*/ 26 w 81"/>
                <a:gd name="T11" fmla="*/ 56 h 116"/>
                <a:gd name="T12" fmla="*/ 28 w 81"/>
                <a:gd name="T13" fmla="*/ 65 h 116"/>
                <a:gd name="T14" fmla="*/ 20 w 81"/>
                <a:gd name="T15" fmla="*/ 67 h 116"/>
                <a:gd name="T16" fmla="*/ 17 w 81"/>
                <a:gd name="T17" fmla="*/ 75 h 116"/>
                <a:gd name="T18" fmla="*/ 10 w 81"/>
                <a:gd name="T19" fmla="*/ 85 h 116"/>
                <a:gd name="T20" fmla="*/ 28 w 81"/>
                <a:gd name="T21" fmla="*/ 86 h 116"/>
                <a:gd name="T22" fmla="*/ 6 w 81"/>
                <a:gd name="T23" fmla="*/ 105 h 116"/>
                <a:gd name="T24" fmla="*/ 23 w 81"/>
                <a:gd name="T25" fmla="*/ 100 h 116"/>
                <a:gd name="T26" fmla="*/ 61 w 81"/>
                <a:gd name="T27" fmla="*/ 94 h 116"/>
                <a:gd name="T28" fmla="*/ 59 w 81"/>
                <a:gd name="T29" fmla="*/ 87 h 116"/>
                <a:gd name="T30" fmla="*/ 67 w 81"/>
                <a:gd name="T31" fmla="*/ 77 h 116"/>
                <a:gd name="T32" fmla="*/ 60 w 81"/>
                <a:gd name="T33" fmla="*/ 69 h 116"/>
                <a:gd name="T34" fmla="*/ 52 w 81"/>
                <a:gd name="T35" fmla="*/ 65 h 116"/>
                <a:gd name="T36" fmla="*/ 51 w 81"/>
                <a:gd name="T37" fmla="*/ 56 h 116"/>
                <a:gd name="T38" fmla="*/ 47 w 81"/>
                <a:gd name="T39" fmla="*/ 52 h 116"/>
                <a:gd name="T40" fmla="*/ 39 w 81"/>
                <a:gd name="T41" fmla="*/ 43 h 116"/>
                <a:gd name="T42" fmla="*/ 29 w 81"/>
                <a:gd name="T43" fmla="*/ 35 h 116"/>
                <a:gd name="T44" fmla="*/ 26 w 81"/>
                <a:gd name="T45" fmla="*/ 31 h 116"/>
                <a:gd name="T46" fmla="*/ 37 w 81"/>
                <a:gd name="T47" fmla="*/ 17 h 116"/>
                <a:gd name="T48" fmla="*/ 29 w 81"/>
                <a:gd name="T49" fmla="*/ 15 h 116"/>
                <a:gd name="T50" fmla="*/ 16 w 81"/>
                <a:gd name="T51" fmla="*/ 13 h 116"/>
                <a:gd name="T52" fmla="*/ 27 w 81"/>
                <a:gd name="T53" fmla="*/ 3 h 116"/>
                <a:gd name="T54" fmla="*/ 9 w 81"/>
                <a:gd name="T55" fmla="*/ 4 h 116"/>
                <a:gd name="T56" fmla="*/ 8 w 81"/>
                <a:gd name="T57" fmla="*/ 10 h 116"/>
                <a:gd name="T58" fmla="*/ 4 w 81"/>
                <a:gd name="T59" fmla="*/ 16 h 116"/>
                <a:gd name="T60" fmla="*/ 3 w 81"/>
                <a:gd name="T61" fmla="*/ 26 h 116"/>
                <a:gd name="T62" fmla="*/ 5 w 81"/>
                <a:gd name="T63"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16">
                  <a:moveTo>
                    <a:pt x="5" y="38"/>
                  </a:moveTo>
                  <a:cubicBezTo>
                    <a:pt x="6" y="50"/>
                    <a:pt x="5" y="38"/>
                    <a:pt x="7" y="36"/>
                  </a:cubicBezTo>
                  <a:cubicBezTo>
                    <a:pt x="10" y="34"/>
                    <a:pt x="10" y="39"/>
                    <a:pt x="10" y="46"/>
                  </a:cubicBezTo>
                  <a:cubicBezTo>
                    <a:pt x="10" y="52"/>
                    <a:pt x="14" y="51"/>
                    <a:pt x="19" y="47"/>
                  </a:cubicBezTo>
                  <a:cubicBezTo>
                    <a:pt x="25" y="44"/>
                    <a:pt x="27" y="49"/>
                    <a:pt x="26" y="50"/>
                  </a:cubicBezTo>
                  <a:cubicBezTo>
                    <a:pt x="25" y="51"/>
                    <a:pt x="23" y="56"/>
                    <a:pt x="26" y="56"/>
                  </a:cubicBezTo>
                  <a:cubicBezTo>
                    <a:pt x="29" y="56"/>
                    <a:pt x="29" y="58"/>
                    <a:pt x="28" y="65"/>
                  </a:cubicBezTo>
                  <a:cubicBezTo>
                    <a:pt x="27" y="72"/>
                    <a:pt x="23" y="66"/>
                    <a:pt x="20" y="67"/>
                  </a:cubicBezTo>
                  <a:cubicBezTo>
                    <a:pt x="16" y="67"/>
                    <a:pt x="18" y="71"/>
                    <a:pt x="17" y="75"/>
                  </a:cubicBezTo>
                  <a:cubicBezTo>
                    <a:pt x="17" y="79"/>
                    <a:pt x="8" y="85"/>
                    <a:pt x="10" y="85"/>
                  </a:cubicBezTo>
                  <a:cubicBezTo>
                    <a:pt x="13" y="85"/>
                    <a:pt x="19" y="85"/>
                    <a:pt x="28" y="86"/>
                  </a:cubicBezTo>
                  <a:cubicBezTo>
                    <a:pt x="38" y="87"/>
                    <a:pt x="11" y="94"/>
                    <a:pt x="6" y="105"/>
                  </a:cubicBezTo>
                  <a:cubicBezTo>
                    <a:pt x="1" y="116"/>
                    <a:pt x="15" y="105"/>
                    <a:pt x="23" y="100"/>
                  </a:cubicBezTo>
                  <a:cubicBezTo>
                    <a:pt x="32" y="95"/>
                    <a:pt x="41" y="99"/>
                    <a:pt x="61" y="94"/>
                  </a:cubicBezTo>
                  <a:cubicBezTo>
                    <a:pt x="81" y="88"/>
                    <a:pt x="61" y="91"/>
                    <a:pt x="59" y="87"/>
                  </a:cubicBezTo>
                  <a:cubicBezTo>
                    <a:pt x="57" y="83"/>
                    <a:pt x="64" y="83"/>
                    <a:pt x="67" y="77"/>
                  </a:cubicBezTo>
                  <a:cubicBezTo>
                    <a:pt x="70" y="72"/>
                    <a:pt x="62" y="70"/>
                    <a:pt x="60" y="69"/>
                  </a:cubicBezTo>
                  <a:cubicBezTo>
                    <a:pt x="58" y="67"/>
                    <a:pt x="51" y="65"/>
                    <a:pt x="52" y="65"/>
                  </a:cubicBezTo>
                  <a:cubicBezTo>
                    <a:pt x="53" y="64"/>
                    <a:pt x="56" y="62"/>
                    <a:pt x="51" y="56"/>
                  </a:cubicBezTo>
                  <a:cubicBezTo>
                    <a:pt x="49" y="53"/>
                    <a:pt x="47" y="52"/>
                    <a:pt x="47" y="52"/>
                  </a:cubicBezTo>
                  <a:cubicBezTo>
                    <a:pt x="48" y="50"/>
                    <a:pt x="45" y="48"/>
                    <a:pt x="39" y="43"/>
                  </a:cubicBezTo>
                  <a:cubicBezTo>
                    <a:pt x="33" y="38"/>
                    <a:pt x="33" y="35"/>
                    <a:pt x="29" y="35"/>
                  </a:cubicBezTo>
                  <a:cubicBezTo>
                    <a:pt x="25" y="36"/>
                    <a:pt x="24" y="32"/>
                    <a:pt x="26" y="31"/>
                  </a:cubicBezTo>
                  <a:cubicBezTo>
                    <a:pt x="28" y="31"/>
                    <a:pt x="35" y="23"/>
                    <a:pt x="37" y="17"/>
                  </a:cubicBezTo>
                  <a:cubicBezTo>
                    <a:pt x="37" y="17"/>
                    <a:pt x="35" y="15"/>
                    <a:pt x="29" y="15"/>
                  </a:cubicBezTo>
                  <a:cubicBezTo>
                    <a:pt x="22" y="15"/>
                    <a:pt x="23" y="15"/>
                    <a:pt x="16" y="13"/>
                  </a:cubicBezTo>
                  <a:cubicBezTo>
                    <a:pt x="10" y="12"/>
                    <a:pt x="26" y="6"/>
                    <a:pt x="27" y="3"/>
                  </a:cubicBezTo>
                  <a:cubicBezTo>
                    <a:pt x="28" y="0"/>
                    <a:pt x="17" y="3"/>
                    <a:pt x="9" y="4"/>
                  </a:cubicBezTo>
                  <a:cubicBezTo>
                    <a:pt x="2" y="4"/>
                    <a:pt x="9" y="6"/>
                    <a:pt x="8" y="10"/>
                  </a:cubicBezTo>
                  <a:cubicBezTo>
                    <a:pt x="7" y="14"/>
                    <a:pt x="8" y="13"/>
                    <a:pt x="4" y="16"/>
                  </a:cubicBezTo>
                  <a:cubicBezTo>
                    <a:pt x="0" y="20"/>
                    <a:pt x="0" y="22"/>
                    <a:pt x="3" y="26"/>
                  </a:cubicBezTo>
                  <a:cubicBezTo>
                    <a:pt x="7" y="30"/>
                    <a:pt x="3" y="26"/>
                    <a:pt x="5" y="3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5" name="Freeform 85"/>
            <p:cNvSpPr/>
            <p:nvPr/>
          </p:nvSpPr>
          <p:spPr bwMode="auto">
            <a:xfrm>
              <a:off x="7494588" y="2965451"/>
              <a:ext cx="409575" cy="220663"/>
            </a:xfrm>
            <a:custGeom>
              <a:avLst/>
              <a:gdLst>
                <a:gd name="T0" fmla="*/ 142 w 142"/>
                <a:gd name="T1" fmla="*/ 29 h 77"/>
                <a:gd name="T2" fmla="*/ 139 w 142"/>
                <a:gd name="T3" fmla="*/ 27 h 77"/>
                <a:gd name="T4" fmla="*/ 116 w 142"/>
                <a:gd name="T5" fmla="*/ 22 h 77"/>
                <a:gd name="T6" fmla="*/ 100 w 142"/>
                <a:gd name="T7" fmla="*/ 8 h 77"/>
                <a:gd name="T8" fmla="*/ 83 w 142"/>
                <a:gd name="T9" fmla="*/ 2 h 77"/>
                <a:gd name="T10" fmla="*/ 75 w 142"/>
                <a:gd name="T11" fmla="*/ 0 h 77"/>
                <a:gd name="T12" fmla="*/ 70 w 142"/>
                <a:gd name="T13" fmla="*/ 2 h 77"/>
                <a:gd name="T14" fmla="*/ 67 w 142"/>
                <a:gd name="T15" fmla="*/ 7 h 77"/>
                <a:gd name="T16" fmla="*/ 61 w 142"/>
                <a:gd name="T17" fmla="*/ 8 h 77"/>
                <a:gd name="T18" fmla="*/ 52 w 142"/>
                <a:gd name="T19" fmla="*/ 7 h 77"/>
                <a:gd name="T20" fmla="*/ 43 w 142"/>
                <a:gd name="T21" fmla="*/ 6 h 77"/>
                <a:gd name="T22" fmla="*/ 19 w 142"/>
                <a:gd name="T23" fmla="*/ 2 h 77"/>
                <a:gd name="T24" fmla="*/ 12 w 142"/>
                <a:gd name="T25" fmla="*/ 8 h 77"/>
                <a:gd name="T26" fmla="*/ 11 w 142"/>
                <a:gd name="T27" fmla="*/ 17 h 77"/>
                <a:gd name="T28" fmla="*/ 2 w 142"/>
                <a:gd name="T29" fmla="*/ 31 h 77"/>
                <a:gd name="T30" fmla="*/ 0 w 142"/>
                <a:gd name="T31" fmla="*/ 36 h 77"/>
                <a:gd name="T32" fmla="*/ 10 w 142"/>
                <a:gd name="T33" fmla="*/ 40 h 77"/>
                <a:gd name="T34" fmla="*/ 15 w 142"/>
                <a:gd name="T35" fmla="*/ 44 h 77"/>
                <a:gd name="T36" fmla="*/ 30 w 142"/>
                <a:gd name="T37" fmla="*/ 39 h 77"/>
                <a:gd name="T38" fmla="*/ 44 w 142"/>
                <a:gd name="T39" fmla="*/ 37 h 77"/>
                <a:gd name="T40" fmla="*/ 59 w 142"/>
                <a:gd name="T41" fmla="*/ 48 h 77"/>
                <a:gd name="T42" fmla="*/ 59 w 142"/>
                <a:gd name="T43" fmla="*/ 53 h 77"/>
                <a:gd name="T44" fmla="*/ 65 w 142"/>
                <a:gd name="T45" fmla="*/ 57 h 77"/>
                <a:gd name="T46" fmla="*/ 66 w 142"/>
                <a:gd name="T47" fmla="*/ 59 h 77"/>
                <a:gd name="T48" fmla="*/ 77 w 142"/>
                <a:gd name="T49" fmla="*/ 58 h 77"/>
                <a:gd name="T50" fmla="*/ 88 w 142"/>
                <a:gd name="T51" fmla="*/ 62 h 77"/>
                <a:gd name="T52" fmla="*/ 91 w 142"/>
                <a:gd name="T53" fmla="*/ 62 h 77"/>
                <a:gd name="T54" fmla="*/ 92 w 142"/>
                <a:gd name="T55" fmla="*/ 68 h 77"/>
                <a:gd name="T56" fmla="*/ 90 w 142"/>
                <a:gd name="T57" fmla="*/ 76 h 77"/>
                <a:gd name="T58" fmla="*/ 101 w 142"/>
                <a:gd name="T59" fmla="*/ 75 h 77"/>
                <a:gd name="T60" fmla="*/ 112 w 142"/>
                <a:gd name="T61" fmla="*/ 72 h 77"/>
                <a:gd name="T62" fmla="*/ 103 w 142"/>
                <a:gd name="T63" fmla="*/ 67 h 77"/>
                <a:gd name="T64" fmla="*/ 103 w 142"/>
                <a:gd name="T65" fmla="*/ 63 h 77"/>
                <a:gd name="T66" fmla="*/ 114 w 142"/>
                <a:gd name="T67" fmla="*/ 56 h 77"/>
                <a:gd name="T68" fmla="*/ 115 w 142"/>
                <a:gd name="T69" fmla="*/ 56 h 77"/>
                <a:gd name="T70" fmla="*/ 121 w 142"/>
                <a:gd name="T71" fmla="*/ 52 h 77"/>
                <a:gd name="T72" fmla="*/ 124 w 142"/>
                <a:gd name="T73" fmla="*/ 51 h 77"/>
                <a:gd name="T74" fmla="*/ 125 w 142"/>
                <a:gd name="T75" fmla="*/ 51 h 77"/>
                <a:gd name="T76" fmla="*/ 129 w 142"/>
                <a:gd name="T77" fmla="*/ 50 h 77"/>
                <a:gd name="T78" fmla="*/ 131 w 142"/>
                <a:gd name="T79" fmla="*/ 45 h 77"/>
                <a:gd name="T80" fmla="*/ 142 w 142"/>
                <a:gd name="T81" fmla="*/ 40 h 77"/>
                <a:gd name="T82" fmla="*/ 138 w 142"/>
                <a:gd name="T83" fmla="*/ 36 h 77"/>
                <a:gd name="T84" fmla="*/ 142 w 142"/>
                <a:gd name="T85"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77">
                  <a:moveTo>
                    <a:pt x="142" y="30"/>
                  </a:moveTo>
                  <a:cubicBezTo>
                    <a:pt x="142" y="29"/>
                    <a:pt x="142" y="29"/>
                    <a:pt x="142" y="29"/>
                  </a:cubicBezTo>
                  <a:cubicBezTo>
                    <a:pt x="142" y="29"/>
                    <a:pt x="142" y="29"/>
                    <a:pt x="142" y="29"/>
                  </a:cubicBezTo>
                  <a:cubicBezTo>
                    <a:pt x="140" y="27"/>
                    <a:pt x="140" y="27"/>
                    <a:pt x="139" y="27"/>
                  </a:cubicBezTo>
                  <a:cubicBezTo>
                    <a:pt x="138" y="26"/>
                    <a:pt x="135" y="26"/>
                    <a:pt x="128" y="24"/>
                  </a:cubicBezTo>
                  <a:cubicBezTo>
                    <a:pt x="122" y="23"/>
                    <a:pt x="119" y="23"/>
                    <a:pt x="116" y="22"/>
                  </a:cubicBezTo>
                  <a:cubicBezTo>
                    <a:pt x="114" y="22"/>
                    <a:pt x="112" y="21"/>
                    <a:pt x="111" y="19"/>
                  </a:cubicBezTo>
                  <a:cubicBezTo>
                    <a:pt x="100" y="8"/>
                    <a:pt x="100" y="8"/>
                    <a:pt x="100" y="8"/>
                  </a:cubicBezTo>
                  <a:cubicBezTo>
                    <a:pt x="96" y="5"/>
                    <a:pt x="92" y="1"/>
                    <a:pt x="86" y="1"/>
                  </a:cubicBezTo>
                  <a:cubicBezTo>
                    <a:pt x="85" y="1"/>
                    <a:pt x="84" y="1"/>
                    <a:pt x="83" y="2"/>
                  </a:cubicBezTo>
                  <a:cubicBezTo>
                    <a:pt x="82" y="2"/>
                    <a:pt x="80" y="2"/>
                    <a:pt x="79" y="2"/>
                  </a:cubicBezTo>
                  <a:cubicBezTo>
                    <a:pt x="78" y="2"/>
                    <a:pt x="76" y="2"/>
                    <a:pt x="75" y="0"/>
                  </a:cubicBezTo>
                  <a:cubicBezTo>
                    <a:pt x="75" y="1"/>
                    <a:pt x="74" y="1"/>
                    <a:pt x="74" y="1"/>
                  </a:cubicBezTo>
                  <a:cubicBezTo>
                    <a:pt x="73" y="1"/>
                    <a:pt x="72" y="1"/>
                    <a:pt x="70" y="2"/>
                  </a:cubicBezTo>
                  <a:cubicBezTo>
                    <a:pt x="69" y="2"/>
                    <a:pt x="68" y="4"/>
                    <a:pt x="68" y="6"/>
                  </a:cubicBezTo>
                  <a:cubicBezTo>
                    <a:pt x="67" y="6"/>
                    <a:pt x="67" y="7"/>
                    <a:pt x="67" y="7"/>
                  </a:cubicBezTo>
                  <a:cubicBezTo>
                    <a:pt x="67" y="8"/>
                    <a:pt x="66" y="9"/>
                    <a:pt x="64" y="9"/>
                  </a:cubicBezTo>
                  <a:cubicBezTo>
                    <a:pt x="63" y="9"/>
                    <a:pt x="63" y="9"/>
                    <a:pt x="61" y="8"/>
                  </a:cubicBezTo>
                  <a:cubicBezTo>
                    <a:pt x="60" y="8"/>
                    <a:pt x="58" y="8"/>
                    <a:pt x="56" y="7"/>
                  </a:cubicBezTo>
                  <a:cubicBezTo>
                    <a:pt x="54" y="7"/>
                    <a:pt x="53" y="7"/>
                    <a:pt x="52" y="7"/>
                  </a:cubicBezTo>
                  <a:cubicBezTo>
                    <a:pt x="52" y="7"/>
                    <a:pt x="51" y="7"/>
                    <a:pt x="51" y="7"/>
                  </a:cubicBezTo>
                  <a:cubicBezTo>
                    <a:pt x="49" y="7"/>
                    <a:pt x="47" y="7"/>
                    <a:pt x="43" y="6"/>
                  </a:cubicBezTo>
                  <a:cubicBezTo>
                    <a:pt x="34" y="5"/>
                    <a:pt x="30" y="3"/>
                    <a:pt x="21" y="2"/>
                  </a:cubicBezTo>
                  <a:cubicBezTo>
                    <a:pt x="20" y="2"/>
                    <a:pt x="19" y="2"/>
                    <a:pt x="19" y="2"/>
                  </a:cubicBezTo>
                  <a:cubicBezTo>
                    <a:pt x="14" y="2"/>
                    <a:pt x="12" y="4"/>
                    <a:pt x="11" y="5"/>
                  </a:cubicBezTo>
                  <a:cubicBezTo>
                    <a:pt x="12" y="6"/>
                    <a:pt x="12" y="7"/>
                    <a:pt x="12" y="8"/>
                  </a:cubicBezTo>
                  <a:cubicBezTo>
                    <a:pt x="13" y="10"/>
                    <a:pt x="13" y="11"/>
                    <a:pt x="13" y="13"/>
                  </a:cubicBezTo>
                  <a:cubicBezTo>
                    <a:pt x="13" y="15"/>
                    <a:pt x="12" y="17"/>
                    <a:pt x="11" y="17"/>
                  </a:cubicBezTo>
                  <a:cubicBezTo>
                    <a:pt x="10" y="18"/>
                    <a:pt x="9" y="19"/>
                    <a:pt x="7" y="20"/>
                  </a:cubicBezTo>
                  <a:cubicBezTo>
                    <a:pt x="4" y="24"/>
                    <a:pt x="2" y="25"/>
                    <a:pt x="2" y="31"/>
                  </a:cubicBezTo>
                  <a:cubicBezTo>
                    <a:pt x="2" y="32"/>
                    <a:pt x="2" y="33"/>
                    <a:pt x="1" y="34"/>
                  </a:cubicBezTo>
                  <a:cubicBezTo>
                    <a:pt x="1" y="35"/>
                    <a:pt x="0" y="36"/>
                    <a:pt x="0" y="36"/>
                  </a:cubicBezTo>
                  <a:cubicBezTo>
                    <a:pt x="0" y="36"/>
                    <a:pt x="1" y="37"/>
                    <a:pt x="1" y="37"/>
                  </a:cubicBezTo>
                  <a:cubicBezTo>
                    <a:pt x="3" y="39"/>
                    <a:pt x="7" y="40"/>
                    <a:pt x="10" y="40"/>
                  </a:cubicBezTo>
                  <a:cubicBezTo>
                    <a:pt x="11" y="40"/>
                    <a:pt x="13" y="41"/>
                    <a:pt x="14" y="42"/>
                  </a:cubicBezTo>
                  <a:cubicBezTo>
                    <a:pt x="15" y="42"/>
                    <a:pt x="15" y="43"/>
                    <a:pt x="15" y="44"/>
                  </a:cubicBezTo>
                  <a:cubicBezTo>
                    <a:pt x="16" y="44"/>
                    <a:pt x="17" y="44"/>
                    <a:pt x="19" y="43"/>
                  </a:cubicBezTo>
                  <a:cubicBezTo>
                    <a:pt x="24" y="42"/>
                    <a:pt x="27" y="40"/>
                    <a:pt x="30" y="39"/>
                  </a:cubicBezTo>
                  <a:cubicBezTo>
                    <a:pt x="32" y="38"/>
                    <a:pt x="34" y="38"/>
                    <a:pt x="37" y="38"/>
                  </a:cubicBezTo>
                  <a:cubicBezTo>
                    <a:pt x="39" y="38"/>
                    <a:pt x="42" y="37"/>
                    <a:pt x="44" y="37"/>
                  </a:cubicBezTo>
                  <a:cubicBezTo>
                    <a:pt x="47" y="37"/>
                    <a:pt x="49" y="38"/>
                    <a:pt x="51" y="40"/>
                  </a:cubicBezTo>
                  <a:cubicBezTo>
                    <a:pt x="55" y="43"/>
                    <a:pt x="57" y="46"/>
                    <a:pt x="59" y="48"/>
                  </a:cubicBezTo>
                  <a:cubicBezTo>
                    <a:pt x="59" y="49"/>
                    <a:pt x="60" y="50"/>
                    <a:pt x="60" y="51"/>
                  </a:cubicBezTo>
                  <a:cubicBezTo>
                    <a:pt x="60" y="52"/>
                    <a:pt x="59" y="53"/>
                    <a:pt x="59" y="53"/>
                  </a:cubicBezTo>
                  <a:cubicBezTo>
                    <a:pt x="60" y="53"/>
                    <a:pt x="60" y="54"/>
                    <a:pt x="61" y="55"/>
                  </a:cubicBezTo>
                  <a:cubicBezTo>
                    <a:pt x="63" y="56"/>
                    <a:pt x="64" y="56"/>
                    <a:pt x="65" y="57"/>
                  </a:cubicBezTo>
                  <a:cubicBezTo>
                    <a:pt x="65" y="58"/>
                    <a:pt x="66" y="58"/>
                    <a:pt x="66" y="59"/>
                  </a:cubicBezTo>
                  <a:cubicBezTo>
                    <a:pt x="66" y="59"/>
                    <a:pt x="66" y="59"/>
                    <a:pt x="66" y="59"/>
                  </a:cubicBezTo>
                  <a:cubicBezTo>
                    <a:pt x="67" y="58"/>
                    <a:pt x="69" y="57"/>
                    <a:pt x="71" y="57"/>
                  </a:cubicBezTo>
                  <a:cubicBezTo>
                    <a:pt x="73" y="57"/>
                    <a:pt x="74" y="58"/>
                    <a:pt x="77" y="58"/>
                  </a:cubicBezTo>
                  <a:cubicBezTo>
                    <a:pt x="84" y="60"/>
                    <a:pt x="86" y="61"/>
                    <a:pt x="87" y="61"/>
                  </a:cubicBezTo>
                  <a:cubicBezTo>
                    <a:pt x="87" y="61"/>
                    <a:pt x="88" y="61"/>
                    <a:pt x="88" y="62"/>
                  </a:cubicBezTo>
                  <a:cubicBezTo>
                    <a:pt x="88" y="61"/>
                    <a:pt x="88" y="61"/>
                    <a:pt x="89" y="61"/>
                  </a:cubicBezTo>
                  <a:cubicBezTo>
                    <a:pt x="89" y="61"/>
                    <a:pt x="90" y="61"/>
                    <a:pt x="91" y="62"/>
                  </a:cubicBezTo>
                  <a:cubicBezTo>
                    <a:pt x="92" y="63"/>
                    <a:pt x="93" y="64"/>
                    <a:pt x="93" y="65"/>
                  </a:cubicBezTo>
                  <a:cubicBezTo>
                    <a:pt x="93" y="66"/>
                    <a:pt x="92" y="67"/>
                    <a:pt x="92" y="68"/>
                  </a:cubicBezTo>
                  <a:cubicBezTo>
                    <a:pt x="91" y="71"/>
                    <a:pt x="90" y="74"/>
                    <a:pt x="90" y="75"/>
                  </a:cubicBezTo>
                  <a:cubicBezTo>
                    <a:pt x="90" y="76"/>
                    <a:pt x="90" y="76"/>
                    <a:pt x="90" y="76"/>
                  </a:cubicBezTo>
                  <a:cubicBezTo>
                    <a:pt x="91" y="76"/>
                    <a:pt x="92" y="77"/>
                    <a:pt x="94" y="77"/>
                  </a:cubicBezTo>
                  <a:cubicBezTo>
                    <a:pt x="99" y="77"/>
                    <a:pt x="100" y="76"/>
                    <a:pt x="101" y="75"/>
                  </a:cubicBezTo>
                  <a:cubicBezTo>
                    <a:pt x="102" y="75"/>
                    <a:pt x="104" y="73"/>
                    <a:pt x="107" y="74"/>
                  </a:cubicBezTo>
                  <a:cubicBezTo>
                    <a:pt x="109" y="74"/>
                    <a:pt x="111" y="73"/>
                    <a:pt x="112" y="72"/>
                  </a:cubicBezTo>
                  <a:cubicBezTo>
                    <a:pt x="111" y="72"/>
                    <a:pt x="110" y="71"/>
                    <a:pt x="109" y="71"/>
                  </a:cubicBezTo>
                  <a:cubicBezTo>
                    <a:pt x="107" y="70"/>
                    <a:pt x="105" y="69"/>
                    <a:pt x="103" y="67"/>
                  </a:cubicBezTo>
                  <a:cubicBezTo>
                    <a:pt x="103" y="67"/>
                    <a:pt x="102" y="66"/>
                    <a:pt x="102" y="65"/>
                  </a:cubicBezTo>
                  <a:cubicBezTo>
                    <a:pt x="102" y="64"/>
                    <a:pt x="103" y="63"/>
                    <a:pt x="103" y="63"/>
                  </a:cubicBezTo>
                  <a:cubicBezTo>
                    <a:pt x="105" y="61"/>
                    <a:pt x="109" y="58"/>
                    <a:pt x="112" y="57"/>
                  </a:cubicBezTo>
                  <a:cubicBezTo>
                    <a:pt x="113" y="56"/>
                    <a:pt x="113" y="56"/>
                    <a:pt x="114" y="56"/>
                  </a:cubicBezTo>
                  <a:cubicBezTo>
                    <a:pt x="114" y="56"/>
                    <a:pt x="115" y="56"/>
                    <a:pt x="115" y="56"/>
                  </a:cubicBezTo>
                  <a:cubicBezTo>
                    <a:pt x="115" y="56"/>
                    <a:pt x="115" y="56"/>
                    <a:pt x="115" y="56"/>
                  </a:cubicBezTo>
                  <a:cubicBezTo>
                    <a:pt x="116" y="56"/>
                    <a:pt x="116" y="55"/>
                    <a:pt x="117" y="55"/>
                  </a:cubicBezTo>
                  <a:cubicBezTo>
                    <a:pt x="118" y="54"/>
                    <a:pt x="120" y="53"/>
                    <a:pt x="121" y="52"/>
                  </a:cubicBezTo>
                  <a:cubicBezTo>
                    <a:pt x="122" y="52"/>
                    <a:pt x="123" y="52"/>
                    <a:pt x="124" y="51"/>
                  </a:cubicBezTo>
                  <a:cubicBezTo>
                    <a:pt x="124" y="51"/>
                    <a:pt x="124" y="51"/>
                    <a:pt x="124" y="51"/>
                  </a:cubicBezTo>
                  <a:cubicBezTo>
                    <a:pt x="124" y="51"/>
                    <a:pt x="124" y="51"/>
                    <a:pt x="125" y="51"/>
                  </a:cubicBezTo>
                  <a:cubicBezTo>
                    <a:pt x="125" y="51"/>
                    <a:pt x="125" y="51"/>
                    <a:pt x="125" y="51"/>
                  </a:cubicBezTo>
                  <a:cubicBezTo>
                    <a:pt x="126" y="51"/>
                    <a:pt x="127" y="51"/>
                    <a:pt x="128" y="50"/>
                  </a:cubicBezTo>
                  <a:cubicBezTo>
                    <a:pt x="128" y="50"/>
                    <a:pt x="129" y="50"/>
                    <a:pt x="129" y="50"/>
                  </a:cubicBezTo>
                  <a:cubicBezTo>
                    <a:pt x="129" y="50"/>
                    <a:pt x="129" y="50"/>
                    <a:pt x="129" y="49"/>
                  </a:cubicBezTo>
                  <a:cubicBezTo>
                    <a:pt x="129" y="48"/>
                    <a:pt x="130" y="46"/>
                    <a:pt x="131" y="45"/>
                  </a:cubicBezTo>
                  <a:cubicBezTo>
                    <a:pt x="132" y="44"/>
                    <a:pt x="134" y="44"/>
                    <a:pt x="135" y="43"/>
                  </a:cubicBezTo>
                  <a:cubicBezTo>
                    <a:pt x="137" y="42"/>
                    <a:pt x="140" y="41"/>
                    <a:pt x="142" y="40"/>
                  </a:cubicBezTo>
                  <a:cubicBezTo>
                    <a:pt x="141" y="40"/>
                    <a:pt x="140" y="40"/>
                    <a:pt x="140" y="39"/>
                  </a:cubicBezTo>
                  <a:cubicBezTo>
                    <a:pt x="139" y="38"/>
                    <a:pt x="138" y="37"/>
                    <a:pt x="138" y="36"/>
                  </a:cubicBezTo>
                  <a:cubicBezTo>
                    <a:pt x="139" y="34"/>
                    <a:pt x="140" y="33"/>
                    <a:pt x="140" y="32"/>
                  </a:cubicBezTo>
                  <a:cubicBezTo>
                    <a:pt x="141" y="31"/>
                    <a:pt x="142" y="30"/>
                    <a:pt x="142" y="3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6" name="Freeform 86"/>
            <p:cNvSpPr/>
            <p:nvPr/>
          </p:nvSpPr>
          <p:spPr bwMode="auto">
            <a:xfrm>
              <a:off x="7461250" y="2324101"/>
              <a:ext cx="7938" cy="12700"/>
            </a:xfrm>
            <a:custGeom>
              <a:avLst/>
              <a:gdLst>
                <a:gd name="T0" fmla="*/ 3 w 3"/>
                <a:gd name="T1" fmla="*/ 4 h 4"/>
                <a:gd name="T2" fmla="*/ 3 w 3"/>
                <a:gd name="T3" fmla="*/ 1 h 4"/>
                <a:gd name="T4" fmla="*/ 3 w 3"/>
                <a:gd name="T5" fmla="*/ 0 h 4"/>
                <a:gd name="T6" fmla="*/ 2 w 3"/>
                <a:gd name="T7" fmla="*/ 0 h 4"/>
                <a:gd name="T8" fmla="*/ 1 w 3"/>
                <a:gd name="T9" fmla="*/ 1 h 4"/>
                <a:gd name="T10" fmla="*/ 0 w 3"/>
                <a:gd name="T11" fmla="*/ 2 h 4"/>
                <a:gd name="T12" fmla="*/ 0 w 3"/>
                <a:gd name="T13" fmla="*/ 2 h 4"/>
                <a:gd name="T14" fmla="*/ 2 w 3"/>
                <a:gd name="T15" fmla="*/ 3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cubicBezTo>
                    <a:pt x="3" y="2"/>
                    <a:pt x="3" y="1"/>
                    <a:pt x="3" y="1"/>
                  </a:cubicBezTo>
                  <a:cubicBezTo>
                    <a:pt x="3" y="0"/>
                    <a:pt x="3" y="0"/>
                    <a:pt x="3" y="0"/>
                  </a:cubicBezTo>
                  <a:cubicBezTo>
                    <a:pt x="3" y="0"/>
                    <a:pt x="2" y="0"/>
                    <a:pt x="2" y="0"/>
                  </a:cubicBezTo>
                  <a:cubicBezTo>
                    <a:pt x="2" y="0"/>
                    <a:pt x="1" y="0"/>
                    <a:pt x="1" y="1"/>
                  </a:cubicBezTo>
                  <a:cubicBezTo>
                    <a:pt x="1" y="1"/>
                    <a:pt x="0" y="2"/>
                    <a:pt x="0" y="2"/>
                  </a:cubicBezTo>
                  <a:cubicBezTo>
                    <a:pt x="0" y="2"/>
                    <a:pt x="0" y="2"/>
                    <a:pt x="0" y="2"/>
                  </a:cubicBezTo>
                  <a:cubicBezTo>
                    <a:pt x="1" y="2"/>
                    <a:pt x="1" y="3"/>
                    <a:pt x="2" y="3"/>
                  </a:cubicBezTo>
                  <a:cubicBezTo>
                    <a:pt x="2" y="3"/>
                    <a:pt x="3" y="4"/>
                    <a:pt x="3"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7" name="Freeform 87"/>
            <p:cNvSpPr/>
            <p:nvPr/>
          </p:nvSpPr>
          <p:spPr bwMode="auto">
            <a:xfrm>
              <a:off x="7011988" y="2768601"/>
              <a:ext cx="284163" cy="331788"/>
            </a:xfrm>
            <a:custGeom>
              <a:avLst/>
              <a:gdLst>
                <a:gd name="T0" fmla="*/ 15 w 99"/>
                <a:gd name="T1" fmla="*/ 86 h 115"/>
                <a:gd name="T2" fmla="*/ 31 w 99"/>
                <a:gd name="T3" fmla="*/ 93 h 115"/>
                <a:gd name="T4" fmla="*/ 44 w 99"/>
                <a:gd name="T5" fmla="*/ 98 h 115"/>
                <a:gd name="T6" fmla="*/ 43 w 99"/>
                <a:gd name="T7" fmla="*/ 107 h 115"/>
                <a:gd name="T8" fmla="*/ 42 w 99"/>
                <a:gd name="T9" fmla="*/ 112 h 115"/>
                <a:gd name="T10" fmla="*/ 54 w 99"/>
                <a:gd name="T11" fmla="*/ 113 h 115"/>
                <a:gd name="T12" fmla="*/ 61 w 99"/>
                <a:gd name="T13" fmla="*/ 115 h 115"/>
                <a:gd name="T14" fmla="*/ 66 w 99"/>
                <a:gd name="T15" fmla="*/ 113 h 115"/>
                <a:gd name="T16" fmla="*/ 75 w 99"/>
                <a:gd name="T17" fmla="*/ 113 h 115"/>
                <a:gd name="T18" fmla="*/ 83 w 99"/>
                <a:gd name="T19" fmla="*/ 113 h 115"/>
                <a:gd name="T20" fmla="*/ 88 w 99"/>
                <a:gd name="T21" fmla="*/ 101 h 115"/>
                <a:gd name="T22" fmla="*/ 87 w 99"/>
                <a:gd name="T23" fmla="*/ 100 h 115"/>
                <a:gd name="T24" fmla="*/ 79 w 99"/>
                <a:gd name="T25" fmla="*/ 92 h 115"/>
                <a:gd name="T26" fmla="*/ 78 w 99"/>
                <a:gd name="T27" fmla="*/ 85 h 115"/>
                <a:gd name="T28" fmla="*/ 83 w 99"/>
                <a:gd name="T29" fmla="*/ 83 h 115"/>
                <a:gd name="T30" fmla="*/ 98 w 99"/>
                <a:gd name="T31" fmla="*/ 76 h 115"/>
                <a:gd name="T32" fmla="*/ 99 w 99"/>
                <a:gd name="T33" fmla="*/ 74 h 115"/>
                <a:gd name="T34" fmla="*/ 95 w 99"/>
                <a:gd name="T35" fmla="*/ 62 h 115"/>
                <a:gd name="T36" fmla="*/ 94 w 99"/>
                <a:gd name="T37" fmla="*/ 52 h 115"/>
                <a:gd name="T38" fmla="*/ 94 w 99"/>
                <a:gd name="T39" fmla="*/ 51 h 115"/>
                <a:gd name="T40" fmla="*/ 90 w 99"/>
                <a:gd name="T41" fmla="*/ 42 h 115"/>
                <a:gd name="T42" fmla="*/ 80 w 99"/>
                <a:gd name="T43" fmla="*/ 43 h 115"/>
                <a:gd name="T44" fmla="*/ 69 w 99"/>
                <a:gd name="T45" fmla="*/ 39 h 115"/>
                <a:gd name="T46" fmla="*/ 62 w 99"/>
                <a:gd name="T47" fmla="*/ 35 h 115"/>
                <a:gd name="T48" fmla="*/ 60 w 99"/>
                <a:gd name="T49" fmla="*/ 26 h 115"/>
                <a:gd name="T50" fmla="*/ 67 w 99"/>
                <a:gd name="T51" fmla="*/ 17 h 115"/>
                <a:gd name="T52" fmla="*/ 62 w 99"/>
                <a:gd name="T53" fmla="*/ 11 h 115"/>
                <a:gd name="T54" fmla="*/ 63 w 99"/>
                <a:gd name="T55" fmla="*/ 1 h 115"/>
                <a:gd name="T56" fmla="*/ 54 w 99"/>
                <a:gd name="T57" fmla="*/ 7 h 115"/>
                <a:gd name="T58" fmla="*/ 44 w 99"/>
                <a:gd name="T59" fmla="*/ 19 h 115"/>
                <a:gd name="T60" fmla="*/ 47 w 99"/>
                <a:gd name="T61" fmla="*/ 30 h 115"/>
                <a:gd name="T62" fmla="*/ 50 w 99"/>
                <a:gd name="T63" fmla="*/ 39 h 115"/>
                <a:gd name="T64" fmla="*/ 48 w 99"/>
                <a:gd name="T65" fmla="*/ 48 h 115"/>
                <a:gd name="T66" fmla="*/ 41 w 99"/>
                <a:gd name="T67" fmla="*/ 47 h 115"/>
                <a:gd name="T68" fmla="*/ 29 w 99"/>
                <a:gd name="T69" fmla="*/ 50 h 115"/>
                <a:gd name="T70" fmla="*/ 23 w 99"/>
                <a:gd name="T71" fmla="*/ 61 h 115"/>
                <a:gd name="T72" fmla="*/ 13 w 99"/>
                <a:gd name="T73" fmla="*/ 64 h 115"/>
                <a:gd name="T74" fmla="*/ 2 w 99"/>
                <a:gd name="T75" fmla="*/ 75 h 115"/>
                <a:gd name="T76" fmla="*/ 3 w 99"/>
                <a:gd name="T77" fmla="*/ 7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15">
                  <a:moveTo>
                    <a:pt x="3" y="78"/>
                  </a:moveTo>
                  <a:cubicBezTo>
                    <a:pt x="6" y="81"/>
                    <a:pt x="10" y="84"/>
                    <a:pt x="15" y="86"/>
                  </a:cubicBezTo>
                  <a:cubicBezTo>
                    <a:pt x="20" y="89"/>
                    <a:pt x="22" y="90"/>
                    <a:pt x="23" y="90"/>
                  </a:cubicBezTo>
                  <a:cubicBezTo>
                    <a:pt x="24" y="91"/>
                    <a:pt x="26" y="91"/>
                    <a:pt x="31" y="93"/>
                  </a:cubicBezTo>
                  <a:cubicBezTo>
                    <a:pt x="35" y="95"/>
                    <a:pt x="38" y="95"/>
                    <a:pt x="40" y="96"/>
                  </a:cubicBezTo>
                  <a:cubicBezTo>
                    <a:pt x="41" y="96"/>
                    <a:pt x="43" y="96"/>
                    <a:pt x="44" y="98"/>
                  </a:cubicBezTo>
                  <a:cubicBezTo>
                    <a:pt x="45" y="99"/>
                    <a:pt x="45" y="100"/>
                    <a:pt x="45" y="101"/>
                  </a:cubicBezTo>
                  <a:cubicBezTo>
                    <a:pt x="45" y="104"/>
                    <a:pt x="44" y="106"/>
                    <a:pt x="43" y="107"/>
                  </a:cubicBezTo>
                  <a:cubicBezTo>
                    <a:pt x="42" y="108"/>
                    <a:pt x="42" y="109"/>
                    <a:pt x="42" y="110"/>
                  </a:cubicBezTo>
                  <a:cubicBezTo>
                    <a:pt x="42" y="111"/>
                    <a:pt x="42" y="112"/>
                    <a:pt x="42" y="112"/>
                  </a:cubicBezTo>
                  <a:cubicBezTo>
                    <a:pt x="48" y="112"/>
                    <a:pt x="48" y="112"/>
                    <a:pt x="48" y="112"/>
                  </a:cubicBezTo>
                  <a:cubicBezTo>
                    <a:pt x="51" y="112"/>
                    <a:pt x="53" y="113"/>
                    <a:pt x="54" y="113"/>
                  </a:cubicBezTo>
                  <a:cubicBezTo>
                    <a:pt x="56" y="114"/>
                    <a:pt x="56" y="114"/>
                    <a:pt x="58" y="115"/>
                  </a:cubicBezTo>
                  <a:cubicBezTo>
                    <a:pt x="60" y="115"/>
                    <a:pt x="61" y="115"/>
                    <a:pt x="61" y="115"/>
                  </a:cubicBezTo>
                  <a:cubicBezTo>
                    <a:pt x="63" y="115"/>
                    <a:pt x="63" y="115"/>
                    <a:pt x="64" y="114"/>
                  </a:cubicBezTo>
                  <a:cubicBezTo>
                    <a:pt x="65" y="114"/>
                    <a:pt x="66" y="113"/>
                    <a:pt x="66" y="113"/>
                  </a:cubicBezTo>
                  <a:cubicBezTo>
                    <a:pt x="67" y="113"/>
                    <a:pt x="68" y="113"/>
                    <a:pt x="69" y="113"/>
                  </a:cubicBezTo>
                  <a:cubicBezTo>
                    <a:pt x="71" y="113"/>
                    <a:pt x="73" y="113"/>
                    <a:pt x="75" y="113"/>
                  </a:cubicBezTo>
                  <a:cubicBezTo>
                    <a:pt x="78" y="113"/>
                    <a:pt x="82" y="113"/>
                    <a:pt x="83" y="113"/>
                  </a:cubicBezTo>
                  <a:cubicBezTo>
                    <a:pt x="83" y="113"/>
                    <a:pt x="83" y="113"/>
                    <a:pt x="83" y="113"/>
                  </a:cubicBezTo>
                  <a:cubicBezTo>
                    <a:pt x="83" y="111"/>
                    <a:pt x="83" y="109"/>
                    <a:pt x="85" y="107"/>
                  </a:cubicBezTo>
                  <a:cubicBezTo>
                    <a:pt x="87" y="105"/>
                    <a:pt x="88" y="103"/>
                    <a:pt x="88" y="101"/>
                  </a:cubicBezTo>
                  <a:cubicBezTo>
                    <a:pt x="88" y="101"/>
                    <a:pt x="88" y="101"/>
                    <a:pt x="88" y="101"/>
                  </a:cubicBezTo>
                  <a:cubicBezTo>
                    <a:pt x="88" y="101"/>
                    <a:pt x="87" y="101"/>
                    <a:pt x="87" y="100"/>
                  </a:cubicBezTo>
                  <a:cubicBezTo>
                    <a:pt x="87" y="100"/>
                    <a:pt x="86" y="99"/>
                    <a:pt x="85" y="98"/>
                  </a:cubicBezTo>
                  <a:cubicBezTo>
                    <a:pt x="83" y="96"/>
                    <a:pt x="81" y="94"/>
                    <a:pt x="79" y="92"/>
                  </a:cubicBezTo>
                  <a:cubicBezTo>
                    <a:pt x="78" y="90"/>
                    <a:pt x="77" y="90"/>
                    <a:pt x="77" y="88"/>
                  </a:cubicBezTo>
                  <a:cubicBezTo>
                    <a:pt x="77" y="86"/>
                    <a:pt x="78" y="85"/>
                    <a:pt x="78" y="85"/>
                  </a:cubicBezTo>
                  <a:cubicBezTo>
                    <a:pt x="79" y="84"/>
                    <a:pt x="80" y="84"/>
                    <a:pt x="80" y="84"/>
                  </a:cubicBezTo>
                  <a:cubicBezTo>
                    <a:pt x="82" y="84"/>
                    <a:pt x="82" y="83"/>
                    <a:pt x="83" y="83"/>
                  </a:cubicBezTo>
                  <a:cubicBezTo>
                    <a:pt x="85" y="81"/>
                    <a:pt x="87" y="80"/>
                    <a:pt x="90" y="79"/>
                  </a:cubicBezTo>
                  <a:cubicBezTo>
                    <a:pt x="93" y="78"/>
                    <a:pt x="95" y="77"/>
                    <a:pt x="98" y="76"/>
                  </a:cubicBezTo>
                  <a:cubicBezTo>
                    <a:pt x="98" y="76"/>
                    <a:pt x="99" y="76"/>
                    <a:pt x="99" y="76"/>
                  </a:cubicBezTo>
                  <a:cubicBezTo>
                    <a:pt x="99" y="75"/>
                    <a:pt x="99" y="74"/>
                    <a:pt x="99" y="74"/>
                  </a:cubicBezTo>
                  <a:cubicBezTo>
                    <a:pt x="99" y="71"/>
                    <a:pt x="99" y="71"/>
                    <a:pt x="98" y="70"/>
                  </a:cubicBezTo>
                  <a:cubicBezTo>
                    <a:pt x="98" y="69"/>
                    <a:pt x="97" y="66"/>
                    <a:pt x="95" y="62"/>
                  </a:cubicBezTo>
                  <a:cubicBezTo>
                    <a:pt x="93" y="58"/>
                    <a:pt x="93" y="56"/>
                    <a:pt x="93" y="55"/>
                  </a:cubicBezTo>
                  <a:cubicBezTo>
                    <a:pt x="93" y="54"/>
                    <a:pt x="93" y="53"/>
                    <a:pt x="94" y="52"/>
                  </a:cubicBezTo>
                  <a:cubicBezTo>
                    <a:pt x="94" y="52"/>
                    <a:pt x="94" y="52"/>
                    <a:pt x="94" y="51"/>
                  </a:cubicBezTo>
                  <a:cubicBezTo>
                    <a:pt x="94" y="51"/>
                    <a:pt x="94" y="51"/>
                    <a:pt x="94" y="51"/>
                  </a:cubicBezTo>
                  <a:cubicBezTo>
                    <a:pt x="94" y="48"/>
                    <a:pt x="94" y="46"/>
                    <a:pt x="94" y="42"/>
                  </a:cubicBezTo>
                  <a:cubicBezTo>
                    <a:pt x="93" y="41"/>
                    <a:pt x="92" y="43"/>
                    <a:pt x="90" y="42"/>
                  </a:cubicBezTo>
                  <a:cubicBezTo>
                    <a:pt x="87" y="42"/>
                    <a:pt x="88" y="39"/>
                    <a:pt x="83" y="39"/>
                  </a:cubicBezTo>
                  <a:cubicBezTo>
                    <a:pt x="78" y="38"/>
                    <a:pt x="80" y="42"/>
                    <a:pt x="80" y="43"/>
                  </a:cubicBezTo>
                  <a:cubicBezTo>
                    <a:pt x="79" y="45"/>
                    <a:pt x="75" y="44"/>
                    <a:pt x="69" y="44"/>
                  </a:cubicBezTo>
                  <a:cubicBezTo>
                    <a:pt x="63" y="43"/>
                    <a:pt x="70" y="40"/>
                    <a:pt x="69" y="39"/>
                  </a:cubicBezTo>
                  <a:cubicBezTo>
                    <a:pt x="69" y="39"/>
                    <a:pt x="68" y="40"/>
                    <a:pt x="62" y="38"/>
                  </a:cubicBezTo>
                  <a:cubicBezTo>
                    <a:pt x="56" y="36"/>
                    <a:pt x="62" y="36"/>
                    <a:pt x="62" y="35"/>
                  </a:cubicBezTo>
                  <a:cubicBezTo>
                    <a:pt x="63" y="33"/>
                    <a:pt x="59" y="32"/>
                    <a:pt x="59" y="30"/>
                  </a:cubicBezTo>
                  <a:cubicBezTo>
                    <a:pt x="59" y="28"/>
                    <a:pt x="59" y="27"/>
                    <a:pt x="60" y="26"/>
                  </a:cubicBezTo>
                  <a:cubicBezTo>
                    <a:pt x="60" y="24"/>
                    <a:pt x="62" y="24"/>
                    <a:pt x="63" y="22"/>
                  </a:cubicBezTo>
                  <a:cubicBezTo>
                    <a:pt x="63" y="20"/>
                    <a:pt x="65" y="20"/>
                    <a:pt x="67" y="17"/>
                  </a:cubicBezTo>
                  <a:cubicBezTo>
                    <a:pt x="69" y="15"/>
                    <a:pt x="65" y="16"/>
                    <a:pt x="64" y="15"/>
                  </a:cubicBezTo>
                  <a:cubicBezTo>
                    <a:pt x="63" y="15"/>
                    <a:pt x="62" y="15"/>
                    <a:pt x="62" y="11"/>
                  </a:cubicBezTo>
                  <a:cubicBezTo>
                    <a:pt x="62" y="7"/>
                    <a:pt x="63" y="10"/>
                    <a:pt x="65" y="6"/>
                  </a:cubicBezTo>
                  <a:cubicBezTo>
                    <a:pt x="66" y="3"/>
                    <a:pt x="66" y="0"/>
                    <a:pt x="63" y="1"/>
                  </a:cubicBezTo>
                  <a:cubicBezTo>
                    <a:pt x="60" y="1"/>
                    <a:pt x="60" y="1"/>
                    <a:pt x="58" y="3"/>
                  </a:cubicBezTo>
                  <a:cubicBezTo>
                    <a:pt x="56" y="5"/>
                    <a:pt x="56" y="6"/>
                    <a:pt x="54" y="7"/>
                  </a:cubicBezTo>
                  <a:cubicBezTo>
                    <a:pt x="52" y="8"/>
                    <a:pt x="50" y="8"/>
                    <a:pt x="46" y="11"/>
                  </a:cubicBezTo>
                  <a:cubicBezTo>
                    <a:pt x="43" y="13"/>
                    <a:pt x="44" y="13"/>
                    <a:pt x="44" y="19"/>
                  </a:cubicBezTo>
                  <a:cubicBezTo>
                    <a:pt x="43" y="25"/>
                    <a:pt x="45" y="23"/>
                    <a:pt x="48" y="25"/>
                  </a:cubicBezTo>
                  <a:cubicBezTo>
                    <a:pt x="52" y="27"/>
                    <a:pt x="48" y="27"/>
                    <a:pt x="47" y="30"/>
                  </a:cubicBezTo>
                  <a:cubicBezTo>
                    <a:pt x="47" y="32"/>
                    <a:pt x="48" y="32"/>
                    <a:pt x="51" y="35"/>
                  </a:cubicBezTo>
                  <a:cubicBezTo>
                    <a:pt x="55" y="39"/>
                    <a:pt x="50" y="39"/>
                    <a:pt x="50" y="39"/>
                  </a:cubicBezTo>
                  <a:cubicBezTo>
                    <a:pt x="53" y="45"/>
                    <a:pt x="53" y="45"/>
                    <a:pt x="53" y="45"/>
                  </a:cubicBezTo>
                  <a:cubicBezTo>
                    <a:pt x="53" y="45"/>
                    <a:pt x="49" y="47"/>
                    <a:pt x="48" y="48"/>
                  </a:cubicBezTo>
                  <a:cubicBezTo>
                    <a:pt x="47" y="49"/>
                    <a:pt x="46" y="50"/>
                    <a:pt x="44" y="50"/>
                  </a:cubicBezTo>
                  <a:cubicBezTo>
                    <a:pt x="43" y="49"/>
                    <a:pt x="44" y="48"/>
                    <a:pt x="41" y="47"/>
                  </a:cubicBezTo>
                  <a:cubicBezTo>
                    <a:pt x="38" y="47"/>
                    <a:pt x="37" y="51"/>
                    <a:pt x="36" y="50"/>
                  </a:cubicBezTo>
                  <a:cubicBezTo>
                    <a:pt x="35" y="50"/>
                    <a:pt x="33" y="49"/>
                    <a:pt x="29" y="50"/>
                  </a:cubicBezTo>
                  <a:cubicBezTo>
                    <a:pt x="25" y="51"/>
                    <a:pt x="23" y="52"/>
                    <a:pt x="23" y="53"/>
                  </a:cubicBezTo>
                  <a:cubicBezTo>
                    <a:pt x="23" y="55"/>
                    <a:pt x="25" y="61"/>
                    <a:pt x="23" y="61"/>
                  </a:cubicBezTo>
                  <a:cubicBezTo>
                    <a:pt x="21" y="61"/>
                    <a:pt x="20" y="56"/>
                    <a:pt x="19" y="58"/>
                  </a:cubicBezTo>
                  <a:cubicBezTo>
                    <a:pt x="18" y="60"/>
                    <a:pt x="18" y="60"/>
                    <a:pt x="13" y="64"/>
                  </a:cubicBezTo>
                  <a:cubicBezTo>
                    <a:pt x="7" y="68"/>
                    <a:pt x="11" y="68"/>
                    <a:pt x="10" y="71"/>
                  </a:cubicBezTo>
                  <a:cubicBezTo>
                    <a:pt x="9" y="74"/>
                    <a:pt x="5" y="74"/>
                    <a:pt x="2" y="75"/>
                  </a:cubicBezTo>
                  <a:cubicBezTo>
                    <a:pt x="2" y="75"/>
                    <a:pt x="1" y="75"/>
                    <a:pt x="0" y="76"/>
                  </a:cubicBezTo>
                  <a:cubicBezTo>
                    <a:pt x="1" y="76"/>
                    <a:pt x="2" y="77"/>
                    <a:pt x="3" y="7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8" name="Freeform 88"/>
            <p:cNvSpPr/>
            <p:nvPr/>
          </p:nvSpPr>
          <p:spPr bwMode="auto">
            <a:xfrm>
              <a:off x="6683375" y="2846388"/>
              <a:ext cx="120650" cy="130175"/>
            </a:xfrm>
            <a:custGeom>
              <a:avLst/>
              <a:gdLst>
                <a:gd name="T0" fmla="*/ 6 w 42"/>
                <a:gd name="T1" fmla="*/ 44 h 45"/>
                <a:gd name="T2" fmla="*/ 16 w 42"/>
                <a:gd name="T3" fmla="*/ 45 h 45"/>
                <a:gd name="T4" fmla="*/ 31 w 42"/>
                <a:gd name="T5" fmla="*/ 39 h 45"/>
                <a:gd name="T6" fmla="*/ 37 w 42"/>
                <a:gd name="T7" fmla="*/ 32 h 45"/>
                <a:gd name="T8" fmla="*/ 36 w 42"/>
                <a:gd name="T9" fmla="*/ 20 h 45"/>
                <a:gd name="T10" fmla="*/ 42 w 42"/>
                <a:gd name="T11" fmla="*/ 14 h 45"/>
                <a:gd name="T12" fmla="*/ 38 w 42"/>
                <a:gd name="T13" fmla="*/ 3 h 45"/>
                <a:gd name="T14" fmla="*/ 28 w 42"/>
                <a:gd name="T15" fmla="*/ 2 h 45"/>
                <a:gd name="T16" fmla="*/ 20 w 42"/>
                <a:gd name="T17" fmla="*/ 10 h 45"/>
                <a:gd name="T18" fmla="*/ 12 w 42"/>
                <a:gd name="T19" fmla="*/ 13 h 45"/>
                <a:gd name="T20" fmla="*/ 7 w 42"/>
                <a:gd name="T21" fmla="*/ 21 h 45"/>
                <a:gd name="T22" fmla="*/ 13 w 42"/>
                <a:gd name="T23" fmla="*/ 27 h 45"/>
                <a:gd name="T24" fmla="*/ 6 w 42"/>
                <a:gd name="T25" fmla="*/ 36 h 45"/>
                <a:gd name="T26" fmla="*/ 6 w 42"/>
                <a:gd name="T2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5">
                  <a:moveTo>
                    <a:pt x="6" y="44"/>
                  </a:moveTo>
                  <a:cubicBezTo>
                    <a:pt x="9" y="45"/>
                    <a:pt x="15" y="45"/>
                    <a:pt x="16" y="45"/>
                  </a:cubicBezTo>
                  <a:cubicBezTo>
                    <a:pt x="17" y="44"/>
                    <a:pt x="21" y="41"/>
                    <a:pt x="31" y="39"/>
                  </a:cubicBezTo>
                  <a:cubicBezTo>
                    <a:pt x="41" y="37"/>
                    <a:pt x="36" y="36"/>
                    <a:pt x="37" y="32"/>
                  </a:cubicBezTo>
                  <a:cubicBezTo>
                    <a:pt x="39" y="27"/>
                    <a:pt x="39" y="26"/>
                    <a:pt x="36" y="20"/>
                  </a:cubicBezTo>
                  <a:cubicBezTo>
                    <a:pt x="33" y="14"/>
                    <a:pt x="37" y="17"/>
                    <a:pt x="42" y="14"/>
                  </a:cubicBezTo>
                  <a:cubicBezTo>
                    <a:pt x="42" y="14"/>
                    <a:pt x="41" y="6"/>
                    <a:pt x="38" y="3"/>
                  </a:cubicBezTo>
                  <a:cubicBezTo>
                    <a:pt x="36" y="0"/>
                    <a:pt x="31" y="2"/>
                    <a:pt x="28" y="2"/>
                  </a:cubicBezTo>
                  <a:cubicBezTo>
                    <a:pt x="25" y="2"/>
                    <a:pt x="20" y="10"/>
                    <a:pt x="20" y="10"/>
                  </a:cubicBezTo>
                  <a:cubicBezTo>
                    <a:pt x="20" y="10"/>
                    <a:pt x="18" y="13"/>
                    <a:pt x="12" y="13"/>
                  </a:cubicBezTo>
                  <a:cubicBezTo>
                    <a:pt x="6" y="13"/>
                    <a:pt x="8" y="17"/>
                    <a:pt x="7" y="21"/>
                  </a:cubicBezTo>
                  <a:cubicBezTo>
                    <a:pt x="5" y="25"/>
                    <a:pt x="11" y="26"/>
                    <a:pt x="13" y="27"/>
                  </a:cubicBezTo>
                  <a:cubicBezTo>
                    <a:pt x="14" y="27"/>
                    <a:pt x="12" y="32"/>
                    <a:pt x="6" y="36"/>
                  </a:cubicBezTo>
                  <a:cubicBezTo>
                    <a:pt x="0" y="40"/>
                    <a:pt x="3" y="43"/>
                    <a:pt x="6" y="4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79" name="Freeform 89"/>
            <p:cNvSpPr/>
            <p:nvPr/>
          </p:nvSpPr>
          <p:spPr bwMode="auto">
            <a:xfrm>
              <a:off x="7451725" y="3086101"/>
              <a:ext cx="222250" cy="130175"/>
            </a:xfrm>
            <a:custGeom>
              <a:avLst/>
              <a:gdLst>
                <a:gd name="T0" fmla="*/ 15 w 77"/>
                <a:gd name="T1" fmla="*/ 40 h 45"/>
                <a:gd name="T2" fmla="*/ 15 w 77"/>
                <a:gd name="T3" fmla="*/ 40 h 45"/>
                <a:gd name="T4" fmla="*/ 32 w 77"/>
                <a:gd name="T5" fmla="*/ 44 h 45"/>
                <a:gd name="T6" fmla="*/ 39 w 77"/>
                <a:gd name="T7" fmla="*/ 45 h 45"/>
                <a:gd name="T8" fmla="*/ 40 w 77"/>
                <a:gd name="T9" fmla="*/ 44 h 45"/>
                <a:gd name="T10" fmla="*/ 49 w 77"/>
                <a:gd name="T11" fmla="*/ 39 h 45"/>
                <a:gd name="T12" fmla="*/ 54 w 77"/>
                <a:gd name="T13" fmla="*/ 40 h 45"/>
                <a:gd name="T14" fmla="*/ 62 w 77"/>
                <a:gd name="T15" fmla="*/ 43 h 45"/>
                <a:gd name="T16" fmla="*/ 63 w 77"/>
                <a:gd name="T17" fmla="*/ 40 h 45"/>
                <a:gd name="T18" fmla="*/ 69 w 77"/>
                <a:gd name="T19" fmla="*/ 33 h 45"/>
                <a:gd name="T20" fmla="*/ 71 w 77"/>
                <a:gd name="T21" fmla="*/ 31 h 45"/>
                <a:gd name="T22" fmla="*/ 73 w 77"/>
                <a:gd name="T23" fmla="*/ 25 h 45"/>
                <a:gd name="T24" fmla="*/ 77 w 77"/>
                <a:gd name="T25" fmla="*/ 21 h 45"/>
                <a:gd name="T26" fmla="*/ 76 w 77"/>
                <a:gd name="T27" fmla="*/ 21 h 45"/>
                <a:gd name="T28" fmla="*/ 76 w 77"/>
                <a:gd name="T29" fmla="*/ 19 h 45"/>
                <a:gd name="T30" fmla="*/ 76 w 77"/>
                <a:gd name="T31" fmla="*/ 18 h 45"/>
                <a:gd name="T32" fmla="*/ 76 w 77"/>
                <a:gd name="T33" fmla="*/ 18 h 45"/>
                <a:gd name="T34" fmla="*/ 74 w 77"/>
                <a:gd name="T35" fmla="*/ 17 h 45"/>
                <a:gd name="T36" fmla="*/ 71 w 77"/>
                <a:gd name="T37" fmla="*/ 14 h 45"/>
                <a:gd name="T38" fmla="*/ 69 w 77"/>
                <a:gd name="T39" fmla="*/ 11 h 45"/>
                <a:gd name="T40" fmla="*/ 70 w 77"/>
                <a:gd name="T41" fmla="*/ 9 h 45"/>
                <a:gd name="T42" fmla="*/ 63 w 77"/>
                <a:gd name="T43" fmla="*/ 1 h 45"/>
                <a:gd name="T44" fmla="*/ 59 w 77"/>
                <a:gd name="T45" fmla="*/ 0 h 45"/>
                <a:gd name="T46" fmla="*/ 52 w 77"/>
                <a:gd name="T47" fmla="*/ 1 h 45"/>
                <a:gd name="T48" fmla="*/ 46 w 77"/>
                <a:gd name="T49" fmla="*/ 2 h 45"/>
                <a:gd name="T50" fmla="*/ 35 w 77"/>
                <a:gd name="T51" fmla="*/ 6 h 45"/>
                <a:gd name="T52" fmla="*/ 29 w 77"/>
                <a:gd name="T53" fmla="*/ 7 h 45"/>
                <a:gd name="T54" fmla="*/ 26 w 77"/>
                <a:gd name="T55" fmla="*/ 6 h 45"/>
                <a:gd name="T56" fmla="*/ 26 w 77"/>
                <a:gd name="T57" fmla="*/ 4 h 45"/>
                <a:gd name="T58" fmla="*/ 26 w 77"/>
                <a:gd name="T59" fmla="*/ 3 h 45"/>
                <a:gd name="T60" fmla="*/ 25 w 77"/>
                <a:gd name="T61" fmla="*/ 3 h 45"/>
                <a:gd name="T62" fmla="*/ 19 w 77"/>
                <a:gd name="T63" fmla="*/ 2 h 45"/>
                <a:gd name="T64" fmla="*/ 19 w 77"/>
                <a:gd name="T65" fmla="*/ 3 h 45"/>
                <a:gd name="T66" fmla="*/ 17 w 77"/>
                <a:gd name="T67" fmla="*/ 6 h 45"/>
                <a:gd name="T68" fmla="*/ 14 w 77"/>
                <a:gd name="T69" fmla="*/ 7 h 45"/>
                <a:gd name="T70" fmla="*/ 9 w 77"/>
                <a:gd name="T71" fmla="*/ 8 h 45"/>
                <a:gd name="T72" fmla="*/ 8 w 77"/>
                <a:gd name="T73" fmla="*/ 10 h 45"/>
                <a:gd name="T74" fmla="*/ 8 w 77"/>
                <a:gd name="T75" fmla="*/ 13 h 45"/>
                <a:gd name="T76" fmla="*/ 7 w 77"/>
                <a:gd name="T77" fmla="*/ 16 h 45"/>
                <a:gd name="T78" fmla="*/ 5 w 77"/>
                <a:gd name="T79" fmla="*/ 19 h 45"/>
                <a:gd name="T80" fmla="*/ 0 w 77"/>
                <a:gd name="T81" fmla="*/ 22 h 45"/>
                <a:gd name="T82" fmla="*/ 7 w 77"/>
                <a:gd name="T83" fmla="*/ 32 h 45"/>
                <a:gd name="T84" fmla="*/ 10 w 77"/>
                <a:gd name="T85" fmla="*/ 33 h 45"/>
                <a:gd name="T86" fmla="*/ 14 w 77"/>
                <a:gd name="T87" fmla="*/ 34 h 45"/>
                <a:gd name="T88" fmla="*/ 15 w 77"/>
                <a:gd name="T89" fmla="*/ 38 h 45"/>
                <a:gd name="T90" fmla="*/ 15 w 77"/>
                <a:gd name="T91" fmla="*/ 40 h 45"/>
                <a:gd name="T92" fmla="*/ 15 w 77"/>
                <a:gd name="T93"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45">
                  <a:moveTo>
                    <a:pt x="15" y="40"/>
                  </a:moveTo>
                  <a:cubicBezTo>
                    <a:pt x="15" y="40"/>
                    <a:pt x="15" y="40"/>
                    <a:pt x="15" y="40"/>
                  </a:cubicBezTo>
                  <a:cubicBezTo>
                    <a:pt x="15" y="40"/>
                    <a:pt x="25" y="43"/>
                    <a:pt x="32" y="44"/>
                  </a:cubicBezTo>
                  <a:cubicBezTo>
                    <a:pt x="35" y="44"/>
                    <a:pt x="38" y="45"/>
                    <a:pt x="39" y="45"/>
                  </a:cubicBezTo>
                  <a:cubicBezTo>
                    <a:pt x="39" y="45"/>
                    <a:pt x="39" y="45"/>
                    <a:pt x="40" y="44"/>
                  </a:cubicBezTo>
                  <a:cubicBezTo>
                    <a:pt x="41" y="43"/>
                    <a:pt x="44" y="39"/>
                    <a:pt x="49" y="39"/>
                  </a:cubicBezTo>
                  <a:cubicBezTo>
                    <a:pt x="51" y="39"/>
                    <a:pt x="52" y="40"/>
                    <a:pt x="54" y="40"/>
                  </a:cubicBezTo>
                  <a:cubicBezTo>
                    <a:pt x="57" y="41"/>
                    <a:pt x="60" y="42"/>
                    <a:pt x="62" y="43"/>
                  </a:cubicBezTo>
                  <a:cubicBezTo>
                    <a:pt x="62" y="42"/>
                    <a:pt x="62" y="41"/>
                    <a:pt x="63" y="40"/>
                  </a:cubicBezTo>
                  <a:cubicBezTo>
                    <a:pt x="64" y="38"/>
                    <a:pt x="66" y="34"/>
                    <a:pt x="69" y="33"/>
                  </a:cubicBezTo>
                  <a:cubicBezTo>
                    <a:pt x="71" y="32"/>
                    <a:pt x="70" y="32"/>
                    <a:pt x="71" y="31"/>
                  </a:cubicBezTo>
                  <a:cubicBezTo>
                    <a:pt x="71" y="30"/>
                    <a:pt x="71" y="27"/>
                    <a:pt x="73" y="25"/>
                  </a:cubicBezTo>
                  <a:cubicBezTo>
                    <a:pt x="74" y="24"/>
                    <a:pt x="76" y="23"/>
                    <a:pt x="77" y="21"/>
                  </a:cubicBezTo>
                  <a:cubicBezTo>
                    <a:pt x="77" y="21"/>
                    <a:pt x="77" y="21"/>
                    <a:pt x="76" y="21"/>
                  </a:cubicBezTo>
                  <a:cubicBezTo>
                    <a:pt x="76" y="20"/>
                    <a:pt x="76" y="19"/>
                    <a:pt x="76" y="19"/>
                  </a:cubicBezTo>
                  <a:cubicBezTo>
                    <a:pt x="76" y="19"/>
                    <a:pt x="76" y="19"/>
                    <a:pt x="76" y="18"/>
                  </a:cubicBezTo>
                  <a:cubicBezTo>
                    <a:pt x="76" y="18"/>
                    <a:pt x="76" y="18"/>
                    <a:pt x="76" y="18"/>
                  </a:cubicBezTo>
                  <a:cubicBezTo>
                    <a:pt x="76" y="18"/>
                    <a:pt x="75" y="18"/>
                    <a:pt x="74" y="17"/>
                  </a:cubicBezTo>
                  <a:cubicBezTo>
                    <a:pt x="72" y="16"/>
                    <a:pt x="71" y="15"/>
                    <a:pt x="71" y="14"/>
                  </a:cubicBezTo>
                  <a:cubicBezTo>
                    <a:pt x="70" y="14"/>
                    <a:pt x="69" y="12"/>
                    <a:pt x="69" y="11"/>
                  </a:cubicBezTo>
                  <a:cubicBezTo>
                    <a:pt x="69" y="10"/>
                    <a:pt x="70" y="10"/>
                    <a:pt x="70" y="9"/>
                  </a:cubicBezTo>
                  <a:cubicBezTo>
                    <a:pt x="67" y="7"/>
                    <a:pt x="66" y="4"/>
                    <a:pt x="63" y="1"/>
                  </a:cubicBezTo>
                  <a:cubicBezTo>
                    <a:pt x="62" y="0"/>
                    <a:pt x="61" y="0"/>
                    <a:pt x="59" y="0"/>
                  </a:cubicBezTo>
                  <a:cubicBezTo>
                    <a:pt x="57" y="0"/>
                    <a:pt x="55" y="1"/>
                    <a:pt x="52" y="1"/>
                  </a:cubicBezTo>
                  <a:cubicBezTo>
                    <a:pt x="50" y="1"/>
                    <a:pt x="49" y="1"/>
                    <a:pt x="46" y="2"/>
                  </a:cubicBezTo>
                  <a:cubicBezTo>
                    <a:pt x="44" y="3"/>
                    <a:pt x="41" y="4"/>
                    <a:pt x="35" y="6"/>
                  </a:cubicBezTo>
                  <a:cubicBezTo>
                    <a:pt x="32" y="7"/>
                    <a:pt x="31" y="7"/>
                    <a:pt x="29" y="7"/>
                  </a:cubicBezTo>
                  <a:cubicBezTo>
                    <a:pt x="28" y="7"/>
                    <a:pt x="27" y="7"/>
                    <a:pt x="26" y="6"/>
                  </a:cubicBezTo>
                  <a:cubicBezTo>
                    <a:pt x="26" y="5"/>
                    <a:pt x="26" y="4"/>
                    <a:pt x="26" y="4"/>
                  </a:cubicBezTo>
                  <a:cubicBezTo>
                    <a:pt x="26" y="3"/>
                    <a:pt x="26" y="3"/>
                    <a:pt x="26" y="3"/>
                  </a:cubicBezTo>
                  <a:cubicBezTo>
                    <a:pt x="25" y="3"/>
                    <a:pt x="25" y="3"/>
                    <a:pt x="25" y="3"/>
                  </a:cubicBezTo>
                  <a:cubicBezTo>
                    <a:pt x="23" y="3"/>
                    <a:pt x="21" y="3"/>
                    <a:pt x="19" y="2"/>
                  </a:cubicBezTo>
                  <a:cubicBezTo>
                    <a:pt x="19" y="2"/>
                    <a:pt x="19" y="3"/>
                    <a:pt x="19" y="3"/>
                  </a:cubicBezTo>
                  <a:cubicBezTo>
                    <a:pt x="19" y="4"/>
                    <a:pt x="18" y="5"/>
                    <a:pt x="17" y="6"/>
                  </a:cubicBezTo>
                  <a:cubicBezTo>
                    <a:pt x="16" y="7"/>
                    <a:pt x="15" y="7"/>
                    <a:pt x="14" y="7"/>
                  </a:cubicBezTo>
                  <a:cubicBezTo>
                    <a:pt x="12" y="7"/>
                    <a:pt x="10" y="7"/>
                    <a:pt x="9" y="8"/>
                  </a:cubicBezTo>
                  <a:cubicBezTo>
                    <a:pt x="8" y="9"/>
                    <a:pt x="8" y="9"/>
                    <a:pt x="8" y="10"/>
                  </a:cubicBezTo>
                  <a:cubicBezTo>
                    <a:pt x="8" y="12"/>
                    <a:pt x="8" y="12"/>
                    <a:pt x="8" y="13"/>
                  </a:cubicBezTo>
                  <a:cubicBezTo>
                    <a:pt x="8" y="14"/>
                    <a:pt x="8" y="15"/>
                    <a:pt x="7" y="16"/>
                  </a:cubicBezTo>
                  <a:cubicBezTo>
                    <a:pt x="7" y="17"/>
                    <a:pt x="6" y="18"/>
                    <a:pt x="5" y="19"/>
                  </a:cubicBezTo>
                  <a:cubicBezTo>
                    <a:pt x="3" y="21"/>
                    <a:pt x="1" y="21"/>
                    <a:pt x="0" y="22"/>
                  </a:cubicBezTo>
                  <a:cubicBezTo>
                    <a:pt x="1" y="25"/>
                    <a:pt x="4" y="31"/>
                    <a:pt x="7" y="32"/>
                  </a:cubicBezTo>
                  <a:cubicBezTo>
                    <a:pt x="8" y="33"/>
                    <a:pt x="9" y="33"/>
                    <a:pt x="10" y="33"/>
                  </a:cubicBezTo>
                  <a:cubicBezTo>
                    <a:pt x="11" y="33"/>
                    <a:pt x="12" y="33"/>
                    <a:pt x="14" y="34"/>
                  </a:cubicBezTo>
                  <a:cubicBezTo>
                    <a:pt x="15" y="35"/>
                    <a:pt x="15" y="37"/>
                    <a:pt x="15" y="38"/>
                  </a:cubicBezTo>
                  <a:cubicBezTo>
                    <a:pt x="15" y="39"/>
                    <a:pt x="15" y="40"/>
                    <a:pt x="15" y="40"/>
                  </a:cubicBezTo>
                  <a:cubicBezTo>
                    <a:pt x="15" y="40"/>
                    <a:pt x="15" y="40"/>
                    <a:pt x="15"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0" name="Freeform 90"/>
            <p:cNvSpPr/>
            <p:nvPr/>
          </p:nvSpPr>
          <p:spPr bwMode="auto">
            <a:xfrm>
              <a:off x="7118350" y="3074988"/>
              <a:ext cx="376238" cy="314325"/>
            </a:xfrm>
            <a:custGeom>
              <a:avLst/>
              <a:gdLst>
                <a:gd name="T0" fmla="*/ 131 w 131"/>
                <a:gd name="T1" fmla="*/ 73 h 109"/>
                <a:gd name="T2" fmla="*/ 127 w 131"/>
                <a:gd name="T3" fmla="*/ 67 h 109"/>
                <a:gd name="T4" fmla="*/ 128 w 131"/>
                <a:gd name="T5" fmla="*/ 61 h 109"/>
                <a:gd name="T6" fmla="*/ 127 w 131"/>
                <a:gd name="T7" fmla="*/ 56 h 109"/>
                <a:gd name="T8" fmla="*/ 127 w 131"/>
                <a:gd name="T9" fmla="*/ 50 h 109"/>
                <a:gd name="T10" fmla="*/ 128 w 131"/>
                <a:gd name="T11" fmla="*/ 49 h 109"/>
                <a:gd name="T12" fmla="*/ 126 w 131"/>
                <a:gd name="T13" fmla="*/ 42 h 109"/>
                <a:gd name="T14" fmla="*/ 111 w 131"/>
                <a:gd name="T15" fmla="*/ 28 h 109"/>
                <a:gd name="T16" fmla="*/ 112 w 131"/>
                <a:gd name="T17" fmla="*/ 22 h 109"/>
                <a:gd name="T18" fmla="*/ 117 w 131"/>
                <a:gd name="T19" fmla="*/ 19 h 109"/>
                <a:gd name="T20" fmla="*/ 119 w 131"/>
                <a:gd name="T21" fmla="*/ 17 h 109"/>
                <a:gd name="T22" fmla="*/ 119 w 131"/>
                <a:gd name="T23" fmla="*/ 14 h 109"/>
                <a:gd name="T24" fmla="*/ 129 w 131"/>
                <a:gd name="T25" fmla="*/ 6 h 109"/>
                <a:gd name="T26" fmla="*/ 126 w 131"/>
                <a:gd name="T27" fmla="*/ 4 h 109"/>
                <a:gd name="T28" fmla="*/ 122 w 131"/>
                <a:gd name="T29" fmla="*/ 3 h 109"/>
                <a:gd name="T30" fmla="*/ 116 w 131"/>
                <a:gd name="T31" fmla="*/ 0 h 109"/>
                <a:gd name="T32" fmla="*/ 107 w 131"/>
                <a:gd name="T33" fmla="*/ 6 h 109"/>
                <a:gd name="T34" fmla="*/ 96 w 131"/>
                <a:gd name="T35" fmla="*/ 10 h 109"/>
                <a:gd name="T36" fmla="*/ 87 w 131"/>
                <a:gd name="T37" fmla="*/ 10 h 109"/>
                <a:gd name="T38" fmla="*/ 80 w 131"/>
                <a:gd name="T39" fmla="*/ 13 h 109"/>
                <a:gd name="T40" fmla="*/ 75 w 131"/>
                <a:gd name="T41" fmla="*/ 19 h 109"/>
                <a:gd name="T42" fmla="*/ 71 w 131"/>
                <a:gd name="T43" fmla="*/ 20 h 109"/>
                <a:gd name="T44" fmla="*/ 47 w 131"/>
                <a:gd name="T45" fmla="*/ 22 h 109"/>
                <a:gd name="T46" fmla="*/ 42 w 131"/>
                <a:gd name="T47" fmla="*/ 20 h 109"/>
                <a:gd name="T48" fmla="*/ 41 w 131"/>
                <a:gd name="T49" fmla="*/ 18 h 109"/>
                <a:gd name="T50" fmla="*/ 33 w 131"/>
                <a:gd name="T51" fmla="*/ 18 h 109"/>
                <a:gd name="T52" fmla="*/ 27 w 131"/>
                <a:gd name="T53" fmla="*/ 22 h 109"/>
                <a:gd name="T54" fmla="*/ 16 w 131"/>
                <a:gd name="T55" fmla="*/ 29 h 109"/>
                <a:gd name="T56" fmla="*/ 11 w 131"/>
                <a:gd name="T57" fmla="*/ 28 h 109"/>
                <a:gd name="T58" fmla="*/ 9 w 131"/>
                <a:gd name="T59" fmla="*/ 24 h 109"/>
                <a:gd name="T60" fmla="*/ 8 w 131"/>
                <a:gd name="T61" fmla="*/ 24 h 109"/>
                <a:gd name="T62" fmla="*/ 1 w 131"/>
                <a:gd name="T63" fmla="*/ 31 h 109"/>
                <a:gd name="T64" fmla="*/ 1 w 131"/>
                <a:gd name="T65" fmla="*/ 33 h 109"/>
                <a:gd name="T66" fmla="*/ 5 w 131"/>
                <a:gd name="T67" fmla="*/ 49 h 109"/>
                <a:gd name="T68" fmla="*/ 22 w 131"/>
                <a:gd name="T69" fmla="*/ 45 h 109"/>
                <a:gd name="T70" fmla="*/ 31 w 131"/>
                <a:gd name="T71" fmla="*/ 60 h 109"/>
                <a:gd name="T72" fmla="*/ 55 w 131"/>
                <a:gd name="T73" fmla="*/ 74 h 109"/>
                <a:gd name="T74" fmla="*/ 66 w 131"/>
                <a:gd name="T75" fmla="*/ 85 h 109"/>
                <a:gd name="T76" fmla="*/ 74 w 131"/>
                <a:gd name="T77" fmla="*/ 97 h 109"/>
                <a:gd name="T78" fmla="*/ 73 w 131"/>
                <a:gd name="T79" fmla="*/ 109 h 109"/>
                <a:gd name="T80" fmla="*/ 83 w 131"/>
                <a:gd name="T81" fmla="*/ 98 h 109"/>
                <a:gd name="T82" fmla="*/ 80 w 131"/>
                <a:gd name="T83" fmla="*/ 86 h 109"/>
                <a:gd name="T84" fmla="*/ 88 w 131"/>
                <a:gd name="T85" fmla="*/ 84 h 109"/>
                <a:gd name="T86" fmla="*/ 93 w 131"/>
                <a:gd name="T87" fmla="*/ 83 h 109"/>
                <a:gd name="T88" fmla="*/ 76 w 131"/>
                <a:gd name="T89" fmla="*/ 71 h 109"/>
                <a:gd name="T90" fmla="*/ 64 w 131"/>
                <a:gd name="T91" fmla="*/ 68 h 109"/>
                <a:gd name="T92" fmla="*/ 51 w 131"/>
                <a:gd name="T93" fmla="*/ 50 h 109"/>
                <a:gd name="T94" fmla="*/ 42 w 131"/>
                <a:gd name="T95" fmla="*/ 34 h 109"/>
                <a:gd name="T96" fmla="*/ 55 w 131"/>
                <a:gd name="T97" fmla="*/ 37 h 109"/>
                <a:gd name="T98" fmla="*/ 68 w 131"/>
                <a:gd name="T99" fmla="*/ 44 h 109"/>
                <a:gd name="T100" fmla="*/ 88 w 131"/>
                <a:gd name="T101" fmla="*/ 59 h 109"/>
                <a:gd name="T102" fmla="*/ 103 w 131"/>
                <a:gd name="T103" fmla="*/ 72 h 109"/>
                <a:gd name="T104" fmla="*/ 107 w 131"/>
                <a:gd name="T105" fmla="*/ 88 h 109"/>
                <a:gd name="T106" fmla="*/ 115 w 131"/>
                <a:gd name="T107" fmla="*/ 80 h 109"/>
                <a:gd name="T108" fmla="*/ 116 w 131"/>
                <a:gd name="T10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09">
                  <a:moveTo>
                    <a:pt x="123" y="74"/>
                  </a:moveTo>
                  <a:cubicBezTo>
                    <a:pt x="125" y="73"/>
                    <a:pt x="128" y="73"/>
                    <a:pt x="131" y="73"/>
                  </a:cubicBezTo>
                  <a:cubicBezTo>
                    <a:pt x="130" y="73"/>
                    <a:pt x="130" y="72"/>
                    <a:pt x="130" y="71"/>
                  </a:cubicBezTo>
                  <a:cubicBezTo>
                    <a:pt x="129" y="70"/>
                    <a:pt x="128" y="69"/>
                    <a:pt x="127" y="67"/>
                  </a:cubicBezTo>
                  <a:cubicBezTo>
                    <a:pt x="127" y="66"/>
                    <a:pt x="127" y="65"/>
                    <a:pt x="127" y="64"/>
                  </a:cubicBezTo>
                  <a:cubicBezTo>
                    <a:pt x="127" y="63"/>
                    <a:pt x="127" y="62"/>
                    <a:pt x="128" y="61"/>
                  </a:cubicBezTo>
                  <a:cubicBezTo>
                    <a:pt x="128" y="60"/>
                    <a:pt x="128" y="59"/>
                    <a:pt x="128" y="59"/>
                  </a:cubicBezTo>
                  <a:cubicBezTo>
                    <a:pt x="128" y="58"/>
                    <a:pt x="128" y="58"/>
                    <a:pt x="127" y="56"/>
                  </a:cubicBezTo>
                  <a:cubicBezTo>
                    <a:pt x="126" y="55"/>
                    <a:pt x="126" y="54"/>
                    <a:pt x="126" y="53"/>
                  </a:cubicBezTo>
                  <a:cubicBezTo>
                    <a:pt x="126" y="52"/>
                    <a:pt x="126" y="51"/>
                    <a:pt x="127" y="50"/>
                  </a:cubicBezTo>
                  <a:cubicBezTo>
                    <a:pt x="127" y="50"/>
                    <a:pt x="127" y="50"/>
                    <a:pt x="128" y="49"/>
                  </a:cubicBezTo>
                  <a:cubicBezTo>
                    <a:pt x="128" y="49"/>
                    <a:pt x="128" y="49"/>
                    <a:pt x="128" y="49"/>
                  </a:cubicBezTo>
                  <a:cubicBezTo>
                    <a:pt x="126" y="47"/>
                    <a:pt x="126" y="45"/>
                    <a:pt x="126" y="44"/>
                  </a:cubicBezTo>
                  <a:cubicBezTo>
                    <a:pt x="126" y="43"/>
                    <a:pt x="126" y="43"/>
                    <a:pt x="126" y="42"/>
                  </a:cubicBezTo>
                  <a:cubicBezTo>
                    <a:pt x="125" y="42"/>
                    <a:pt x="123" y="42"/>
                    <a:pt x="120" y="41"/>
                  </a:cubicBezTo>
                  <a:cubicBezTo>
                    <a:pt x="115" y="38"/>
                    <a:pt x="113" y="31"/>
                    <a:pt x="111" y="28"/>
                  </a:cubicBezTo>
                  <a:cubicBezTo>
                    <a:pt x="111" y="27"/>
                    <a:pt x="111" y="26"/>
                    <a:pt x="111" y="25"/>
                  </a:cubicBezTo>
                  <a:cubicBezTo>
                    <a:pt x="111" y="24"/>
                    <a:pt x="112" y="23"/>
                    <a:pt x="112" y="22"/>
                  </a:cubicBezTo>
                  <a:cubicBezTo>
                    <a:pt x="113" y="22"/>
                    <a:pt x="114" y="22"/>
                    <a:pt x="114" y="21"/>
                  </a:cubicBezTo>
                  <a:cubicBezTo>
                    <a:pt x="115" y="21"/>
                    <a:pt x="116" y="21"/>
                    <a:pt x="117" y="19"/>
                  </a:cubicBezTo>
                  <a:cubicBezTo>
                    <a:pt x="118" y="19"/>
                    <a:pt x="119" y="18"/>
                    <a:pt x="119" y="18"/>
                  </a:cubicBezTo>
                  <a:cubicBezTo>
                    <a:pt x="119" y="17"/>
                    <a:pt x="119" y="17"/>
                    <a:pt x="119" y="17"/>
                  </a:cubicBezTo>
                  <a:cubicBezTo>
                    <a:pt x="119" y="17"/>
                    <a:pt x="119" y="17"/>
                    <a:pt x="119" y="17"/>
                  </a:cubicBezTo>
                  <a:cubicBezTo>
                    <a:pt x="119" y="16"/>
                    <a:pt x="119" y="15"/>
                    <a:pt x="119" y="14"/>
                  </a:cubicBezTo>
                  <a:cubicBezTo>
                    <a:pt x="119" y="12"/>
                    <a:pt x="121" y="9"/>
                    <a:pt x="123" y="8"/>
                  </a:cubicBezTo>
                  <a:cubicBezTo>
                    <a:pt x="124" y="7"/>
                    <a:pt x="127" y="6"/>
                    <a:pt x="129" y="6"/>
                  </a:cubicBezTo>
                  <a:cubicBezTo>
                    <a:pt x="129" y="6"/>
                    <a:pt x="129" y="6"/>
                    <a:pt x="129" y="6"/>
                  </a:cubicBezTo>
                  <a:cubicBezTo>
                    <a:pt x="127" y="6"/>
                    <a:pt x="126" y="5"/>
                    <a:pt x="126" y="4"/>
                  </a:cubicBezTo>
                  <a:cubicBezTo>
                    <a:pt x="125" y="3"/>
                    <a:pt x="125" y="3"/>
                    <a:pt x="125" y="2"/>
                  </a:cubicBezTo>
                  <a:cubicBezTo>
                    <a:pt x="124" y="3"/>
                    <a:pt x="123" y="3"/>
                    <a:pt x="122" y="3"/>
                  </a:cubicBezTo>
                  <a:cubicBezTo>
                    <a:pt x="120" y="3"/>
                    <a:pt x="118" y="2"/>
                    <a:pt x="118" y="1"/>
                  </a:cubicBezTo>
                  <a:cubicBezTo>
                    <a:pt x="117" y="0"/>
                    <a:pt x="116" y="0"/>
                    <a:pt x="116" y="0"/>
                  </a:cubicBezTo>
                  <a:cubicBezTo>
                    <a:pt x="115" y="0"/>
                    <a:pt x="115" y="0"/>
                    <a:pt x="113" y="2"/>
                  </a:cubicBezTo>
                  <a:cubicBezTo>
                    <a:pt x="112" y="3"/>
                    <a:pt x="110" y="5"/>
                    <a:pt x="107" y="6"/>
                  </a:cubicBezTo>
                  <a:cubicBezTo>
                    <a:pt x="105" y="6"/>
                    <a:pt x="104" y="7"/>
                    <a:pt x="102" y="8"/>
                  </a:cubicBezTo>
                  <a:cubicBezTo>
                    <a:pt x="101" y="8"/>
                    <a:pt x="99" y="9"/>
                    <a:pt x="96" y="10"/>
                  </a:cubicBezTo>
                  <a:cubicBezTo>
                    <a:pt x="95" y="11"/>
                    <a:pt x="94" y="11"/>
                    <a:pt x="93" y="11"/>
                  </a:cubicBezTo>
                  <a:cubicBezTo>
                    <a:pt x="90" y="11"/>
                    <a:pt x="88" y="10"/>
                    <a:pt x="87" y="10"/>
                  </a:cubicBezTo>
                  <a:cubicBezTo>
                    <a:pt x="85" y="9"/>
                    <a:pt x="84" y="9"/>
                    <a:pt x="84" y="9"/>
                  </a:cubicBezTo>
                  <a:cubicBezTo>
                    <a:pt x="83" y="10"/>
                    <a:pt x="81" y="12"/>
                    <a:pt x="80" y="13"/>
                  </a:cubicBezTo>
                  <a:cubicBezTo>
                    <a:pt x="78" y="15"/>
                    <a:pt x="77" y="17"/>
                    <a:pt x="76" y="18"/>
                  </a:cubicBezTo>
                  <a:cubicBezTo>
                    <a:pt x="76" y="18"/>
                    <a:pt x="75" y="18"/>
                    <a:pt x="75" y="19"/>
                  </a:cubicBezTo>
                  <a:cubicBezTo>
                    <a:pt x="75" y="19"/>
                    <a:pt x="74" y="19"/>
                    <a:pt x="74" y="19"/>
                  </a:cubicBezTo>
                  <a:cubicBezTo>
                    <a:pt x="73" y="19"/>
                    <a:pt x="72" y="20"/>
                    <a:pt x="71" y="20"/>
                  </a:cubicBezTo>
                  <a:cubicBezTo>
                    <a:pt x="68" y="21"/>
                    <a:pt x="67" y="21"/>
                    <a:pt x="65" y="21"/>
                  </a:cubicBezTo>
                  <a:cubicBezTo>
                    <a:pt x="64" y="21"/>
                    <a:pt x="53" y="22"/>
                    <a:pt x="47" y="22"/>
                  </a:cubicBezTo>
                  <a:cubicBezTo>
                    <a:pt x="46" y="22"/>
                    <a:pt x="45" y="22"/>
                    <a:pt x="44" y="21"/>
                  </a:cubicBezTo>
                  <a:cubicBezTo>
                    <a:pt x="44" y="21"/>
                    <a:pt x="43" y="21"/>
                    <a:pt x="42" y="20"/>
                  </a:cubicBezTo>
                  <a:cubicBezTo>
                    <a:pt x="41" y="20"/>
                    <a:pt x="41" y="19"/>
                    <a:pt x="41" y="18"/>
                  </a:cubicBezTo>
                  <a:cubicBezTo>
                    <a:pt x="41" y="18"/>
                    <a:pt x="41" y="18"/>
                    <a:pt x="41" y="18"/>
                  </a:cubicBezTo>
                  <a:cubicBezTo>
                    <a:pt x="41" y="18"/>
                    <a:pt x="41" y="18"/>
                    <a:pt x="41" y="18"/>
                  </a:cubicBezTo>
                  <a:cubicBezTo>
                    <a:pt x="39" y="18"/>
                    <a:pt x="36" y="18"/>
                    <a:pt x="33" y="18"/>
                  </a:cubicBezTo>
                  <a:cubicBezTo>
                    <a:pt x="33" y="18"/>
                    <a:pt x="33" y="18"/>
                    <a:pt x="32" y="19"/>
                  </a:cubicBezTo>
                  <a:cubicBezTo>
                    <a:pt x="31" y="20"/>
                    <a:pt x="29" y="22"/>
                    <a:pt x="27" y="22"/>
                  </a:cubicBezTo>
                  <a:cubicBezTo>
                    <a:pt x="25" y="22"/>
                    <a:pt x="22" y="24"/>
                    <a:pt x="18" y="28"/>
                  </a:cubicBezTo>
                  <a:cubicBezTo>
                    <a:pt x="17" y="28"/>
                    <a:pt x="17" y="29"/>
                    <a:pt x="16" y="29"/>
                  </a:cubicBezTo>
                  <a:cubicBezTo>
                    <a:pt x="16" y="30"/>
                    <a:pt x="15" y="30"/>
                    <a:pt x="14" y="30"/>
                  </a:cubicBezTo>
                  <a:cubicBezTo>
                    <a:pt x="13" y="30"/>
                    <a:pt x="12" y="29"/>
                    <a:pt x="11" y="28"/>
                  </a:cubicBezTo>
                  <a:cubicBezTo>
                    <a:pt x="11" y="28"/>
                    <a:pt x="11" y="27"/>
                    <a:pt x="11" y="27"/>
                  </a:cubicBezTo>
                  <a:cubicBezTo>
                    <a:pt x="10" y="26"/>
                    <a:pt x="10" y="25"/>
                    <a:pt x="9" y="24"/>
                  </a:cubicBezTo>
                  <a:cubicBezTo>
                    <a:pt x="9" y="24"/>
                    <a:pt x="9" y="24"/>
                    <a:pt x="9" y="24"/>
                  </a:cubicBezTo>
                  <a:cubicBezTo>
                    <a:pt x="8" y="24"/>
                    <a:pt x="8" y="24"/>
                    <a:pt x="8" y="24"/>
                  </a:cubicBezTo>
                  <a:cubicBezTo>
                    <a:pt x="8" y="24"/>
                    <a:pt x="7" y="25"/>
                    <a:pt x="7" y="26"/>
                  </a:cubicBezTo>
                  <a:cubicBezTo>
                    <a:pt x="5" y="27"/>
                    <a:pt x="4" y="30"/>
                    <a:pt x="1" y="31"/>
                  </a:cubicBezTo>
                  <a:cubicBezTo>
                    <a:pt x="1" y="31"/>
                    <a:pt x="1" y="31"/>
                    <a:pt x="1" y="31"/>
                  </a:cubicBezTo>
                  <a:cubicBezTo>
                    <a:pt x="1" y="32"/>
                    <a:pt x="1" y="32"/>
                    <a:pt x="1" y="33"/>
                  </a:cubicBezTo>
                  <a:cubicBezTo>
                    <a:pt x="0" y="36"/>
                    <a:pt x="2" y="40"/>
                    <a:pt x="3" y="42"/>
                  </a:cubicBezTo>
                  <a:cubicBezTo>
                    <a:pt x="3" y="43"/>
                    <a:pt x="4" y="46"/>
                    <a:pt x="5" y="49"/>
                  </a:cubicBezTo>
                  <a:cubicBezTo>
                    <a:pt x="8" y="47"/>
                    <a:pt x="10" y="45"/>
                    <a:pt x="10" y="43"/>
                  </a:cubicBezTo>
                  <a:cubicBezTo>
                    <a:pt x="12" y="40"/>
                    <a:pt x="15" y="43"/>
                    <a:pt x="22" y="45"/>
                  </a:cubicBezTo>
                  <a:cubicBezTo>
                    <a:pt x="29" y="47"/>
                    <a:pt x="24" y="47"/>
                    <a:pt x="25" y="53"/>
                  </a:cubicBezTo>
                  <a:cubicBezTo>
                    <a:pt x="25" y="58"/>
                    <a:pt x="27" y="57"/>
                    <a:pt x="31" y="60"/>
                  </a:cubicBezTo>
                  <a:cubicBezTo>
                    <a:pt x="35" y="64"/>
                    <a:pt x="41" y="68"/>
                    <a:pt x="45" y="73"/>
                  </a:cubicBezTo>
                  <a:cubicBezTo>
                    <a:pt x="48" y="77"/>
                    <a:pt x="51" y="73"/>
                    <a:pt x="55" y="74"/>
                  </a:cubicBezTo>
                  <a:cubicBezTo>
                    <a:pt x="59" y="76"/>
                    <a:pt x="59" y="80"/>
                    <a:pt x="61" y="80"/>
                  </a:cubicBezTo>
                  <a:cubicBezTo>
                    <a:pt x="63" y="80"/>
                    <a:pt x="66" y="82"/>
                    <a:pt x="66" y="85"/>
                  </a:cubicBezTo>
                  <a:cubicBezTo>
                    <a:pt x="66" y="88"/>
                    <a:pt x="67" y="88"/>
                    <a:pt x="70" y="88"/>
                  </a:cubicBezTo>
                  <a:cubicBezTo>
                    <a:pt x="73" y="88"/>
                    <a:pt x="74" y="94"/>
                    <a:pt x="74" y="97"/>
                  </a:cubicBezTo>
                  <a:cubicBezTo>
                    <a:pt x="75" y="100"/>
                    <a:pt x="74" y="100"/>
                    <a:pt x="72" y="103"/>
                  </a:cubicBezTo>
                  <a:cubicBezTo>
                    <a:pt x="70" y="105"/>
                    <a:pt x="71" y="109"/>
                    <a:pt x="73" y="109"/>
                  </a:cubicBezTo>
                  <a:cubicBezTo>
                    <a:pt x="74" y="109"/>
                    <a:pt x="76" y="104"/>
                    <a:pt x="79" y="102"/>
                  </a:cubicBezTo>
                  <a:cubicBezTo>
                    <a:pt x="81" y="100"/>
                    <a:pt x="79" y="99"/>
                    <a:pt x="83" y="98"/>
                  </a:cubicBezTo>
                  <a:cubicBezTo>
                    <a:pt x="86" y="97"/>
                    <a:pt x="83" y="94"/>
                    <a:pt x="80" y="92"/>
                  </a:cubicBezTo>
                  <a:cubicBezTo>
                    <a:pt x="76" y="90"/>
                    <a:pt x="80" y="89"/>
                    <a:pt x="80" y="86"/>
                  </a:cubicBezTo>
                  <a:cubicBezTo>
                    <a:pt x="80" y="84"/>
                    <a:pt x="82" y="86"/>
                    <a:pt x="83" y="85"/>
                  </a:cubicBezTo>
                  <a:cubicBezTo>
                    <a:pt x="85" y="85"/>
                    <a:pt x="85" y="84"/>
                    <a:pt x="88" y="84"/>
                  </a:cubicBezTo>
                  <a:cubicBezTo>
                    <a:pt x="90" y="84"/>
                    <a:pt x="92" y="88"/>
                    <a:pt x="94" y="88"/>
                  </a:cubicBezTo>
                  <a:cubicBezTo>
                    <a:pt x="96" y="88"/>
                    <a:pt x="94" y="86"/>
                    <a:pt x="93" y="83"/>
                  </a:cubicBezTo>
                  <a:cubicBezTo>
                    <a:pt x="92" y="81"/>
                    <a:pt x="84" y="76"/>
                    <a:pt x="78" y="74"/>
                  </a:cubicBezTo>
                  <a:cubicBezTo>
                    <a:pt x="73" y="73"/>
                    <a:pt x="74" y="73"/>
                    <a:pt x="76" y="71"/>
                  </a:cubicBezTo>
                  <a:cubicBezTo>
                    <a:pt x="77" y="68"/>
                    <a:pt x="71" y="69"/>
                    <a:pt x="68" y="68"/>
                  </a:cubicBezTo>
                  <a:cubicBezTo>
                    <a:pt x="65" y="68"/>
                    <a:pt x="66" y="68"/>
                    <a:pt x="64" y="68"/>
                  </a:cubicBezTo>
                  <a:cubicBezTo>
                    <a:pt x="61" y="68"/>
                    <a:pt x="58" y="61"/>
                    <a:pt x="57" y="57"/>
                  </a:cubicBezTo>
                  <a:cubicBezTo>
                    <a:pt x="56" y="53"/>
                    <a:pt x="54" y="53"/>
                    <a:pt x="51" y="50"/>
                  </a:cubicBezTo>
                  <a:cubicBezTo>
                    <a:pt x="48" y="48"/>
                    <a:pt x="46" y="46"/>
                    <a:pt x="42" y="46"/>
                  </a:cubicBezTo>
                  <a:cubicBezTo>
                    <a:pt x="39" y="45"/>
                    <a:pt x="41" y="38"/>
                    <a:pt x="42" y="34"/>
                  </a:cubicBezTo>
                  <a:cubicBezTo>
                    <a:pt x="43" y="31"/>
                    <a:pt x="45" y="32"/>
                    <a:pt x="50" y="29"/>
                  </a:cubicBezTo>
                  <a:cubicBezTo>
                    <a:pt x="55" y="26"/>
                    <a:pt x="53" y="31"/>
                    <a:pt x="55" y="37"/>
                  </a:cubicBezTo>
                  <a:cubicBezTo>
                    <a:pt x="57" y="43"/>
                    <a:pt x="56" y="37"/>
                    <a:pt x="63" y="37"/>
                  </a:cubicBezTo>
                  <a:cubicBezTo>
                    <a:pt x="70" y="36"/>
                    <a:pt x="65" y="39"/>
                    <a:pt x="68" y="44"/>
                  </a:cubicBezTo>
                  <a:cubicBezTo>
                    <a:pt x="71" y="50"/>
                    <a:pt x="71" y="51"/>
                    <a:pt x="77" y="51"/>
                  </a:cubicBezTo>
                  <a:cubicBezTo>
                    <a:pt x="83" y="51"/>
                    <a:pt x="82" y="56"/>
                    <a:pt x="88" y="59"/>
                  </a:cubicBezTo>
                  <a:cubicBezTo>
                    <a:pt x="94" y="62"/>
                    <a:pt x="92" y="58"/>
                    <a:pt x="100" y="67"/>
                  </a:cubicBezTo>
                  <a:cubicBezTo>
                    <a:pt x="102" y="70"/>
                    <a:pt x="103" y="72"/>
                    <a:pt x="103" y="72"/>
                  </a:cubicBezTo>
                  <a:cubicBezTo>
                    <a:pt x="103" y="72"/>
                    <a:pt x="103" y="72"/>
                    <a:pt x="103" y="73"/>
                  </a:cubicBezTo>
                  <a:cubicBezTo>
                    <a:pt x="105" y="77"/>
                    <a:pt x="103" y="83"/>
                    <a:pt x="107" y="88"/>
                  </a:cubicBezTo>
                  <a:cubicBezTo>
                    <a:pt x="109" y="86"/>
                    <a:pt x="112" y="83"/>
                    <a:pt x="114" y="81"/>
                  </a:cubicBezTo>
                  <a:cubicBezTo>
                    <a:pt x="114" y="80"/>
                    <a:pt x="115" y="80"/>
                    <a:pt x="115" y="80"/>
                  </a:cubicBezTo>
                  <a:cubicBezTo>
                    <a:pt x="115" y="80"/>
                    <a:pt x="115" y="79"/>
                    <a:pt x="115" y="79"/>
                  </a:cubicBezTo>
                  <a:cubicBezTo>
                    <a:pt x="115" y="77"/>
                    <a:pt x="116" y="77"/>
                    <a:pt x="116" y="76"/>
                  </a:cubicBezTo>
                  <a:cubicBezTo>
                    <a:pt x="118" y="74"/>
                    <a:pt x="120" y="74"/>
                    <a:pt x="123" y="7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1" name="Freeform 91"/>
            <p:cNvSpPr/>
            <p:nvPr/>
          </p:nvSpPr>
          <p:spPr bwMode="auto">
            <a:xfrm>
              <a:off x="7483475" y="3786188"/>
              <a:ext cx="388938" cy="476250"/>
            </a:xfrm>
            <a:custGeom>
              <a:avLst/>
              <a:gdLst>
                <a:gd name="T0" fmla="*/ 20 w 135"/>
                <a:gd name="T1" fmla="*/ 30 h 165"/>
                <a:gd name="T2" fmla="*/ 16 w 135"/>
                <a:gd name="T3" fmla="*/ 64 h 165"/>
                <a:gd name="T4" fmla="*/ 14 w 135"/>
                <a:gd name="T5" fmla="*/ 66 h 165"/>
                <a:gd name="T6" fmla="*/ 8 w 135"/>
                <a:gd name="T7" fmla="*/ 66 h 165"/>
                <a:gd name="T8" fmla="*/ 7 w 135"/>
                <a:gd name="T9" fmla="*/ 73 h 165"/>
                <a:gd name="T10" fmla="*/ 0 w 135"/>
                <a:gd name="T11" fmla="*/ 87 h 165"/>
                <a:gd name="T12" fmla="*/ 2 w 135"/>
                <a:gd name="T13" fmla="*/ 91 h 165"/>
                <a:gd name="T14" fmla="*/ 9 w 135"/>
                <a:gd name="T15" fmla="*/ 103 h 165"/>
                <a:gd name="T16" fmla="*/ 11 w 135"/>
                <a:gd name="T17" fmla="*/ 111 h 165"/>
                <a:gd name="T18" fmla="*/ 11 w 135"/>
                <a:gd name="T19" fmla="*/ 117 h 165"/>
                <a:gd name="T20" fmla="*/ 27 w 135"/>
                <a:gd name="T21" fmla="*/ 128 h 165"/>
                <a:gd name="T22" fmla="*/ 39 w 135"/>
                <a:gd name="T23" fmla="*/ 143 h 165"/>
                <a:gd name="T24" fmla="*/ 46 w 135"/>
                <a:gd name="T25" fmla="*/ 154 h 165"/>
                <a:gd name="T26" fmla="*/ 46 w 135"/>
                <a:gd name="T27" fmla="*/ 154 h 165"/>
                <a:gd name="T28" fmla="*/ 51 w 135"/>
                <a:gd name="T29" fmla="*/ 157 h 165"/>
                <a:gd name="T30" fmla="*/ 66 w 135"/>
                <a:gd name="T31" fmla="*/ 158 h 165"/>
                <a:gd name="T32" fmla="*/ 71 w 135"/>
                <a:gd name="T33" fmla="*/ 165 h 165"/>
                <a:gd name="T34" fmla="*/ 74 w 135"/>
                <a:gd name="T35" fmla="*/ 164 h 165"/>
                <a:gd name="T36" fmla="*/ 92 w 135"/>
                <a:gd name="T37" fmla="*/ 161 h 165"/>
                <a:gd name="T38" fmla="*/ 97 w 135"/>
                <a:gd name="T39" fmla="*/ 156 h 165"/>
                <a:gd name="T40" fmla="*/ 103 w 135"/>
                <a:gd name="T41" fmla="*/ 153 h 165"/>
                <a:gd name="T42" fmla="*/ 105 w 135"/>
                <a:gd name="T43" fmla="*/ 149 h 165"/>
                <a:gd name="T44" fmla="*/ 93 w 135"/>
                <a:gd name="T45" fmla="*/ 137 h 165"/>
                <a:gd name="T46" fmla="*/ 88 w 135"/>
                <a:gd name="T47" fmla="*/ 130 h 165"/>
                <a:gd name="T48" fmla="*/ 94 w 135"/>
                <a:gd name="T49" fmla="*/ 124 h 165"/>
                <a:gd name="T50" fmla="*/ 96 w 135"/>
                <a:gd name="T51" fmla="*/ 114 h 165"/>
                <a:gd name="T52" fmla="*/ 104 w 135"/>
                <a:gd name="T53" fmla="*/ 102 h 165"/>
                <a:gd name="T54" fmla="*/ 107 w 135"/>
                <a:gd name="T55" fmla="*/ 102 h 165"/>
                <a:gd name="T56" fmla="*/ 107 w 135"/>
                <a:gd name="T57" fmla="*/ 95 h 165"/>
                <a:gd name="T58" fmla="*/ 115 w 135"/>
                <a:gd name="T59" fmla="*/ 84 h 165"/>
                <a:gd name="T60" fmla="*/ 117 w 135"/>
                <a:gd name="T61" fmla="*/ 81 h 165"/>
                <a:gd name="T62" fmla="*/ 124 w 135"/>
                <a:gd name="T63" fmla="*/ 51 h 165"/>
                <a:gd name="T64" fmla="*/ 129 w 135"/>
                <a:gd name="T65" fmla="*/ 45 h 165"/>
                <a:gd name="T66" fmla="*/ 130 w 135"/>
                <a:gd name="T67" fmla="*/ 38 h 165"/>
                <a:gd name="T68" fmla="*/ 124 w 135"/>
                <a:gd name="T69" fmla="*/ 10 h 165"/>
                <a:gd name="T70" fmla="*/ 114 w 135"/>
                <a:gd name="T71" fmla="*/ 0 h 165"/>
                <a:gd name="T72" fmla="*/ 103 w 135"/>
                <a:gd name="T73" fmla="*/ 10 h 165"/>
                <a:gd name="T74" fmla="*/ 97 w 135"/>
                <a:gd name="T75" fmla="*/ 12 h 165"/>
                <a:gd name="T76" fmla="*/ 79 w 135"/>
                <a:gd name="T77" fmla="*/ 13 h 165"/>
                <a:gd name="T78" fmla="*/ 73 w 135"/>
                <a:gd name="T79" fmla="*/ 11 h 165"/>
                <a:gd name="T80" fmla="*/ 60 w 135"/>
                <a:gd name="T81" fmla="*/ 11 h 165"/>
                <a:gd name="T82" fmla="*/ 26 w 135"/>
                <a:gd name="T83" fmla="*/ 2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65">
                  <a:moveTo>
                    <a:pt x="23" y="29"/>
                  </a:moveTo>
                  <a:cubicBezTo>
                    <a:pt x="22" y="30"/>
                    <a:pt x="21" y="30"/>
                    <a:pt x="20" y="30"/>
                  </a:cubicBezTo>
                  <a:cubicBezTo>
                    <a:pt x="19" y="30"/>
                    <a:pt x="18" y="30"/>
                    <a:pt x="18" y="30"/>
                  </a:cubicBezTo>
                  <a:cubicBezTo>
                    <a:pt x="16" y="64"/>
                    <a:pt x="16" y="64"/>
                    <a:pt x="16" y="64"/>
                  </a:cubicBezTo>
                  <a:cubicBezTo>
                    <a:pt x="16" y="64"/>
                    <a:pt x="16" y="65"/>
                    <a:pt x="15" y="65"/>
                  </a:cubicBezTo>
                  <a:cubicBezTo>
                    <a:pt x="15" y="66"/>
                    <a:pt x="14" y="66"/>
                    <a:pt x="14" y="66"/>
                  </a:cubicBezTo>
                  <a:cubicBezTo>
                    <a:pt x="14" y="66"/>
                    <a:pt x="11" y="66"/>
                    <a:pt x="10" y="66"/>
                  </a:cubicBezTo>
                  <a:cubicBezTo>
                    <a:pt x="9" y="66"/>
                    <a:pt x="9" y="66"/>
                    <a:pt x="8" y="66"/>
                  </a:cubicBezTo>
                  <a:cubicBezTo>
                    <a:pt x="8" y="66"/>
                    <a:pt x="9" y="67"/>
                    <a:pt x="9" y="68"/>
                  </a:cubicBezTo>
                  <a:cubicBezTo>
                    <a:pt x="9" y="70"/>
                    <a:pt x="8" y="72"/>
                    <a:pt x="7" y="73"/>
                  </a:cubicBezTo>
                  <a:cubicBezTo>
                    <a:pt x="4" y="76"/>
                    <a:pt x="1" y="81"/>
                    <a:pt x="2" y="83"/>
                  </a:cubicBezTo>
                  <a:cubicBezTo>
                    <a:pt x="2" y="85"/>
                    <a:pt x="1" y="86"/>
                    <a:pt x="0" y="87"/>
                  </a:cubicBezTo>
                  <a:cubicBezTo>
                    <a:pt x="1" y="88"/>
                    <a:pt x="1" y="88"/>
                    <a:pt x="1" y="89"/>
                  </a:cubicBezTo>
                  <a:cubicBezTo>
                    <a:pt x="1" y="89"/>
                    <a:pt x="1" y="90"/>
                    <a:pt x="2" y="91"/>
                  </a:cubicBezTo>
                  <a:cubicBezTo>
                    <a:pt x="2" y="93"/>
                    <a:pt x="3" y="94"/>
                    <a:pt x="4" y="95"/>
                  </a:cubicBezTo>
                  <a:cubicBezTo>
                    <a:pt x="5" y="97"/>
                    <a:pt x="7" y="100"/>
                    <a:pt x="9" y="103"/>
                  </a:cubicBezTo>
                  <a:cubicBezTo>
                    <a:pt x="9" y="103"/>
                    <a:pt x="9" y="103"/>
                    <a:pt x="9" y="103"/>
                  </a:cubicBezTo>
                  <a:cubicBezTo>
                    <a:pt x="10" y="105"/>
                    <a:pt x="11" y="108"/>
                    <a:pt x="11" y="111"/>
                  </a:cubicBezTo>
                  <a:cubicBezTo>
                    <a:pt x="11" y="112"/>
                    <a:pt x="11" y="113"/>
                    <a:pt x="11" y="113"/>
                  </a:cubicBezTo>
                  <a:cubicBezTo>
                    <a:pt x="11" y="115"/>
                    <a:pt x="11" y="116"/>
                    <a:pt x="11" y="117"/>
                  </a:cubicBezTo>
                  <a:cubicBezTo>
                    <a:pt x="12" y="117"/>
                    <a:pt x="12" y="118"/>
                    <a:pt x="14" y="120"/>
                  </a:cubicBezTo>
                  <a:cubicBezTo>
                    <a:pt x="17" y="124"/>
                    <a:pt x="23" y="125"/>
                    <a:pt x="27" y="128"/>
                  </a:cubicBezTo>
                  <a:cubicBezTo>
                    <a:pt x="29" y="131"/>
                    <a:pt x="32" y="134"/>
                    <a:pt x="36" y="138"/>
                  </a:cubicBezTo>
                  <a:cubicBezTo>
                    <a:pt x="38" y="140"/>
                    <a:pt x="39" y="142"/>
                    <a:pt x="39" y="143"/>
                  </a:cubicBezTo>
                  <a:cubicBezTo>
                    <a:pt x="40" y="145"/>
                    <a:pt x="40" y="146"/>
                    <a:pt x="42" y="148"/>
                  </a:cubicBezTo>
                  <a:cubicBezTo>
                    <a:pt x="44" y="150"/>
                    <a:pt x="45" y="152"/>
                    <a:pt x="46" y="154"/>
                  </a:cubicBezTo>
                  <a:cubicBezTo>
                    <a:pt x="46" y="154"/>
                    <a:pt x="46" y="154"/>
                    <a:pt x="46" y="154"/>
                  </a:cubicBezTo>
                  <a:cubicBezTo>
                    <a:pt x="46" y="154"/>
                    <a:pt x="46" y="154"/>
                    <a:pt x="46" y="154"/>
                  </a:cubicBezTo>
                  <a:cubicBezTo>
                    <a:pt x="47" y="156"/>
                    <a:pt x="48" y="156"/>
                    <a:pt x="48" y="157"/>
                  </a:cubicBezTo>
                  <a:cubicBezTo>
                    <a:pt x="49" y="157"/>
                    <a:pt x="49" y="157"/>
                    <a:pt x="51" y="157"/>
                  </a:cubicBezTo>
                  <a:cubicBezTo>
                    <a:pt x="57" y="157"/>
                    <a:pt x="64" y="157"/>
                    <a:pt x="64" y="157"/>
                  </a:cubicBezTo>
                  <a:cubicBezTo>
                    <a:pt x="65" y="157"/>
                    <a:pt x="66" y="158"/>
                    <a:pt x="66" y="158"/>
                  </a:cubicBezTo>
                  <a:cubicBezTo>
                    <a:pt x="66" y="158"/>
                    <a:pt x="67" y="160"/>
                    <a:pt x="68" y="161"/>
                  </a:cubicBezTo>
                  <a:cubicBezTo>
                    <a:pt x="69" y="163"/>
                    <a:pt x="71" y="164"/>
                    <a:pt x="71" y="165"/>
                  </a:cubicBezTo>
                  <a:cubicBezTo>
                    <a:pt x="71" y="165"/>
                    <a:pt x="72" y="165"/>
                    <a:pt x="72" y="165"/>
                  </a:cubicBezTo>
                  <a:cubicBezTo>
                    <a:pt x="72" y="165"/>
                    <a:pt x="73" y="165"/>
                    <a:pt x="74" y="164"/>
                  </a:cubicBezTo>
                  <a:cubicBezTo>
                    <a:pt x="75" y="164"/>
                    <a:pt x="77" y="164"/>
                    <a:pt x="79" y="163"/>
                  </a:cubicBezTo>
                  <a:cubicBezTo>
                    <a:pt x="84" y="162"/>
                    <a:pt x="88" y="161"/>
                    <a:pt x="92" y="161"/>
                  </a:cubicBezTo>
                  <a:cubicBezTo>
                    <a:pt x="93" y="161"/>
                    <a:pt x="94" y="161"/>
                    <a:pt x="95" y="160"/>
                  </a:cubicBezTo>
                  <a:cubicBezTo>
                    <a:pt x="95" y="159"/>
                    <a:pt x="96" y="158"/>
                    <a:pt x="97" y="156"/>
                  </a:cubicBezTo>
                  <a:cubicBezTo>
                    <a:pt x="98" y="155"/>
                    <a:pt x="100" y="154"/>
                    <a:pt x="101" y="154"/>
                  </a:cubicBezTo>
                  <a:cubicBezTo>
                    <a:pt x="102" y="154"/>
                    <a:pt x="102" y="154"/>
                    <a:pt x="103" y="153"/>
                  </a:cubicBezTo>
                  <a:cubicBezTo>
                    <a:pt x="104" y="153"/>
                    <a:pt x="105" y="151"/>
                    <a:pt x="107" y="151"/>
                  </a:cubicBezTo>
                  <a:cubicBezTo>
                    <a:pt x="106" y="150"/>
                    <a:pt x="106" y="150"/>
                    <a:pt x="105" y="149"/>
                  </a:cubicBezTo>
                  <a:cubicBezTo>
                    <a:pt x="104" y="148"/>
                    <a:pt x="102" y="146"/>
                    <a:pt x="100" y="144"/>
                  </a:cubicBezTo>
                  <a:cubicBezTo>
                    <a:pt x="96" y="140"/>
                    <a:pt x="96" y="140"/>
                    <a:pt x="93" y="137"/>
                  </a:cubicBezTo>
                  <a:cubicBezTo>
                    <a:pt x="92" y="136"/>
                    <a:pt x="91" y="135"/>
                    <a:pt x="90" y="134"/>
                  </a:cubicBezTo>
                  <a:cubicBezTo>
                    <a:pt x="89" y="133"/>
                    <a:pt x="88" y="132"/>
                    <a:pt x="88" y="130"/>
                  </a:cubicBezTo>
                  <a:cubicBezTo>
                    <a:pt x="88" y="128"/>
                    <a:pt x="89" y="127"/>
                    <a:pt x="90" y="126"/>
                  </a:cubicBezTo>
                  <a:cubicBezTo>
                    <a:pt x="91" y="124"/>
                    <a:pt x="93" y="124"/>
                    <a:pt x="94" y="124"/>
                  </a:cubicBezTo>
                  <a:cubicBezTo>
                    <a:pt x="96" y="124"/>
                    <a:pt x="97" y="124"/>
                    <a:pt x="97" y="124"/>
                  </a:cubicBezTo>
                  <a:cubicBezTo>
                    <a:pt x="97" y="122"/>
                    <a:pt x="96" y="118"/>
                    <a:pt x="96" y="114"/>
                  </a:cubicBezTo>
                  <a:cubicBezTo>
                    <a:pt x="96" y="110"/>
                    <a:pt x="97" y="107"/>
                    <a:pt x="99" y="105"/>
                  </a:cubicBezTo>
                  <a:cubicBezTo>
                    <a:pt x="101" y="103"/>
                    <a:pt x="103" y="102"/>
                    <a:pt x="104" y="102"/>
                  </a:cubicBezTo>
                  <a:cubicBezTo>
                    <a:pt x="106" y="102"/>
                    <a:pt x="107" y="102"/>
                    <a:pt x="107" y="102"/>
                  </a:cubicBezTo>
                  <a:cubicBezTo>
                    <a:pt x="107" y="102"/>
                    <a:pt x="107" y="102"/>
                    <a:pt x="107" y="102"/>
                  </a:cubicBezTo>
                  <a:cubicBezTo>
                    <a:pt x="107" y="101"/>
                    <a:pt x="107" y="101"/>
                    <a:pt x="107" y="100"/>
                  </a:cubicBezTo>
                  <a:cubicBezTo>
                    <a:pt x="107" y="98"/>
                    <a:pt x="107" y="97"/>
                    <a:pt x="107" y="95"/>
                  </a:cubicBezTo>
                  <a:cubicBezTo>
                    <a:pt x="107" y="92"/>
                    <a:pt x="108" y="89"/>
                    <a:pt x="110" y="87"/>
                  </a:cubicBezTo>
                  <a:cubicBezTo>
                    <a:pt x="112" y="85"/>
                    <a:pt x="114" y="85"/>
                    <a:pt x="115" y="84"/>
                  </a:cubicBezTo>
                  <a:cubicBezTo>
                    <a:pt x="116" y="84"/>
                    <a:pt x="117" y="84"/>
                    <a:pt x="117" y="83"/>
                  </a:cubicBezTo>
                  <a:cubicBezTo>
                    <a:pt x="117" y="83"/>
                    <a:pt x="117" y="82"/>
                    <a:pt x="117" y="81"/>
                  </a:cubicBezTo>
                  <a:cubicBezTo>
                    <a:pt x="117" y="74"/>
                    <a:pt x="117" y="69"/>
                    <a:pt x="117" y="64"/>
                  </a:cubicBezTo>
                  <a:cubicBezTo>
                    <a:pt x="117" y="58"/>
                    <a:pt x="121" y="54"/>
                    <a:pt x="124" y="51"/>
                  </a:cubicBezTo>
                  <a:cubicBezTo>
                    <a:pt x="127" y="48"/>
                    <a:pt x="129" y="46"/>
                    <a:pt x="129" y="46"/>
                  </a:cubicBezTo>
                  <a:cubicBezTo>
                    <a:pt x="129" y="45"/>
                    <a:pt x="129" y="45"/>
                    <a:pt x="129" y="45"/>
                  </a:cubicBezTo>
                  <a:cubicBezTo>
                    <a:pt x="135" y="42"/>
                    <a:pt x="135" y="42"/>
                    <a:pt x="135" y="42"/>
                  </a:cubicBezTo>
                  <a:cubicBezTo>
                    <a:pt x="134" y="41"/>
                    <a:pt x="133" y="40"/>
                    <a:pt x="130" y="38"/>
                  </a:cubicBezTo>
                  <a:cubicBezTo>
                    <a:pt x="124" y="34"/>
                    <a:pt x="127" y="33"/>
                    <a:pt x="127" y="28"/>
                  </a:cubicBezTo>
                  <a:cubicBezTo>
                    <a:pt x="126" y="23"/>
                    <a:pt x="127" y="16"/>
                    <a:pt x="124" y="10"/>
                  </a:cubicBezTo>
                  <a:cubicBezTo>
                    <a:pt x="121" y="4"/>
                    <a:pt x="118" y="5"/>
                    <a:pt x="117" y="3"/>
                  </a:cubicBezTo>
                  <a:cubicBezTo>
                    <a:pt x="116" y="2"/>
                    <a:pt x="115" y="1"/>
                    <a:pt x="114" y="0"/>
                  </a:cubicBezTo>
                  <a:cubicBezTo>
                    <a:pt x="111" y="2"/>
                    <a:pt x="109" y="4"/>
                    <a:pt x="106" y="7"/>
                  </a:cubicBezTo>
                  <a:cubicBezTo>
                    <a:pt x="104" y="9"/>
                    <a:pt x="103" y="9"/>
                    <a:pt x="103" y="10"/>
                  </a:cubicBezTo>
                  <a:cubicBezTo>
                    <a:pt x="102" y="11"/>
                    <a:pt x="101" y="12"/>
                    <a:pt x="100" y="12"/>
                  </a:cubicBezTo>
                  <a:cubicBezTo>
                    <a:pt x="99" y="12"/>
                    <a:pt x="98" y="12"/>
                    <a:pt x="97" y="12"/>
                  </a:cubicBezTo>
                  <a:cubicBezTo>
                    <a:pt x="87" y="12"/>
                    <a:pt x="87" y="12"/>
                    <a:pt x="87" y="12"/>
                  </a:cubicBezTo>
                  <a:cubicBezTo>
                    <a:pt x="86" y="12"/>
                    <a:pt x="83" y="13"/>
                    <a:pt x="79" y="13"/>
                  </a:cubicBezTo>
                  <a:cubicBezTo>
                    <a:pt x="79" y="13"/>
                    <a:pt x="79" y="13"/>
                    <a:pt x="79" y="13"/>
                  </a:cubicBezTo>
                  <a:cubicBezTo>
                    <a:pt x="77" y="13"/>
                    <a:pt x="75" y="13"/>
                    <a:pt x="73" y="11"/>
                  </a:cubicBezTo>
                  <a:cubicBezTo>
                    <a:pt x="72" y="10"/>
                    <a:pt x="72" y="10"/>
                    <a:pt x="71" y="10"/>
                  </a:cubicBezTo>
                  <a:cubicBezTo>
                    <a:pt x="69" y="10"/>
                    <a:pt x="66" y="11"/>
                    <a:pt x="60" y="11"/>
                  </a:cubicBezTo>
                  <a:cubicBezTo>
                    <a:pt x="52" y="11"/>
                    <a:pt x="32" y="10"/>
                    <a:pt x="26" y="10"/>
                  </a:cubicBezTo>
                  <a:cubicBezTo>
                    <a:pt x="26" y="18"/>
                    <a:pt x="26" y="24"/>
                    <a:pt x="26" y="25"/>
                  </a:cubicBezTo>
                  <a:cubicBezTo>
                    <a:pt x="26" y="27"/>
                    <a:pt x="25" y="29"/>
                    <a:pt x="23" y="2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2" name="Freeform 92"/>
            <p:cNvSpPr/>
            <p:nvPr/>
          </p:nvSpPr>
          <p:spPr bwMode="auto">
            <a:xfrm>
              <a:off x="7494588" y="3122613"/>
              <a:ext cx="449263" cy="168275"/>
            </a:xfrm>
            <a:custGeom>
              <a:avLst/>
              <a:gdLst>
                <a:gd name="T0" fmla="*/ 129 w 156"/>
                <a:gd name="T1" fmla="*/ 1 h 58"/>
                <a:gd name="T2" fmla="*/ 129 w 156"/>
                <a:gd name="T3" fmla="*/ 0 h 58"/>
                <a:gd name="T4" fmla="*/ 125 w 156"/>
                <a:gd name="T5" fmla="*/ 1 h 58"/>
                <a:gd name="T6" fmla="*/ 122 w 156"/>
                <a:gd name="T7" fmla="*/ 2 h 58"/>
                <a:gd name="T8" fmla="*/ 115 w 156"/>
                <a:gd name="T9" fmla="*/ 6 h 58"/>
                <a:gd name="T10" fmla="*/ 114 w 156"/>
                <a:gd name="T11" fmla="*/ 6 h 58"/>
                <a:gd name="T12" fmla="*/ 108 w 156"/>
                <a:gd name="T13" fmla="*/ 10 h 58"/>
                <a:gd name="T14" fmla="*/ 117 w 156"/>
                <a:gd name="T15" fmla="*/ 15 h 58"/>
                <a:gd name="T16" fmla="*/ 116 w 156"/>
                <a:gd name="T17" fmla="*/ 21 h 58"/>
                <a:gd name="T18" fmla="*/ 107 w 156"/>
                <a:gd name="T19" fmla="*/ 23 h 58"/>
                <a:gd name="T20" fmla="*/ 94 w 156"/>
                <a:gd name="T21" fmla="*/ 27 h 58"/>
                <a:gd name="T22" fmla="*/ 85 w 156"/>
                <a:gd name="T23" fmla="*/ 20 h 58"/>
                <a:gd name="T24" fmla="*/ 87 w 156"/>
                <a:gd name="T25" fmla="*/ 11 h 58"/>
                <a:gd name="T26" fmla="*/ 85 w 156"/>
                <a:gd name="T27" fmla="*/ 11 h 58"/>
                <a:gd name="T28" fmla="*/ 76 w 156"/>
                <a:gd name="T29" fmla="*/ 8 h 58"/>
                <a:gd name="T30" fmla="*/ 69 w 156"/>
                <a:gd name="T31" fmla="*/ 8 h 58"/>
                <a:gd name="T32" fmla="*/ 68 w 156"/>
                <a:gd name="T33" fmla="*/ 9 h 58"/>
                <a:gd name="T34" fmla="*/ 61 w 156"/>
                <a:gd name="T35" fmla="*/ 19 h 58"/>
                <a:gd name="T36" fmla="*/ 53 w 156"/>
                <a:gd name="T37" fmla="*/ 28 h 58"/>
                <a:gd name="T38" fmla="*/ 50 w 156"/>
                <a:gd name="T39" fmla="*/ 33 h 58"/>
                <a:gd name="T40" fmla="*/ 47 w 156"/>
                <a:gd name="T41" fmla="*/ 35 h 58"/>
                <a:gd name="T42" fmla="*/ 37 w 156"/>
                <a:gd name="T43" fmla="*/ 32 h 58"/>
                <a:gd name="T44" fmla="*/ 28 w 156"/>
                <a:gd name="T45" fmla="*/ 35 h 58"/>
                <a:gd name="T46" fmla="*/ 24 w 156"/>
                <a:gd name="T47" fmla="*/ 37 h 58"/>
                <a:gd name="T48" fmla="*/ 2 w 156"/>
                <a:gd name="T49" fmla="*/ 33 h 58"/>
                <a:gd name="T50" fmla="*/ 0 w 156"/>
                <a:gd name="T51" fmla="*/ 36 h 58"/>
                <a:gd name="T52" fmla="*/ 0 w 156"/>
                <a:gd name="T53" fmla="*/ 37 h 58"/>
                <a:gd name="T54" fmla="*/ 1 w 156"/>
                <a:gd name="T55" fmla="*/ 46 h 58"/>
                <a:gd name="T56" fmla="*/ 1 w 156"/>
                <a:gd name="T57" fmla="*/ 48 h 58"/>
                <a:gd name="T58" fmla="*/ 4 w 156"/>
                <a:gd name="T59" fmla="*/ 55 h 58"/>
                <a:gd name="T60" fmla="*/ 11 w 156"/>
                <a:gd name="T61" fmla="*/ 54 h 58"/>
                <a:gd name="T62" fmla="*/ 15 w 156"/>
                <a:gd name="T63" fmla="*/ 53 h 58"/>
                <a:gd name="T64" fmla="*/ 28 w 156"/>
                <a:gd name="T65" fmla="*/ 55 h 58"/>
                <a:gd name="T66" fmla="*/ 32 w 156"/>
                <a:gd name="T67" fmla="*/ 51 h 58"/>
                <a:gd name="T68" fmla="*/ 43 w 156"/>
                <a:gd name="T69" fmla="*/ 49 h 58"/>
                <a:gd name="T70" fmla="*/ 60 w 156"/>
                <a:gd name="T71" fmla="*/ 56 h 58"/>
                <a:gd name="T72" fmla="*/ 70 w 156"/>
                <a:gd name="T73" fmla="*/ 58 h 58"/>
                <a:gd name="T74" fmla="*/ 102 w 156"/>
                <a:gd name="T75" fmla="*/ 49 h 58"/>
                <a:gd name="T76" fmla="*/ 134 w 156"/>
                <a:gd name="T77" fmla="*/ 58 h 58"/>
                <a:gd name="T78" fmla="*/ 153 w 156"/>
                <a:gd name="T79" fmla="*/ 56 h 58"/>
                <a:gd name="T80" fmla="*/ 156 w 156"/>
                <a:gd name="T81" fmla="*/ 52 h 58"/>
                <a:gd name="T82" fmla="*/ 156 w 156"/>
                <a:gd name="T83" fmla="*/ 51 h 58"/>
                <a:gd name="T84" fmla="*/ 148 w 156"/>
                <a:gd name="T85" fmla="*/ 43 h 58"/>
                <a:gd name="T86" fmla="*/ 144 w 156"/>
                <a:gd name="T87" fmla="*/ 38 h 58"/>
                <a:gd name="T88" fmla="*/ 142 w 156"/>
                <a:gd name="T89" fmla="*/ 37 h 58"/>
                <a:gd name="T90" fmla="*/ 141 w 156"/>
                <a:gd name="T91" fmla="*/ 36 h 58"/>
                <a:gd name="T92" fmla="*/ 130 w 156"/>
                <a:gd name="T93" fmla="*/ 29 h 58"/>
                <a:gd name="T94" fmla="*/ 121 w 156"/>
                <a:gd name="T95" fmla="*/ 21 h 58"/>
                <a:gd name="T96" fmla="*/ 121 w 156"/>
                <a:gd name="T97" fmla="*/ 15 h 58"/>
                <a:gd name="T98" fmla="*/ 124 w 156"/>
                <a:gd name="T99" fmla="*/ 13 h 58"/>
                <a:gd name="T100" fmla="*/ 129 w 156"/>
                <a:gd name="T101" fmla="*/ 8 h 58"/>
                <a:gd name="T102" fmla="*/ 126 w 156"/>
                <a:gd name="T103"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58">
                  <a:moveTo>
                    <a:pt x="127" y="2"/>
                  </a:moveTo>
                  <a:cubicBezTo>
                    <a:pt x="128" y="1"/>
                    <a:pt x="128" y="1"/>
                    <a:pt x="129" y="1"/>
                  </a:cubicBezTo>
                  <a:cubicBezTo>
                    <a:pt x="129" y="0"/>
                    <a:pt x="130" y="0"/>
                    <a:pt x="130" y="0"/>
                  </a:cubicBezTo>
                  <a:cubicBezTo>
                    <a:pt x="130" y="0"/>
                    <a:pt x="130" y="0"/>
                    <a:pt x="129" y="0"/>
                  </a:cubicBezTo>
                  <a:cubicBezTo>
                    <a:pt x="128" y="1"/>
                    <a:pt x="126" y="1"/>
                    <a:pt x="125" y="1"/>
                  </a:cubicBezTo>
                  <a:cubicBezTo>
                    <a:pt x="125" y="1"/>
                    <a:pt x="125" y="1"/>
                    <a:pt x="125" y="1"/>
                  </a:cubicBezTo>
                  <a:cubicBezTo>
                    <a:pt x="124" y="1"/>
                    <a:pt x="124" y="1"/>
                    <a:pt x="124" y="2"/>
                  </a:cubicBezTo>
                  <a:cubicBezTo>
                    <a:pt x="124" y="2"/>
                    <a:pt x="123" y="2"/>
                    <a:pt x="122" y="2"/>
                  </a:cubicBezTo>
                  <a:cubicBezTo>
                    <a:pt x="121" y="3"/>
                    <a:pt x="119" y="4"/>
                    <a:pt x="118" y="5"/>
                  </a:cubicBezTo>
                  <a:cubicBezTo>
                    <a:pt x="117" y="5"/>
                    <a:pt x="116" y="6"/>
                    <a:pt x="115" y="6"/>
                  </a:cubicBezTo>
                  <a:cubicBezTo>
                    <a:pt x="115" y="6"/>
                    <a:pt x="115" y="6"/>
                    <a:pt x="115" y="6"/>
                  </a:cubicBezTo>
                  <a:cubicBezTo>
                    <a:pt x="115" y="6"/>
                    <a:pt x="114" y="6"/>
                    <a:pt x="114" y="6"/>
                  </a:cubicBezTo>
                  <a:cubicBezTo>
                    <a:pt x="113" y="7"/>
                    <a:pt x="112" y="7"/>
                    <a:pt x="111" y="8"/>
                  </a:cubicBezTo>
                  <a:cubicBezTo>
                    <a:pt x="110" y="8"/>
                    <a:pt x="109" y="9"/>
                    <a:pt x="108" y="10"/>
                  </a:cubicBezTo>
                  <a:cubicBezTo>
                    <a:pt x="109" y="10"/>
                    <a:pt x="110" y="11"/>
                    <a:pt x="110" y="11"/>
                  </a:cubicBezTo>
                  <a:cubicBezTo>
                    <a:pt x="113" y="12"/>
                    <a:pt x="115" y="13"/>
                    <a:pt x="117" y="15"/>
                  </a:cubicBezTo>
                  <a:cubicBezTo>
                    <a:pt x="117" y="15"/>
                    <a:pt x="118" y="16"/>
                    <a:pt x="118" y="17"/>
                  </a:cubicBezTo>
                  <a:cubicBezTo>
                    <a:pt x="118" y="19"/>
                    <a:pt x="117" y="20"/>
                    <a:pt x="116" y="21"/>
                  </a:cubicBezTo>
                  <a:cubicBezTo>
                    <a:pt x="116" y="21"/>
                    <a:pt x="115" y="22"/>
                    <a:pt x="114" y="22"/>
                  </a:cubicBezTo>
                  <a:cubicBezTo>
                    <a:pt x="112" y="23"/>
                    <a:pt x="109" y="23"/>
                    <a:pt x="107" y="23"/>
                  </a:cubicBezTo>
                  <a:cubicBezTo>
                    <a:pt x="105" y="23"/>
                    <a:pt x="105" y="24"/>
                    <a:pt x="103" y="25"/>
                  </a:cubicBezTo>
                  <a:cubicBezTo>
                    <a:pt x="102" y="26"/>
                    <a:pt x="99" y="27"/>
                    <a:pt x="94" y="27"/>
                  </a:cubicBezTo>
                  <a:cubicBezTo>
                    <a:pt x="91" y="27"/>
                    <a:pt x="89" y="26"/>
                    <a:pt x="87" y="25"/>
                  </a:cubicBezTo>
                  <a:cubicBezTo>
                    <a:pt x="86" y="24"/>
                    <a:pt x="85" y="22"/>
                    <a:pt x="85" y="20"/>
                  </a:cubicBezTo>
                  <a:cubicBezTo>
                    <a:pt x="85" y="17"/>
                    <a:pt x="87" y="14"/>
                    <a:pt x="87" y="11"/>
                  </a:cubicBezTo>
                  <a:cubicBezTo>
                    <a:pt x="87" y="11"/>
                    <a:pt x="87" y="11"/>
                    <a:pt x="87" y="11"/>
                  </a:cubicBezTo>
                  <a:cubicBezTo>
                    <a:pt x="87" y="11"/>
                    <a:pt x="86" y="12"/>
                    <a:pt x="85" y="11"/>
                  </a:cubicBezTo>
                  <a:cubicBezTo>
                    <a:pt x="85" y="11"/>
                    <a:pt x="85" y="11"/>
                    <a:pt x="85" y="11"/>
                  </a:cubicBezTo>
                  <a:cubicBezTo>
                    <a:pt x="85" y="11"/>
                    <a:pt x="85" y="11"/>
                    <a:pt x="84" y="10"/>
                  </a:cubicBezTo>
                  <a:cubicBezTo>
                    <a:pt x="83" y="10"/>
                    <a:pt x="81" y="9"/>
                    <a:pt x="76" y="8"/>
                  </a:cubicBezTo>
                  <a:cubicBezTo>
                    <a:pt x="73" y="7"/>
                    <a:pt x="72" y="7"/>
                    <a:pt x="71" y="7"/>
                  </a:cubicBezTo>
                  <a:cubicBezTo>
                    <a:pt x="70" y="7"/>
                    <a:pt x="70" y="7"/>
                    <a:pt x="69" y="8"/>
                  </a:cubicBezTo>
                  <a:cubicBezTo>
                    <a:pt x="69" y="8"/>
                    <a:pt x="69" y="8"/>
                    <a:pt x="68" y="8"/>
                  </a:cubicBezTo>
                  <a:cubicBezTo>
                    <a:pt x="68" y="8"/>
                    <a:pt x="68" y="9"/>
                    <a:pt x="68" y="9"/>
                  </a:cubicBezTo>
                  <a:cubicBezTo>
                    <a:pt x="68" y="9"/>
                    <a:pt x="64" y="13"/>
                    <a:pt x="61" y="16"/>
                  </a:cubicBezTo>
                  <a:cubicBezTo>
                    <a:pt x="61" y="16"/>
                    <a:pt x="61" y="17"/>
                    <a:pt x="61" y="19"/>
                  </a:cubicBezTo>
                  <a:cubicBezTo>
                    <a:pt x="60" y="21"/>
                    <a:pt x="59" y="24"/>
                    <a:pt x="56" y="25"/>
                  </a:cubicBezTo>
                  <a:cubicBezTo>
                    <a:pt x="55" y="25"/>
                    <a:pt x="54" y="26"/>
                    <a:pt x="53" y="28"/>
                  </a:cubicBezTo>
                  <a:cubicBezTo>
                    <a:pt x="52" y="29"/>
                    <a:pt x="51" y="31"/>
                    <a:pt x="51" y="32"/>
                  </a:cubicBezTo>
                  <a:cubicBezTo>
                    <a:pt x="51" y="33"/>
                    <a:pt x="50" y="33"/>
                    <a:pt x="50" y="33"/>
                  </a:cubicBezTo>
                  <a:cubicBezTo>
                    <a:pt x="50" y="34"/>
                    <a:pt x="50" y="35"/>
                    <a:pt x="49" y="35"/>
                  </a:cubicBezTo>
                  <a:cubicBezTo>
                    <a:pt x="49" y="35"/>
                    <a:pt x="48" y="35"/>
                    <a:pt x="47" y="35"/>
                  </a:cubicBezTo>
                  <a:cubicBezTo>
                    <a:pt x="47" y="35"/>
                    <a:pt x="47" y="35"/>
                    <a:pt x="45" y="34"/>
                  </a:cubicBezTo>
                  <a:cubicBezTo>
                    <a:pt x="43" y="34"/>
                    <a:pt x="41" y="33"/>
                    <a:pt x="37" y="32"/>
                  </a:cubicBezTo>
                  <a:cubicBezTo>
                    <a:pt x="36" y="32"/>
                    <a:pt x="35" y="31"/>
                    <a:pt x="34" y="31"/>
                  </a:cubicBezTo>
                  <a:cubicBezTo>
                    <a:pt x="31" y="31"/>
                    <a:pt x="30" y="33"/>
                    <a:pt x="28" y="35"/>
                  </a:cubicBezTo>
                  <a:cubicBezTo>
                    <a:pt x="27" y="36"/>
                    <a:pt x="25" y="37"/>
                    <a:pt x="24" y="37"/>
                  </a:cubicBezTo>
                  <a:cubicBezTo>
                    <a:pt x="24" y="37"/>
                    <a:pt x="24" y="37"/>
                    <a:pt x="24" y="37"/>
                  </a:cubicBezTo>
                  <a:cubicBezTo>
                    <a:pt x="21" y="37"/>
                    <a:pt x="19" y="36"/>
                    <a:pt x="16" y="35"/>
                  </a:cubicBezTo>
                  <a:cubicBezTo>
                    <a:pt x="11" y="35"/>
                    <a:pt x="5" y="33"/>
                    <a:pt x="2" y="33"/>
                  </a:cubicBezTo>
                  <a:cubicBezTo>
                    <a:pt x="2" y="33"/>
                    <a:pt x="2" y="33"/>
                    <a:pt x="2" y="33"/>
                  </a:cubicBezTo>
                  <a:cubicBezTo>
                    <a:pt x="2" y="34"/>
                    <a:pt x="1" y="35"/>
                    <a:pt x="0" y="36"/>
                  </a:cubicBezTo>
                  <a:cubicBezTo>
                    <a:pt x="0" y="36"/>
                    <a:pt x="0" y="36"/>
                    <a:pt x="0" y="36"/>
                  </a:cubicBezTo>
                  <a:cubicBezTo>
                    <a:pt x="0" y="36"/>
                    <a:pt x="0" y="37"/>
                    <a:pt x="0" y="37"/>
                  </a:cubicBezTo>
                  <a:cubicBezTo>
                    <a:pt x="2" y="39"/>
                    <a:pt x="2" y="40"/>
                    <a:pt x="2" y="42"/>
                  </a:cubicBezTo>
                  <a:cubicBezTo>
                    <a:pt x="2" y="43"/>
                    <a:pt x="2" y="45"/>
                    <a:pt x="1" y="46"/>
                  </a:cubicBezTo>
                  <a:cubicBezTo>
                    <a:pt x="1" y="46"/>
                    <a:pt x="1" y="47"/>
                    <a:pt x="1" y="47"/>
                  </a:cubicBezTo>
                  <a:cubicBezTo>
                    <a:pt x="1" y="48"/>
                    <a:pt x="1" y="48"/>
                    <a:pt x="1" y="48"/>
                  </a:cubicBezTo>
                  <a:cubicBezTo>
                    <a:pt x="1" y="49"/>
                    <a:pt x="2" y="51"/>
                    <a:pt x="3" y="52"/>
                  </a:cubicBezTo>
                  <a:cubicBezTo>
                    <a:pt x="3" y="53"/>
                    <a:pt x="4" y="54"/>
                    <a:pt x="4" y="55"/>
                  </a:cubicBezTo>
                  <a:cubicBezTo>
                    <a:pt x="5" y="55"/>
                    <a:pt x="6" y="55"/>
                    <a:pt x="8" y="55"/>
                  </a:cubicBezTo>
                  <a:cubicBezTo>
                    <a:pt x="9" y="55"/>
                    <a:pt x="11" y="55"/>
                    <a:pt x="11" y="54"/>
                  </a:cubicBezTo>
                  <a:cubicBezTo>
                    <a:pt x="11" y="54"/>
                    <a:pt x="11" y="54"/>
                    <a:pt x="11" y="54"/>
                  </a:cubicBezTo>
                  <a:cubicBezTo>
                    <a:pt x="12" y="53"/>
                    <a:pt x="13" y="53"/>
                    <a:pt x="15" y="53"/>
                  </a:cubicBezTo>
                  <a:cubicBezTo>
                    <a:pt x="17" y="53"/>
                    <a:pt x="19" y="54"/>
                    <a:pt x="22" y="54"/>
                  </a:cubicBezTo>
                  <a:cubicBezTo>
                    <a:pt x="25" y="54"/>
                    <a:pt x="27" y="55"/>
                    <a:pt x="28" y="55"/>
                  </a:cubicBezTo>
                  <a:cubicBezTo>
                    <a:pt x="29" y="55"/>
                    <a:pt x="29" y="55"/>
                    <a:pt x="30" y="54"/>
                  </a:cubicBezTo>
                  <a:cubicBezTo>
                    <a:pt x="31" y="53"/>
                    <a:pt x="31" y="52"/>
                    <a:pt x="32" y="51"/>
                  </a:cubicBezTo>
                  <a:cubicBezTo>
                    <a:pt x="33" y="49"/>
                    <a:pt x="35" y="47"/>
                    <a:pt x="38" y="47"/>
                  </a:cubicBezTo>
                  <a:cubicBezTo>
                    <a:pt x="40" y="47"/>
                    <a:pt x="41" y="48"/>
                    <a:pt x="43" y="49"/>
                  </a:cubicBezTo>
                  <a:cubicBezTo>
                    <a:pt x="44" y="50"/>
                    <a:pt x="45" y="51"/>
                    <a:pt x="47" y="52"/>
                  </a:cubicBezTo>
                  <a:cubicBezTo>
                    <a:pt x="49" y="54"/>
                    <a:pt x="52" y="56"/>
                    <a:pt x="60" y="56"/>
                  </a:cubicBezTo>
                  <a:cubicBezTo>
                    <a:pt x="63" y="56"/>
                    <a:pt x="65" y="57"/>
                    <a:pt x="67" y="57"/>
                  </a:cubicBezTo>
                  <a:cubicBezTo>
                    <a:pt x="68" y="58"/>
                    <a:pt x="69" y="58"/>
                    <a:pt x="70" y="58"/>
                  </a:cubicBezTo>
                  <a:cubicBezTo>
                    <a:pt x="71" y="58"/>
                    <a:pt x="72" y="58"/>
                    <a:pt x="74" y="57"/>
                  </a:cubicBezTo>
                  <a:cubicBezTo>
                    <a:pt x="83" y="51"/>
                    <a:pt x="93" y="49"/>
                    <a:pt x="102" y="49"/>
                  </a:cubicBezTo>
                  <a:cubicBezTo>
                    <a:pt x="106" y="49"/>
                    <a:pt x="111" y="51"/>
                    <a:pt x="116" y="53"/>
                  </a:cubicBezTo>
                  <a:cubicBezTo>
                    <a:pt x="121" y="55"/>
                    <a:pt x="127" y="57"/>
                    <a:pt x="134" y="58"/>
                  </a:cubicBezTo>
                  <a:cubicBezTo>
                    <a:pt x="138" y="58"/>
                    <a:pt x="141" y="58"/>
                    <a:pt x="143" y="58"/>
                  </a:cubicBezTo>
                  <a:cubicBezTo>
                    <a:pt x="149" y="58"/>
                    <a:pt x="151" y="57"/>
                    <a:pt x="153" y="56"/>
                  </a:cubicBezTo>
                  <a:cubicBezTo>
                    <a:pt x="155" y="55"/>
                    <a:pt x="156" y="54"/>
                    <a:pt x="156" y="54"/>
                  </a:cubicBezTo>
                  <a:cubicBezTo>
                    <a:pt x="156" y="54"/>
                    <a:pt x="156" y="54"/>
                    <a:pt x="156" y="52"/>
                  </a:cubicBezTo>
                  <a:cubicBezTo>
                    <a:pt x="156" y="52"/>
                    <a:pt x="156" y="52"/>
                    <a:pt x="156" y="52"/>
                  </a:cubicBezTo>
                  <a:cubicBezTo>
                    <a:pt x="156" y="52"/>
                    <a:pt x="156" y="51"/>
                    <a:pt x="156" y="51"/>
                  </a:cubicBezTo>
                  <a:cubicBezTo>
                    <a:pt x="155" y="50"/>
                    <a:pt x="154" y="49"/>
                    <a:pt x="154" y="48"/>
                  </a:cubicBezTo>
                  <a:cubicBezTo>
                    <a:pt x="152" y="46"/>
                    <a:pt x="150" y="44"/>
                    <a:pt x="148" y="43"/>
                  </a:cubicBezTo>
                  <a:cubicBezTo>
                    <a:pt x="145" y="40"/>
                    <a:pt x="144" y="39"/>
                    <a:pt x="144" y="39"/>
                  </a:cubicBezTo>
                  <a:cubicBezTo>
                    <a:pt x="144" y="39"/>
                    <a:pt x="144" y="39"/>
                    <a:pt x="144" y="38"/>
                  </a:cubicBezTo>
                  <a:cubicBezTo>
                    <a:pt x="143" y="38"/>
                    <a:pt x="143" y="38"/>
                    <a:pt x="142" y="37"/>
                  </a:cubicBezTo>
                  <a:cubicBezTo>
                    <a:pt x="142" y="37"/>
                    <a:pt x="142" y="37"/>
                    <a:pt x="142" y="37"/>
                  </a:cubicBezTo>
                  <a:cubicBezTo>
                    <a:pt x="142" y="37"/>
                    <a:pt x="142" y="37"/>
                    <a:pt x="142" y="37"/>
                  </a:cubicBezTo>
                  <a:cubicBezTo>
                    <a:pt x="142" y="37"/>
                    <a:pt x="141" y="37"/>
                    <a:pt x="141" y="36"/>
                  </a:cubicBezTo>
                  <a:cubicBezTo>
                    <a:pt x="140" y="36"/>
                    <a:pt x="139" y="35"/>
                    <a:pt x="137" y="34"/>
                  </a:cubicBezTo>
                  <a:cubicBezTo>
                    <a:pt x="135" y="33"/>
                    <a:pt x="132" y="31"/>
                    <a:pt x="130" y="29"/>
                  </a:cubicBezTo>
                  <a:cubicBezTo>
                    <a:pt x="128" y="28"/>
                    <a:pt x="127" y="28"/>
                    <a:pt x="126" y="27"/>
                  </a:cubicBezTo>
                  <a:cubicBezTo>
                    <a:pt x="125" y="26"/>
                    <a:pt x="122" y="23"/>
                    <a:pt x="121" y="21"/>
                  </a:cubicBezTo>
                  <a:cubicBezTo>
                    <a:pt x="120" y="20"/>
                    <a:pt x="120" y="19"/>
                    <a:pt x="120" y="18"/>
                  </a:cubicBezTo>
                  <a:cubicBezTo>
                    <a:pt x="119" y="17"/>
                    <a:pt x="120" y="16"/>
                    <a:pt x="121" y="15"/>
                  </a:cubicBezTo>
                  <a:cubicBezTo>
                    <a:pt x="121" y="15"/>
                    <a:pt x="122" y="15"/>
                    <a:pt x="123" y="15"/>
                  </a:cubicBezTo>
                  <a:cubicBezTo>
                    <a:pt x="123" y="15"/>
                    <a:pt x="123" y="15"/>
                    <a:pt x="124" y="13"/>
                  </a:cubicBezTo>
                  <a:cubicBezTo>
                    <a:pt x="125" y="12"/>
                    <a:pt x="126" y="10"/>
                    <a:pt x="128" y="8"/>
                  </a:cubicBezTo>
                  <a:cubicBezTo>
                    <a:pt x="128" y="8"/>
                    <a:pt x="128" y="8"/>
                    <a:pt x="129" y="8"/>
                  </a:cubicBezTo>
                  <a:cubicBezTo>
                    <a:pt x="128" y="8"/>
                    <a:pt x="128" y="7"/>
                    <a:pt x="127" y="7"/>
                  </a:cubicBezTo>
                  <a:cubicBezTo>
                    <a:pt x="127" y="6"/>
                    <a:pt x="126" y="5"/>
                    <a:pt x="126" y="4"/>
                  </a:cubicBezTo>
                  <a:cubicBezTo>
                    <a:pt x="126" y="3"/>
                    <a:pt x="127" y="2"/>
                    <a:pt x="127" y="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3" name="Freeform 93"/>
            <p:cNvSpPr/>
            <p:nvPr/>
          </p:nvSpPr>
          <p:spPr bwMode="auto">
            <a:xfrm>
              <a:off x="6734175" y="3400426"/>
              <a:ext cx="490538" cy="481013"/>
            </a:xfrm>
            <a:custGeom>
              <a:avLst/>
              <a:gdLst>
                <a:gd name="T0" fmla="*/ 101 w 170"/>
                <a:gd name="T1" fmla="*/ 167 h 167"/>
                <a:gd name="T2" fmla="*/ 107 w 170"/>
                <a:gd name="T3" fmla="*/ 167 h 167"/>
                <a:gd name="T4" fmla="*/ 161 w 170"/>
                <a:gd name="T5" fmla="*/ 133 h 167"/>
                <a:gd name="T6" fmla="*/ 170 w 170"/>
                <a:gd name="T7" fmla="*/ 128 h 167"/>
                <a:gd name="T8" fmla="*/ 169 w 170"/>
                <a:gd name="T9" fmla="*/ 125 h 167"/>
                <a:gd name="T10" fmla="*/ 159 w 170"/>
                <a:gd name="T11" fmla="*/ 122 h 167"/>
                <a:gd name="T12" fmla="*/ 154 w 170"/>
                <a:gd name="T13" fmla="*/ 118 h 167"/>
                <a:gd name="T14" fmla="*/ 150 w 170"/>
                <a:gd name="T15" fmla="*/ 109 h 167"/>
                <a:gd name="T16" fmla="*/ 150 w 170"/>
                <a:gd name="T17" fmla="*/ 103 h 167"/>
                <a:gd name="T18" fmla="*/ 152 w 170"/>
                <a:gd name="T19" fmla="*/ 95 h 167"/>
                <a:gd name="T20" fmla="*/ 154 w 170"/>
                <a:gd name="T21" fmla="*/ 83 h 167"/>
                <a:gd name="T22" fmla="*/ 150 w 170"/>
                <a:gd name="T23" fmla="*/ 73 h 167"/>
                <a:gd name="T24" fmla="*/ 149 w 170"/>
                <a:gd name="T25" fmla="*/ 68 h 167"/>
                <a:gd name="T26" fmla="*/ 137 w 170"/>
                <a:gd name="T27" fmla="*/ 42 h 167"/>
                <a:gd name="T28" fmla="*/ 133 w 170"/>
                <a:gd name="T29" fmla="*/ 32 h 167"/>
                <a:gd name="T30" fmla="*/ 139 w 170"/>
                <a:gd name="T31" fmla="*/ 22 h 167"/>
                <a:gd name="T32" fmla="*/ 139 w 170"/>
                <a:gd name="T33" fmla="*/ 16 h 167"/>
                <a:gd name="T34" fmla="*/ 136 w 170"/>
                <a:gd name="T35" fmla="*/ 4 h 167"/>
                <a:gd name="T36" fmla="*/ 122 w 170"/>
                <a:gd name="T37" fmla="*/ 6 h 167"/>
                <a:gd name="T38" fmla="*/ 91 w 170"/>
                <a:gd name="T39" fmla="*/ 8 h 167"/>
                <a:gd name="T40" fmla="*/ 58 w 170"/>
                <a:gd name="T41" fmla="*/ 20 h 167"/>
                <a:gd name="T42" fmla="*/ 58 w 170"/>
                <a:gd name="T43" fmla="*/ 26 h 167"/>
                <a:gd name="T44" fmla="*/ 64 w 170"/>
                <a:gd name="T45" fmla="*/ 46 h 167"/>
                <a:gd name="T46" fmla="*/ 56 w 170"/>
                <a:gd name="T47" fmla="*/ 53 h 167"/>
                <a:gd name="T48" fmla="*/ 45 w 170"/>
                <a:gd name="T49" fmla="*/ 57 h 167"/>
                <a:gd name="T50" fmla="*/ 40 w 170"/>
                <a:gd name="T51" fmla="*/ 64 h 167"/>
                <a:gd name="T52" fmla="*/ 14 w 170"/>
                <a:gd name="T53" fmla="*/ 76 h 167"/>
                <a:gd name="T54" fmla="*/ 3 w 170"/>
                <a:gd name="T55" fmla="*/ 83 h 167"/>
                <a:gd name="T56" fmla="*/ 1 w 170"/>
                <a:gd name="T57" fmla="*/ 90 h 167"/>
                <a:gd name="T58" fmla="*/ 51 w 170"/>
                <a:gd name="T59" fmla="*/ 126 h 167"/>
                <a:gd name="T60" fmla="*/ 85 w 170"/>
                <a:gd name="T61" fmla="*/ 150 h 167"/>
                <a:gd name="T62" fmla="*/ 90 w 170"/>
                <a:gd name="T63" fmla="*/ 156 h 167"/>
                <a:gd name="T64" fmla="*/ 99 w 170"/>
                <a:gd name="T65" fmla="*/ 162 h 167"/>
                <a:gd name="T66" fmla="*/ 99 w 170"/>
                <a:gd name="T6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167">
                  <a:moveTo>
                    <a:pt x="99" y="167"/>
                  </a:moveTo>
                  <a:cubicBezTo>
                    <a:pt x="100" y="167"/>
                    <a:pt x="99" y="167"/>
                    <a:pt x="101" y="167"/>
                  </a:cubicBezTo>
                  <a:cubicBezTo>
                    <a:pt x="102" y="167"/>
                    <a:pt x="104" y="167"/>
                    <a:pt x="107" y="167"/>
                  </a:cubicBezTo>
                  <a:cubicBezTo>
                    <a:pt x="107" y="167"/>
                    <a:pt x="107" y="167"/>
                    <a:pt x="107" y="167"/>
                  </a:cubicBezTo>
                  <a:cubicBezTo>
                    <a:pt x="113" y="166"/>
                    <a:pt x="120" y="164"/>
                    <a:pt x="124" y="160"/>
                  </a:cubicBezTo>
                  <a:cubicBezTo>
                    <a:pt x="130" y="154"/>
                    <a:pt x="151" y="137"/>
                    <a:pt x="161" y="133"/>
                  </a:cubicBezTo>
                  <a:cubicBezTo>
                    <a:pt x="162" y="132"/>
                    <a:pt x="163" y="132"/>
                    <a:pt x="164" y="132"/>
                  </a:cubicBezTo>
                  <a:cubicBezTo>
                    <a:pt x="166" y="132"/>
                    <a:pt x="169" y="130"/>
                    <a:pt x="170" y="128"/>
                  </a:cubicBezTo>
                  <a:cubicBezTo>
                    <a:pt x="170" y="128"/>
                    <a:pt x="170" y="128"/>
                    <a:pt x="170" y="128"/>
                  </a:cubicBezTo>
                  <a:cubicBezTo>
                    <a:pt x="170" y="127"/>
                    <a:pt x="169" y="126"/>
                    <a:pt x="169" y="125"/>
                  </a:cubicBezTo>
                  <a:cubicBezTo>
                    <a:pt x="168" y="123"/>
                    <a:pt x="166" y="122"/>
                    <a:pt x="163" y="122"/>
                  </a:cubicBezTo>
                  <a:cubicBezTo>
                    <a:pt x="161" y="122"/>
                    <a:pt x="160" y="122"/>
                    <a:pt x="159" y="122"/>
                  </a:cubicBezTo>
                  <a:cubicBezTo>
                    <a:pt x="157" y="122"/>
                    <a:pt x="156" y="121"/>
                    <a:pt x="155" y="120"/>
                  </a:cubicBezTo>
                  <a:cubicBezTo>
                    <a:pt x="154" y="119"/>
                    <a:pt x="154" y="118"/>
                    <a:pt x="154" y="118"/>
                  </a:cubicBezTo>
                  <a:cubicBezTo>
                    <a:pt x="154" y="117"/>
                    <a:pt x="154" y="116"/>
                    <a:pt x="154" y="114"/>
                  </a:cubicBezTo>
                  <a:cubicBezTo>
                    <a:pt x="154" y="112"/>
                    <a:pt x="152" y="111"/>
                    <a:pt x="150" y="109"/>
                  </a:cubicBezTo>
                  <a:cubicBezTo>
                    <a:pt x="149" y="108"/>
                    <a:pt x="149" y="107"/>
                    <a:pt x="149" y="106"/>
                  </a:cubicBezTo>
                  <a:cubicBezTo>
                    <a:pt x="149" y="104"/>
                    <a:pt x="149" y="103"/>
                    <a:pt x="150" y="103"/>
                  </a:cubicBezTo>
                  <a:cubicBezTo>
                    <a:pt x="151" y="101"/>
                    <a:pt x="152" y="101"/>
                    <a:pt x="152" y="101"/>
                  </a:cubicBezTo>
                  <a:cubicBezTo>
                    <a:pt x="152" y="100"/>
                    <a:pt x="152" y="99"/>
                    <a:pt x="152" y="95"/>
                  </a:cubicBezTo>
                  <a:cubicBezTo>
                    <a:pt x="152" y="89"/>
                    <a:pt x="154" y="86"/>
                    <a:pt x="154" y="84"/>
                  </a:cubicBezTo>
                  <a:cubicBezTo>
                    <a:pt x="154" y="84"/>
                    <a:pt x="154" y="83"/>
                    <a:pt x="154" y="83"/>
                  </a:cubicBezTo>
                  <a:cubicBezTo>
                    <a:pt x="153" y="81"/>
                    <a:pt x="152" y="78"/>
                    <a:pt x="152" y="76"/>
                  </a:cubicBezTo>
                  <a:cubicBezTo>
                    <a:pt x="151" y="74"/>
                    <a:pt x="151" y="73"/>
                    <a:pt x="150" y="73"/>
                  </a:cubicBezTo>
                  <a:cubicBezTo>
                    <a:pt x="150" y="72"/>
                    <a:pt x="149" y="71"/>
                    <a:pt x="149" y="70"/>
                  </a:cubicBezTo>
                  <a:cubicBezTo>
                    <a:pt x="149" y="70"/>
                    <a:pt x="149" y="69"/>
                    <a:pt x="149" y="68"/>
                  </a:cubicBezTo>
                  <a:cubicBezTo>
                    <a:pt x="149" y="67"/>
                    <a:pt x="149" y="67"/>
                    <a:pt x="148" y="64"/>
                  </a:cubicBezTo>
                  <a:cubicBezTo>
                    <a:pt x="146" y="59"/>
                    <a:pt x="139" y="48"/>
                    <a:pt x="137" y="42"/>
                  </a:cubicBezTo>
                  <a:cubicBezTo>
                    <a:pt x="136" y="40"/>
                    <a:pt x="136" y="39"/>
                    <a:pt x="135" y="37"/>
                  </a:cubicBezTo>
                  <a:cubicBezTo>
                    <a:pt x="134" y="36"/>
                    <a:pt x="133" y="34"/>
                    <a:pt x="133" y="32"/>
                  </a:cubicBezTo>
                  <a:cubicBezTo>
                    <a:pt x="133" y="30"/>
                    <a:pt x="134" y="28"/>
                    <a:pt x="136" y="26"/>
                  </a:cubicBezTo>
                  <a:cubicBezTo>
                    <a:pt x="138" y="24"/>
                    <a:pt x="139" y="23"/>
                    <a:pt x="139" y="22"/>
                  </a:cubicBezTo>
                  <a:cubicBezTo>
                    <a:pt x="139" y="21"/>
                    <a:pt x="139" y="20"/>
                    <a:pt x="139" y="18"/>
                  </a:cubicBezTo>
                  <a:cubicBezTo>
                    <a:pt x="139" y="18"/>
                    <a:pt x="139" y="17"/>
                    <a:pt x="139" y="16"/>
                  </a:cubicBezTo>
                  <a:cubicBezTo>
                    <a:pt x="139" y="13"/>
                    <a:pt x="140" y="8"/>
                    <a:pt x="142" y="4"/>
                  </a:cubicBezTo>
                  <a:cubicBezTo>
                    <a:pt x="140" y="4"/>
                    <a:pt x="139" y="4"/>
                    <a:pt x="136" y="4"/>
                  </a:cubicBezTo>
                  <a:cubicBezTo>
                    <a:pt x="129" y="6"/>
                    <a:pt x="134" y="5"/>
                    <a:pt x="130" y="3"/>
                  </a:cubicBezTo>
                  <a:cubicBezTo>
                    <a:pt x="126" y="0"/>
                    <a:pt x="124" y="6"/>
                    <a:pt x="122" y="6"/>
                  </a:cubicBezTo>
                  <a:cubicBezTo>
                    <a:pt x="120" y="7"/>
                    <a:pt x="115" y="6"/>
                    <a:pt x="109" y="5"/>
                  </a:cubicBezTo>
                  <a:cubicBezTo>
                    <a:pt x="103" y="5"/>
                    <a:pt x="98" y="7"/>
                    <a:pt x="91" y="8"/>
                  </a:cubicBezTo>
                  <a:cubicBezTo>
                    <a:pt x="84" y="8"/>
                    <a:pt x="88" y="8"/>
                    <a:pt x="76" y="11"/>
                  </a:cubicBezTo>
                  <a:cubicBezTo>
                    <a:pt x="65" y="15"/>
                    <a:pt x="72" y="15"/>
                    <a:pt x="58" y="20"/>
                  </a:cubicBezTo>
                  <a:cubicBezTo>
                    <a:pt x="57" y="21"/>
                    <a:pt x="56" y="21"/>
                    <a:pt x="55" y="21"/>
                  </a:cubicBezTo>
                  <a:cubicBezTo>
                    <a:pt x="56" y="23"/>
                    <a:pt x="57" y="24"/>
                    <a:pt x="58" y="26"/>
                  </a:cubicBezTo>
                  <a:cubicBezTo>
                    <a:pt x="59" y="29"/>
                    <a:pt x="60" y="32"/>
                    <a:pt x="61" y="35"/>
                  </a:cubicBezTo>
                  <a:cubicBezTo>
                    <a:pt x="62" y="39"/>
                    <a:pt x="64" y="42"/>
                    <a:pt x="64" y="46"/>
                  </a:cubicBezTo>
                  <a:cubicBezTo>
                    <a:pt x="64" y="47"/>
                    <a:pt x="64" y="48"/>
                    <a:pt x="63" y="49"/>
                  </a:cubicBezTo>
                  <a:cubicBezTo>
                    <a:pt x="61" y="50"/>
                    <a:pt x="59" y="51"/>
                    <a:pt x="56" y="53"/>
                  </a:cubicBezTo>
                  <a:cubicBezTo>
                    <a:pt x="54" y="54"/>
                    <a:pt x="50" y="55"/>
                    <a:pt x="47" y="56"/>
                  </a:cubicBezTo>
                  <a:cubicBezTo>
                    <a:pt x="46" y="57"/>
                    <a:pt x="45" y="57"/>
                    <a:pt x="45" y="57"/>
                  </a:cubicBezTo>
                  <a:cubicBezTo>
                    <a:pt x="45" y="57"/>
                    <a:pt x="45" y="57"/>
                    <a:pt x="45" y="57"/>
                  </a:cubicBezTo>
                  <a:cubicBezTo>
                    <a:pt x="44" y="58"/>
                    <a:pt x="43" y="60"/>
                    <a:pt x="40" y="64"/>
                  </a:cubicBezTo>
                  <a:cubicBezTo>
                    <a:pt x="32" y="71"/>
                    <a:pt x="26" y="72"/>
                    <a:pt x="21" y="74"/>
                  </a:cubicBezTo>
                  <a:cubicBezTo>
                    <a:pt x="18" y="75"/>
                    <a:pt x="15" y="76"/>
                    <a:pt x="14" y="76"/>
                  </a:cubicBezTo>
                  <a:cubicBezTo>
                    <a:pt x="12" y="77"/>
                    <a:pt x="11" y="77"/>
                    <a:pt x="10" y="78"/>
                  </a:cubicBezTo>
                  <a:cubicBezTo>
                    <a:pt x="8" y="80"/>
                    <a:pt x="5" y="81"/>
                    <a:pt x="3" y="83"/>
                  </a:cubicBezTo>
                  <a:cubicBezTo>
                    <a:pt x="2" y="83"/>
                    <a:pt x="0" y="84"/>
                    <a:pt x="0" y="84"/>
                  </a:cubicBezTo>
                  <a:cubicBezTo>
                    <a:pt x="0" y="86"/>
                    <a:pt x="0" y="88"/>
                    <a:pt x="1" y="90"/>
                  </a:cubicBezTo>
                  <a:cubicBezTo>
                    <a:pt x="1" y="91"/>
                    <a:pt x="1" y="91"/>
                    <a:pt x="1" y="92"/>
                  </a:cubicBezTo>
                  <a:cubicBezTo>
                    <a:pt x="6" y="95"/>
                    <a:pt x="33" y="113"/>
                    <a:pt x="51" y="126"/>
                  </a:cubicBezTo>
                  <a:cubicBezTo>
                    <a:pt x="57" y="130"/>
                    <a:pt x="62" y="134"/>
                    <a:pt x="64" y="136"/>
                  </a:cubicBezTo>
                  <a:cubicBezTo>
                    <a:pt x="69" y="141"/>
                    <a:pt x="80" y="146"/>
                    <a:pt x="85" y="150"/>
                  </a:cubicBezTo>
                  <a:cubicBezTo>
                    <a:pt x="87" y="152"/>
                    <a:pt x="89" y="153"/>
                    <a:pt x="89" y="155"/>
                  </a:cubicBezTo>
                  <a:cubicBezTo>
                    <a:pt x="89" y="155"/>
                    <a:pt x="90" y="156"/>
                    <a:pt x="90" y="156"/>
                  </a:cubicBezTo>
                  <a:cubicBezTo>
                    <a:pt x="92" y="156"/>
                    <a:pt x="94" y="157"/>
                    <a:pt x="96" y="157"/>
                  </a:cubicBezTo>
                  <a:cubicBezTo>
                    <a:pt x="97" y="158"/>
                    <a:pt x="99" y="159"/>
                    <a:pt x="99" y="162"/>
                  </a:cubicBezTo>
                  <a:cubicBezTo>
                    <a:pt x="99" y="162"/>
                    <a:pt x="99" y="163"/>
                    <a:pt x="99" y="163"/>
                  </a:cubicBezTo>
                  <a:cubicBezTo>
                    <a:pt x="99" y="165"/>
                    <a:pt x="99" y="166"/>
                    <a:pt x="99" y="16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4" name="Freeform 94"/>
            <p:cNvSpPr/>
            <p:nvPr/>
          </p:nvSpPr>
          <p:spPr bwMode="auto">
            <a:xfrm>
              <a:off x="4660900" y="1620838"/>
              <a:ext cx="820738" cy="377825"/>
            </a:xfrm>
            <a:custGeom>
              <a:avLst/>
              <a:gdLst>
                <a:gd name="T0" fmla="*/ 35 w 285"/>
                <a:gd name="T1" fmla="*/ 39 h 131"/>
                <a:gd name="T2" fmla="*/ 73 w 285"/>
                <a:gd name="T3" fmla="*/ 41 h 131"/>
                <a:gd name="T4" fmla="*/ 89 w 285"/>
                <a:gd name="T5" fmla="*/ 52 h 131"/>
                <a:gd name="T6" fmla="*/ 137 w 285"/>
                <a:gd name="T7" fmla="*/ 35 h 131"/>
                <a:gd name="T8" fmla="*/ 120 w 285"/>
                <a:gd name="T9" fmla="*/ 50 h 131"/>
                <a:gd name="T10" fmla="*/ 117 w 285"/>
                <a:gd name="T11" fmla="*/ 68 h 131"/>
                <a:gd name="T12" fmla="*/ 87 w 285"/>
                <a:gd name="T13" fmla="*/ 60 h 131"/>
                <a:gd name="T14" fmla="*/ 64 w 285"/>
                <a:gd name="T15" fmla="*/ 63 h 131"/>
                <a:gd name="T16" fmla="*/ 81 w 285"/>
                <a:gd name="T17" fmla="*/ 79 h 131"/>
                <a:gd name="T18" fmla="*/ 82 w 285"/>
                <a:gd name="T19" fmla="*/ 83 h 131"/>
                <a:gd name="T20" fmla="*/ 59 w 285"/>
                <a:gd name="T21" fmla="*/ 92 h 131"/>
                <a:gd name="T22" fmla="*/ 75 w 285"/>
                <a:gd name="T23" fmla="*/ 98 h 131"/>
                <a:gd name="T24" fmla="*/ 53 w 285"/>
                <a:gd name="T25" fmla="*/ 104 h 131"/>
                <a:gd name="T26" fmla="*/ 37 w 285"/>
                <a:gd name="T27" fmla="*/ 121 h 131"/>
                <a:gd name="T28" fmla="*/ 67 w 285"/>
                <a:gd name="T29" fmla="*/ 130 h 131"/>
                <a:gd name="T30" fmla="*/ 91 w 285"/>
                <a:gd name="T31" fmla="*/ 123 h 131"/>
                <a:gd name="T32" fmla="*/ 107 w 285"/>
                <a:gd name="T33" fmla="*/ 129 h 131"/>
                <a:gd name="T34" fmla="*/ 126 w 285"/>
                <a:gd name="T35" fmla="*/ 128 h 131"/>
                <a:gd name="T36" fmla="*/ 133 w 285"/>
                <a:gd name="T37" fmla="*/ 119 h 131"/>
                <a:gd name="T38" fmla="*/ 121 w 285"/>
                <a:gd name="T39" fmla="*/ 113 h 131"/>
                <a:gd name="T40" fmla="*/ 105 w 285"/>
                <a:gd name="T41" fmla="*/ 112 h 131"/>
                <a:gd name="T42" fmla="*/ 130 w 285"/>
                <a:gd name="T43" fmla="*/ 108 h 131"/>
                <a:gd name="T44" fmla="*/ 148 w 285"/>
                <a:gd name="T45" fmla="*/ 101 h 131"/>
                <a:gd name="T46" fmla="*/ 146 w 285"/>
                <a:gd name="T47" fmla="*/ 95 h 131"/>
                <a:gd name="T48" fmla="*/ 160 w 285"/>
                <a:gd name="T49" fmla="*/ 87 h 131"/>
                <a:gd name="T50" fmla="*/ 160 w 285"/>
                <a:gd name="T51" fmla="*/ 79 h 131"/>
                <a:gd name="T52" fmla="*/ 149 w 285"/>
                <a:gd name="T53" fmla="*/ 76 h 131"/>
                <a:gd name="T54" fmla="*/ 170 w 285"/>
                <a:gd name="T55" fmla="*/ 72 h 131"/>
                <a:gd name="T56" fmla="*/ 177 w 285"/>
                <a:gd name="T57" fmla="*/ 69 h 131"/>
                <a:gd name="T58" fmla="*/ 182 w 285"/>
                <a:gd name="T59" fmla="*/ 60 h 131"/>
                <a:gd name="T60" fmla="*/ 199 w 285"/>
                <a:gd name="T61" fmla="*/ 58 h 131"/>
                <a:gd name="T62" fmla="*/ 246 w 285"/>
                <a:gd name="T63" fmla="*/ 33 h 131"/>
                <a:gd name="T64" fmla="*/ 234 w 285"/>
                <a:gd name="T65" fmla="*/ 29 h 131"/>
                <a:gd name="T66" fmla="*/ 277 w 285"/>
                <a:gd name="T67" fmla="*/ 17 h 131"/>
                <a:gd name="T68" fmla="*/ 261 w 285"/>
                <a:gd name="T69" fmla="*/ 9 h 131"/>
                <a:gd name="T70" fmla="*/ 238 w 285"/>
                <a:gd name="T71" fmla="*/ 5 h 131"/>
                <a:gd name="T72" fmla="*/ 229 w 285"/>
                <a:gd name="T73" fmla="*/ 3 h 131"/>
                <a:gd name="T74" fmla="*/ 196 w 285"/>
                <a:gd name="T75" fmla="*/ 5 h 131"/>
                <a:gd name="T76" fmla="*/ 181 w 285"/>
                <a:gd name="T77" fmla="*/ 8 h 131"/>
                <a:gd name="T78" fmla="*/ 155 w 285"/>
                <a:gd name="T79" fmla="*/ 4 h 131"/>
                <a:gd name="T80" fmla="*/ 136 w 285"/>
                <a:gd name="T81" fmla="*/ 4 h 131"/>
                <a:gd name="T82" fmla="*/ 115 w 285"/>
                <a:gd name="T83" fmla="*/ 7 h 131"/>
                <a:gd name="T84" fmla="*/ 102 w 285"/>
                <a:gd name="T85" fmla="*/ 13 h 131"/>
                <a:gd name="T86" fmla="*/ 88 w 285"/>
                <a:gd name="T87" fmla="*/ 17 h 131"/>
                <a:gd name="T88" fmla="*/ 68 w 285"/>
                <a:gd name="T89" fmla="*/ 24 h 131"/>
                <a:gd name="T90" fmla="*/ 19 w 285"/>
                <a:gd name="T91"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131">
                  <a:moveTo>
                    <a:pt x="27" y="34"/>
                  </a:moveTo>
                  <a:cubicBezTo>
                    <a:pt x="31" y="36"/>
                    <a:pt x="30" y="38"/>
                    <a:pt x="35" y="39"/>
                  </a:cubicBezTo>
                  <a:cubicBezTo>
                    <a:pt x="39" y="40"/>
                    <a:pt x="37" y="42"/>
                    <a:pt x="44" y="44"/>
                  </a:cubicBezTo>
                  <a:cubicBezTo>
                    <a:pt x="51" y="47"/>
                    <a:pt x="54" y="45"/>
                    <a:pt x="73" y="41"/>
                  </a:cubicBezTo>
                  <a:cubicBezTo>
                    <a:pt x="91" y="38"/>
                    <a:pt x="64" y="46"/>
                    <a:pt x="67" y="48"/>
                  </a:cubicBezTo>
                  <a:cubicBezTo>
                    <a:pt x="70" y="49"/>
                    <a:pt x="84" y="51"/>
                    <a:pt x="89" y="52"/>
                  </a:cubicBezTo>
                  <a:cubicBezTo>
                    <a:pt x="95" y="53"/>
                    <a:pt x="106" y="48"/>
                    <a:pt x="115" y="45"/>
                  </a:cubicBezTo>
                  <a:cubicBezTo>
                    <a:pt x="124" y="43"/>
                    <a:pt x="127" y="40"/>
                    <a:pt x="137" y="35"/>
                  </a:cubicBezTo>
                  <a:cubicBezTo>
                    <a:pt x="147" y="29"/>
                    <a:pt x="137" y="45"/>
                    <a:pt x="137" y="45"/>
                  </a:cubicBezTo>
                  <a:cubicBezTo>
                    <a:pt x="137" y="45"/>
                    <a:pt x="132" y="49"/>
                    <a:pt x="120" y="50"/>
                  </a:cubicBezTo>
                  <a:cubicBezTo>
                    <a:pt x="109" y="51"/>
                    <a:pt x="104" y="52"/>
                    <a:pt x="100" y="57"/>
                  </a:cubicBezTo>
                  <a:cubicBezTo>
                    <a:pt x="96" y="63"/>
                    <a:pt x="115" y="66"/>
                    <a:pt x="117" y="68"/>
                  </a:cubicBezTo>
                  <a:cubicBezTo>
                    <a:pt x="119" y="71"/>
                    <a:pt x="111" y="70"/>
                    <a:pt x="103" y="65"/>
                  </a:cubicBezTo>
                  <a:cubicBezTo>
                    <a:pt x="95" y="60"/>
                    <a:pt x="96" y="64"/>
                    <a:pt x="87" y="60"/>
                  </a:cubicBezTo>
                  <a:cubicBezTo>
                    <a:pt x="77" y="56"/>
                    <a:pt x="75" y="55"/>
                    <a:pt x="69" y="53"/>
                  </a:cubicBezTo>
                  <a:cubicBezTo>
                    <a:pt x="63" y="51"/>
                    <a:pt x="64" y="58"/>
                    <a:pt x="64" y="63"/>
                  </a:cubicBezTo>
                  <a:cubicBezTo>
                    <a:pt x="65" y="68"/>
                    <a:pt x="68" y="68"/>
                    <a:pt x="73" y="69"/>
                  </a:cubicBezTo>
                  <a:cubicBezTo>
                    <a:pt x="79" y="71"/>
                    <a:pt x="79" y="77"/>
                    <a:pt x="81" y="79"/>
                  </a:cubicBezTo>
                  <a:cubicBezTo>
                    <a:pt x="82" y="82"/>
                    <a:pt x="92" y="84"/>
                    <a:pt x="96" y="88"/>
                  </a:cubicBezTo>
                  <a:cubicBezTo>
                    <a:pt x="101" y="92"/>
                    <a:pt x="89" y="87"/>
                    <a:pt x="82" y="83"/>
                  </a:cubicBezTo>
                  <a:cubicBezTo>
                    <a:pt x="76" y="79"/>
                    <a:pt x="66" y="83"/>
                    <a:pt x="64" y="85"/>
                  </a:cubicBezTo>
                  <a:cubicBezTo>
                    <a:pt x="61" y="86"/>
                    <a:pt x="62" y="88"/>
                    <a:pt x="59" y="92"/>
                  </a:cubicBezTo>
                  <a:cubicBezTo>
                    <a:pt x="56" y="95"/>
                    <a:pt x="62" y="98"/>
                    <a:pt x="66" y="98"/>
                  </a:cubicBezTo>
                  <a:cubicBezTo>
                    <a:pt x="71" y="98"/>
                    <a:pt x="72" y="98"/>
                    <a:pt x="75" y="98"/>
                  </a:cubicBezTo>
                  <a:cubicBezTo>
                    <a:pt x="78" y="99"/>
                    <a:pt x="73" y="108"/>
                    <a:pt x="73" y="108"/>
                  </a:cubicBezTo>
                  <a:cubicBezTo>
                    <a:pt x="73" y="108"/>
                    <a:pt x="61" y="103"/>
                    <a:pt x="53" y="104"/>
                  </a:cubicBezTo>
                  <a:cubicBezTo>
                    <a:pt x="46" y="106"/>
                    <a:pt x="50" y="110"/>
                    <a:pt x="54" y="114"/>
                  </a:cubicBezTo>
                  <a:cubicBezTo>
                    <a:pt x="58" y="118"/>
                    <a:pt x="51" y="117"/>
                    <a:pt x="37" y="121"/>
                  </a:cubicBezTo>
                  <a:cubicBezTo>
                    <a:pt x="22" y="125"/>
                    <a:pt x="39" y="126"/>
                    <a:pt x="45" y="126"/>
                  </a:cubicBezTo>
                  <a:cubicBezTo>
                    <a:pt x="51" y="127"/>
                    <a:pt x="59" y="131"/>
                    <a:pt x="67" y="130"/>
                  </a:cubicBezTo>
                  <a:cubicBezTo>
                    <a:pt x="75" y="129"/>
                    <a:pt x="70" y="131"/>
                    <a:pt x="77" y="130"/>
                  </a:cubicBezTo>
                  <a:cubicBezTo>
                    <a:pt x="84" y="129"/>
                    <a:pt x="86" y="128"/>
                    <a:pt x="91" y="123"/>
                  </a:cubicBezTo>
                  <a:cubicBezTo>
                    <a:pt x="97" y="119"/>
                    <a:pt x="94" y="128"/>
                    <a:pt x="100" y="127"/>
                  </a:cubicBezTo>
                  <a:cubicBezTo>
                    <a:pt x="106" y="127"/>
                    <a:pt x="106" y="128"/>
                    <a:pt x="107" y="129"/>
                  </a:cubicBezTo>
                  <a:cubicBezTo>
                    <a:pt x="109" y="130"/>
                    <a:pt x="113" y="129"/>
                    <a:pt x="119" y="130"/>
                  </a:cubicBezTo>
                  <a:cubicBezTo>
                    <a:pt x="124" y="131"/>
                    <a:pt x="124" y="130"/>
                    <a:pt x="126" y="128"/>
                  </a:cubicBezTo>
                  <a:cubicBezTo>
                    <a:pt x="127" y="126"/>
                    <a:pt x="129" y="125"/>
                    <a:pt x="135" y="124"/>
                  </a:cubicBezTo>
                  <a:cubicBezTo>
                    <a:pt x="142" y="124"/>
                    <a:pt x="138" y="120"/>
                    <a:pt x="133" y="119"/>
                  </a:cubicBezTo>
                  <a:cubicBezTo>
                    <a:pt x="129" y="117"/>
                    <a:pt x="130" y="120"/>
                    <a:pt x="128" y="119"/>
                  </a:cubicBezTo>
                  <a:cubicBezTo>
                    <a:pt x="125" y="119"/>
                    <a:pt x="125" y="114"/>
                    <a:pt x="121" y="113"/>
                  </a:cubicBezTo>
                  <a:cubicBezTo>
                    <a:pt x="117" y="112"/>
                    <a:pt x="114" y="114"/>
                    <a:pt x="106" y="116"/>
                  </a:cubicBezTo>
                  <a:cubicBezTo>
                    <a:pt x="99" y="118"/>
                    <a:pt x="105" y="112"/>
                    <a:pt x="105" y="112"/>
                  </a:cubicBezTo>
                  <a:cubicBezTo>
                    <a:pt x="105" y="112"/>
                    <a:pt x="111" y="113"/>
                    <a:pt x="118" y="112"/>
                  </a:cubicBezTo>
                  <a:cubicBezTo>
                    <a:pt x="126" y="110"/>
                    <a:pt x="129" y="111"/>
                    <a:pt x="130" y="108"/>
                  </a:cubicBezTo>
                  <a:cubicBezTo>
                    <a:pt x="130" y="105"/>
                    <a:pt x="130" y="103"/>
                    <a:pt x="132" y="103"/>
                  </a:cubicBezTo>
                  <a:cubicBezTo>
                    <a:pt x="133" y="102"/>
                    <a:pt x="142" y="104"/>
                    <a:pt x="148" y="101"/>
                  </a:cubicBezTo>
                  <a:cubicBezTo>
                    <a:pt x="154" y="99"/>
                    <a:pt x="151" y="98"/>
                    <a:pt x="154" y="97"/>
                  </a:cubicBezTo>
                  <a:cubicBezTo>
                    <a:pt x="158" y="96"/>
                    <a:pt x="152" y="97"/>
                    <a:pt x="146" y="95"/>
                  </a:cubicBezTo>
                  <a:cubicBezTo>
                    <a:pt x="140" y="93"/>
                    <a:pt x="149" y="94"/>
                    <a:pt x="151" y="93"/>
                  </a:cubicBezTo>
                  <a:cubicBezTo>
                    <a:pt x="154" y="92"/>
                    <a:pt x="160" y="88"/>
                    <a:pt x="160" y="87"/>
                  </a:cubicBezTo>
                  <a:cubicBezTo>
                    <a:pt x="159" y="85"/>
                    <a:pt x="152" y="84"/>
                    <a:pt x="152" y="84"/>
                  </a:cubicBezTo>
                  <a:cubicBezTo>
                    <a:pt x="152" y="84"/>
                    <a:pt x="162" y="84"/>
                    <a:pt x="160" y="79"/>
                  </a:cubicBezTo>
                  <a:cubicBezTo>
                    <a:pt x="158" y="74"/>
                    <a:pt x="152" y="78"/>
                    <a:pt x="148" y="78"/>
                  </a:cubicBezTo>
                  <a:cubicBezTo>
                    <a:pt x="144" y="78"/>
                    <a:pt x="140" y="76"/>
                    <a:pt x="149" y="76"/>
                  </a:cubicBezTo>
                  <a:cubicBezTo>
                    <a:pt x="157" y="76"/>
                    <a:pt x="151" y="75"/>
                    <a:pt x="155" y="75"/>
                  </a:cubicBezTo>
                  <a:cubicBezTo>
                    <a:pt x="160" y="75"/>
                    <a:pt x="162" y="75"/>
                    <a:pt x="170" y="72"/>
                  </a:cubicBezTo>
                  <a:cubicBezTo>
                    <a:pt x="172" y="71"/>
                    <a:pt x="172" y="70"/>
                    <a:pt x="172" y="70"/>
                  </a:cubicBezTo>
                  <a:cubicBezTo>
                    <a:pt x="174" y="70"/>
                    <a:pt x="175" y="69"/>
                    <a:pt x="177" y="69"/>
                  </a:cubicBezTo>
                  <a:cubicBezTo>
                    <a:pt x="185" y="66"/>
                    <a:pt x="187" y="68"/>
                    <a:pt x="190" y="63"/>
                  </a:cubicBezTo>
                  <a:cubicBezTo>
                    <a:pt x="194" y="58"/>
                    <a:pt x="190" y="63"/>
                    <a:pt x="182" y="60"/>
                  </a:cubicBezTo>
                  <a:cubicBezTo>
                    <a:pt x="175" y="57"/>
                    <a:pt x="184" y="60"/>
                    <a:pt x="192" y="59"/>
                  </a:cubicBezTo>
                  <a:cubicBezTo>
                    <a:pt x="200" y="58"/>
                    <a:pt x="197" y="60"/>
                    <a:pt x="199" y="58"/>
                  </a:cubicBezTo>
                  <a:cubicBezTo>
                    <a:pt x="202" y="57"/>
                    <a:pt x="212" y="50"/>
                    <a:pt x="216" y="48"/>
                  </a:cubicBezTo>
                  <a:cubicBezTo>
                    <a:pt x="220" y="45"/>
                    <a:pt x="253" y="35"/>
                    <a:pt x="246" y="33"/>
                  </a:cubicBezTo>
                  <a:cubicBezTo>
                    <a:pt x="240" y="32"/>
                    <a:pt x="222" y="35"/>
                    <a:pt x="218" y="36"/>
                  </a:cubicBezTo>
                  <a:cubicBezTo>
                    <a:pt x="220" y="35"/>
                    <a:pt x="227" y="31"/>
                    <a:pt x="234" y="29"/>
                  </a:cubicBezTo>
                  <a:cubicBezTo>
                    <a:pt x="242" y="26"/>
                    <a:pt x="251" y="27"/>
                    <a:pt x="255" y="26"/>
                  </a:cubicBezTo>
                  <a:cubicBezTo>
                    <a:pt x="259" y="24"/>
                    <a:pt x="270" y="21"/>
                    <a:pt x="277" y="17"/>
                  </a:cubicBezTo>
                  <a:cubicBezTo>
                    <a:pt x="285" y="13"/>
                    <a:pt x="268" y="13"/>
                    <a:pt x="262" y="13"/>
                  </a:cubicBezTo>
                  <a:cubicBezTo>
                    <a:pt x="255" y="13"/>
                    <a:pt x="261" y="11"/>
                    <a:pt x="261" y="9"/>
                  </a:cubicBezTo>
                  <a:cubicBezTo>
                    <a:pt x="261" y="7"/>
                    <a:pt x="258" y="9"/>
                    <a:pt x="247" y="6"/>
                  </a:cubicBezTo>
                  <a:cubicBezTo>
                    <a:pt x="236" y="4"/>
                    <a:pt x="243" y="4"/>
                    <a:pt x="238" y="5"/>
                  </a:cubicBezTo>
                  <a:cubicBezTo>
                    <a:pt x="233" y="7"/>
                    <a:pt x="228" y="9"/>
                    <a:pt x="219" y="9"/>
                  </a:cubicBezTo>
                  <a:cubicBezTo>
                    <a:pt x="210" y="9"/>
                    <a:pt x="229" y="3"/>
                    <a:pt x="229" y="3"/>
                  </a:cubicBezTo>
                  <a:cubicBezTo>
                    <a:pt x="229" y="3"/>
                    <a:pt x="224" y="1"/>
                    <a:pt x="216" y="0"/>
                  </a:cubicBezTo>
                  <a:cubicBezTo>
                    <a:pt x="207" y="0"/>
                    <a:pt x="196" y="3"/>
                    <a:pt x="196" y="5"/>
                  </a:cubicBezTo>
                  <a:cubicBezTo>
                    <a:pt x="196" y="7"/>
                    <a:pt x="191" y="2"/>
                    <a:pt x="189" y="1"/>
                  </a:cubicBezTo>
                  <a:cubicBezTo>
                    <a:pt x="187" y="0"/>
                    <a:pt x="178" y="2"/>
                    <a:pt x="181" y="8"/>
                  </a:cubicBezTo>
                  <a:cubicBezTo>
                    <a:pt x="184" y="13"/>
                    <a:pt x="177" y="7"/>
                    <a:pt x="169" y="4"/>
                  </a:cubicBezTo>
                  <a:cubicBezTo>
                    <a:pt x="162" y="2"/>
                    <a:pt x="162" y="4"/>
                    <a:pt x="155" y="4"/>
                  </a:cubicBezTo>
                  <a:cubicBezTo>
                    <a:pt x="147" y="4"/>
                    <a:pt x="149" y="8"/>
                    <a:pt x="147" y="8"/>
                  </a:cubicBezTo>
                  <a:cubicBezTo>
                    <a:pt x="144" y="8"/>
                    <a:pt x="142" y="4"/>
                    <a:pt x="136" y="4"/>
                  </a:cubicBezTo>
                  <a:cubicBezTo>
                    <a:pt x="131" y="4"/>
                    <a:pt x="130" y="2"/>
                    <a:pt x="118" y="2"/>
                  </a:cubicBezTo>
                  <a:cubicBezTo>
                    <a:pt x="106" y="1"/>
                    <a:pt x="120" y="8"/>
                    <a:pt x="115" y="7"/>
                  </a:cubicBezTo>
                  <a:cubicBezTo>
                    <a:pt x="110" y="6"/>
                    <a:pt x="111" y="7"/>
                    <a:pt x="109" y="8"/>
                  </a:cubicBezTo>
                  <a:cubicBezTo>
                    <a:pt x="106" y="9"/>
                    <a:pt x="109" y="10"/>
                    <a:pt x="102" y="13"/>
                  </a:cubicBezTo>
                  <a:cubicBezTo>
                    <a:pt x="95" y="15"/>
                    <a:pt x="111" y="21"/>
                    <a:pt x="111" y="21"/>
                  </a:cubicBezTo>
                  <a:cubicBezTo>
                    <a:pt x="111" y="21"/>
                    <a:pt x="96" y="18"/>
                    <a:pt x="88" y="17"/>
                  </a:cubicBezTo>
                  <a:cubicBezTo>
                    <a:pt x="80" y="16"/>
                    <a:pt x="73" y="16"/>
                    <a:pt x="68" y="18"/>
                  </a:cubicBezTo>
                  <a:cubicBezTo>
                    <a:pt x="64" y="20"/>
                    <a:pt x="76" y="22"/>
                    <a:pt x="68" y="24"/>
                  </a:cubicBezTo>
                  <a:cubicBezTo>
                    <a:pt x="59" y="25"/>
                    <a:pt x="64" y="23"/>
                    <a:pt x="51" y="21"/>
                  </a:cubicBezTo>
                  <a:cubicBezTo>
                    <a:pt x="38" y="20"/>
                    <a:pt x="39" y="23"/>
                    <a:pt x="19" y="28"/>
                  </a:cubicBezTo>
                  <a:cubicBezTo>
                    <a:pt x="0" y="32"/>
                    <a:pt x="23" y="31"/>
                    <a:pt x="27" y="3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5" name="Freeform 95"/>
            <p:cNvSpPr/>
            <p:nvPr/>
          </p:nvSpPr>
          <p:spPr bwMode="auto">
            <a:xfrm>
              <a:off x="7132638" y="3394076"/>
              <a:ext cx="414338" cy="466725"/>
            </a:xfrm>
            <a:custGeom>
              <a:avLst/>
              <a:gdLst>
                <a:gd name="T0" fmla="*/ 138 w 144"/>
                <a:gd name="T1" fmla="*/ 53 h 162"/>
                <a:gd name="T2" fmla="*/ 119 w 144"/>
                <a:gd name="T3" fmla="*/ 45 h 162"/>
                <a:gd name="T4" fmla="*/ 101 w 144"/>
                <a:gd name="T5" fmla="*/ 70 h 162"/>
                <a:gd name="T6" fmla="*/ 71 w 144"/>
                <a:gd name="T7" fmla="*/ 60 h 162"/>
                <a:gd name="T8" fmla="*/ 49 w 144"/>
                <a:gd name="T9" fmla="*/ 45 h 162"/>
                <a:gd name="T10" fmla="*/ 29 w 144"/>
                <a:gd name="T11" fmla="*/ 39 h 162"/>
                <a:gd name="T12" fmla="*/ 26 w 144"/>
                <a:gd name="T13" fmla="*/ 25 h 162"/>
                <a:gd name="T14" fmla="*/ 26 w 144"/>
                <a:gd name="T15" fmla="*/ 11 h 162"/>
                <a:gd name="T16" fmla="*/ 19 w 144"/>
                <a:gd name="T17" fmla="*/ 4 h 162"/>
                <a:gd name="T18" fmla="*/ 8 w 144"/>
                <a:gd name="T19" fmla="*/ 8 h 162"/>
                <a:gd name="T20" fmla="*/ 6 w 144"/>
                <a:gd name="T21" fmla="*/ 20 h 162"/>
                <a:gd name="T22" fmla="*/ 1 w 144"/>
                <a:gd name="T23" fmla="*/ 32 h 162"/>
                <a:gd name="T24" fmla="*/ 1 w 144"/>
                <a:gd name="T25" fmla="*/ 37 h 162"/>
                <a:gd name="T26" fmla="*/ 14 w 144"/>
                <a:gd name="T27" fmla="*/ 64 h 162"/>
                <a:gd name="T28" fmla="*/ 15 w 144"/>
                <a:gd name="T29" fmla="*/ 71 h 162"/>
                <a:gd name="T30" fmla="*/ 19 w 144"/>
                <a:gd name="T31" fmla="*/ 77 h 162"/>
                <a:gd name="T32" fmla="*/ 21 w 144"/>
                <a:gd name="T33" fmla="*/ 86 h 162"/>
                <a:gd name="T34" fmla="*/ 18 w 144"/>
                <a:gd name="T35" fmla="*/ 104 h 162"/>
                <a:gd name="T36" fmla="*/ 17 w 144"/>
                <a:gd name="T37" fmla="*/ 109 h 162"/>
                <a:gd name="T38" fmla="*/ 21 w 144"/>
                <a:gd name="T39" fmla="*/ 119 h 162"/>
                <a:gd name="T40" fmla="*/ 25 w 144"/>
                <a:gd name="T41" fmla="*/ 119 h 162"/>
                <a:gd name="T42" fmla="*/ 37 w 144"/>
                <a:gd name="T43" fmla="*/ 128 h 162"/>
                <a:gd name="T44" fmla="*/ 51 w 144"/>
                <a:gd name="T45" fmla="*/ 132 h 162"/>
                <a:gd name="T46" fmla="*/ 54 w 144"/>
                <a:gd name="T47" fmla="*/ 135 h 162"/>
                <a:gd name="T48" fmla="*/ 65 w 144"/>
                <a:gd name="T49" fmla="*/ 130 h 162"/>
                <a:gd name="T50" fmla="*/ 83 w 144"/>
                <a:gd name="T51" fmla="*/ 134 h 162"/>
                <a:gd name="T52" fmla="*/ 127 w 144"/>
                <a:gd name="T53" fmla="*/ 157 h 162"/>
                <a:gd name="T54" fmla="*/ 135 w 144"/>
                <a:gd name="T55" fmla="*/ 162 h 162"/>
                <a:gd name="T56" fmla="*/ 138 w 144"/>
                <a:gd name="T57" fmla="*/ 160 h 162"/>
                <a:gd name="T58" fmla="*/ 142 w 144"/>
                <a:gd name="T59" fmla="*/ 161 h 162"/>
                <a:gd name="T60" fmla="*/ 142 w 144"/>
                <a:gd name="T61" fmla="*/ 79 h 162"/>
                <a:gd name="T62" fmla="*/ 144 w 144"/>
                <a:gd name="T63"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62">
                  <a:moveTo>
                    <a:pt x="144" y="56"/>
                  </a:moveTo>
                  <a:cubicBezTo>
                    <a:pt x="142" y="55"/>
                    <a:pt x="139" y="53"/>
                    <a:pt x="138" y="53"/>
                  </a:cubicBezTo>
                  <a:cubicBezTo>
                    <a:pt x="135" y="52"/>
                    <a:pt x="136" y="53"/>
                    <a:pt x="127" y="50"/>
                  </a:cubicBezTo>
                  <a:cubicBezTo>
                    <a:pt x="118" y="46"/>
                    <a:pt x="122" y="45"/>
                    <a:pt x="119" y="45"/>
                  </a:cubicBezTo>
                  <a:cubicBezTo>
                    <a:pt x="115" y="45"/>
                    <a:pt x="105" y="51"/>
                    <a:pt x="102" y="56"/>
                  </a:cubicBezTo>
                  <a:cubicBezTo>
                    <a:pt x="100" y="61"/>
                    <a:pt x="105" y="63"/>
                    <a:pt x="101" y="70"/>
                  </a:cubicBezTo>
                  <a:cubicBezTo>
                    <a:pt x="97" y="77"/>
                    <a:pt x="95" y="70"/>
                    <a:pt x="85" y="66"/>
                  </a:cubicBezTo>
                  <a:cubicBezTo>
                    <a:pt x="74" y="61"/>
                    <a:pt x="75" y="60"/>
                    <a:pt x="71" y="60"/>
                  </a:cubicBezTo>
                  <a:cubicBezTo>
                    <a:pt x="66" y="60"/>
                    <a:pt x="66" y="54"/>
                    <a:pt x="60" y="50"/>
                  </a:cubicBezTo>
                  <a:cubicBezTo>
                    <a:pt x="55" y="47"/>
                    <a:pt x="55" y="45"/>
                    <a:pt x="49" y="45"/>
                  </a:cubicBezTo>
                  <a:cubicBezTo>
                    <a:pt x="43" y="46"/>
                    <a:pt x="39" y="45"/>
                    <a:pt x="33" y="44"/>
                  </a:cubicBezTo>
                  <a:cubicBezTo>
                    <a:pt x="28" y="43"/>
                    <a:pt x="31" y="43"/>
                    <a:pt x="29" y="39"/>
                  </a:cubicBezTo>
                  <a:cubicBezTo>
                    <a:pt x="26" y="35"/>
                    <a:pt x="21" y="38"/>
                    <a:pt x="19" y="37"/>
                  </a:cubicBezTo>
                  <a:cubicBezTo>
                    <a:pt x="16" y="37"/>
                    <a:pt x="22" y="29"/>
                    <a:pt x="26" y="25"/>
                  </a:cubicBezTo>
                  <a:cubicBezTo>
                    <a:pt x="31" y="21"/>
                    <a:pt x="28" y="20"/>
                    <a:pt x="24" y="18"/>
                  </a:cubicBezTo>
                  <a:cubicBezTo>
                    <a:pt x="20" y="16"/>
                    <a:pt x="24" y="14"/>
                    <a:pt x="26" y="11"/>
                  </a:cubicBezTo>
                  <a:cubicBezTo>
                    <a:pt x="28" y="9"/>
                    <a:pt x="26" y="8"/>
                    <a:pt x="25" y="8"/>
                  </a:cubicBezTo>
                  <a:cubicBezTo>
                    <a:pt x="23" y="9"/>
                    <a:pt x="21" y="7"/>
                    <a:pt x="19" y="4"/>
                  </a:cubicBezTo>
                  <a:cubicBezTo>
                    <a:pt x="17" y="0"/>
                    <a:pt x="14" y="4"/>
                    <a:pt x="11" y="7"/>
                  </a:cubicBezTo>
                  <a:cubicBezTo>
                    <a:pt x="10" y="8"/>
                    <a:pt x="9" y="9"/>
                    <a:pt x="8" y="8"/>
                  </a:cubicBezTo>
                  <a:cubicBezTo>
                    <a:pt x="7" y="12"/>
                    <a:pt x="6" y="16"/>
                    <a:pt x="6" y="18"/>
                  </a:cubicBezTo>
                  <a:cubicBezTo>
                    <a:pt x="6" y="19"/>
                    <a:pt x="6" y="20"/>
                    <a:pt x="6" y="20"/>
                  </a:cubicBezTo>
                  <a:cubicBezTo>
                    <a:pt x="6" y="23"/>
                    <a:pt x="6" y="24"/>
                    <a:pt x="5" y="26"/>
                  </a:cubicBezTo>
                  <a:cubicBezTo>
                    <a:pt x="5" y="28"/>
                    <a:pt x="3" y="30"/>
                    <a:pt x="1" y="32"/>
                  </a:cubicBezTo>
                  <a:cubicBezTo>
                    <a:pt x="0" y="33"/>
                    <a:pt x="0" y="34"/>
                    <a:pt x="0" y="34"/>
                  </a:cubicBezTo>
                  <a:cubicBezTo>
                    <a:pt x="0" y="34"/>
                    <a:pt x="0" y="35"/>
                    <a:pt x="1" y="37"/>
                  </a:cubicBezTo>
                  <a:cubicBezTo>
                    <a:pt x="2" y="38"/>
                    <a:pt x="3" y="40"/>
                    <a:pt x="4" y="42"/>
                  </a:cubicBezTo>
                  <a:cubicBezTo>
                    <a:pt x="6" y="47"/>
                    <a:pt x="12" y="58"/>
                    <a:pt x="14" y="64"/>
                  </a:cubicBezTo>
                  <a:cubicBezTo>
                    <a:pt x="15" y="67"/>
                    <a:pt x="15" y="69"/>
                    <a:pt x="15" y="70"/>
                  </a:cubicBezTo>
                  <a:cubicBezTo>
                    <a:pt x="15" y="71"/>
                    <a:pt x="15" y="71"/>
                    <a:pt x="15" y="71"/>
                  </a:cubicBezTo>
                  <a:cubicBezTo>
                    <a:pt x="16" y="71"/>
                    <a:pt x="16" y="71"/>
                    <a:pt x="16" y="71"/>
                  </a:cubicBezTo>
                  <a:cubicBezTo>
                    <a:pt x="17" y="73"/>
                    <a:pt x="18" y="75"/>
                    <a:pt x="19" y="77"/>
                  </a:cubicBezTo>
                  <a:cubicBezTo>
                    <a:pt x="19" y="79"/>
                    <a:pt x="20" y="81"/>
                    <a:pt x="20" y="83"/>
                  </a:cubicBezTo>
                  <a:cubicBezTo>
                    <a:pt x="21" y="84"/>
                    <a:pt x="21" y="85"/>
                    <a:pt x="21" y="86"/>
                  </a:cubicBezTo>
                  <a:cubicBezTo>
                    <a:pt x="21" y="90"/>
                    <a:pt x="19" y="93"/>
                    <a:pt x="19" y="97"/>
                  </a:cubicBezTo>
                  <a:cubicBezTo>
                    <a:pt x="19" y="101"/>
                    <a:pt x="19" y="102"/>
                    <a:pt x="18" y="104"/>
                  </a:cubicBezTo>
                  <a:cubicBezTo>
                    <a:pt x="18" y="106"/>
                    <a:pt x="17" y="107"/>
                    <a:pt x="16" y="108"/>
                  </a:cubicBezTo>
                  <a:cubicBezTo>
                    <a:pt x="16" y="108"/>
                    <a:pt x="17" y="109"/>
                    <a:pt x="17" y="109"/>
                  </a:cubicBezTo>
                  <a:cubicBezTo>
                    <a:pt x="19" y="111"/>
                    <a:pt x="21" y="113"/>
                    <a:pt x="21" y="116"/>
                  </a:cubicBezTo>
                  <a:cubicBezTo>
                    <a:pt x="21" y="118"/>
                    <a:pt x="21" y="118"/>
                    <a:pt x="21" y="119"/>
                  </a:cubicBezTo>
                  <a:cubicBezTo>
                    <a:pt x="21" y="119"/>
                    <a:pt x="21" y="119"/>
                    <a:pt x="21" y="119"/>
                  </a:cubicBezTo>
                  <a:cubicBezTo>
                    <a:pt x="22" y="119"/>
                    <a:pt x="24" y="119"/>
                    <a:pt x="25" y="119"/>
                  </a:cubicBezTo>
                  <a:cubicBezTo>
                    <a:pt x="30" y="119"/>
                    <a:pt x="33" y="122"/>
                    <a:pt x="35" y="125"/>
                  </a:cubicBezTo>
                  <a:cubicBezTo>
                    <a:pt x="36" y="126"/>
                    <a:pt x="36" y="127"/>
                    <a:pt x="37" y="128"/>
                  </a:cubicBezTo>
                  <a:cubicBezTo>
                    <a:pt x="37" y="128"/>
                    <a:pt x="38" y="128"/>
                    <a:pt x="39" y="128"/>
                  </a:cubicBezTo>
                  <a:cubicBezTo>
                    <a:pt x="42" y="128"/>
                    <a:pt x="47" y="129"/>
                    <a:pt x="51" y="132"/>
                  </a:cubicBezTo>
                  <a:cubicBezTo>
                    <a:pt x="52" y="134"/>
                    <a:pt x="53" y="134"/>
                    <a:pt x="53" y="135"/>
                  </a:cubicBezTo>
                  <a:cubicBezTo>
                    <a:pt x="54" y="135"/>
                    <a:pt x="54" y="135"/>
                    <a:pt x="54" y="135"/>
                  </a:cubicBezTo>
                  <a:cubicBezTo>
                    <a:pt x="54" y="135"/>
                    <a:pt x="57" y="134"/>
                    <a:pt x="61" y="132"/>
                  </a:cubicBezTo>
                  <a:cubicBezTo>
                    <a:pt x="63" y="132"/>
                    <a:pt x="64" y="131"/>
                    <a:pt x="65" y="130"/>
                  </a:cubicBezTo>
                  <a:cubicBezTo>
                    <a:pt x="66" y="130"/>
                    <a:pt x="68" y="129"/>
                    <a:pt x="69" y="129"/>
                  </a:cubicBezTo>
                  <a:cubicBezTo>
                    <a:pt x="72" y="129"/>
                    <a:pt x="75" y="130"/>
                    <a:pt x="83" y="134"/>
                  </a:cubicBezTo>
                  <a:cubicBezTo>
                    <a:pt x="91" y="137"/>
                    <a:pt x="100" y="142"/>
                    <a:pt x="109" y="146"/>
                  </a:cubicBezTo>
                  <a:cubicBezTo>
                    <a:pt x="117" y="150"/>
                    <a:pt x="124" y="154"/>
                    <a:pt x="127" y="157"/>
                  </a:cubicBezTo>
                  <a:cubicBezTo>
                    <a:pt x="128" y="159"/>
                    <a:pt x="131" y="160"/>
                    <a:pt x="134" y="161"/>
                  </a:cubicBezTo>
                  <a:cubicBezTo>
                    <a:pt x="134" y="162"/>
                    <a:pt x="134" y="162"/>
                    <a:pt x="135" y="162"/>
                  </a:cubicBezTo>
                  <a:cubicBezTo>
                    <a:pt x="135" y="162"/>
                    <a:pt x="135" y="161"/>
                    <a:pt x="136" y="161"/>
                  </a:cubicBezTo>
                  <a:cubicBezTo>
                    <a:pt x="136" y="160"/>
                    <a:pt x="137" y="160"/>
                    <a:pt x="138" y="160"/>
                  </a:cubicBezTo>
                  <a:cubicBezTo>
                    <a:pt x="138" y="160"/>
                    <a:pt x="138" y="161"/>
                    <a:pt x="139" y="161"/>
                  </a:cubicBezTo>
                  <a:cubicBezTo>
                    <a:pt x="140" y="161"/>
                    <a:pt x="141" y="161"/>
                    <a:pt x="142" y="161"/>
                  </a:cubicBezTo>
                  <a:cubicBezTo>
                    <a:pt x="142" y="161"/>
                    <a:pt x="143" y="161"/>
                    <a:pt x="143" y="161"/>
                  </a:cubicBezTo>
                  <a:cubicBezTo>
                    <a:pt x="143" y="155"/>
                    <a:pt x="142" y="83"/>
                    <a:pt x="142" y="79"/>
                  </a:cubicBezTo>
                  <a:cubicBezTo>
                    <a:pt x="142" y="75"/>
                    <a:pt x="142" y="70"/>
                    <a:pt x="142" y="66"/>
                  </a:cubicBezTo>
                  <a:cubicBezTo>
                    <a:pt x="142" y="63"/>
                    <a:pt x="143" y="59"/>
                    <a:pt x="144" y="5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6" name="Freeform 96"/>
            <p:cNvSpPr/>
            <p:nvPr/>
          </p:nvSpPr>
          <p:spPr bwMode="auto">
            <a:xfrm>
              <a:off x="7305675" y="4089401"/>
              <a:ext cx="293688" cy="190500"/>
            </a:xfrm>
            <a:custGeom>
              <a:avLst/>
              <a:gdLst>
                <a:gd name="T0" fmla="*/ 30 w 102"/>
                <a:gd name="T1" fmla="*/ 52 h 66"/>
                <a:gd name="T2" fmla="*/ 35 w 102"/>
                <a:gd name="T3" fmla="*/ 49 h 66"/>
                <a:gd name="T4" fmla="*/ 40 w 102"/>
                <a:gd name="T5" fmla="*/ 46 h 66"/>
                <a:gd name="T6" fmla="*/ 46 w 102"/>
                <a:gd name="T7" fmla="*/ 50 h 66"/>
                <a:gd name="T8" fmla="*/ 48 w 102"/>
                <a:gd name="T9" fmla="*/ 52 h 66"/>
                <a:gd name="T10" fmla="*/ 52 w 102"/>
                <a:gd name="T11" fmla="*/ 53 h 66"/>
                <a:gd name="T12" fmla="*/ 60 w 102"/>
                <a:gd name="T13" fmla="*/ 55 h 66"/>
                <a:gd name="T14" fmla="*/ 62 w 102"/>
                <a:gd name="T15" fmla="*/ 55 h 66"/>
                <a:gd name="T16" fmla="*/ 62 w 102"/>
                <a:gd name="T17" fmla="*/ 54 h 66"/>
                <a:gd name="T18" fmla="*/ 63 w 102"/>
                <a:gd name="T19" fmla="*/ 51 h 66"/>
                <a:gd name="T20" fmla="*/ 64 w 102"/>
                <a:gd name="T21" fmla="*/ 48 h 66"/>
                <a:gd name="T22" fmla="*/ 67 w 102"/>
                <a:gd name="T23" fmla="*/ 46 h 66"/>
                <a:gd name="T24" fmla="*/ 71 w 102"/>
                <a:gd name="T25" fmla="*/ 48 h 66"/>
                <a:gd name="T26" fmla="*/ 73 w 102"/>
                <a:gd name="T27" fmla="*/ 49 h 66"/>
                <a:gd name="T28" fmla="*/ 78 w 102"/>
                <a:gd name="T29" fmla="*/ 47 h 66"/>
                <a:gd name="T30" fmla="*/ 85 w 102"/>
                <a:gd name="T31" fmla="*/ 45 h 66"/>
                <a:gd name="T32" fmla="*/ 98 w 102"/>
                <a:gd name="T33" fmla="*/ 47 h 66"/>
                <a:gd name="T34" fmla="*/ 102 w 102"/>
                <a:gd name="T35" fmla="*/ 48 h 66"/>
                <a:gd name="T36" fmla="*/ 101 w 102"/>
                <a:gd name="T37" fmla="*/ 47 h 66"/>
                <a:gd name="T38" fmla="*/ 96 w 102"/>
                <a:gd name="T39" fmla="*/ 40 h 66"/>
                <a:gd name="T40" fmla="*/ 94 w 102"/>
                <a:gd name="T41" fmla="*/ 36 h 66"/>
                <a:gd name="T42" fmla="*/ 85 w 102"/>
                <a:gd name="T43" fmla="*/ 27 h 66"/>
                <a:gd name="T44" fmla="*/ 72 w 102"/>
                <a:gd name="T45" fmla="*/ 18 h 66"/>
                <a:gd name="T46" fmla="*/ 69 w 102"/>
                <a:gd name="T47" fmla="*/ 13 h 66"/>
                <a:gd name="T48" fmla="*/ 68 w 102"/>
                <a:gd name="T49" fmla="*/ 8 h 66"/>
                <a:gd name="T50" fmla="*/ 68 w 102"/>
                <a:gd name="T51" fmla="*/ 6 h 66"/>
                <a:gd name="T52" fmla="*/ 67 w 102"/>
                <a:gd name="T53" fmla="*/ 0 h 66"/>
                <a:gd name="T54" fmla="*/ 66 w 102"/>
                <a:gd name="T55" fmla="*/ 0 h 66"/>
                <a:gd name="T56" fmla="*/ 64 w 102"/>
                <a:gd name="T57" fmla="*/ 0 h 66"/>
                <a:gd name="T58" fmla="*/ 61 w 102"/>
                <a:gd name="T59" fmla="*/ 1 h 66"/>
                <a:gd name="T60" fmla="*/ 60 w 102"/>
                <a:gd name="T61" fmla="*/ 2 h 66"/>
                <a:gd name="T62" fmla="*/ 58 w 102"/>
                <a:gd name="T63" fmla="*/ 6 h 66"/>
                <a:gd name="T64" fmla="*/ 54 w 102"/>
                <a:gd name="T65" fmla="*/ 10 h 66"/>
                <a:gd name="T66" fmla="*/ 48 w 102"/>
                <a:gd name="T67" fmla="*/ 15 h 66"/>
                <a:gd name="T68" fmla="*/ 39 w 102"/>
                <a:gd name="T69" fmla="*/ 18 h 66"/>
                <a:gd name="T70" fmla="*/ 33 w 102"/>
                <a:gd name="T71" fmla="*/ 21 h 66"/>
                <a:gd name="T72" fmla="*/ 28 w 102"/>
                <a:gd name="T73" fmla="*/ 26 h 66"/>
                <a:gd name="T74" fmla="*/ 13 w 102"/>
                <a:gd name="T75" fmla="*/ 30 h 66"/>
                <a:gd name="T76" fmla="*/ 6 w 102"/>
                <a:gd name="T77" fmla="*/ 33 h 66"/>
                <a:gd name="T78" fmla="*/ 2 w 102"/>
                <a:gd name="T79" fmla="*/ 40 h 66"/>
                <a:gd name="T80" fmla="*/ 0 w 102"/>
                <a:gd name="T81" fmla="*/ 45 h 66"/>
                <a:gd name="T82" fmla="*/ 0 w 102"/>
                <a:gd name="T83" fmla="*/ 49 h 66"/>
                <a:gd name="T84" fmla="*/ 2 w 102"/>
                <a:gd name="T85" fmla="*/ 55 h 66"/>
                <a:gd name="T86" fmla="*/ 8 w 102"/>
                <a:gd name="T87" fmla="*/ 63 h 66"/>
                <a:gd name="T88" fmla="*/ 10 w 102"/>
                <a:gd name="T89" fmla="*/ 66 h 66"/>
                <a:gd name="T90" fmla="*/ 11 w 102"/>
                <a:gd name="T91" fmla="*/ 64 h 66"/>
                <a:gd name="T92" fmla="*/ 21 w 102"/>
                <a:gd name="T93" fmla="*/ 59 h 66"/>
                <a:gd name="T94" fmla="*/ 24 w 102"/>
                <a:gd name="T95" fmla="*/ 60 h 66"/>
                <a:gd name="T96" fmla="*/ 26 w 102"/>
                <a:gd name="T97" fmla="*/ 60 h 66"/>
                <a:gd name="T98" fmla="*/ 27 w 102"/>
                <a:gd name="T99" fmla="*/ 60 h 66"/>
                <a:gd name="T100" fmla="*/ 27 w 102"/>
                <a:gd name="T101" fmla="*/ 59 h 66"/>
                <a:gd name="T102" fmla="*/ 27 w 102"/>
                <a:gd name="T103" fmla="*/ 58 h 66"/>
                <a:gd name="T104" fmla="*/ 30 w 102"/>
                <a:gd name="T10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66">
                  <a:moveTo>
                    <a:pt x="30" y="52"/>
                  </a:moveTo>
                  <a:cubicBezTo>
                    <a:pt x="31" y="51"/>
                    <a:pt x="33" y="50"/>
                    <a:pt x="35" y="49"/>
                  </a:cubicBezTo>
                  <a:cubicBezTo>
                    <a:pt x="36" y="47"/>
                    <a:pt x="38" y="46"/>
                    <a:pt x="40" y="46"/>
                  </a:cubicBezTo>
                  <a:cubicBezTo>
                    <a:pt x="43" y="46"/>
                    <a:pt x="45" y="50"/>
                    <a:pt x="46" y="50"/>
                  </a:cubicBezTo>
                  <a:cubicBezTo>
                    <a:pt x="46" y="51"/>
                    <a:pt x="47" y="51"/>
                    <a:pt x="48" y="52"/>
                  </a:cubicBezTo>
                  <a:cubicBezTo>
                    <a:pt x="49" y="52"/>
                    <a:pt x="51" y="53"/>
                    <a:pt x="52" y="53"/>
                  </a:cubicBezTo>
                  <a:cubicBezTo>
                    <a:pt x="55" y="54"/>
                    <a:pt x="59" y="55"/>
                    <a:pt x="60" y="55"/>
                  </a:cubicBezTo>
                  <a:cubicBezTo>
                    <a:pt x="61" y="55"/>
                    <a:pt x="61" y="55"/>
                    <a:pt x="62" y="55"/>
                  </a:cubicBezTo>
                  <a:cubicBezTo>
                    <a:pt x="62" y="55"/>
                    <a:pt x="62" y="55"/>
                    <a:pt x="62" y="54"/>
                  </a:cubicBezTo>
                  <a:cubicBezTo>
                    <a:pt x="62" y="53"/>
                    <a:pt x="62" y="52"/>
                    <a:pt x="63" y="51"/>
                  </a:cubicBezTo>
                  <a:cubicBezTo>
                    <a:pt x="63" y="49"/>
                    <a:pt x="63" y="49"/>
                    <a:pt x="64" y="48"/>
                  </a:cubicBezTo>
                  <a:cubicBezTo>
                    <a:pt x="65" y="47"/>
                    <a:pt x="66" y="46"/>
                    <a:pt x="67" y="46"/>
                  </a:cubicBezTo>
                  <a:cubicBezTo>
                    <a:pt x="69" y="46"/>
                    <a:pt x="70" y="48"/>
                    <a:pt x="71" y="48"/>
                  </a:cubicBezTo>
                  <a:cubicBezTo>
                    <a:pt x="72" y="49"/>
                    <a:pt x="72" y="49"/>
                    <a:pt x="73" y="49"/>
                  </a:cubicBezTo>
                  <a:cubicBezTo>
                    <a:pt x="74" y="49"/>
                    <a:pt x="76" y="48"/>
                    <a:pt x="78" y="47"/>
                  </a:cubicBezTo>
                  <a:cubicBezTo>
                    <a:pt x="80" y="46"/>
                    <a:pt x="82" y="45"/>
                    <a:pt x="85" y="45"/>
                  </a:cubicBezTo>
                  <a:cubicBezTo>
                    <a:pt x="88" y="45"/>
                    <a:pt x="91" y="45"/>
                    <a:pt x="98" y="47"/>
                  </a:cubicBezTo>
                  <a:cubicBezTo>
                    <a:pt x="99" y="47"/>
                    <a:pt x="101" y="47"/>
                    <a:pt x="102" y="48"/>
                  </a:cubicBezTo>
                  <a:cubicBezTo>
                    <a:pt x="101" y="47"/>
                    <a:pt x="101" y="47"/>
                    <a:pt x="101" y="47"/>
                  </a:cubicBezTo>
                  <a:cubicBezTo>
                    <a:pt x="98" y="44"/>
                    <a:pt x="97" y="41"/>
                    <a:pt x="96" y="40"/>
                  </a:cubicBezTo>
                  <a:cubicBezTo>
                    <a:pt x="96" y="38"/>
                    <a:pt x="96" y="38"/>
                    <a:pt x="94" y="36"/>
                  </a:cubicBezTo>
                  <a:cubicBezTo>
                    <a:pt x="90" y="32"/>
                    <a:pt x="88" y="30"/>
                    <a:pt x="85" y="27"/>
                  </a:cubicBezTo>
                  <a:cubicBezTo>
                    <a:pt x="83" y="25"/>
                    <a:pt x="77" y="23"/>
                    <a:pt x="72" y="18"/>
                  </a:cubicBezTo>
                  <a:cubicBezTo>
                    <a:pt x="71" y="17"/>
                    <a:pt x="70" y="15"/>
                    <a:pt x="69" y="13"/>
                  </a:cubicBezTo>
                  <a:cubicBezTo>
                    <a:pt x="68" y="12"/>
                    <a:pt x="68" y="10"/>
                    <a:pt x="68" y="8"/>
                  </a:cubicBezTo>
                  <a:cubicBezTo>
                    <a:pt x="68" y="8"/>
                    <a:pt x="68" y="7"/>
                    <a:pt x="68" y="6"/>
                  </a:cubicBezTo>
                  <a:cubicBezTo>
                    <a:pt x="68" y="4"/>
                    <a:pt x="68" y="2"/>
                    <a:pt x="67" y="0"/>
                  </a:cubicBezTo>
                  <a:cubicBezTo>
                    <a:pt x="67" y="0"/>
                    <a:pt x="66" y="0"/>
                    <a:pt x="66" y="0"/>
                  </a:cubicBezTo>
                  <a:cubicBezTo>
                    <a:pt x="66" y="0"/>
                    <a:pt x="65" y="0"/>
                    <a:pt x="64" y="0"/>
                  </a:cubicBezTo>
                  <a:cubicBezTo>
                    <a:pt x="63" y="0"/>
                    <a:pt x="62" y="0"/>
                    <a:pt x="61" y="1"/>
                  </a:cubicBezTo>
                  <a:cubicBezTo>
                    <a:pt x="60" y="2"/>
                    <a:pt x="60" y="2"/>
                    <a:pt x="60" y="2"/>
                  </a:cubicBezTo>
                  <a:cubicBezTo>
                    <a:pt x="60" y="3"/>
                    <a:pt x="60" y="5"/>
                    <a:pt x="58" y="6"/>
                  </a:cubicBezTo>
                  <a:cubicBezTo>
                    <a:pt x="58" y="7"/>
                    <a:pt x="56" y="8"/>
                    <a:pt x="54" y="10"/>
                  </a:cubicBezTo>
                  <a:cubicBezTo>
                    <a:pt x="51" y="12"/>
                    <a:pt x="50" y="13"/>
                    <a:pt x="48" y="15"/>
                  </a:cubicBezTo>
                  <a:cubicBezTo>
                    <a:pt x="46" y="17"/>
                    <a:pt x="44" y="18"/>
                    <a:pt x="39" y="18"/>
                  </a:cubicBezTo>
                  <a:cubicBezTo>
                    <a:pt x="35" y="18"/>
                    <a:pt x="34" y="19"/>
                    <a:pt x="33" y="21"/>
                  </a:cubicBezTo>
                  <a:cubicBezTo>
                    <a:pt x="31" y="22"/>
                    <a:pt x="30" y="24"/>
                    <a:pt x="28" y="26"/>
                  </a:cubicBezTo>
                  <a:cubicBezTo>
                    <a:pt x="24" y="30"/>
                    <a:pt x="16" y="30"/>
                    <a:pt x="13" y="30"/>
                  </a:cubicBezTo>
                  <a:cubicBezTo>
                    <a:pt x="10" y="30"/>
                    <a:pt x="9" y="30"/>
                    <a:pt x="6" y="33"/>
                  </a:cubicBezTo>
                  <a:cubicBezTo>
                    <a:pt x="4" y="35"/>
                    <a:pt x="3" y="37"/>
                    <a:pt x="2" y="40"/>
                  </a:cubicBezTo>
                  <a:cubicBezTo>
                    <a:pt x="1" y="42"/>
                    <a:pt x="0" y="44"/>
                    <a:pt x="0" y="45"/>
                  </a:cubicBezTo>
                  <a:cubicBezTo>
                    <a:pt x="0" y="47"/>
                    <a:pt x="0" y="48"/>
                    <a:pt x="0" y="49"/>
                  </a:cubicBezTo>
                  <a:cubicBezTo>
                    <a:pt x="0" y="51"/>
                    <a:pt x="0" y="53"/>
                    <a:pt x="2" y="55"/>
                  </a:cubicBezTo>
                  <a:cubicBezTo>
                    <a:pt x="5" y="58"/>
                    <a:pt x="7" y="61"/>
                    <a:pt x="8" y="63"/>
                  </a:cubicBezTo>
                  <a:cubicBezTo>
                    <a:pt x="9" y="64"/>
                    <a:pt x="9" y="65"/>
                    <a:pt x="10" y="66"/>
                  </a:cubicBezTo>
                  <a:cubicBezTo>
                    <a:pt x="10" y="65"/>
                    <a:pt x="11" y="64"/>
                    <a:pt x="11" y="64"/>
                  </a:cubicBezTo>
                  <a:cubicBezTo>
                    <a:pt x="13" y="62"/>
                    <a:pt x="16" y="59"/>
                    <a:pt x="21" y="59"/>
                  </a:cubicBezTo>
                  <a:cubicBezTo>
                    <a:pt x="22" y="59"/>
                    <a:pt x="23" y="59"/>
                    <a:pt x="24" y="60"/>
                  </a:cubicBezTo>
                  <a:cubicBezTo>
                    <a:pt x="25" y="60"/>
                    <a:pt x="26" y="60"/>
                    <a:pt x="26" y="60"/>
                  </a:cubicBezTo>
                  <a:cubicBezTo>
                    <a:pt x="27" y="60"/>
                    <a:pt x="27" y="60"/>
                    <a:pt x="27" y="60"/>
                  </a:cubicBezTo>
                  <a:cubicBezTo>
                    <a:pt x="27" y="60"/>
                    <a:pt x="27" y="59"/>
                    <a:pt x="27" y="59"/>
                  </a:cubicBezTo>
                  <a:cubicBezTo>
                    <a:pt x="27" y="59"/>
                    <a:pt x="27" y="58"/>
                    <a:pt x="27" y="58"/>
                  </a:cubicBezTo>
                  <a:cubicBezTo>
                    <a:pt x="27" y="55"/>
                    <a:pt x="29" y="54"/>
                    <a:pt x="30" y="5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7" name="Freeform 97"/>
            <p:cNvSpPr/>
            <p:nvPr/>
          </p:nvSpPr>
          <p:spPr bwMode="auto">
            <a:xfrm>
              <a:off x="7773988" y="4233863"/>
              <a:ext cx="179388" cy="227013"/>
            </a:xfrm>
            <a:custGeom>
              <a:avLst/>
              <a:gdLst>
                <a:gd name="T0" fmla="*/ 53 w 62"/>
                <a:gd name="T1" fmla="*/ 50 h 79"/>
                <a:gd name="T2" fmla="*/ 53 w 62"/>
                <a:gd name="T3" fmla="*/ 28 h 79"/>
                <a:gd name="T4" fmla="*/ 53 w 62"/>
                <a:gd name="T5" fmla="*/ 25 h 79"/>
                <a:gd name="T6" fmla="*/ 54 w 62"/>
                <a:gd name="T7" fmla="*/ 18 h 79"/>
                <a:gd name="T8" fmla="*/ 59 w 62"/>
                <a:gd name="T9" fmla="*/ 12 h 79"/>
                <a:gd name="T10" fmla="*/ 62 w 62"/>
                <a:gd name="T11" fmla="*/ 9 h 79"/>
                <a:gd name="T12" fmla="*/ 56 w 62"/>
                <a:gd name="T13" fmla="*/ 9 h 79"/>
                <a:gd name="T14" fmla="*/ 51 w 62"/>
                <a:gd name="T15" fmla="*/ 9 h 79"/>
                <a:gd name="T16" fmla="*/ 51 w 62"/>
                <a:gd name="T17" fmla="*/ 9 h 79"/>
                <a:gd name="T18" fmla="*/ 48 w 62"/>
                <a:gd name="T19" fmla="*/ 12 h 79"/>
                <a:gd name="T20" fmla="*/ 45 w 62"/>
                <a:gd name="T21" fmla="*/ 14 h 79"/>
                <a:gd name="T22" fmla="*/ 42 w 62"/>
                <a:gd name="T23" fmla="*/ 15 h 79"/>
                <a:gd name="T24" fmla="*/ 42 w 62"/>
                <a:gd name="T25" fmla="*/ 15 h 79"/>
                <a:gd name="T26" fmla="*/ 35 w 62"/>
                <a:gd name="T27" fmla="*/ 15 h 79"/>
                <a:gd name="T28" fmla="*/ 27 w 62"/>
                <a:gd name="T29" fmla="*/ 12 h 79"/>
                <a:gd name="T30" fmla="*/ 25 w 62"/>
                <a:gd name="T31" fmla="*/ 9 h 79"/>
                <a:gd name="T32" fmla="*/ 18 w 62"/>
                <a:gd name="T33" fmla="*/ 7 h 79"/>
                <a:gd name="T34" fmla="*/ 14 w 62"/>
                <a:gd name="T35" fmla="*/ 5 h 79"/>
                <a:gd name="T36" fmla="*/ 14 w 62"/>
                <a:gd name="T37" fmla="*/ 4 h 79"/>
                <a:gd name="T38" fmla="*/ 10 w 62"/>
                <a:gd name="T39" fmla="*/ 0 h 79"/>
                <a:gd name="T40" fmla="*/ 8 w 62"/>
                <a:gd name="T41" fmla="*/ 1 h 79"/>
                <a:gd name="T42" fmla="*/ 6 w 62"/>
                <a:gd name="T43" fmla="*/ 2 h 79"/>
                <a:gd name="T44" fmla="*/ 0 w 62"/>
                <a:gd name="T45" fmla="*/ 4 h 79"/>
                <a:gd name="T46" fmla="*/ 0 w 62"/>
                <a:gd name="T47" fmla="*/ 4 h 79"/>
                <a:gd name="T48" fmla="*/ 0 w 62"/>
                <a:gd name="T49" fmla="*/ 4 h 79"/>
                <a:gd name="T50" fmla="*/ 0 w 62"/>
                <a:gd name="T51" fmla="*/ 5 h 79"/>
                <a:gd name="T52" fmla="*/ 2 w 62"/>
                <a:gd name="T53" fmla="*/ 9 h 79"/>
                <a:gd name="T54" fmla="*/ 7 w 62"/>
                <a:gd name="T55" fmla="*/ 20 h 79"/>
                <a:gd name="T56" fmla="*/ 5 w 62"/>
                <a:gd name="T57" fmla="*/ 29 h 79"/>
                <a:gd name="T58" fmla="*/ 1 w 62"/>
                <a:gd name="T59" fmla="*/ 41 h 79"/>
                <a:gd name="T60" fmla="*/ 0 w 62"/>
                <a:gd name="T61" fmla="*/ 46 h 79"/>
                <a:gd name="T62" fmla="*/ 24 w 62"/>
                <a:gd name="T63" fmla="*/ 61 h 79"/>
                <a:gd name="T64" fmla="*/ 41 w 62"/>
                <a:gd name="T65" fmla="*/ 77 h 79"/>
                <a:gd name="T66" fmla="*/ 43 w 62"/>
                <a:gd name="T67" fmla="*/ 79 h 79"/>
                <a:gd name="T68" fmla="*/ 43 w 62"/>
                <a:gd name="T69" fmla="*/ 79 h 79"/>
                <a:gd name="T70" fmla="*/ 47 w 62"/>
                <a:gd name="T71" fmla="*/ 70 h 79"/>
                <a:gd name="T72" fmla="*/ 52 w 62"/>
                <a:gd name="T73" fmla="*/ 63 h 79"/>
                <a:gd name="T74" fmla="*/ 59 w 62"/>
                <a:gd name="T75" fmla="*/ 59 h 79"/>
                <a:gd name="T76" fmla="*/ 54 w 62"/>
                <a:gd name="T77" fmla="*/ 51 h 79"/>
                <a:gd name="T78" fmla="*/ 53 w 62"/>
                <a:gd name="T79" fmla="*/ 5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79">
                  <a:moveTo>
                    <a:pt x="53" y="50"/>
                  </a:moveTo>
                  <a:cubicBezTo>
                    <a:pt x="53" y="50"/>
                    <a:pt x="53" y="35"/>
                    <a:pt x="53" y="28"/>
                  </a:cubicBezTo>
                  <a:cubicBezTo>
                    <a:pt x="53" y="27"/>
                    <a:pt x="53" y="26"/>
                    <a:pt x="53" y="25"/>
                  </a:cubicBezTo>
                  <a:cubicBezTo>
                    <a:pt x="53" y="23"/>
                    <a:pt x="53" y="21"/>
                    <a:pt x="54" y="18"/>
                  </a:cubicBezTo>
                  <a:cubicBezTo>
                    <a:pt x="55" y="16"/>
                    <a:pt x="56" y="15"/>
                    <a:pt x="59" y="12"/>
                  </a:cubicBezTo>
                  <a:cubicBezTo>
                    <a:pt x="60" y="11"/>
                    <a:pt x="61" y="10"/>
                    <a:pt x="62" y="9"/>
                  </a:cubicBezTo>
                  <a:cubicBezTo>
                    <a:pt x="60" y="9"/>
                    <a:pt x="58" y="9"/>
                    <a:pt x="56" y="9"/>
                  </a:cubicBezTo>
                  <a:cubicBezTo>
                    <a:pt x="54" y="9"/>
                    <a:pt x="52" y="9"/>
                    <a:pt x="51" y="9"/>
                  </a:cubicBezTo>
                  <a:cubicBezTo>
                    <a:pt x="51" y="9"/>
                    <a:pt x="51" y="9"/>
                    <a:pt x="51" y="9"/>
                  </a:cubicBezTo>
                  <a:cubicBezTo>
                    <a:pt x="50" y="9"/>
                    <a:pt x="50" y="10"/>
                    <a:pt x="48" y="12"/>
                  </a:cubicBezTo>
                  <a:cubicBezTo>
                    <a:pt x="47" y="13"/>
                    <a:pt x="46" y="13"/>
                    <a:pt x="45" y="14"/>
                  </a:cubicBezTo>
                  <a:cubicBezTo>
                    <a:pt x="45" y="15"/>
                    <a:pt x="43" y="15"/>
                    <a:pt x="42" y="15"/>
                  </a:cubicBezTo>
                  <a:cubicBezTo>
                    <a:pt x="42" y="15"/>
                    <a:pt x="42" y="15"/>
                    <a:pt x="42" y="15"/>
                  </a:cubicBezTo>
                  <a:cubicBezTo>
                    <a:pt x="41" y="15"/>
                    <a:pt x="39" y="15"/>
                    <a:pt x="35" y="15"/>
                  </a:cubicBezTo>
                  <a:cubicBezTo>
                    <a:pt x="31" y="15"/>
                    <a:pt x="28" y="14"/>
                    <a:pt x="27" y="12"/>
                  </a:cubicBezTo>
                  <a:cubicBezTo>
                    <a:pt x="26" y="11"/>
                    <a:pt x="25" y="9"/>
                    <a:pt x="25" y="9"/>
                  </a:cubicBezTo>
                  <a:cubicBezTo>
                    <a:pt x="23" y="9"/>
                    <a:pt x="20" y="8"/>
                    <a:pt x="18" y="7"/>
                  </a:cubicBezTo>
                  <a:cubicBezTo>
                    <a:pt x="16" y="6"/>
                    <a:pt x="14" y="5"/>
                    <a:pt x="14" y="5"/>
                  </a:cubicBezTo>
                  <a:cubicBezTo>
                    <a:pt x="14" y="4"/>
                    <a:pt x="14" y="4"/>
                    <a:pt x="14" y="4"/>
                  </a:cubicBezTo>
                  <a:cubicBezTo>
                    <a:pt x="10" y="0"/>
                    <a:pt x="10" y="0"/>
                    <a:pt x="10" y="0"/>
                  </a:cubicBezTo>
                  <a:cubicBezTo>
                    <a:pt x="9" y="0"/>
                    <a:pt x="8" y="1"/>
                    <a:pt x="8" y="1"/>
                  </a:cubicBezTo>
                  <a:cubicBezTo>
                    <a:pt x="6" y="1"/>
                    <a:pt x="7" y="1"/>
                    <a:pt x="6" y="2"/>
                  </a:cubicBezTo>
                  <a:cubicBezTo>
                    <a:pt x="5" y="2"/>
                    <a:pt x="3" y="4"/>
                    <a:pt x="0" y="4"/>
                  </a:cubicBezTo>
                  <a:cubicBezTo>
                    <a:pt x="0" y="4"/>
                    <a:pt x="0" y="4"/>
                    <a:pt x="0" y="4"/>
                  </a:cubicBezTo>
                  <a:cubicBezTo>
                    <a:pt x="0" y="4"/>
                    <a:pt x="0" y="4"/>
                    <a:pt x="0" y="4"/>
                  </a:cubicBezTo>
                  <a:cubicBezTo>
                    <a:pt x="0" y="5"/>
                    <a:pt x="0" y="5"/>
                    <a:pt x="0" y="5"/>
                  </a:cubicBezTo>
                  <a:cubicBezTo>
                    <a:pt x="0" y="6"/>
                    <a:pt x="1" y="7"/>
                    <a:pt x="2" y="9"/>
                  </a:cubicBezTo>
                  <a:cubicBezTo>
                    <a:pt x="5" y="12"/>
                    <a:pt x="7" y="16"/>
                    <a:pt x="7" y="20"/>
                  </a:cubicBezTo>
                  <a:cubicBezTo>
                    <a:pt x="7" y="23"/>
                    <a:pt x="6" y="26"/>
                    <a:pt x="5" y="29"/>
                  </a:cubicBezTo>
                  <a:cubicBezTo>
                    <a:pt x="4" y="32"/>
                    <a:pt x="3" y="36"/>
                    <a:pt x="1" y="41"/>
                  </a:cubicBezTo>
                  <a:cubicBezTo>
                    <a:pt x="1" y="43"/>
                    <a:pt x="0" y="45"/>
                    <a:pt x="0" y="46"/>
                  </a:cubicBezTo>
                  <a:cubicBezTo>
                    <a:pt x="4" y="49"/>
                    <a:pt x="16" y="56"/>
                    <a:pt x="24" y="61"/>
                  </a:cubicBezTo>
                  <a:cubicBezTo>
                    <a:pt x="30" y="64"/>
                    <a:pt x="36" y="71"/>
                    <a:pt x="41" y="77"/>
                  </a:cubicBezTo>
                  <a:cubicBezTo>
                    <a:pt x="42" y="78"/>
                    <a:pt x="43" y="79"/>
                    <a:pt x="43" y="79"/>
                  </a:cubicBezTo>
                  <a:cubicBezTo>
                    <a:pt x="43" y="79"/>
                    <a:pt x="43" y="79"/>
                    <a:pt x="43" y="79"/>
                  </a:cubicBezTo>
                  <a:cubicBezTo>
                    <a:pt x="45" y="74"/>
                    <a:pt x="46" y="73"/>
                    <a:pt x="47" y="70"/>
                  </a:cubicBezTo>
                  <a:cubicBezTo>
                    <a:pt x="48" y="68"/>
                    <a:pt x="49" y="68"/>
                    <a:pt x="52" y="63"/>
                  </a:cubicBezTo>
                  <a:cubicBezTo>
                    <a:pt x="54" y="59"/>
                    <a:pt x="56" y="62"/>
                    <a:pt x="59" y="59"/>
                  </a:cubicBezTo>
                  <a:cubicBezTo>
                    <a:pt x="54" y="51"/>
                    <a:pt x="54" y="51"/>
                    <a:pt x="54" y="51"/>
                  </a:cubicBezTo>
                  <a:cubicBezTo>
                    <a:pt x="53" y="51"/>
                    <a:pt x="53" y="51"/>
                    <a:pt x="53" y="5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8" name="Freeform 98"/>
            <p:cNvSpPr/>
            <p:nvPr/>
          </p:nvSpPr>
          <p:spPr bwMode="auto">
            <a:xfrm>
              <a:off x="4965700" y="4325938"/>
              <a:ext cx="306388" cy="477838"/>
            </a:xfrm>
            <a:custGeom>
              <a:avLst/>
              <a:gdLst>
                <a:gd name="T0" fmla="*/ 87 w 106"/>
                <a:gd name="T1" fmla="*/ 163 h 166"/>
                <a:gd name="T2" fmla="*/ 92 w 106"/>
                <a:gd name="T3" fmla="*/ 165 h 166"/>
                <a:gd name="T4" fmla="*/ 100 w 106"/>
                <a:gd name="T5" fmla="*/ 154 h 166"/>
                <a:gd name="T6" fmla="*/ 100 w 106"/>
                <a:gd name="T7" fmla="*/ 148 h 166"/>
                <a:gd name="T8" fmla="*/ 100 w 106"/>
                <a:gd name="T9" fmla="*/ 139 h 166"/>
                <a:gd name="T10" fmla="*/ 102 w 106"/>
                <a:gd name="T11" fmla="*/ 126 h 166"/>
                <a:gd name="T12" fmla="*/ 105 w 106"/>
                <a:gd name="T13" fmla="*/ 115 h 166"/>
                <a:gd name="T14" fmla="*/ 106 w 106"/>
                <a:gd name="T15" fmla="*/ 114 h 166"/>
                <a:gd name="T16" fmla="*/ 101 w 106"/>
                <a:gd name="T17" fmla="*/ 110 h 166"/>
                <a:gd name="T18" fmla="*/ 88 w 106"/>
                <a:gd name="T19" fmla="*/ 103 h 166"/>
                <a:gd name="T20" fmla="*/ 88 w 106"/>
                <a:gd name="T21" fmla="*/ 95 h 166"/>
                <a:gd name="T22" fmla="*/ 81 w 106"/>
                <a:gd name="T23" fmla="*/ 97 h 166"/>
                <a:gd name="T24" fmla="*/ 71 w 106"/>
                <a:gd name="T25" fmla="*/ 92 h 166"/>
                <a:gd name="T26" fmla="*/ 64 w 106"/>
                <a:gd name="T27" fmla="*/ 80 h 166"/>
                <a:gd name="T28" fmla="*/ 65 w 106"/>
                <a:gd name="T29" fmla="*/ 65 h 166"/>
                <a:gd name="T30" fmla="*/ 69 w 106"/>
                <a:gd name="T31" fmla="*/ 55 h 166"/>
                <a:gd name="T32" fmla="*/ 78 w 106"/>
                <a:gd name="T33" fmla="*/ 47 h 166"/>
                <a:gd name="T34" fmla="*/ 86 w 106"/>
                <a:gd name="T35" fmla="*/ 44 h 166"/>
                <a:gd name="T36" fmla="*/ 91 w 106"/>
                <a:gd name="T37" fmla="*/ 43 h 166"/>
                <a:gd name="T38" fmla="*/ 90 w 106"/>
                <a:gd name="T39" fmla="*/ 37 h 166"/>
                <a:gd name="T40" fmla="*/ 91 w 106"/>
                <a:gd name="T41" fmla="*/ 32 h 166"/>
                <a:gd name="T42" fmla="*/ 87 w 106"/>
                <a:gd name="T43" fmla="*/ 31 h 166"/>
                <a:gd name="T44" fmla="*/ 78 w 106"/>
                <a:gd name="T45" fmla="*/ 33 h 166"/>
                <a:gd name="T46" fmla="*/ 69 w 106"/>
                <a:gd name="T47" fmla="*/ 31 h 166"/>
                <a:gd name="T48" fmla="*/ 62 w 106"/>
                <a:gd name="T49" fmla="*/ 22 h 166"/>
                <a:gd name="T50" fmla="*/ 55 w 106"/>
                <a:gd name="T51" fmla="*/ 14 h 166"/>
                <a:gd name="T52" fmla="*/ 44 w 106"/>
                <a:gd name="T53" fmla="*/ 10 h 166"/>
                <a:gd name="T54" fmla="*/ 39 w 106"/>
                <a:gd name="T55" fmla="*/ 12 h 166"/>
                <a:gd name="T56" fmla="*/ 33 w 106"/>
                <a:gd name="T57" fmla="*/ 8 h 166"/>
                <a:gd name="T58" fmla="*/ 32 w 106"/>
                <a:gd name="T59" fmla="*/ 8 h 166"/>
                <a:gd name="T60" fmla="*/ 24 w 106"/>
                <a:gd name="T61" fmla="*/ 3 h 166"/>
                <a:gd name="T62" fmla="*/ 13 w 106"/>
                <a:gd name="T63" fmla="*/ 3 h 166"/>
                <a:gd name="T64" fmla="*/ 8 w 106"/>
                <a:gd name="T65" fmla="*/ 13 h 166"/>
                <a:gd name="T66" fmla="*/ 4 w 106"/>
                <a:gd name="T67" fmla="*/ 26 h 166"/>
                <a:gd name="T68" fmla="*/ 13 w 106"/>
                <a:gd name="T69" fmla="*/ 36 h 166"/>
                <a:gd name="T70" fmla="*/ 3 w 106"/>
                <a:gd name="T71" fmla="*/ 51 h 166"/>
                <a:gd name="T72" fmla="*/ 9 w 106"/>
                <a:gd name="T73" fmla="*/ 63 h 166"/>
                <a:gd name="T74" fmla="*/ 28 w 106"/>
                <a:gd name="T75" fmla="*/ 96 h 166"/>
                <a:gd name="T76" fmla="*/ 39 w 106"/>
                <a:gd name="T77" fmla="*/ 117 h 166"/>
                <a:gd name="T78" fmla="*/ 47 w 106"/>
                <a:gd name="T79" fmla="*/ 137 h 166"/>
                <a:gd name="T80" fmla="*/ 85 w 106"/>
                <a:gd name="T81"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166">
                  <a:moveTo>
                    <a:pt x="85" y="157"/>
                  </a:moveTo>
                  <a:cubicBezTo>
                    <a:pt x="85" y="159"/>
                    <a:pt x="81" y="159"/>
                    <a:pt x="87" y="163"/>
                  </a:cubicBezTo>
                  <a:cubicBezTo>
                    <a:pt x="88" y="164"/>
                    <a:pt x="90" y="165"/>
                    <a:pt x="91" y="166"/>
                  </a:cubicBezTo>
                  <a:cubicBezTo>
                    <a:pt x="91" y="166"/>
                    <a:pt x="91" y="166"/>
                    <a:pt x="92" y="165"/>
                  </a:cubicBezTo>
                  <a:cubicBezTo>
                    <a:pt x="93" y="164"/>
                    <a:pt x="96" y="162"/>
                    <a:pt x="96" y="161"/>
                  </a:cubicBezTo>
                  <a:cubicBezTo>
                    <a:pt x="97" y="160"/>
                    <a:pt x="98" y="158"/>
                    <a:pt x="100" y="154"/>
                  </a:cubicBezTo>
                  <a:cubicBezTo>
                    <a:pt x="101" y="153"/>
                    <a:pt x="101" y="151"/>
                    <a:pt x="101" y="150"/>
                  </a:cubicBezTo>
                  <a:cubicBezTo>
                    <a:pt x="101" y="149"/>
                    <a:pt x="101" y="149"/>
                    <a:pt x="100" y="148"/>
                  </a:cubicBezTo>
                  <a:cubicBezTo>
                    <a:pt x="99" y="147"/>
                    <a:pt x="99" y="146"/>
                    <a:pt x="99" y="144"/>
                  </a:cubicBezTo>
                  <a:cubicBezTo>
                    <a:pt x="99" y="142"/>
                    <a:pt x="100" y="141"/>
                    <a:pt x="100" y="139"/>
                  </a:cubicBezTo>
                  <a:cubicBezTo>
                    <a:pt x="100" y="136"/>
                    <a:pt x="100" y="134"/>
                    <a:pt x="101" y="132"/>
                  </a:cubicBezTo>
                  <a:cubicBezTo>
                    <a:pt x="102" y="130"/>
                    <a:pt x="102" y="128"/>
                    <a:pt x="102" y="126"/>
                  </a:cubicBezTo>
                  <a:cubicBezTo>
                    <a:pt x="102" y="125"/>
                    <a:pt x="102" y="124"/>
                    <a:pt x="102" y="123"/>
                  </a:cubicBezTo>
                  <a:cubicBezTo>
                    <a:pt x="102" y="120"/>
                    <a:pt x="103" y="117"/>
                    <a:pt x="105" y="115"/>
                  </a:cubicBezTo>
                  <a:cubicBezTo>
                    <a:pt x="106" y="114"/>
                    <a:pt x="106" y="114"/>
                    <a:pt x="106" y="114"/>
                  </a:cubicBezTo>
                  <a:cubicBezTo>
                    <a:pt x="106" y="114"/>
                    <a:pt x="106" y="114"/>
                    <a:pt x="106" y="114"/>
                  </a:cubicBezTo>
                  <a:cubicBezTo>
                    <a:pt x="106" y="114"/>
                    <a:pt x="105" y="114"/>
                    <a:pt x="105" y="113"/>
                  </a:cubicBezTo>
                  <a:cubicBezTo>
                    <a:pt x="104" y="112"/>
                    <a:pt x="103" y="111"/>
                    <a:pt x="101" y="110"/>
                  </a:cubicBezTo>
                  <a:cubicBezTo>
                    <a:pt x="99" y="107"/>
                    <a:pt x="93" y="105"/>
                    <a:pt x="91" y="105"/>
                  </a:cubicBezTo>
                  <a:cubicBezTo>
                    <a:pt x="90" y="105"/>
                    <a:pt x="88" y="103"/>
                    <a:pt x="88" y="103"/>
                  </a:cubicBezTo>
                  <a:cubicBezTo>
                    <a:pt x="88" y="102"/>
                    <a:pt x="88" y="101"/>
                    <a:pt x="88" y="100"/>
                  </a:cubicBezTo>
                  <a:cubicBezTo>
                    <a:pt x="88" y="98"/>
                    <a:pt x="88" y="96"/>
                    <a:pt x="88" y="95"/>
                  </a:cubicBezTo>
                  <a:cubicBezTo>
                    <a:pt x="87" y="95"/>
                    <a:pt x="85" y="96"/>
                    <a:pt x="83" y="97"/>
                  </a:cubicBezTo>
                  <a:cubicBezTo>
                    <a:pt x="82" y="97"/>
                    <a:pt x="82" y="97"/>
                    <a:pt x="81" y="97"/>
                  </a:cubicBezTo>
                  <a:cubicBezTo>
                    <a:pt x="79" y="97"/>
                    <a:pt x="77" y="96"/>
                    <a:pt x="76" y="95"/>
                  </a:cubicBezTo>
                  <a:cubicBezTo>
                    <a:pt x="75" y="94"/>
                    <a:pt x="73" y="93"/>
                    <a:pt x="71" y="92"/>
                  </a:cubicBezTo>
                  <a:cubicBezTo>
                    <a:pt x="68" y="90"/>
                    <a:pt x="66" y="87"/>
                    <a:pt x="66" y="85"/>
                  </a:cubicBezTo>
                  <a:cubicBezTo>
                    <a:pt x="65" y="82"/>
                    <a:pt x="65" y="81"/>
                    <a:pt x="64" y="80"/>
                  </a:cubicBezTo>
                  <a:cubicBezTo>
                    <a:pt x="62" y="78"/>
                    <a:pt x="61" y="76"/>
                    <a:pt x="61" y="74"/>
                  </a:cubicBezTo>
                  <a:cubicBezTo>
                    <a:pt x="61" y="70"/>
                    <a:pt x="63" y="67"/>
                    <a:pt x="65" y="65"/>
                  </a:cubicBezTo>
                  <a:cubicBezTo>
                    <a:pt x="66" y="64"/>
                    <a:pt x="67" y="63"/>
                    <a:pt x="67" y="62"/>
                  </a:cubicBezTo>
                  <a:cubicBezTo>
                    <a:pt x="67" y="60"/>
                    <a:pt x="68" y="57"/>
                    <a:pt x="69" y="55"/>
                  </a:cubicBezTo>
                  <a:cubicBezTo>
                    <a:pt x="70" y="52"/>
                    <a:pt x="72" y="50"/>
                    <a:pt x="74" y="49"/>
                  </a:cubicBezTo>
                  <a:cubicBezTo>
                    <a:pt x="76" y="48"/>
                    <a:pt x="78" y="47"/>
                    <a:pt x="78" y="47"/>
                  </a:cubicBezTo>
                  <a:cubicBezTo>
                    <a:pt x="79" y="46"/>
                    <a:pt x="80" y="46"/>
                    <a:pt x="82" y="45"/>
                  </a:cubicBezTo>
                  <a:cubicBezTo>
                    <a:pt x="83" y="45"/>
                    <a:pt x="85" y="45"/>
                    <a:pt x="86" y="44"/>
                  </a:cubicBezTo>
                  <a:cubicBezTo>
                    <a:pt x="88" y="44"/>
                    <a:pt x="90" y="44"/>
                    <a:pt x="92" y="44"/>
                  </a:cubicBezTo>
                  <a:cubicBezTo>
                    <a:pt x="91" y="43"/>
                    <a:pt x="91" y="43"/>
                    <a:pt x="91" y="43"/>
                  </a:cubicBezTo>
                  <a:cubicBezTo>
                    <a:pt x="90" y="42"/>
                    <a:pt x="89" y="41"/>
                    <a:pt x="89" y="40"/>
                  </a:cubicBezTo>
                  <a:cubicBezTo>
                    <a:pt x="89" y="38"/>
                    <a:pt x="90" y="38"/>
                    <a:pt x="90" y="37"/>
                  </a:cubicBezTo>
                  <a:cubicBezTo>
                    <a:pt x="90" y="37"/>
                    <a:pt x="90" y="36"/>
                    <a:pt x="90" y="35"/>
                  </a:cubicBezTo>
                  <a:cubicBezTo>
                    <a:pt x="90" y="34"/>
                    <a:pt x="91" y="33"/>
                    <a:pt x="91" y="32"/>
                  </a:cubicBezTo>
                  <a:cubicBezTo>
                    <a:pt x="90" y="32"/>
                    <a:pt x="89" y="32"/>
                    <a:pt x="88" y="31"/>
                  </a:cubicBezTo>
                  <a:cubicBezTo>
                    <a:pt x="88" y="31"/>
                    <a:pt x="87" y="31"/>
                    <a:pt x="87" y="31"/>
                  </a:cubicBezTo>
                  <a:cubicBezTo>
                    <a:pt x="85" y="31"/>
                    <a:pt x="84" y="32"/>
                    <a:pt x="83" y="32"/>
                  </a:cubicBezTo>
                  <a:cubicBezTo>
                    <a:pt x="82" y="33"/>
                    <a:pt x="80" y="33"/>
                    <a:pt x="78" y="33"/>
                  </a:cubicBezTo>
                  <a:cubicBezTo>
                    <a:pt x="76" y="33"/>
                    <a:pt x="75" y="33"/>
                    <a:pt x="73" y="32"/>
                  </a:cubicBezTo>
                  <a:cubicBezTo>
                    <a:pt x="71" y="32"/>
                    <a:pt x="70" y="31"/>
                    <a:pt x="69" y="31"/>
                  </a:cubicBezTo>
                  <a:cubicBezTo>
                    <a:pt x="68" y="30"/>
                    <a:pt x="67" y="29"/>
                    <a:pt x="67" y="28"/>
                  </a:cubicBezTo>
                  <a:cubicBezTo>
                    <a:pt x="66" y="27"/>
                    <a:pt x="66" y="26"/>
                    <a:pt x="62" y="22"/>
                  </a:cubicBezTo>
                  <a:cubicBezTo>
                    <a:pt x="59" y="19"/>
                    <a:pt x="58" y="17"/>
                    <a:pt x="57" y="16"/>
                  </a:cubicBezTo>
                  <a:cubicBezTo>
                    <a:pt x="56" y="14"/>
                    <a:pt x="56" y="14"/>
                    <a:pt x="55" y="14"/>
                  </a:cubicBezTo>
                  <a:cubicBezTo>
                    <a:pt x="55" y="14"/>
                    <a:pt x="54" y="14"/>
                    <a:pt x="53" y="13"/>
                  </a:cubicBezTo>
                  <a:cubicBezTo>
                    <a:pt x="49" y="11"/>
                    <a:pt x="46" y="10"/>
                    <a:pt x="44" y="10"/>
                  </a:cubicBezTo>
                  <a:cubicBezTo>
                    <a:pt x="42" y="10"/>
                    <a:pt x="42" y="11"/>
                    <a:pt x="42" y="11"/>
                  </a:cubicBezTo>
                  <a:cubicBezTo>
                    <a:pt x="41" y="11"/>
                    <a:pt x="40" y="12"/>
                    <a:pt x="39" y="12"/>
                  </a:cubicBezTo>
                  <a:cubicBezTo>
                    <a:pt x="37" y="12"/>
                    <a:pt x="36" y="11"/>
                    <a:pt x="35" y="10"/>
                  </a:cubicBezTo>
                  <a:cubicBezTo>
                    <a:pt x="34" y="9"/>
                    <a:pt x="33" y="9"/>
                    <a:pt x="33" y="8"/>
                  </a:cubicBezTo>
                  <a:cubicBezTo>
                    <a:pt x="33" y="8"/>
                    <a:pt x="33" y="8"/>
                    <a:pt x="32" y="8"/>
                  </a:cubicBezTo>
                  <a:cubicBezTo>
                    <a:pt x="32" y="8"/>
                    <a:pt x="32" y="8"/>
                    <a:pt x="32" y="8"/>
                  </a:cubicBezTo>
                  <a:cubicBezTo>
                    <a:pt x="31" y="8"/>
                    <a:pt x="30" y="7"/>
                    <a:pt x="29" y="7"/>
                  </a:cubicBezTo>
                  <a:cubicBezTo>
                    <a:pt x="28" y="6"/>
                    <a:pt x="26" y="4"/>
                    <a:pt x="24" y="3"/>
                  </a:cubicBezTo>
                  <a:cubicBezTo>
                    <a:pt x="22" y="2"/>
                    <a:pt x="20" y="1"/>
                    <a:pt x="19" y="0"/>
                  </a:cubicBezTo>
                  <a:cubicBezTo>
                    <a:pt x="16" y="1"/>
                    <a:pt x="14" y="1"/>
                    <a:pt x="13" y="3"/>
                  </a:cubicBezTo>
                  <a:cubicBezTo>
                    <a:pt x="12" y="5"/>
                    <a:pt x="12" y="9"/>
                    <a:pt x="11" y="10"/>
                  </a:cubicBezTo>
                  <a:cubicBezTo>
                    <a:pt x="9" y="11"/>
                    <a:pt x="8" y="10"/>
                    <a:pt x="8" y="13"/>
                  </a:cubicBezTo>
                  <a:cubicBezTo>
                    <a:pt x="7" y="15"/>
                    <a:pt x="6" y="22"/>
                    <a:pt x="6" y="22"/>
                  </a:cubicBezTo>
                  <a:cubicBezTo>
                    <a:pt x="6" y="22"/>
                    <a:pt x="4" y="23"/>
                    <a:pt x="4" y="26"/>
                  </a:cubicBezTo>
                  <a:cubicBezTo>
                    <a:pt x="4" y="29"/>
                    <a:pt x="11" y="31"/>
                    <a:pt x="11" y="31"/>
                  </a:cubicBezTo>
                  <a:cubicBezTo>
                    <a:pt x="11" y="31"/>
                    <a:pt x="15" y="34"/>
                    <a:pt x="13" y="36"/>
                  </a:cubicBezTo>
                  <a:cubicBezTo>
                    <a:pt x="10" y="38"/>
                    <a:pt x="6" y="42"/>
                    <a:pt x="5" y="44"/>
                  </a:cubicBezTo>
                  <a:cubicBezTo>
                    <a:pt x="3" y="46"/>
                    <a:pt x="2" y="49"/>
                    <a:pt x="3" y="51"/>
                  </a:cubicBezTo>
                  <a:cubicBezTo>
                    <a:pt x="4" y="53"/>
                    <a:pt x="4" y="55"/>
                    <a:pt x="2" y="57"/>
                  </a:cubicBezTo>
                  <a:cubicBezTo>
                    <a:pt x="0" y="60"/>
                    <a:pt x="3" y="60"/>
                    <a:pt x="9" y="63"/>
                  </a:cubicBezTo>
                  <a:cubicBezTo>
                    <a:pt x="14" y="66"/>
                    <a:pt x="18" y="79"/>
                    <a:pt x="21" y="82"/>
                  </a:cubicBezTo>
                  <a:cubicBezTo>
                    <a:pt x="24" y="84"/>
                    <a:pt x="25" y="89"/>
                    <a:pt x="28" y="96"/>
                  </a:cubicBezTo>
                  <a:cubicBezTo>
                    <a:pt x="31" y="103"/>
                    <a:pt x="27" y="99"/>
                    <a:pt x="34" y="108"/>
                  </a:cubicBezTo>
                  <a:cubicBezTo>
                    <a:pt x="40" y="117"/>
                    <a:pt x="35" y="114"/>
                    <a:pt x="39" y="117"/>
                  </a:cubicBezTo>
                  <a:cubicBezTo>
                    <a:pt x="44" y="121"/>
                    <a:pt x="44" y="121"/>
                    <a:pt x="44" y="125"/>
                  </a:cubicBezTo>
                  <a:cubicBezTo>
                    <a:pt x="43" y="130"/>
                    <a:pt x="33" y="127"/>
                    <a:pt x="47" y="137"/>
                  </a:cubicBezTo>
                  <a:cubicBezTo>
                    <a:pt x="61" y="146"/>
                    <a:pt x="68" y="145"/>
                    <a:pt x="73" y="150"/>
                  </a:cubicBezTo>
                  <a:cubicBezTo>
                    <a:pt x="79" y="154"/>
                    <a:pt x="86" y="155"/>
                    <a:pt x="85" y="15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89" name="Freeform 99"/>
            <p:cNvSpPr/>
            <p:nvPr/>
          </p:nvSpPr>
          <p:spPr bwMode="auto">
            <a:xfrm>
              <a:off x="9909175" y="4092576"/>
              <a:ext cx="34925" cy="57150"/>
            </a:xfrm>
            <a:custGeom>
              <a:avLst/>
              <a:gdLst>
                <a:gd name="T0" fmla="*/ 7 w 12"/>
                <a:gd name="T1" fmla="*/ 2 h 20"/>
                <a:gd name="T2" fmla="*/ 3 w 12"/>
                <a:gd name="T3" fmla="*/ 9 h 20"/>
                <a:gd name="T4" fmla="*/ 8 w 12"/>
                <a:gd name="T5" fmla="*/ 14 h 20"/>
                <a:gd name="T6" fmla="*/ 11 w 12"/>
                <a:gd name="T7" fmla="*/ 2 h 20"/>
                <a:gd name="T8" fmla="*/ 7 w 12"/>
                <a:gd name="T9" fmla="*/ 2 h 20"/>
              </a:gdLst>
              <a:ahLst/>
              <a:cxnLst>
                <a:cxn ang="0">
                  <a:pos x="T0" y="T1"/>
                </a:cxn>
                <a:cxn ang="0">
                  <a:pos x="T2" y="T3"/>
                </a:cxn>
                <a:cxn ang="0">
                  <a:pos x="T4" y="T5"/>
                </a:cxn>
                <a:cxn ang="0">
                  <a:pos x="T6" y="T7"/>
                </a:cxn>
                <a:cxn ang="0">
                  <a:pos x="T8" y="T9"/>
                </a:cxn>
              </a:cxnLst>
              <a:rect l="0" t="0" r="r" b="b"/>
              <a:pathLst>
                <a:path w="12" h="20">
                  <a:moveTo>
                    <a:pt x="7" y="2"/>
                  </a:moveTo>
                  <a:cubicBezTo>
                    <a:pt x="3" y="7"/>
                    <a:pt x="0" y="5"/>
                    <a:pt x="3" y="9"/>
                  </a:cubicBezTo>
                  <a:cubicBezTo>
                    <a:pt x="6" y="13"/>
                    <a:pt x="6" y="20"/>
                    <a:pt x="8" y="14"/>
                  </a:cubicBezTo>
                  <a:cubicBezTo>
                    <a:pt x="11" y="7"/>
                    <a:pt x="12" y="3"/>
                    <a:pt x="11" y="2"/>
                  </a:cubicBezTo>
                  <a:cubicBezTo>
                    <a:pt x="10" y="0"/>
                    <a:pt x="7" y="2"/>
                    <a:pt x="7" y="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0" name="Freeform 100"/>
            <p:cNvSpPr/>
            <p:nvPr/>
          </p:nvSpPr>
          <p:spPr bwMode="auto">
            <a:xfrm>
              <a:off x="9888538" y="4068763"/>
              <a:ext cx="60325" cy="25400"/>
            </a:xfrm>
            <a:custGeom>
              <a:avLst/>
              <a:gdLst>
                <a:gd name="T0" fmla="*/ 15 w 21"/>
                <a:gd name="T1" fmla="*/ 2 h 9"/>
                <a:gd name="T2" fmla="*/ 5 w 21"/>
                <a:gd name="T3" fmla="*/ 0 h 9"/>
                <a:gd name="T4" fmla="*/ 4 w 21"/>
                <a:gd name="T5" fmla="*/ 9 h 9"/>
                <a:gd name="T6" fmla="*/ 12 w 21"/>
                <a:gd name="T7" fmla="*/ 7 h 9"/>
                <a:gd name="T8" fmla="*/ 15 w 21"/>
                <a:gd name="T9" fmla="*/ 2 h 9"/>
              </a:gdLst>
              <a:ahLst/>
              <a:cxnLst>
                <a:cxn ang="0">
                  <a:pos x="T0" y="T1"/>
                </a:cxn>
                <a:cxn ang="0">
                  <a:pos x="T2" y="T3"/>
                </a:cxn>
                <a:cxn ang="0">
                  <a:pos x="T4" y="T5"/>
                </a:cxn>
                <a:cxn ang="0">
                  <a:pos x="T6" y="T7"/>
                </a:cxn>
                <a:cxn ang="0">
                  <a:pos x="T8" y="T9"/>
                </a:cxn>
              </a:cxnLst>
              <a:rect l="0" t="0" r="r" b="b"/>
              <a:pathLst>
                <a:path w="21" h="9">
                  <a:moveTo>
                    <a:pt x="15" y="2"/>
                  </a:moveTo>
                  <a:cubicBezTo>
                    <a:pt x="9" y="0"/>
                    <a:pt x="5" y="0"/>
                    <a:pt x="5" y="0"/>
                  </a:cubicBezTo>
                  <a:cubicBezTo>
                    <a:pt x="4" y="7"/>
                    <a:pt x="0" y="8"/>
                    <a:pt x="4" y="9"/>
                  </a:cubicBezTo>
                  <a:cubicBezTo>
                    <a:pt x="8" y="9"/>
                    <a:pt x="9" y="9"/>
                    <a:pt x="12" y="7"/>
                  </a:cubicBezTo>
                  <a:cubicBezTo>
                    <a:pt x="16" y="5"/>
                    <a:pt x="21" y="4"/>
                    <a:pt x="15" y="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1" name="Freeform 101"/>
            <p:cNvSpPr/>
            <p:nvPr/>
          </p:nvSpPr>
          <p:spPr bwMode="auto">
            <a:xfrm>
              <a:off x="9906000" y="4117976"/>
              <a:ext cx="112713" cy="98425"/>
            </a:xfrm>
            <a:custGeom>
              <a:avLst/>
              <a:gdLst>
                <a:gd name="T0" fmla="*/ 30 w 39"/>
                <a:gd name="T1" fmla="*/ 22 h 34"/>
                <a:gd name="T2" fmla="*/ 36 w 39"/>
                <a:gd name="T3" fmla="*/ 24 h 34"/>
                <a:gd name="T4" fmla="*/ 35 w 39"/>
                <a:gd name="T5" fmla="*/ 8 h 34"/>
                <a:gd name="T6" fmla="*/ 32 w 39"/>
                <a:gd name="T7" fmla="*/ 2 h 34"/>
                <a:gd name="T8" fmla="*/ 28 w 39"/>
                <a:gd name="T9" fmla="*/ 1 h 34"/>
                <a:gd name="T10" fmla="*/ 21 w 39"/>
                <a:gd name="T11" fmla="*/ 8 h 34"/>
                <a:gd name="T12" fmla="*/ 17 w 39"/>
                <a:gd name="T13" fmla="*/ 12 h 34"/>
                <a:gd name="T14" fmla="*/ 11 w 39"/>
                <a:gd name="T15" fmla="*/ 8 h 34"/>
                <a:gd name="T16" fmla="*/ 5 w 39"/>
                <a:gd name="T17" fmla="*/ 15 h 34"/>
                <a:gd name="T18" fmla="*/ 0 w 39"/>
                <a:gd name="T19" fmla="*/ 20 h 34"/>
                <a:gd name="T20" fmla="*/ 4 w 39"/>
                <a:gd name="T21" fmla="*/ 19 h 34"/>
                <a:gd name="T22" fmla="*/ 11 w 39"/>
                <a:gd name="T23" fmla="*/ 15 h 34"/>
                <a:gd name="T24" fmla="*/ 17 w 39"/>
                <a:gd name="T25" fmla="*/ 19 h 34"/>
                <a:gd name="T26" fmla="*/ 14 w 39"/>
                <a:gd name="T27" fmla="*/ 24 h 34"/>
                <a:gd name="T28" fmla="*/ 23 w 39"/>
                <a:gd name="T29" fmla="*/ 33 h 34"/>
                <a:gd name="T30" fmla="*/ 32 w 39"/>
                <a:gd name="T31" fmla="*/ 30 h 34"/>
                <a:gd name="T32" fmla="*/ 30 w 39"/>
                <a:gd name="T3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4">
                  <a:moveTo>
                    <a:pt x="30" y="22"/>
                  </a:moveTo>
                  <a:cubicBezTo>
                    <a:pt x="33" y="22"/>
                    <a:pt x="32" y="27"/>
                    <a:pt x="36" y="24"/>
                  </a:cubicBezTo>
                  <a:cubicBezTo>
                    <a:pt x="39" y="21"/>
                    <a:pt x="36" y="11"/>
                    <a:pt x="35" y="8"/>
                  </a:cubicBezTo>
                  <a:cubicBezTo>
                    <a:pt x="35" y="5"/>
                    <a:pt x="35" y="4"/>
                    <a:pt x="32" y="2"/>
                  </a:cubicBezTo>
                  <a:cubicBezTo>
                    <a:pt x="29" y="0"/>
                    <a:pt x="28" y="1"/>
                    <a:pt x="28" y="1"/>
                  </a:cubicBezTo>
                  <a:cubicBezTo>
                    <a:pt x="28" y="5"/>
                    <a:pt x="25" y="7"/>
                    <a:pt x="21" y="8"/>
                  </a:cubicBezTo>
                  <a:cubicBezTo>
                    <a:pt x="18" y="9"/>
                    <a:pt x="19" y="13"/>
                    <a:pt x="17" y="12"/>
                  </a:cubicBezTo>
                  <a:cubicBezTo>
                    <a:pt x="14" y="11"/>
                    <a:pt x="14" y="6"/>
                    <a:pt x="11" y="8"/>
                  </a:cubicBezTo>
                  <a:cubicBezTo>
                    <a:pt x="7" y="11"/>
                    <a:pt x="7" y="13"/>
                    <a:pt x="5" y="15"/>
                  </a:cubicBezTo>
                  <a:cubicBezTo>
                    <a:pt x="3" y="16"/>
                    <a:pt x="0" y="17"/>
                    <a:pt x="0" y="20"/>
                  </a:cubicBezTo>
                  <a:cubicBezTo>
                    <a:pt x="0" y="23"/>
                    <a:pt x="0" y="20"/>
                    <a:pt x="4" y="19"/>
                  </a:cubicBezTo>
                  <a:cubicBezTo>
                    <a:pt x="8" y="17"/>
                    <a:pt x="8" y="16"/>
                    <a:pt x="11" y="15"/>
                  </a:cubicBezTo>
                  <a:cubicBezTo>
                    <a:pt x="15" y="14"/>
                    <a:pt x="16" y="16"/>
                    <a:pt x="17" y="19"/>
                  </a:cubicBezTo>
                  <a:cubicBezTo>
                    <a:pt x="18" y="21"/>
                    <a:pt x="11" y="21"/>
                    <a:pt x="14" y="24"/>
                  </a:cubicBezTo>
                  <a:cubicBezTo>
                    <a:pt x="17" y="28"/>
                    <a:pt x="16" y="32"/>
                    <a:pt x="23" y="33"/>
                  </a:cubicBezTo>
                  <a:cubicBezTo>
                    <a:pt x="31" y="33"/>
                    <a:pt x="34" y="34"/>
                    <a:pt x="32" y="30"/>
                  </a:cubicBezTo>
                  <a:cubicBezTo>
                    <a:pt x="31" y="26"/>
                    <a:pt x="28" y="22"/>
                    <a:pt x="30" y="2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2" name="Freeform 102"/>
            <p:cNvSpPr/>
            <p:nvPr/>
          </p:nvSpPr>
          <p:spPr bwMode="auto">
            <a:xfrm>
              <a:off x="9545638" y="3867151"/>
              <a:ext cx="87313" cy="39688"/>
            </a:xfrm>
            <a:custGeom>
              <a:avLst/>
              <a:gdLst>
                <a:gd name="T0" fmla="*/ 30 w 30"/>
                <a:gd name="T1" fmla="*/ 1 h 14"/>
                <a:gd name="T2" fmla="*/ 9 w 30"/>
                <a:gd name="T3" fmla="*/ 1 h 14"/>
                <a:gd name="T4" fmla="*/ 15 w 30"/>
                <a:gd name="T5" fmla="*/ 12 h 14"/>
                <a:gd name="T6" fmla="*/ 30 w 30"/>
                <a:gd name="T7" fmla="*/ 1 h 14"/>
              </a:gdLst>
              <a:ahLst/>
              <a:cxnLst>
                <a:cxn ang="0">
                  <a:pos x="T0" y="T1"/>
                </a:cxn>
                <a:cxn ang="0">
                  <a:pos x="T2" y="T3"/>
                </a:cxn>
                <a:cxn ang="0">
                  <a:pos x="T4" y="T5"/>
                </a:cxn>
                <a:cxn ang="0">
                  <a:pos x="T6" y="T7"/>
                </a:cxn>
              </a:cxnLst>
              <a:rect l="0" t="0" r="r" b="b"/>
              <a:pathLst>
                <a:path w="30" h="14">
                  <a:moveTo>
                    <a:pt x="30" y="1"/>
                  </a:moveTo>
                  <a:cubicBezTo>
                    <a:pt x="30" y="1"/>
                    <a:pt x="18" y="0"/>
                    <a:pt x="9" y="1"/>
                  </a:cubicBezTo>
                  <a:cubicBezTo>
                    <a:pt x="0" y="2"/>
                    <a:pt x="10" y="10"/>
                    <a:pt x="15" y="12"/>
                  </a:cubicBezTo>
                  <a:cubicBezTo>
                    <a:pt x="21" y="14"/>
                    <a:pt x="29" y="7"/>
                    <a:pt x="30" y="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3" name="Freeform 103"/>
            <p:cNvSpPr/>
            <p:nvPr/>
          </p:nvSpPr>
          <p:spPr bwMode="auto">
            <a:xfrm>
              <a:off x="9837738" y="4581526"/>
              <a:ext cx="36513" cy="23813"/>
            </a:xfrm>
            <a:custGeom>
              <a:avLst/>
              <a:gdLst>
                <a:gd name="T0" fmla="*/ 12 w 13"/>
                <a:gd name="T1" fmla="*/ 5 h 8"/>
                <a:gd name="T2" fmla="*/ 8 w 13"/>
                <a:gd name="T3" fmla="*/ 2 h 8"/>
                <a:gd name="T4" fmla="*/ 6 w 13"/>
                <a:gd name="T5" fmla="*/ 0 h 8"/>
                <a:gd name="T6" fmla="*/ 0 w 13"/>
                <a:gd name="T7" fmla="*/ 1 h 8"/>
                <a:gd name="T8" fmla="*/ 7 w 13"/>
                <a:gd name="T9" fmla="*/ 5 h 8"/>
                <a:gd name="T10" fmla="*/ 12 w 13"/>
                <a:gd name="T11" fmla="*/ 5 h 8"/>
              </a:gdLst>
              <a:ahLst/>
              <a:cxnLst>
                <a:cxn ang="0">
                  <a:pos x="T0" y="T1"/>
                </a:cxn>
                <a:cxn ang="0">
                  <a:pos x="T2" y="T3"/>
                </a:cxn>
                <a:cxn ang="0">
                  <a:pos x="T4" y="T5"/>
                </a:cxn>
                <a:cxn ang="0">
                  <a:pos x="T6" y="T7"/>
                </a:cxn>
                <a:cxn ang="0">
                  <a:pos x="T8" y="T9"/>
                </a:cxn>
                <a:cxn ang="0">
                  <a:pos x="T10" y="T11"/>
                </a:cxn>
              </a:cxnLst>
              <a:rect l="0" t="0" r="r" b="b"/>
              <a:pathLst>
                <a:path w="13" h="8">
                  <a:moveTo>
                    <a:pt x="12" y="5"/>
                  </a:moveTo>
                  <a:cubicBezTo>
                    <a:pt x="11" y="3"/>
                    <a:pt x="9" y="2"/>
                    <a:pt x="8" y="2"/>
                  </a:cubicBezTo>
                  <a:cubicBezTo>
                    <a:pt x="7" y="1"/>
                    <a:pt x="10" y="0"/>
                    <a:pt x="6" y="0"/>
                  </a:cubicBezTo>
                  <a:cubicBezTo>
                    <a:pt x="2" y="0"/>
                    <a:pt x="0" y="1"/>
                    <a:pt x="0" y="1"/>
                  </a:cubicBezTo>
                  <a:cubicBezTo>
                    <a:pt x="4" y="5"/>
                    <a:pt x="4" y="3"/>
                    <a:pt x="7" y="5"/>
                  </a:cubicBezTo>
                  <a:cubicBezTo>
                    <a:pt x="10" y="8"/>
                    <a:pt x="13" y="8"/>
                    <a:pt x="12"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4" name="Freeform 104"/>
            <p:cNvSpPr/>
            <p:nvPr/>
          </p:nvSpPr>
          <p:spPr bwMode="auto">
            <a:xfrm>
              <a:off x="9732963" y="4552951"/>
              <a:ext cx="23813" cy="23813"/>
            </a:xfrm>
            <a:custGeom>
              <a:avLst/>
              <a:gdLst>
                <a:gd name="T0" fmla="*/ 3 w 8"/>
                <a:gd name="T1" fmla="*/ 0 h 8"/>
                <a:gd name="T2" fmla="*/ 0 w 8"/>
                <a:gd name="T3" fmla="*/ 2 h 8"/>
                <a:gd name="T4" fmla="*/ 4 w 8"/>
                <a:gd name="T5" fmla="*/ 6 h 8"/>
                <a:gd name="T6" fmla="*/ 7 w 8"/>
                <a:gd name="T7" fmla="*/ 3 h 8"/>
                <a:gd name="T8" fmla="*/ 3 w 8"/>
                <a:gd name="T9" fmla="*/ 0 h 8"/>
              </a:gdLst>
              <a:ahLst/>
              <a:cxnLst>
                <a:cxn ang="0">
                  <a:pos x="T0" y="T1"/>
                </a:cxn>
                <a:cxn ang="0">
                  <a:pos x="T2" y="T3"/>
                </a:cxn>
                <a:cxn ang="0">
                  <a:pos x="T4" y="T5"/>
                </a:cxn>
                <a:cxn ang="0">
                  <a:pos x="T6" y="T7"/>
                </a:cxn>
                <a:cxn ang="0">
                  <a:pos x="T8" y="T9"/>
                </a:cxn>
              </a:cxnLst>
              <a:rect l="0" t="0" r="r" b="b"/>
              <a:pathLst>
                <a:path w="8" h="8">
                  <a:moveTo>
                    <a:pt x="3" y="0"/>
                  </a:moveTo>
                  <a:cubicBezTo>
                    <a:pt x="2" y="0"/>
                    <a:pt x="0" y="2"/>
                    <a:pt x="0" y="2"/>
                  </a:cubicBezTo>
                  <a:cubicBezTo>
                    <a:pt x="1" y="5"/>
                    <a:pt x="2" y="8"/>
                    <a:pt x="4" y="6"/>
                  </a:cubicBezTo>
                  <a:cubicBezTo>
                    <a:pt x="5" y="4"/>
                    <a:pt x="8" y="6"/>
                    <a:pt x="7" y="3"/>
                  </a:cubicBezTo>
                  <a:cubicBezTo>
                    <a:pt x="6" y="0"/>
                    <a:pt x="5" y="0"/>
                    <a:pt x="3"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5" name="Freeform 105"/>
            <p:cNvSpPr/>
            <p:nvPr/>
          </p:nvSpPr>
          <p:spPr bwMode="auto">
            <a:xfrm>
              <a:off x="9839325" y="3732213"/>
              <a:ext cx="63500" cy="103188"/>
            </a:xfrm>
            <a:custGeom>
              <a:avLst/>
              <a:gdLst>
                <a:gd name="T0" fmla="*/ 5 w 22"/>
                <a:gd name="T1" fmla="*/ 18 h 36"/>
                <a:gd name="T2" fmla="*/ 16 w 22"/>
                <a:gd name="T3" fmla="*/ 28 h 36"/>
                <a:gd name="T4" fmla="*/ 16 w 22"/>
                <a:gd name="T5" fmla="*/ 0 h 36"/>
                <a:gd name="T6" fmla="*/ 5 w 22"/>
                <a:gd name="T7" fmla="*/ 18 h 36"/>
              </a:gdLst>
              <a:ahLst/>
              <a:cxnLst>
                <a:cxn ang="0">
                  <a:pos x="T0" y="T1"/>
                </a:cxn>
                <a:cxn ang="0">
                  <a:pos x="T2" y="T3"/>
                </a:cxn>
                <a:cxn ang="0">
                  <a:pos x="T4" y="T5"/>
                </a:cxn>
                <a:cxn ang="0">
                  <a:pos x="T6" y="T7"/>
                </a:cxn>
              </a:cxnLst>
              <a:rect l="0" t="0" r="r" b="b"/>
              <a:pathLst>
                <a:path w="22" h="36">
                  <a:moveTo>
                    <a:pt x="5" y="18"/>
                  </a:moveTo>
                  <a:cubicBezTo>
                    <a:pt x="10" y="24"/>
                    <a:pt x="10" y="36"/>
                    <a:pt x="16" y="28"/>
                  </a:cubicBezTo>
                  <a:cubicBezTo>
                    <a:pt x="22" y="21"/>
                    <a:pt x="16" y="0"/>
                    <a:pt x="16" y="0"/>
                  </a:cubicBezTo>
                  <a:cubicBezTo>
                    <a:pt x="8" y="10"/>
                    <a:pt x="0" y="12"/>
                    <a:pt x="5" y="1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6" name="Freeform 106"/>
            <p:cNvSpPr/>
            <p:nvPr/>
          </p:nvSpPr>
          <p:spPr bwMode="auto">
            <a:xfrm>
              <a:off x="9937750" y="4106863"/>
              <a:ext cx="31750" cy="14288"/>
            </a:xfrm>
            <a:custGeom>
              <a:avLst/>
              <a:gdLst>
                <a:gd name="T0" fmla="*/ 11 w 11"/>
                <a:gd name="T1" fmla="*/ 2 h 5"/>
                <a:gd name="T2" fmla="*/ 6 w 11"/>
                <a:gd name="T3" fmla="*/ 1 h 5"/>
                <a:gd name="T4" fmla="*/ 5 w 11"/>
                <a:gd name="T5" fmla="*/ 5 h 5"/>
                <a:gd name="T6" fmla="*/ 11 w 11"/>
                <a:gd name="T7" fmla="*/ 2 h 5"/>
              </a:gdLst>
              <a:ahLst/>
              <a:cxnLst>
                <a:cxn ang="0">
                  <a:pos x="T0" y="T1"/>
                </a:cxn>
                <a:cxn ang="0">
                  <a:pos x="T2" y="T3"/>
                </a:cxn>
                <a:cxn ang="0">
                  <a:pos x="T4" y="T5"/>
                </a:cxn>
                <a:cxn ang="0">
                  <a:pos x="T6" y="T7"/>
                </a:cxn>
              </a:cxnLst>
              <a:rect l="0" t="0" r="r" b="b"/>
              <a:pathLst>
                <a:path w="11" h="5">
                  <a:moveTo>
                    <a:pt x="11" y="2"/>
                  </a:moveTo>
                  <a:cubicBezTo>
                    <a:pt x="10" y="0"/>
                    <a:pt x="6" y="1"/>
                    <a:pt x="6" y="1"/>
                  </a:cubicBezTo>
                  <a:cubicBezTo>
                    <a:pt x="5" y="3"/>
                    <a:pt x="0" y="5"/>
                    <a:pt x="5" y="5"/>
                  </a:cubicBezTo>
                  <a:cubicBezTo>
                    <a:pt x="11" y="5"/>
                    <a:pt x="11" y="4"/>
                    <a:pt x="11" y="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7" name="Freeform 107"/>
            <p:cNvSpPr/>
            <p:nvPr/>
          </p:nvSpPr>
          <p:spPr bwMode="auto">
            <a:xfrm>
              <a:off x="9764713" y="4062413"/>
              <a:ext cx="88900" cy="95250"/>
            </a:xfrm>
            <a:custGeom>
              <a:avLst/>
              <a:gdLst>
                <a:gd name="T0" fmla="*/ 22 w 31"/>
                <a:gd name="T1" fmla="*/ 13 h 33"/>
                <a:gd name="T2" fmla="*/ 6 w 31"/>
                <a:gd name="T3" fmla="*/ 29 h 33"/>
                <a:gd name="T4" fmla="*/ 12 w 31"/>
                <a:gd name="T5" fmla="*/ 29 h 33"/>
                <a:gd name="T6" fmla="*/ 17 w 31"/>
                <a:gd name="T7" fmla="*/ 24 h 33"/>
                <a:gd name="T8" fmla="*/ 28 w 31"/>
                <a:gd name="T9" fmla="*/ 11 h 33"/>
                <a:gd name="T10" fmla="*/ 31 w 31"/>
                <a:gd name="T11" fmla="*/ 0 h 33"/>
                <a:gd name="T12" fmla="*/ 26 w 31"/>
                <a:gd name="T13" fmla="*/ 6 h 33"/>
                <a:gd name="T14" fmla="*/ 22 w 31"/>
                <a:gd name="T15" fmla="*/ 1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22" y="13"/>
                  </a:moveTo>
                  <a:cubicBezTo>
                    <a:pt x="20" y="16"/>
                    <a:pt x="11" y="24"/>
                    <a:pt x="6" y="29"/>
                  </a:cubicBezTo>
                  <a:cubicBezTo>
                    <a:pt x="0" y="33"/>
                    <a:pt x="9" y="30"/>
                    <a:pt x="12" y="29"/>
                  </a:cubicBezTo>
                  <a:cubicBezTo>
                    <a:pt x="14" y="28"/>
                    <a:pt x="14" y="27"/>
                    <a:pt x="17" y="24"/>
                  </a:cubicBezTo>
                  <a:cubicBezTo>
                    <a:pt x="21" y="22"/>
                    <a:pt x="25" y="17"/>
                    <a:pt x="28" y="11"/>
                  </a:cubicBezTo>
                  <a:cubicBezTo>
                    <a:pt x="30" y="5"/>
                    <a:pt x="29" y="3"/>
                    <a:pt x="31" y="0"/>
                  </a:cubicBezTo>
                  <a:cubicBezTo>
                    <a:pt x="31" y="0"/>
                    <a:pt x="28" y="3"/>
                    <a:pt x="26" y="6"/>
                  </a:cubicBezTo>
                  <a:cubicBezTo>
                    <a:pt x="24" y="10"/>
                    <a:pt x="23" y="10"/>
                    <a:pt x="22" y="1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8" name="Freeform 108"/>
            <p:cNvSpPr/>
            <p:nvPr/>
          </p:nvSpPr>
          <p:spPr bwMode="auto">
            <a:xfrm>
              <a:off x="9085263" y="2967038"/>
              <a:ext cx="763588" cy="300038"/>
            </a:xfrm>
            <a:custGeom>
              <a:avLst/>
              <a:gdLst>
                <a:gd name="T0" fmla="*/ 77 w 265"/>
                <a:gd name="T1" fmla="*/ 26 h 104"/>
                <a:gd name="T2" fmla="*/ 61 w 265"/>
                <a:gd name="T3" fmla="*/ 23 h 104"/>
                <a:gd name="T4" fmla="*/ 44 w 265"/>
                <a:gd name="T5" fmla="*/ 14 h 104"/>
                <a:gd name="T6" fmla="*/ 43 w 265"/>
                <a:gd name="T7" fmla="*/ 14 h 104"/>
                <a:gd name="T8" fmla="*/ 22 w 265"/>
                <a:gd name="T9" fmla="*/ 19 h 104"/>
                <a:gd name="T10" fmla="*/ 16 w 265"/>
                <a:gd name="T11" fmla="*/ 23 h 104"/>
                <a:gd name="T12" fmla="*/ 0 w 265"/>
                <a:gd name="T13" fmla="*/ 30 h 104"/>
                <a:gd name="T14" fmla="*/ 6 w 265"/>
                <a:gd name="T15" fmla="*/ 37 h 104"/>
                <a:gd name="T16" fmla="*/ 13 w 265"/>
                <a:gd name="T17" fmla="*/ 39 h 104"/>
                <a:gd name="T18" fmla="*/ 22 w 265"/>
                <a:gd name="T19" fmla="*/ 47 h 104"/>
                <a:gd name="T20" fmla="*/ 24 w 265"/>
                <a:gd name="T21" fmla="*/ 67 h 104"/>
                <a:gd name="T22" fmla="*/ 25 w 265"/>
                <a:gd name="T23" fmla="*/ 69 h 104"/>
                <a:gd name="T24" fmla="*/ 60 w 265"/>
                <a:gd name="T25" fmla="*/ 84 h 104"/>
                <a:gd name="T26" fmla="*/ 69 w 265"/>
                <a:gd name="T27" fmla="*/ 92 h 104"/>
                <a:gd name="T28" fmla="*/ 81 w 265"/>
                <a:gd name="T29" fmla="*/ 95 h 104"/>
                <a:gd name="T30" fmla="*/ 103 w 265"/>
                <a:gd name="T31" fmla="*/ 94 h 104"/>
                <a:gd name="T32" fmla="*/ 111 w 265"/>
                <a:gd name="T33" fmla="*/ 96 h 104"/>
                <a:gd name="T34" fmla="*/ 111 w 265"/>
                <a:gd name="T35" fmla="*/ 97 h 104"/>
                <a:gd name="T36" fmla="*/ 135 w 265"/>
                <a:gd name="T37" fmla="*/ 104 h 104"/>
                <a:gd name="T38" fmla="*/ 141 w 265"/>
                <a:gd name="T39" fmla="*/ 104 h 104"/>
                <a:gd name="T40" fmla="*/ 160 w 265"/>
                <a:gd name="T41" fmla="*/ 97 h 104"/>
                <a:gd name="T42" fmla="*/ 181 w 265"/>
                <a:gd name="T43" fmla="*/ 97 h 104"/>
                <a:gd name="T44" fmla="*/ 196 w 265"/>
                <a:gd name="T45" fmla="*/ 85 h 104"/>
                <a:gd name="T46" fmla="*/ 196 w 265"/>
                <a:gd name="T47" fmla="*/ 84 h 104"/>
                <a:gd name="T48" fmla="*/ 195 w 265"/>
                <a:gd name="T49" fmla="*/ 78 h 104"/>
                <a:gd name="T50" fmla="*/ 198 w 265"/>
                <a:gd name="T51" fmla="*/ 71 h 104"/>
                <a:gd name="T52" fmla="*/ 203 w 265"/>
                <a:gd name="T53" fmla="*/ 71 h 104"/>
                <a:gd name="T54" fmla="*/ 215 w 265"/>
                <a:gd name="T55" fmla="*/ 72 h 104"/>
                <a:gd name="T56" fmla="*/ 226 w 265"/>
                <a:gd name="T57" fmla="*/ 67 h 104"/>
                <a:gd name="T58" fmla="*/ 235 w 265"/>
                <a:gd name="T59" fmla="*/ 59 h 104"/>
                <a:gd name="T60" fmla="*/ 260 w 265"/>
                <a:gd name="T61" fmla="*/ 53 h 104"/>
                <a:gd name="T62" fmla="*/ 265 w 265"/>
                <a:gd name="T63" fmla="*/ 53 h 104"/>
                <a:gd name="T64" fmla="*/ 251 w 265"/>
                <a:gd name="T65" fmla="*/ 44 h 104"/>
                <a:gd name="T66" fmla="*/ 239 w 265"/>
                <a:gd name="T67" fmla="*/ 45 h 104"/>
                <a:gd name="T68" fmla="*/ 233 w 265"/>
                <a:gd name="T69" fmla="*/ 45 h 104"/>
                <a:gd name="T70" fmla="*/ 225 w 265"/>
                <a:gd name="T71" fmla="*/ 40 h 104"/>
                <a:gd name="T72" fmla="*/ 233 w 265"/>
                <a:gd name="T73" fmla="*/ 29 h 104"/>
                <a:gd name="T74" fmla="*/ 235 w 265"/>
                <a:gd name="T75" fmla="*/ 24 h 104"/>
                <a:gd name="T76" fmla="*/ 234 w 265"/>
                <a:gd name="T77" fmla="*/ 22 h 104"/>
                <a:gd name="T78" fmla="*/ 222 w 265"/>
                <a:gd name="T79" fmla="*/ 19 h 104"/>
                <a:gd name="T80" fmla="*/ 212 w 265"/>
                <a:gd name="T81" fmla="*/ 22 h 104"/>
                <a:gd name="T82" fmla="*/ 182 w 265"/>
                <a:gd name="T83" fmla="*/ 32 h 104"/>
                <a:gd name="T84" fmla="*/ 170 w 265"/>
                <a:gd name="T85" fmla="*/ 28 h 104"/>
                <a:gd name="T86" fmla="*/ 161 w 265"/>
                <a:gd name="T87" fmla="*/ 24 h 104"/>
                <a:gd name="T88" fmla="*/ 139 w 265"/>
                <a:gd name="T89" fmla="*/ 17 h 104"/>
                <a:gd name="T90" fmla="*/ 126 w 265"/>
                <a:gd name="T91" fmla="*/ 20 h 104"/>
                <a:gd name="T92" fmla="*/ 117 w 265"/>
                <a:gd name="T93" fmla="*/ 11 h 104"/>
                <a:gd name="T94" fmla="*/ 95 w 265"/>
                <a:gd name="T95" fmla="*/ 2 h 104"/>
                <a:gd name="T96" fmla="*/ 90 w 265"/>
                <a:gd name="T97" fmla="*/ 0 h 104"/>
                <a:gd name="T98" fmla="*/ 88 w 265"/>
                <a:gd name="T99" fmla="*/ 5 h 104"/>
                <a:gd name="T100" fmla="*/ 87 w 265"/>
                <a:gd name="T101" fmla="*/ 9 h 104"/>
                <a:gd name="T102" fmla="*/ 87 w 265"/>
                <a:gd name="T103" fmla="*/ 1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 h="104">
                  <a:moveTo>
                    <a:pt x="84" y="22"/>
                  </a:moveTo>
                  <a:cubicBezTo>
                    <a:pt x="83" y="23"/>
                    <a:pt x="80" y="26"/>
                    <a:pt x="77" y="26"/>
                  </a:cubicBezTo>
                  <a:cubicBezTo>
                    <a:pt x="74" y="26"/>
                    <a:pt x="71" y="25"/>
                    <a:pt x="68" y="25"/>
                  </a:cubicBezTo>
                  <a:cubicBezTo>
                    <a:pt x="65" y="24"/>
                    <a:pt x="62" y="23"/>
                    <a:pt x="61" y="23"/>
                  </a:cubicBezTo>
                  <a:cubicBezTo>
                    <a:pt x="57" y="23"/>
                    <a:pt x="53" y="22"/>
                    <a:pt x="48" y="19"/>
                  </a:cubicBezTo>
                  <a:cubicBezTo>
                    <a:pt x="45" y="18"/>
                    <a:pt x="45" y="15"/>
                    <a:pt x="44" y="14"/>
                  </a:cubicBezTo>
                  <a:cubicBezTo>
                    <a:pt x="44" y="14"/>
                    <a:pt x="44" y="14"/>
                    <a:pt x="44" y="14"/>
                  </a:cubicBezTo>
                  <a:cubicBezTo>
                    <a:pt x="44" y="14"/>
                    <a:pt x="44" y="14"/>
                    <a:pt x="43" y="14"/>
                  </a:cubicBezTo>
                  <a:cubicBezTo>
                    <a:pt x="42" y="14"/>
                    <a:pt x="40" y="14"/>
                    <a:pt x="37" y="15"/>
                  </a:cubicBezTo>
                  <a:cubicBezTo>
                    <a:pt x="30" y="17"/>
                    <a:pt x="25" y="18"/>
                    <a:pt x="22" y="19"/>
                  </a:cubicBezTo>
                  <a:cubicBezTo>
                    <a:pt x="19" y="20"/>
                    <a:pt x="18" y="20"/>
                    <a:pt x="18" y="20"/>
                  </a:cubicBezTo>
                  <a:cubicBezTo>
                    <a:pt x="18" y="20"/>
                    <a:pt x="17" y="22"/>
                    <a:pt x="16" y="23"/>
                  </a:cubicBezTo>
                  <a:cubicBezTo>
                    <a:pt x="14" y="25"/>
                    <a:pt x="12" y="26"/>
                    <a:pt x="8" y="27"/>
                  </a:cubicBezTo>
                  <a:cubicBezTo>
                    <a:pt x="4" y="28"/>
                    <a:pt x="1" y="29"/>
                    <a:pt x="0" y="30"/>
                  </a:cubicBezTo>
                  <a:cubicBezTo>
                    <a:pt x="0" y="30"/>
                    <a:pt x="0" y="31"/>
                    <a:pt x="1" y="31"/>
                  </a:cubicBezTo>
                  <a:cubicBezTo>
                    <a:pt x="2" y="33"/>
                    <a:pt x="4" y="36"/>
                    <a:pt x="6" y="37"/>
                  </a:cubicBezTo>
                  <a:cubicBezTo>
                    <a:pt x="7" y="38"/>
                    <a:pt x="8" y="39"/>
                    <a:pt x="8" y="39"/>
                  </a:cubicBezTo>
                  <a:cubicBezTo>
                    <a:pt x="10" y="39"/>
                    <a:pt x="11" y="39"/>
                    <a:pt x="13" y="39"/>
                  </a:cubicBezTo>
                  <a:cubicBezTo>
                    <a:pt x="14" y="39"/>
                    <a:pt x="17" y="39"/>
                    <a:pt x="18" y="40"/>
                  </a:cubicBezTo>
                  <a:cubicBezTo>
                    <a:pt x="20" y="42"/>
                    <a:pt x="21" y="44"/>
                    <a:pt x="22" y="47"/>
                  </a:cubicBezTo>
                  <a:cubicBezTo>
                    <a:pt x="24" y="55"/>
                    <a:pt x="25" y="57"/>
                    <a:pt x="25" y="62"/>
                  </a:cubicBezTo>
                  <a:cubicBezTo>
                    <a:pt x="25" y="64"/>
                    <a:pt x="24" y="65"/>
                    <a:pt x="24" y="67"/>
                  </a:cubicBezTo>
                  <a:cubicBezTo>
                    <a:pt x="23" y="68"/>
                    <a:pt x="23" y="68"/>
                    <a:pt x="22" y="69"/>
                  </a:cubicBezTo>
                  <a:cubicBezTo>
                    <a:pt x="23" y="69"/>
                    <a:pt x="24" y="69"/>
                    <a:pt x="25" y="69"/>
                  </a:cubicBezTo>
                  <a:cubicBezTo>
                    <a:pt x="34" y="71"/>
                    <a:pt x="39" y="70"/>
                    <a:pt x="45" y="72"/>
                  </a:cubicBezTo>
                  <a:cubicBezTo>
                    <a:pt x="50" y="75"/>
                    <a:pt x="56" y="81"/>
                    <a:pt x="60" y="84"/>
                  </a:cubicBezTo>
                  <a:cubicBezTo>
                    <a:pt x="62" y="86"/>
                    <a:pt x="63" y="88"/>
                    <a:pt x="64" y="89"/>
                  </a:cubicBezTo>
                  <a:cubicBezTo>
                    <a:pt x="65" y="90"/>
                    <a:pt x="66" y="91"/>
                    <a:pt x="69" y="92"/>
                  </a:cubicBezTo>
                  <a:cubicBezTo>
                    <a:pt x="72" y="94"/>
                    <a:pt x="73" y="94"/>
                    <a:pt x="74" y="95"/>
                  </a:cubicBezTo>
                  <a:cubicBezTo>
                    <a:pt x="74" y="95"/>
                    <a:pt x="76" y="95"/>
                    <a:pt x="81" y="95"/>
                  </a:cubicBezTo>
                  <a:cubicBezTo>
                    <a:pt x="82" y="96"/>
                    <a:pt x="83" y="96"/>
                    <a:pt x="85" y="96"/>
                  </a:cubicBezTo>
                  <a:cubicBezTo>
                    <a:pt x="91" y="96"/>
                    <a:pt x="97" y="94"/>
                    <a:pt x="103" y="94"/>
                  </a:cubicBezTo>
                  <a:cubicBezTo>
                    <a:pt x="104" y="94"/>
                    <a:pt x="106" y="95"/>
                    <a:pt x="107" y="95"/>
                  </a:cubicBezTo>
                  <a:cubicBezTo>
                    <a:pt x="109" y="95"/>
                    <a:pt x="109" y="95"/>
                    <a:pt x="111" y="96"/>
                  </a:cubicBezTo>
                  <a:cubicBezTo>
                    <a:pt x="111" y="97"/>
                    <a:pt x="111" y="97"/>
                    <a:pt x="111" y="97"/>
                  </a:cubicBezTo>
                  <a:cubicBezTo>
                    <a:pt x="111" y="97"/>
                    <a:pt x="111" y="97"/>
                    <a:pt x="111" y="97"/>
                  </a:cubicBezTo>
                  <a:cubicBezTo>
                    <a:pt x="113" y="98"/>
                    <a:pt x="115" y="99"/>
                    <a:pt x="120" y="100"/>
                  </a:cubicBezTo>
                  <a:cubicBezTo>
                    <a:pt x="128" y="102"/>
                    <a:pt x="132" y="103"/>
                    <a:pt x="135" y="104"/>
                  </a:cubicBezTo>
                  <a:cubicBezTo>
                    <a:pt x="138" y="104"/>
                    <a:pt x="138" y="104"/>
                    <a:pt x="140" y="104"/>
                  </a:cubicBezTo>
                  <a:cubicBezTo>
                    <a:pt x="140" y="104"/>
                    <a:pt x="140" y="104"/>
                    <a:pt x="141" y="104"/>
                  </a:cubicBezTo>
                  <a:cubicBezTo>
                    <a:pt x="142" y="103"/>
                    <a:pt x="143" y="102"/>
                    <a:pt x="144" y="101"/>
                  </a:cubicBezTo>
                  <a:cubicBezTo>
                    <a:pt x="147" y="99"/>
                    <a:pt x="152" y="97"/>
                    <a:pt x="160" y="97"/>
                  </a:cubicBezTo>
                  <a:cubicBezTo>
                    <a:pt x="170" y="97"/>
                    <a:pt x="175" y="99"/>
                    <a:pt x="177" y="99"/>
                  </a:cubicBezTo>
                  <a:cubicBezTo>
                    <a:pt x="178" y="99"/>
                    <a:pt x="178" y="99"/>
                    <a:pt x="181" y="97"/>
                  </a:cubicBezTo>
                  <a:cubicBezTo>
                    <a:pt x="187" y="91"/>
                    <a:pt x="193" y="89"/>
                    <a:pt x="196" y="86"/>
                  </a:cubicBezTo>
                  <a:cubicBezTo>
                    <a:pt x="196" y="86"/>
                    <a:pt x="196" y="85"/>
                    <a:pt x="196" y="85"/>
                  </a:cubicBezTo>
                  <a:cubicBezTo>
                    <a:pt x="196" y="85"/>
                    <a:pt x="196" y="85"/>
                    <a:pt x="196" y="85"/>
                  </a:cubicBezTo>
                  <a:cubicBezTo>
                    <a:pt x="196" y="85"/>
                    <a:pt x="196" y="85"/>
                    <a:pt x="196" y="84"/>
                  </a:cubicBezTo>
                  <a:cubicBezTo>
                    <a:pt x="195" y="83"/>
                    <a:pt x="195" y="82"/>
                    <a:pt x="195" y="80"/>
                  </a:cubicBezTo>
                  <a:cubicBezTo>
                    <a:pt x="195" y="79"/>
                    <a:pt x="195" y="79"/>
                    <a:pt x="195" y="78"/>
                  </a:cubicBezTo>
                  <a:cubicBezTo>
                    <a:pt x="195" y="77"/>
                    <a:pt x="196" y="76"/>
                    <a:pt x="196" y="75"/>
                  </a:cubicBezTo>
                  <a:cubicBezTo>
                    <a:pt x="196" y="73"/>
                    <a:pt x="197" y="72"/>
                    <a:pt x="198" y="71"/>
                  </a:cubicBezTo>
                  <a:cubicBezTo>
                    <a:pt x="199" y="71"/>
                    <a:pt x="200" y="70"/>
                    <a:pt x="201" y="70"/>
                  </a:cubicBezTo>
                  <a:cubicBezTo>
                    <a:pt x="202" y="70"/>
                    <a:pt x="203" y="70"/>
                    <a:pt x="203" y="71"/>
                  </a:cubicBezTo>
                  <a:cubicBezTo>
                    <a:pt x="207" y="72"/>
                    <a:pt x="209" y="74"/>
                    <a:pt x="211" y="73"/>
                  </a:cubicBezTo>
                  <a:cubicBezTo>
                    <a:pt x="212" y="73"/>
                    <a:pt x="213" y="73"/>
                    <a:pt x="215" y="72"/>
                  </a:cubicBezTo>
                  <a:cubicBezTo>
                    <a:pt x="217" y="71"/>
                    <a:pt x="219" y="69"/>
                    <a:pt x="220" y="68"/>
                  </a:cubicBezTo>
                  <a:cubicBezTo>
                    <a:pt x="222" y="67"/>
                    <a:pt x="223" y="66"/>
                    <a:pt x="226" y="67"/>
                  </a:cubicBezTo>
                  <a:cubicBezTo>
                    <a:pt x="227" y="66"/>
                    <a:pt x="227" y="66"/>
                    <a:pt x="228" y="66"/>
                  </a:cubicBezTo>
                  <a:cubicBezTo>
                    <a:pt x="230" y="65"/>
                    <a:pt x="232" y="63"/>
                    <a:pt x="235" y="59"/>
                  </a:cubicBezTo>
                  <a:cubicBezTo>
                    <a:pt x="241" y="54"/>
                    <a:pt x="248" y="52"/>
                    <a:pt x="255" y="52"/>
                  </a:cubicBezTo>
                  <a:cubicBezTo>
                    <a:pt x="257" y="52"/>
                    <a:pt x="258" y="52"/>
                    <a:pt x="260" y="53"/>
                  </a:cubicBezTo>
                  <a:cubicBezTo>
                    <a:pt x="261" y="53"/>
                    <a:pt x="262" y="53"/>
                    <a:pt x="262" y="53"/>
                  </a:cubicBezTo>
                  <a:cubicBezTo>
                    <a:pt x="263" y="53"/>
                    <a:pt x="264" y="53"/>
                    <a:pt x="265" y="53"/>
                  </a:cubicBezTo>
                  <a:cubicBezTo>
                    <a:pt x="261" y="51"/>
                    <a:pt x="258" y="49"/>
                    <a:pt x="255" y="48"/>
                  </a:cubicBezTo>
                  <a:cubicBezTo>
                    <a:pt x="253" y="46"/>
                    <a:pt x="251" y="44"/>
                    <a:pt x="251" y="44"/>
                  </a:cubicBezTo>
                  <a:cubicBezTo>
                    <a:pt x="250" y="44"/>
                    <a:pt x="250" y="44"/>
                    <a:pt x="250" y="44"/>
                  </a:cubicBezTo>
                  <a:cubicBezTo>
                    <a:pt x="248" y="44"/>
                    <a:pt x="245" y="45"/>
                    <a:pt x="239" y="45"/>
                  </a:cubicBezTo>
                  <a:cubicBezTo>
                    <a:pt x="239" y="45"/>
                    <a:pt x="239" y="45"/>
                    <a:pt x="239" y="45"/>
                  </a:cubicBezTo>
                  <a:cubicBezTo>
                    <a:pt x="238" y="45"/>
                    <a:pt x="236" y="45"/>
                    <a:pt x="233" y="45"/>
                  </a:cubicBezTo>
                  <a:cubicBezTo>
                    <a:pt x="231" y="45"/>
                    <a:pt x="229" y="45"/>
                    <a:pt x="228" y="44"/>
                  </a:cubicBezTo>
                  <a:cubicBezTo>
                    <a:pt x="226" y="43"/>
                    <a:pt x="225" y="42"/>
                    <a:pt x="225" y="40"/>
                  </a:cubicBezTo>
                  <a:cubicBezTo>
                    <a:pt x="225" y="38"/>
                    <a:pt x="226" y="37"/>
                    <a:pt x="227" y="36"/>
                  </a:cubicBezTo>
                  <a:cubicBezTo>
                    <a:pt x="230" y="33"/>
                    <a:pt x="232" y="31"/>
                    <a:pt x="233" y="29"/>
                  </a:cubicBezTo>
                  <a:cubicBezTo>
                    <a:pt x="234" y="27"/>
                    <a:pt x="235" y="25"/>
                    <a:pt x="235" y="24"/>
                  </a:cubicBezTo>
                  <a:cubicBezTo>
                    <a:pt x="235" y="24"/>
                    <a:pt x="235" y="24"/>
                    <a:pt x="235" y="24"/>
                  </a:cubicBezTo>
                  <a:cubicBezTo>
                    <a:pt x="234" y="23"/>
                    <a:pt x="234" y="23"/>
                    <a:pt x="234" y="22"/>
                  </a:cubicBezTo>
                  <a:cubicBezTo>
                    <a:pt x="234" y="22"/>
                    <a:pt x="234" y="22"/>
                    <a:pt x="234" y="22"/>
                  </a:cubicBezTo>
                  <a:cubicBezTo>
                    <a:pt x="230" y="22"/>
                    <a:pt x="228" y="21"/>
                    <a:pt x="226" y="21"/>
                  </a:cubicBezTo>
                  <a:cubicBezTo>
                    <a:pt x="225" y="20"/>
                    <a:pt x="225" y="19"/>
                    <a:pt x="222" y="19"/>
                  </a:cubicBezTo>
                  <a:cubicBezTo>
                    <a:pt x="219" y="19"/>
                    <a:pt x="217" y="19"/>
                    <a:pt x="215" y="20"/>
                  </a:cubicBezTo>
                  <a:cubicBezTo>
                    <a:pt x="214" y="20"/>
                    <a:pt x="213" y="21"/>
                    <a:pt x="212" y="22"/>
                  </a:cubicBezTo>
                  <a:cubicBezTo>
                    <a:pt x="208" y="25"/>
                    <a:pt x="200" y="29"/>
                    <a:pt x="194" y="30"/>
                  </a:cubicBezTo>
                  <a:cubicBezTo>
                    <a:pt x="191" y="30"/>
                    <a:pt x="187" y="32"/>
                    <a:pt x="182" y="32"/>
                  </a:cubicBezTo>
                  <a:cubicBezTo>
                    <a:pt x="180" y="32"/>
                    <a:pt x="178" y="32"/>
                    <a:pt x="177" y="31"/>
                  </a:cubicBezTo>
                  <a:cubicBezTo>
                    <a:pt x="173" y="30"/>
                    <a:pt x="171" y="29"/>
                    <a:pt x="170" y="28"/>
                  </a:cubicBezTo>
                  <a:cubicBezTo>
                    <a:pt x="168" y="28"/>
                    <a:pt x="167" y="27"/>
                    <a:pt x="165" y="26"/>
                  </a:cubicBezTo>
                  <a:cubicBezTo>
                    <a:pt x="163" y="25"/>
                    <a:pt x="163" y="25"/>
                    <a:pt x="161" y="24"/>
                  </a:cubicBezTo>
                  <a:cubicBezTo>
                    <a:pt x="160" y="24"/>
                    <a:pt x="158" y="23"/>
                    <a:pt x="154" y="21"/>
                  </a:cubicBezTo>
                  <a:cubicBezTo>
                    <a:pt x="148" y="18"/>
                    <a:pt x="143" y="17"/>
                    <a:pt x="139" y="17"/>
                  </a:cubicBezTo>
                  <a:cubicBezTo>
                    <a:pt x="137" y="17"/>
                    <a:pt x="136" y="17"/>
                    <a:pt x="135" y="17"/>
                  </a:cubicBezTo>
                  <a:cubicBezTo>
                    <a:pt x="132" y="18"/>
                    <a:pt x="130" y="20"/>
                    <a:pt x="126" y="20"/>
                  </a:cubicBezTo>
                  <a:cubicBezTo>
                    <a:pt x="124" y="20"/>
                    <a:pt x="123" y="20"/>
                    <a:pt x="121" y="18"/>
                  </a:cubicBezTo>
                  <a:cubicBezTo>
                    <a:pt x="119" y="16"/>
                    <a:pt x="118" y="13"/>
                    <a:pt x="117" y="11"/>
                  </a:cubicBezTo>
                  <a:cubicBezTo>
                    <a:pt x="116" y="10"/>
                    <a:pt x="116" y="8"/>
                    <a:pt x="112" y="7"/>
                  </a:cubicBezTo>
                  <a:cubicBezTo>
                    <a:pt x="104" y="4"/>
                    <a:pt x="99" y="2"/>
                    <a:pt x="95" y="2"/>
                  </a:cubicBezTo>
                  <a:cubicBezTo>
                    <a:pt x="94" y="2"/>
                    <a:pt x="92" y="1"/>
                    <a:pt x="92" y="1"/>
                  </a:cubicBezTo>
                  <a:cubicBezTo>
                    <a:pt x="91" y="1"/>
                    <a:pt x="90" y="0"/>
                    <a:pt x="90" y="0"/>
                  </a:cubicBezTo>
                  <a:cubicBezTo>
                    <a:pt x="90" y="0"/>
                    <a:pt x="90" y="1"/>
                    <a:pt x="89" y="1"/>
                  </a:cubicBezTo>
                  <a:cubicBezTo>
                    <a:pt x="88" y="2"/>
                    <a:pt x="88" y="3"/>
                    <a:pt x="88" y="5"/>
                  </a:cubicBezTo>
                  <a:cubicBezTo>
                    <a:pt x="88" y="6"/>
                    <a:pt x="88" y="7"/>
                    <a:pt x="87" y="9"/>
                  </a:cubicBezTo>
                  <a:cubicBezTo>
                    <a:pt x="87" y="9"/>
                    <a:pt x="87" y="9"/>
                    <a:pt x="87" y="9"/>
                  </a:cubicBezTo>
                  <a:cubicBezTo>
                    <a:pt x="87" y="10"/>
                    <a:pt x="88" y="11"/>
                    <a:pt x="88" y="13"/>
                  </a:cubicBezTo>
                  <a:cubicBezTo>
                    <a:pt x="88" y="14"/>
                    <a:pt x="88" y="16"/>
                    <a:pt x="87" y="17"/>
                  </a:cubicBezTo>
                  <a:cubicBezTo>
                    <a:pt x="86" y="18"/>
                    <a:pt x="85" y="20"/>
                    <a:pt x="84" y="2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99" name="Freeform 109"/>
            <p:cNvSpPr/>
            <p:nvPr/>
          </p:nvSpPr>
          <p:spPr bwMode="auto">
            <a:xfrm>
              <a:off x="9848850" y="3895726"/>
              <a:ext cx="152400" cy="214313"/>
            </a:xfrm>
            <a:custGeom>
              <a:avLst/>
              <a:gdLst>
                <a:gd name="T0" fmla="*/ 21 w 53"/>
                <a:gd name="T1" fmla="*/ 2 h 74"/>
                <a:gd name="T2" fmla="*/ 14 w 53"/>
                <a:gd name="T3" fmla="*/ 1 h 74"/>
                <a:gd name="T4" fmla="*/ 11 w 53"/>
                <a:gd name="T5" fmla="*/ 0 h 74"/>
                <a:gd name="T6" fmla="*/ 5 w 53"/>
                <a:gd name="T7" fmla="*/ 12 h 74"/>
                <a:gd name="T8" fmla="*/ 5 w 53"/>
                <a:gd name="T9" fmla="*/ 23 h 74"/>
                <a:gd name="T10" fmla="*/ 1 w 53"/>
                <a:gd name="T11" fmla="*/ 24 h 74"/>
                <a:gd name="T12" fmla="*/ 6 w 53"/>
                <a:gd name="T13" fmla="*/ 34 h 74"/>
                <a:gd name="T14" fmla="*/ 9 w 53"/>
                <a:gd name="T15" fmla="*/ 37 h 74"/>
                <a:gd name="T16" fmla="*/ 10 w 53"/>
                <a:gd name="T17" fmla="*/ 45 h 74"/>
                <a:gd name="T18" fmla="*/ 15 w 53"/>
                <a:gd name="T19" fmla="*/ 41 h 74"/>
                <a:gd name="T20" fmla="*/ 20 w 53"/>
                <a:gd name="T21" fmla="*/ 42 h 74"/>
                <a:gd name="T22" fmla="*/ 22 w 53"/>
                <a:gd name="T23" fmla="*/ 43 h 74"/>
                <a:gd name="T24" fmla="*/ 30 w 53"/>
                <a:gd name="T25" fmla="*/ 47 h 74"/>
                <a:gd name="T26" fmla="*/ 36 w 53"/>
                <a:gd name="T27" fmla="*/ 52 h 74"/>
                <a:gd name="T28" fmla="*/ 42 w 53"/>
                <a:gd name="T29" fmla="*/ 58 h 74"/>
                <a:gd name="T30" fmla="*/ 41 w 53"/>
                <a:gd name="T31" fmla="*/ 61 h 74"/>
                <a:gd name="T32" fmla="*/ 42 w 53"/>
                <a:gd name="T33" fmla="*/ 67 h 74"/>
                <a:gd name="T34" fmla="*/ 44 w 53"/>
                <a:gd name="T35" fmla="*/ 73 h 74"/>
                <a:gd name="T36" fmla="*/ 46 w 53"/>
                <a:gd name="T37" fmla="*/ 64 h 74"/>
                <a:gd name="T38" fmla="*/ 51 w 53"/>
                <a:gd name="T39" fmla="*/ 61 h 74"/>
                <a:gd name="T40" fmla="*/ 46 w 53"/>
                <a:gd name="T41" fmla="*/ 54 h 74"/>
                <a:gd name="T42" fmla="*/ 40 w 53"/>
                <a:gd name="T43" fmla="*/ 52 h 74"/>
                <a:gd name="T44" fmla="*/ 36 w 53"/>
                <a:gd name="T45" fmla="*/ 46 h 74"/>
                <a:gd name="T46" fmla="*/ 32 w 53"/>
                <a:gd name="T47" fmla="*/ 40 h 74"/>
                <a:gd name="T48" fmla="*/ 26 w 53"/>
                <a:gd name="T49" fmla="*/ 37 h 74"/>
                <a:gd name="T50" fmla="*/ 20 w 53"/>
                <a:gd name="T51" fmla="*/ 38 h 74"/>
                <a:gd name="T52" fmla="*/ 16 w 53"/>
                <a:gd name="T53" fmla="*/ 25 h 74"/>
                <a:gd name="T54" fmla="*/ 20 w 53"/>
                <a:gd name="T55" fmla="*/ 20 h 74"/>
                <a:gd name="T56" fmla="*/ 23 w 53"/>
                <a:gd name="T57" fmla="*/ 13 h 74"/>
                <a:gd name="T58" fmla="*/ 21 w 53"/>
                <a:gd name="T59" fmla="*/ 6 h 74"/>
                <a:gd name="T60" fmla="*/ 21 w 53"/>
                <a:gd name="T61"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74">
                  <a:moveTo>
                    <a:pt x="21" y="2"/>
                  </a:moveTo>
                  <a:cubicBezTo>
                    <a:pt x="17" y="2"/>
                    <a:pt x="14" y="1"/>
                    <a:pt x="14" y="1"/>
                  </a:cubicBezTo>
                  <a:cubicBezTo>
                    <a:pt x="11" y="0"/>
                    <a:pt x="11" y="0"/>
                    <a:pt x="11" y="0"/>
                  </a:cubicBezTo>
                  <a:cubicBezTo>
                    <a:pt x="7" y="2"/>
                    <a:pt x="5" y="9"/>
                    <a:pt x="5" y="12"/>
                  </a:cubicBezTo>
                  <a:cubicBezTo>
                    <a:pt x="5" y="15"/>
                    <a:pt x="5" y="22"/>
                    <a:pt x="5" y="23"/>
                  </a:cubicBezTo>
                  <a:cubicBezTo>
                    <a:pt x="4" y="24"/>
                    <a:pt x="0" y="18"/>
                    <a:pt x="1" y="24"/>
                  </a:cubicBezTo>
                  <a:cubicBezTo>
                    <a:pt x="3" y="31"/>
                    <a:pt x="5" y="33"/>
                    <a:pt x="6" y="34"/>
                  </a:cubicBezTo>
                  <a:cubicBezTo>
                    <a:pt x="8" y="35"/>
                    <a:pt x="9" y="34"/>
                    <a:pt x="9" y="37"/>
                  </a:cubicBezTo>
                  <a:cubicBezTo>
                    <a:pt x="9" y="40"/>
                    <a:pt x="8" y="45"/>
                    <a:pt x="10" y="45"/>
                  </a:cubicBezTo>
                  <a:cubicBezTo>
                    <a:pt x="13" y="45"/>
                    <a:pt x="12" y="42"/>
                    <a:pt x="15" y="41"/>
                  </a:cubicBezTo>
                  <a:cubicBezTo>
                    <a:pt x="17" y="40"/>
                    <a:pt x="17" y="40"/>
                    <a:pt x="20" y="42"/>
                  </a:cubicBezTo>
                  <a:cubicBezTo>
                    <a:pt x="22" y="43"/>
                    <a:pt x="16" y="43"/>
                    <a:pt x="22" y="43"/>
                  </a:cubicBezTo>
                  <a:cubicBezTo>
                    <a:pt x="28" y="44"/>
                    <a:pt x="25" y="44"/>
                    <a:pt x="30" y="47"/>
                  </a:cubicBezTo>
                  <a:cubicBezTo>
                    <a:pt x="35" y="50"/>
                    <a:pt x="34" y="50"/>
                    <a:pt x="36" y="52"/>
                  </a:cubicBezTo>
                  <a:cubicBezTo>
                    <a:pt x="37" y="55"/>
                    <a:pt x="42" y="55"/>
                    <a:pt x="42" y="58"/>
                  </a:cubicBezTo>
                  <a:cubicBezTo>
                    <a:pt x="42" y="60"/>
                    <a:pt x="42" y="59"/>
                    <a:pt x="41" y="61"/>
                  </a:cubicBezTo>
                  <a:cubicBezTo>
                    <a:pt x="39" y="64"/>
                    <a:pt x="40" y="65"/>
                    <a:pt x="42" y="67"/>
                  </a:cubicBezTo>
                  <a:cubicBezTo>
                    <a:pt x="45" y="70"/>
                    <a:pt x="39" y="72"/>
                    <a:pt x="44" y="73"/>
                  </a:cubicBezTo>
                  <a:cubicBezTo>
                    <a:pt x="48" y="74"/>
                    <a:pt x="44" y="64"/>
                    <a:pt x="46" y="64"/>
                  </a:cubicBezTo>
                  <a:cubicBezTo>
                    <a:pt x="49" y="64"/>
                    <a:pt x="53" y="66"/>
                    <a:pt x="51" y="61"/>
                  </a:cubicBezTo>
                  <a:cubicBezTo>
                    <a:pt x="48" y="57"/>
                    <a:pt x="49" y="56"/>
                    <a:pt x="46" y="54"/>
                  </a:cubicBezTo>
                  <a:cubicBezTo>
                    <a:pt x="42" y="52"/>
                    <a:pt x="42" y="54"/>
                    <a:pt x="40" y="52"/>
                  </a:cubicBezTo>
                  <a:cubicBezTo>
                    <a:pt x="38" y="51"/>
                    <a:pt x="38" y="49"/>
                    <a:pt x="36" y="46"/>
                  </a:cubicBezTo>
                  <a:cubicBezTo>
                    <a:pt x="33" y="43"/>
                    <a:pt x="35" y="39"/>
                    <a:pt x="32" y="40"/>
                  </a:cubicBezTo>
                  <a:cubicBezTo>
                    <a:pt x="30" y="40"/>
                    <a:pt x="28" y="36"/>
                    <a:pt x="26" y="37"/>
                  </a:cubicBezTo>
                  <a:cubicBezTo>
                    <a:pt x="24" y="39"/>
                    <a:pt x="22" y="38"/>
                    <a:pt x="20" y="38"/>
                  </a:cubicBezTo>
                  <a:cubicBezTo>
                    <a:pt x="18" y="37"/>
                    <a:pt x="15" y="28"/>
                    <a:pt x="16" y="25"/>
                  </a:cubicBezTo>
                  <a:cubicBezTo>
                    <a:pt x="17" y="22"/>
                    <a:pt x="17" y="22"/>
                    <a:pt x="20" y="20"/>
                  </a:cubicBezTo>
                  <a:cubicBezTo>
                    <a:pt x="23" y="17"/>
                    <a:pt x="25" y="18"/>
                    <a:pt x="23" y="13"/>
                  </a:cubicBezTo>
                  <a:cubicBezTo>
                    <a:pt x="21" y="9"/>
                    <a:pt x="19" y="7"/>
                    <a:pt x="21" y="6"/>
                  </a:cubicBezTo>
                  <a:cubicBezTo>
                    <a:pt x="22" y="4"/>
                    <a:pt x="25" y="2"/>
                    <a:pt x="21" y="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0" name="Freeform 110"/>
            <p:cNvSpPr/>
            <p:nvPr/>
          </p:nvSpPr>
          <p:spPr bwMode="auto">
            <a:xfrm>
              <a:off x="9583738" y="4178301"/>
              <a:ext cx="254000" cy="279400"/>
            </a:xfrm>
            <a:custGeom>
              <a:avLst/>
              <a:gdLst>
                <a:gd name="T0" fmla="*/ 63 w 88"/>
                <a:gd name="T1" fmla="*/ 93 h 97"/>
                <a:gd name="T2" fmla="*/ 63 w 88"/>
                <a:gd name="T3" fmla="*/ 87 h 97"/>
                <a:gd name="T4" fmla="*/ 64 w 88"/>
                <a:gd name="T5" fmla="*/ 82 h 97"/>
                <a:gd name="T6" fmla="*/ 66 w 88"/>
                <a:gd name="T7" fmla="*/ 78 h 97"/>
                <a:gd name="T8" fmla="*/ 63 w 88"/>
                <a:gd name="T9" fmla="*/ 75 h 97"/>
                <a:gd name="T10" fmla="*/ 69 w 88"/>
                <a:gd name="T11" fmla="*/ 72 h 97"/>
                <a:gd name="T12" fmla="*/ 74 w 88"/>
                <a:gd name="T13" fmla="*/ 65 h 97"/>
                <a:gd name="T14" fmla="*/ 74 w 88"/>
                <a:gd name="T15" fmla="*/ 58 h 97"/>
                <a:gd name="T16" fmla="*/ 78 w 88"/>
                <a:gd name="T17" fmla="*/ 53 h 97"/>
                <a:gd name="T18" fmla="*/ 88 w 88"/>
                <a:gd name="T19" fmla="*/ 54 h 97"/>
                <a:gd name="T20" fmla="*/ 81 w 88"/>
                <a:gd name="T21" fmla="*/ 48 h 97"/>
                <a:gd name="T22" fmla="*/ 78 w 88"/>
                <a:gd name="T23" fmla="*/ 43 h 97"/>
                <a:gd name="T24" fmla="*/ 77 w 88"/>
                <a:gd name="T25" fmla="*/ 41 h 97"/>
                <a:gd name="T26" fmla="*/ 75 w 88"/>
                <a:gd name="T27" fmla="*/ 35 h 97"/>
                <a:gd name="T28" fmla="*/ 73 w 88"/>
                <a:gd name="T29" fmla="*/ 30 h 97"/>
                <a:gd name="T30" fmla="*/ 75 w 88"/>
                <a:gd name="T31" fmla="*/ 29 h 97"/>
                <a:gd name="T32" fmla="*/ 75 w 88"/>
                <a:gd name="T33" fmla="*/ 24 h 97"/>
                <a:gd name="T34" fmla="*/ 79 w 88"/>
                <a:gd name="T35" fmla="*/ 24 h 97"/>
                <a:gd name="T36" fmla="*/ 80 w 88"/>
                <a:gd name="T37" fmla="*/ 18 h 97"/>
                <a:gd name="T38" fmla="*/ 86 w 88"/>
                <a:gd name="T39" fmla="*/ 19 h 97"/>
                <a:gd name="T40" fmla="*/ 86 w 88"/>
                <a:gd name="T41" fmla="*/ 13 h 97"/>
                <a:gd name="T42" fmla="*/ 79 w 88"/>
                <a:gd name="T43" fmla="*/ 12 h 97"/>
                <a:gd name="T44" fmla="*/ 77 w 88"/>
                <a:gd name="T45" fmla="*/ 11 h 97"/>
                <a:gd name="T46" fmla="*/ 76 w 88"/>
                <a:gd name="T47" fmla="*/ 10 h 97"/>
                <a:gd name="T48" fmla="*/ 75 w 88"/>
                <a:gd name="T49" fmla="*/ 9 h 97"/>
                <a:gd name="T50" fmla="*/ 75 w 88"/>
                <a:gd name="T51" fmla="*/ 5 h 97"/>
                <a:gd name="T52" fmla="*/ 67 w 88"/>
                <a:gd name="T53" fmla="*/ 2 h 97"/>
                <a:gd name="T54" fmla="*/ 66 w 88"/>
                <a:gd name="T55" fmla="*/ 8 h 97"/>
                <a:gd name="T56" fmla="*/ 61 w 88"/>
                <a:gd name="T57" fmla="*/ 10 h 97"/>
                <a:gd name="T58" fmla="*/ 57 w 88"/>
                <a:gd name="T59" fmla="*/ 16 h 97"/>
                <a:gd name="T60" fmla="*/ 56 w 88"/>
                <a:gd name="T61" fmla="*/ 18 h 97"/>
                <a:gd name="T62" fmla="*/ 53 w 88"/>
                <a:gd name="T63" fmla="*/ 20 h 97"/>
                <a:gd name="T64" fmla="*/ 46 w 88"/>
                <a:gd name="T65" fmla="*/ 21 h 97"/>
                <a:gd name="T66" fmla="*/ 44 w 88"/>
                <a:gd name="T67" fmla="*/ 26 h 97"/>
                <a:gd name="T68" fmla="*/ 38 w 88"/>
                <a:gd name="T69" fmla="*/ 31 h 97"/>
                <a:gd name="T70" fmla="*/ 31 w 88"/>
                <a:gd name="T71" fmla="*/ 37 h 97"/>
                <a:gd name="T72" fmla="*/ 22 w 88"/>
                <a:gd name="T73" fmla="*/ 39 h 97"/>
                <a:gd name="T74" fmla="*/ 20 w 88"/>
                <a:gd name="T75" fmla="*/ 48 h 97"/>
                <a:gd name="T76" fmla="*/ 14 w 88"/>
                <a:gd name="T77" fmla="*/ 47 h 97"/>
                <a:gd name="T78" fmla="*/ 8 w 88"/>
                <a:gd name="T79" fmla="*/ 44 h 97"/>
                <a:gd name="T80" fmla="*/ 4 w 88"/>
                <a:gd name="T81" fmla="*/ 48 h 97"/>
                <a:gd name="T82" fmla="*/ 2 w 88"/>
                <a:gd name="T83" fmla="*/ 57 h 97"/>
                <a:gd name="T84" fmla="*/ 4 w 88"/>
                <a:gd name="T85" fmla="*/ 70 h 97"/>
                <a:gd name="T86" fmla="*/ 9 w 88"/>
                <a:gd name="T87" fmla="*/ 71 h 97"/>
                <a:gd name="T88" fmla="*/ 10 w 88"/>
                <a:gd name="T89" fmla="*/ 79 h 97"/>
                <a:gd name="T90" fmla="*/ 13 w 88"/>
                <a:gd name="T91" fmla="*/ 86 h 97"/>
                <a:gd name="T92" fmla="*/ 22 w 88"/>
                <a:gd name="T93" fmla="*/ 86 h 97"/>
                <a:gd name="T94" fmla="*/ 27 w 88"/>
                <a:gd name="T95" fmla="*/ 85 h 97"/>
                <a:gd name="T96" fmla="*/ 27 w 88"/>
                <a:gd name="T97" fmla="*/ 90 h 97"/>
                <a:gd name="T98" fmla="*/ 34 w 88"/>
                <a:gd name="T99" fmla="*/ 89 h 97"/>
                <a:gd name="T100" fmla="*/ 38 w 88"/>
                <a:gd name="T101" fmla="*/ 87 h 97"/>
                <a:gd name="T102" fmla="*/ 44 w 88"/>
                <a:gd name="T103" fmla="*/ 89 h 97"/>
                <a:gd name="T104" fmla="*/ 48 w 88"/>
                <a:gd name="T105" fmla="*/ 90 h 97"/>
                <a:gd name="T106" fmla="*/ 51 w 88"/>
                <a:gd name="T107" fmla="*/ 96 h 97"/>
                <a:gd name="T108" fmla="*/ 60 w 88"/>
                <a:gd name="T109" fmla="*/ 93 h 97"/>
                <a:gd name="T110" fmla="*/ 63 w 88"/>
                <a:gd name="T111"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7">
                  <a:moveTo>
                    <a:pt x="63" y="93"/>
                  </a:moveTo>
                  <a:cubicBezTo>
                    <a:pt x="64" y="92"/>
                    <a:pt x="63" y="87"/>
                    <a:pt x="63" y="87"/>
                  </a:cubicBezTo>
                  <a:cubicBezTo>
                    <a:pt x="63" y="86"/>
                    <a:pt x="62" y="86"/>
                    <a:pt x="64" y="82"/>
                  </a:cubicBezTo>
                  <a:cubicBezTo>
                    <a:pt x="65" y="79"/>
                    <a:pt x="69" y="80"/>
                    <a:pt x="66" y="78"/>
                  </a:cubicBezTo>
                  <a:cubicBezTo>
                    <a:pt x="64" y="76"/>
                    <a:pt x="61" y="76"/>
                    <a:pt x="63" y="75"/>
                  </a:cubicBezTo>
                  <a:cubicBezTo>
                    <a:pt x="66" y="73"/>
                    <a:pt x="65" y="75"/>
                    <a:pt x="69" y="72"/>
                  </a:cubicBezTo>
                  <a:cubicBezTo>
                    <a:pt x="73" y="69"/>
                    <a:pt x="75" y="67"/>
                    <a:pt x="74" y="65"/>
                  </a:cubicBezTo>
                  <a:cubicBezTo>
                    <a:pt x="74" y="64"/>
                    <a:pt x="71" y="60"/>
                    <a:pt x="74" y="58"/>
                  </a:cubicBezTo>
                  <a:cubicBezTo>
                    <a:pt x="78" y="56"/>
                    <a:pt x="76" y="53"/>
                    <a:pt x="78" y="53"/>
                  </a:cubicBezTo>
                  <a:cubicBezTo>
                    <a:pt x="81" y="54"/>
                    <a:pt x="88" y="54"/>
                    <a:pt x="88" y="54"/>
                  </a:cubicBezTo>
                  <a:cubicBezTo>
                    <a:pt x="88" y="54"/>
                    <a:pt x="84" y="52"/>
                    <a:pt x="81" y="48"/>
                  </a:cubicBezTo>
                  <a:cubicBezTo>
                    <a:pt x="78" y="44"/>
                    <a:pt x="78" y="44"/>
                    <a:pt x="78" y="43"/>
                  </a:cubicBezTo>
                  <a:cubicBezTo>
                    <a:pt x="78" y="42"/>
                    <a:pt x="79" y="43"/>
                    <a:pt x="77" y="41"/>
                  </a:cubicBezTo>
                  <a:cubicBezTo>
                    <a:pt x="76" y="38"/>
                    <a:pt x="76" y="37"/>
                    <a:pt x="75" y="35"/>
                  </a:cubicBezTo>
                  <a:cubicBezTo>
                    <a:pt x="74" y="33"/>
                    <a:pt x="73" y="30"/>
                    <a:pt x="73" y="30"/>
                  </a:cubicBezTo>
                  <a:cubicBezTo>
                    <a:pt x="73" y="30"/>
                    <a:pt x="74" y="32"/>
                    <a:pt x="75" y="29"/>
                  </a:cubicBezTo>
                  <a:cubicBezTo>
                    <a:pt x="75" y="26"/>
                    <a:pt x="74" y="24"/>
                    <a:pt x="75" y="24"/>
                  </a:cubicBezTo>
                  <a:cubicBezTo>
                    <a:pt x="77" y="24"/>
                    <a:pt x="77" y="25"/>
                    <a:pt x="79" y="24"/>
                  </a:cubicBezTo>
                  <a:cubicBezTo>
                    <a:pt x="81" y="23"/>
                    <a:pt x="76" y="18"/>
                    <a:pt x="80" y="18"/>
                  </a:cubicBezTo>
                  <a:cubicBezTo>
                    <a:pt x="84" y="19"/>
                    <a:pt x="86" y="21"/>
                    <a:pt x="86" y="19"/>
                  </a:cubicBezTo>
                  <a:cubicBezTo>
                    <a:pt x="87" y="16"/>
                    <a:pt x="87" y="14"/>
                    <a:pt x="86" y="13"/>
                  </a:cubicBezTo>
                  <a:cubicBezTo>
                    <a:pt x="84" y="13"/>
                    <a:pt x="80" y="12"/>
                    <a:pt x="79" y="12"/>
                  </a:cubicBezTo>
                  <a:cubicBezTo>
                    <a:pt x="78" y="13"/>
                    <a:pt x="77" y="11"/>
                    <a:pt x="77" y="11"/>
                  </a:cubicBezTo>
                  <a:cubicBezTo>
                    <a:pt x="77" y="11"/>
                    <a:pt x="76" y="9"/>
                    <a:pt x="76" y="10"/>
                  </a:cubicBezTo>
                  <a:cubicBezTo>
                    <a:pt x="75" y="11"/>
                    <a:pt x="75" y="9"/>
                    <a:pt x="75" y="9"/>
                  </a:cubicBezTo>
                  <a:cubicBezTo>
                    <a:pt x="75" y="9"/>
                    <a:pt x="77" y="6"/>
                    <a:pt x="75" y="5"/>
                  </a:cubicBezTo>
                  <a:cubicBezTo>
                    <a:pt x="72" y="4"/>
                    <a:pt x="68" y="0"/>
                    <a:pt x="67" y="2"/>
                  </a:cubicBezTo>
                  <a:cubicBezTo>
                    <a:pt x="67" y="4"/>
                    <a:pt x="68" y="6"/>
                    <a:pt x="66" y="8"/>
                  </a:cubicBezTo>
                  <a:cubicBezTo>
                    <a:pt x="63" y="10"/>
                    <a:pt x="64" y="7"/>
                    <a:pt x="61" y="10"/>
                  </a:cubicBezTo>
                  <a:cubicBezTo>
                    <a:pt x="59" y="12"/>
                    <a:pt x="57" y="16"/>
                    <a:pt x="57" y="16"/>
                  </a:cubicBezTo>
                  <a:cubicBezTo>
                    <a:pt x="57" y="16"/>
                    <a:pt x="56" y="17"/>
                    <a:pt x="56" y="18"/>
                  </a:cubicBezTo>
                  <a:cubicBezTo>
                    <a:pt x="56" y="19"/>
                    <a:pt x="55" y="20"/>
                    <a:pt x="53" y="20"/>
                  </a:cubicBezTo>
                  <a:cubicBezTo>
                    <a:pt x="51" y="20"/>
                    <a:pt x="50" y="20"/>
                    <a:pt x="46" y="21"/>
                  </a:cubicBezTo>
                  <a:cubicBezTo>
                    <a:pt x="42" y="23"/>
                    <a:pt x="45" y="23"/>
                    <a:pt x="44" y="26"/>
                  </a:cubicBezTo>
                  <a:cubicBezTo>
                    <a:pt x="42" y="29"/>
                    <a:pt x="42" y="29"/>
                    <a:pt x="38" y="31"/>
                  </a:cubicBezTo>
                  <a:cubicBezTo>
                    <a:pt x="33" y="33"/>
                    <a:pt x="35" y="36"/>
                    <a:pt x="31" y="37"/>
                  </a:cubicBezTo>
                  <a:cubicBezTo>
                    <a:pt x="27" y="38"/>
                    <a:pt x="26" y="36"/>
                    <a:pt x="22" y="39"/>
                  </a:cubicBezTo>
                  <a:cubicBezTo>
                    <a:pt x="18" y="42"/>
                    <a:pt x="20" y="48"/>
                    <a:pt x="20" y="48"/>
                  </a:cubicBezTo>
                  <a:cubicBezTo>
                    <a:pt x="18" y="48"/>
                    <a:pt x="19" y="48"/>
                    <a:pt x="14" y="47"/>
                  </a:cubicBezTo>
                  <a:cubicBezTo>
                    <a:pt x="8" y="46"/>
                    <a:pt x="10" y="44"/>
                    <a:pt x="8" y="44"/>
                  </a:cubicBezTo>
                  <a:cubicBezTo>
                    <a:pt x="5" y="44"/>
                    <a:pt x="5" y="44"/>
                    <a:pt x="4" y="48"/>
                  </a:cubicBezTo>
                  <a:cubicBezTo>
                    <a:pt x="4" y="51"/>
                    <a:pt x="0" y="50"/>
                    <a:pt x="2" y="57"/>
                  </a:cubicBezTo>
                  <a:cubicBezTo>
                    <a:pt x="5" y="64"/>
                    <a:pt x="2" y="68"/>
                    <a:pt x="4" y="70"/>
                  </a:cubicBezTo>
                  <a:cubicBezTo>
                    <a:pt x="6" y="71"/>
                    <a:pt x="8" y="69"/>
                    <a:pt x="9" y="71"/>
                  </a:cubicBezTo>
                  <a:cubicBezTo>
                    <a:pt x="11" y="74"/>
                    <a:pt x="10" y="74"/>
                    <a:pt x="10" y="79"/>
                  </a:cubicBezTo>
                  <a:cubicBezTo>
                    <a:pt x="11" y="84"/>
                    <a:pt x="7" y="86"/>
                    <a:pt x="13" y="86"/>
                  </a:cubicBezTo>
                  <a:cubicBezTo>
                    <a:pt x="19" y="86"/>
                    <a:pt x="21" y="86"/>
                    <a:pt x="22" y="86"/>
                  </a:cubicBezTo>
                  <a:cubicBezTo>
                    <a:pt x="24" y="85"/>
                    <a:pt x="28" y="82"/>
                    <a:pt x="27" y="85"/>
                  </a:cubicBezTo>
                  <a:cubicBezTo>
                    <a:pt x="27" y="87"/>
                    <a:pt x="23" y="90"/>
                    <a:pt x="27" y="90"/>
                  </a:cubicBezTo>
                  <a:cubicBezTo>
                    <a:pt x="31" y="91"/>
                    <a:pt x="33" y="89"/>
                    <a:pt x="34" y="89"/>
                  </a:cubicBezTo>
                  <a:cubicBezTo>
                    <a:pt x="35" y="89"/>
                    <a:pt x="37" y="87"/>
                    <a:pt x="38" y="87"/>
                  </a:cubicBezTo>
                  <a:cubicBezTo>
                    <a:pt x="39" y="87"/>
                    <a:pt x="43" y="89"/>
                    <a:pt x="44" y="89"/>
                  </a:cubicBezTo>
                  <a:cubicBezTo>
                    <a:pt x="45" y="88"/>
                    <a:pt x="47" y="87"/>
                    <a:pt x="48" y="90"/>
                  </a:cubicBezTo>
                  <a:cubicBezTo>
                    <a:pt x="49" y="93"/>
                    <a:pt x="48" y="97"/>
                    <a:pt x="51" y="96"/>
                  </a:cubicBezTo>
                  <a:cubicBezTo>
                    <a:pt x="54" y="96"/>
                    <a:pt x="60" y="93"/>
                    <a:pt x="60" y="93"/>
                  </a:cubicBezTo>
                  <a:cubicBezTo>
                    <a:pt x="60" y="93"/>
                    <a:pt x="63" y="94"/>
                    <a:pt x="63" y="9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1" name="Freeform 111"/>
            <p:cNvSpPr/>
            <p:nvPr/>
          </p:nvSpPr>
          <p:spPr bwMode="auto">
            <a:xfrm>
              <a:off x="10085388" y="3287713"/>
              <a:ext cx="304800" cy="285750"/>
            </a:xfrm>
            <a:custGeom>
              <a:avLst/>
              <a:gdLst>
                <a:gd name="T0" fmla="*/ 15 w 106"/>
                <a:gd name="T1" fmla="*/ 68 h 99"/>
                <a:gd name="T2" fmla="*/ 11 w 106"/>
                <a:gd name="T3" fmla="*/ 72 h 99"/>
                <a:gd name="T4" fmla="*/ 4 w 106"/>
                <a:gd name="T5" fmla="*/ 85 h 99"/>
                <a:gd name="T6" fmla="*/ 9 w 106"/>
                <a:gd name="T7" fmla="*/ 84 h 99"/>
                <a:gd name="T8" fmla="*/ 7 w 106"/>
                <a:gd name="T9" fmla="*/ 90 h 99"/>
                <a:gd name="T10" fmla="*/ 8 w 106"/>
                <a:gd name="T11" fmla="*/ 98 h 99"/>
                <a:gd name="T12" fmla="*/ 17 w 106"/>
                <a:gd name="T13" fmla="*/ 94 h 99"/>
                <a:gd name="T14" fmla="*/ 18 w 106"/>
                <a:gd name="T15" fmla="*/ 78 h 99"/>
                <a:gd name="T16" fmla="*/ 13 w 106"/>
                <a:gd name="T17" fmla="*/ 72 h 99"/>
                <a:gd name="T18" fmla="*/ 23 w 106"/>
                <a:gd name="T19" fmla="*/ 73 h 99"/>
                <a:gd name="T20" fmla="*/ 33 w 106"/>
                <a:gd name="T21" fmla="*/ 69 h 99"/>
                <a:gd name="T22" fmla="*/ 51 w 106"/>
                <a:gd name="T23" fmla="*/ 66 h 99"/>
                <a:gd name="T24" fmla="*/ 54 w 106"/>
                <a:gd name="T25" fmla="*/ 77 h 99"/>
                <a:gd name="T26" fmla="*/ 62 w 106"/>
                <a:gd name="T27" fmla="*/ 67 h 99"/>
                <a:gd name="T28" fmla="*/ 67 w 106"/>
                <a:gd name="T29" fmla="*/ 65 h 99"/>
                <a:gd name="T30" fmla="*/ 78 w 106"/>
                <a:gd name="T31" fmla="*/ 62 h 99"/>
                <a:gd name="T32" fmla="*/ 84 w 106"/>
                <a:gd name="T33" fmla="*/ 60 h 99"/>
                <a:gd name="T34" fmla="*/ 88 w 106"/>
                <a:gd name="T35" fmla="*/ 61 h 99"/>
                <a:gd name="T36" fmla="*/ 95 w 106"/>
                <a:gd name="T37" fmla="*/ 56 h 99"/>
                <a:gd name="T38" fmla="*/ 95 w 106"/>
                <a:gd name="T39" fmla="*/ 43 h 99"/>
                <a:gd name="T40" fmla="*/ 100 w 106"/>
                <a:gd name="T41" fmla="*/ 29 h 99"/>
                <a:gd name="T42" fmla="*/ 103 w 106"/>
                <a:gd name="T43" fmla="*/ 8 h 99"/>
                <a:gd name="T44" fmla="*/ 98 w 106"/>
                <a:gd name="T45" fmla="*/ 0 h 99"/>
                <a:gd name="T46" fmla="*/ 98 w 106"/>
                <a:gd name="T47" fmla="*/ 6 h 99"/>
                <a:gd name="T48" fmla="*/ 91 w 106"/>
                <a:gd name="T49" fmla="*/ 6 h 99"/>
                <a:gd name="T50" fmla="*/ 88 w 106"/>
                <a:gd name="T51" fmla="*/ 16 h 99"/>
                <a:gd name="T52" fmla="*/ 86 w 106"/>
                <a:gd name="T53" fmla="*/ 25 h 99"/>
                <a:gd name="T54" fmla="*/ 77 w 106"/>
                <a:gd name="T55" fmla="*/ 39 h 99"/>
                <a:gd name="T56" fmla="*/ 64 w 106"/>
                <a:gd name="T57" fmla="*/ 42 h 99"/>
                <a:gd name="T58" fmla="*/ 60 w 106"/>
                <a:gd name="T59" fmla="*/ 46 h 99"/>
                <a:gd name="T60" fmla="*/ 54 w 106"/>
                <a:gd name="T61" fmla="*/ 56 h 99"/>
                <a:gd name="T62" fmla="*/ 47 w 106"/>
                <a:gd name="T63" fmla="*/ 55 h 99"/>
                <a:gd name="T64" fmla="*/ 29 w 106"/>
                <a:gd name="T65" fmla="*/ 5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24" y="63"/>
                  </a:moveTo>
                  <a:cubicBezTo>
                    <a:pt x="18" y="66"/>
                    <a:pt x="17" y="68"/>
                    <a:pt x="15" y="68"/>
                  </a:cubicBezTo>
                  <a:cubicBezTo>
                    <a:pt x="14" y="68"/>
                    <a:pt x="14" y="67"/>
                    <a:pt x="13" y="69"/>
                  </a:cubicBezTo>
                  <a:cubicBezTo>
                    <a:pt x="11" y="71"/>
                    <a:pt x="15" y="70"/>
                    <a:pt x="11" y="72"/>
                  </a:cubicBezTo>
                  <a:cubicBezTo>
                    <a:pt x="6" y="75"/>
                    <a:pt x="3" y="78"/>
                    <a:pt x="2" y="79"/>
                  </a:cubicBezTo>
                  <a:cubicBezTo>
                    <a:pt x="0" y="80"/>
                    <a:pt x="2" y="85"/>
                    <a:pt x="4" y="85"/>
                  </a:cubicBezTo>
                  <a:cubicBezTo>
                    <a:pt x="5" y="85"/>
                    <a:pt x="6" y="82"/>
                    <a:pt x="7" y="81"/>
                  </a:cubicBezTo>
                  <a:cubicBezTo>
                    <a:pt x="8" y="81"/>
                    <a:pt x="11" y="83"/>
                    <a:pt x="9" y="84"/>
                  </a:cubicBezTo>
                  <a:cubicBezTo>
                    <a:pt x="7" y="85"/>
                    <a:pt x="5" y="87"/>
                    <a:pt x="6" y="88"/>
                  </a:cubicBezTo>
                  <a:cubicBezTo>
                    <a:pt x="6" y="88"/>
                    <a:pt x="7" y="89"/>
                    <a:pt x="7" y="90"/>
                  </a:cubicBezTo>
                  <a:cubicBezTo>
                    <a:pt x="8" y="91"/>
                    <a:pt x="6" y="92"/>
                    <a:pt x="7" y="93"/>
                  </a:cubicBezTo>
                  <a:cubicBezTo>
                    <a:pt x="7" y="95"/>
                    <a:pt x="7" y="97"/>
                    <a:pt x="8" y="98"/>
                  </a:cubicBezTo>
                  <a:cubicBezTo>
                    <a:pt x="8" y="99"/>
                    <a:pt x="12" y="96"/>
                    <a:pt x="12" y="96"/>
                  </a:cubicBezTo>
                  <a:cubicBezTo>
                    <a:pt x="12" y="96"/>
                    <a:pt x="16" y="99"/>
                    <a:pt x="17" y="94"/>
                  </a:cubicBezTo>
                  <a:cubicBezTo>
                    <a:pt x="17" y="89"/>
                    <a:pt x="22" y="84"/>
                    <a:pt x="21" y="81"/>
                  </a:cubicBezTo>
                  <a:cubicBezTo>
                    <a:pt x="20" y="79"/>
                    <a:pt x="17" y="80"/>
                    <a:pt x="18" y="78"/>
                  </a:cubicBezTo>
                  <a:cubicBezTo>
                    <a:pt x="19" y="77"/>
                    <a:pt x="19" y="75"/>
                    <a:pt x="17" y="75"/>
                  </a:cubicBezTo>
                  <a:cubicBezTo>
                    <a:pt x="15" y="74"/>
                    <a:pt x="11" y="72"/>
                    <a:pt x="13" y="72"/>
                  </a:cubicBezTo>
                  <a:cubicBezTo>
                    <a:pt x="16" y="72"/>
                    <a:pt x="18" y="70"/>
                    <a:pt x="20" y="72"/>
                  </a:cubicBezTo>
                  <a:cubicBezTo>
                    <a:pt x="22" y="73"/>
                    <a:pt x="21" y="77"/>
                    <a:pt x="23" y="73"/>
                  </a:cubicBezTo>
                  <a:cubicBezTo>
                    <a:pt x="25" y="70"/>
                    <a:pt x="21" y="70"/>
                    <a:pt x="25" y="70"/>
                  </a:cubicBezTo>
                  <a:cubicBezTo>
                    <a:pt x="28" y="69"/>
                    <a:pt x="30" y="72"/>
                    <a:pt x="33" y="69"/>
                  </a:cubicBezTo>
                  <a:cubicBezTo>
                    <a:pt x="36" y="67"/>
                    <a:pt x="39" y="65"/>
                    <a:pt x="44" y="65"/>
                  </a:cubicBezTo>
                  <a:cubicBezTo>
                    <a:pt x="49" y="65"/>
                    <a:pt x="52" y="63"/>
                    <a:pt x="51" y="66"/>
                  </a:cubicBezTo>
                  <a:cubicBezTo>
                    <a:pt x="49" y="68"/>
                    <a:pt x="45" y="72"/>
                    <a:pt x="48" y="74"/>
                  </a:cubicBezTo>
                  <a:cubicBezTo>
                    <a:pt x="50" y="75"/>
                    <a:pt x="49" y="78"/>
                    <a:pt x="54" y="77"/>
                  </a:cubicBezTo>
                  <a:cubicBezTo>
                    <a:pt x="58" y="75"/>
                    <a:pt x="59" y="69"/>
                    <a:pt x="61" y="69"/>
                  </a:cubicBezTo>
                  <a:cubicBezTo>
                    <a:pt x="62" y="69"/>
                    <a:pt x="63" y="69"/>
                    <a:pt x="62" y="67"/>
                  </a:cubicBezTo>
                  <a:cubicBezTo>
                    <a:pt x="60" y="65"/>
                    <a:pt x="58" y="60"/>
                    <a:pt x="61" y="62"/>
                  </a:cubicBezTo>
                  <a:cubicBezTo>
                    <a:pt x="65" y="63"/>
                    <a:pt x="63" y="65"/>
                    <a:pt x="67" y="65"/>
                  </a:cubicBezTo>
                  <a:cubicBezTo>
                    <a:pt x="71" y="65"/>
                    <a:pt x="74" y="66"/>
                    <a:pt x="75" y="65"/>
                  </a:cubicBezTo>
                  <a:cubicBezTo>
                    <a:pt x="77" y="63"/>
                    <a:pt x="76" y="61"/>
                    <a:pt x="78" y="62"/>
                  </a:cubicBezTo>
                  <a:cubicBezTo>
                    <a:pt x="79" y="63"/>
                    <a:pt x="78" y="65"/>
                    <a:pt x="80" y="65"/>
                  </a:cubicBezTo>
                  <a:cubicBezTo>
                    <a:pt x="81" y="65"/>
                    <a:pt x="81" y="61"/>
                    <a:pt x="84" y="60"/>
                  </a:cubicBezTo>
                  <a:cubicBezTo>
                    <a:pt x="87" y="60"/>
                    <a:pt x="86" y="58"/>
                    <a:pt x="88" y="58"/>
                  </a:cubicBezTo>
                  <a:cubicBezTo>
                    <a:pt x="89" y="57"/>
                    <a:pt x="87" y="60"/>
                    <a:pt x="88" y="61"/>
                  </a:cubicBezTo>
                  <a:cubicBezTo>
                    <a:pt x="88" y="62"/>
                    <a:pt x="91" y="63"/>
                    <a:pt x="92" y="61"/>
                  </a:cubicBezTo>
                  <a:cubicBezTo>
                    <a:pt x="93" y="59"/>
                    <a:pt x="94" y="57"/>
                    <a:pt x="95" y="56"/>
                  </a:cubicBezTo>
                  <a:cubicBezTo>
                    <a:pt x="96" y="55"/>
                    <a:pt x="95" y="55"/>
                    <a:pt x="95" y="51"/>
                  </a:cubicBezTo>
                  <a:cubicBezTo>
                    <a:pt x="94" y="48"/>
                    <a:pt x="94" y="47"/>
                    <a:pt x="95" y="43"/>
                  </a:cubicBezTo>
                  <a:cubicBezTo>
                    <a:pt x="97" y="40"/>
                    <a:pt x="97" y="37"/>
                    <a:pt x="96" y="35"/>
                  </a:cubicBezTo>
                  <a:cubicBezTo>
                    <a:pt x="96" y="32"/>
                    <a:pt x="98" y="30"/>
                    <a:pt x="100" y="29"/>
                  </a:cubicBezTo>
                  <a:cubicBezTo>
                    <a:pt x="101" y="28"/>
                    <a:pt x="102" y="26"/>
                    <a:pt x="103" y="22"/>
                  </a:cubicBezTo>
                  <a:cubicBezTo>
                    <a:pt x="105" y="19"/>
                    <a:pt x="106" y="11"/>
                    <a:pt x="103" y="8"/>
                  </a:cubicBezTo>
                  <a:cubicBezTo>
                    <a:pt x="101" y="6"/>
                    <a:pt x="101" y="3"/>
                    <a:pt x="101" y="2"/>
                  </a:cubicBezTo>
                  <a:cubicBezTo>
                    <a:pt x="101" y="1"/>
                    <a:pt x="98" y="0"/>
                    <a:pt x="98" y="0"/>
                  </a:cubicBezTo>
                  <a:cubicBezTo>
                    <a:pt x="97" y="1"/>
                    <a:pt x="95" y="1"/>
                    <a:pt x="96" y="2"/>
                  </a:cubicBezTo>
                  <a:cubicBezTo>
                    <a:pt x="98" y="3"/>
                    <a:pt x="100" y="6"/>
                    <a:pt x="98" y="6"/>
                  </a:cubicBezTo>
                  <a:cubicBezTo>
                    <a:pt x="95" y="6"/>
                    <a:pt x="95" y="3"/>
                    <a:pt x="93" y="4"/>
                  </a:cubicBezTo>
                  <a:cubicBezTo>
                    <a:pt x="91" y="4"/>
                    <a:pt x="91" y="5"/>
                    <a:pt x="91" y="6"/>
                  </a:cubicBezTo>
                  <a:cubicBezTo>
                    <a:pt x="90" y="7"/>
                    <a:pt x="89" y="6"/>
                    <a:pt x="89" y="8"/>
                  </a:cubicBezTo>
                  <a:cubicBezTo>
                    <a:pt x="88" y="11"/>
                    <a:pt x="89" y="15"/>
                    <a:pt x="88" y="16"/>
                  </a:cubicBezTo>
                  <a:cubicBezTo>
                    <a:pt x="88" y="16"/>
                    <a:pt x="87" y="14"/>
                    <a:pt x="88" y="18"/>
                  </a:cubicBezTo>
                  <a:cubicBezTo>
                    <a:pt x="88" y="21"/>
                    <a:pt x="88" y="22"/>
                    <a:pt x="86" y="25"/>
                  </a:cubicBezTo>
                  <a:cubicBezTo>
                    <a:pt x="85" y="29"/>
                    <a:pt x="85" y="29"/>
                    <a:pt x="83" y="33"/>
                  </a:cubicBezTo>
                  <a:cubicBezTo>
                    <a:pt x="81" y="36"/>
                    <a:pt x="80" y="36"/>
                    <a:pt x="77" y="39"/>
                  </a:cubicBezTo>
                  <a:cubicBezTo>
                    <a:pt x="73" y="42"/>
                    <a:pt x="72" y="42"/>
                    <a:pt x="68" y="44"/>
                  </a:cubicBezTo>
                  <a:cubicBezTo>
                    <a:pt x="65" y="45"/>
                    <a:pt x="62" y="43"/>
                    <a:pt x="64" y="42"/>
                  </a:cubicBezTo>
                  <a:cubicBezTo>
                    <a:pt x="65" y="41"/>
                    <a:pt x="68" y="37"/>
                    <a:pt x="65" y="39"/>
                  </a:cubicBezTo>
                  <a:cubicBezTo>
                    <a:pt x="63" y="40"/>
                    <a:pt x="61" y="42"/>
                    <a:pt x="60" y="46"/>
                  </a:cubicBezTo>
                  <a:cubicBezTo>
                    <a:pt x="59" y="50"/>
                    <a:pt x="56" y="49"/>
                    <a:pt x="55" y="52"/>
                  </a:cubicBezTo>
                  <a:cubicBezTo>
                    <a:pt x="54" y="55"/>
                    <a:pt x="56" y="54"/>
                    <a:pt x="54" y="56"/>
                  </a:cubicBezTo>
                  <a:cubicBezTo>
                    <a:pt x="53" y="58"/>
                    <a:pt x="49" y="59"/>
                    <a:pt x="49" y="58"/>
                  </a:cubicBezTo>
                  <a:cubicBezTo>
                    <a:pt x="49" y="56"/>
                    <a:pt x="51" y="53"/>
                    <a:pt x="47" y="55"/>
                  </a:cubicBezTo>
                  <a:cubicBezTo>
                    <a:pt x="43" y="57"/>
                    <a:pt x="43" y="57"/>
                    <a:pt x="38" y="57"/>
                  </a:cubicBezTo>
                  <a:cubicBezTo>
                    <a:pt x="33" y="57"/>
                    <a:pt x="36" y="54"/>
                    <a:pt x="29" y="57"/>
                  </a:cubicBezTo>
                  <a:cubicBezTo>
                    <a:pt x="22" y="61"/>
                    <a:pt x="29" y="60"/>
                    <a:pt x="24" y="6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2" name="Freeform 112"/>
            <p:cNvSpPr/>
            <p:nvPr/>
          </p:nvSpPr>
          <p:spPr bwMode="auto">
            <a:xfrm>
              <a:off x="10329863" y="3167063"/>
              <a:ext cx="146050" cy="131763"/>
            </a:xfrm>
            <a:custGeom>
              <a:avLst/>
              <a:gdLst>
                <a:gd name="T0" fmla="*/ 9 w 51"/>
                <a:gd name="T1" fmla="*/ 23 h 46"/>
                <a:gd name="T2" fmla="*/ 4 w 51"/>
                <a:gd name="T3" fmla="*/ 27 h 46"/>
                <a:gd name="T4" fmla="*/ 3 w 51"/>
                <a:gd name="T5" fmla="*/ 33 h 46"/>
                <a:gd name="T6" fmla="*/ 5 w 51"/>
                <a:gd name="T7" fmla="*/ 42 h 46"/>
                <a:gd name="T8" fmla="*/ 8 w 51"/>
                <a:gd name="T9" fmla="*/ 39 h 46"/>
                <a:gd name="T10" fmla="*/ 12 w 51"/>
                <a:gd name="T11" fmla="*/ 38 h 46"/>
                <a:gd name="T12" fmla="*/ 8 w 51"/>
                <a:gd name="T13" fmla="*/ 34 h 46"/>
                <a:gd name="T14" fmla="*/ 9 w 51"/>
                <a:gd name="T15" fmla="*/ 30 h 46"/>
                <a:gd name="T16" fmla="*/ 13 w 51"/>
                <a:gd name="T17" fmla="*/ 32 h 46"/>
                <a:gd name="T18" fmla="*/ 17 w 51"/>
                <a:gd name="T19" fmla="*/ 30 h 46"/>
                <a:gd name="T20" fmla="*/ 28 w 51"/>
                <a:gd name="T21" fmla="*/ 35 h 46"/>
                <a:gd name="T22" fmla="*/ 32 w 51"/>
                <a:gd name="T23" fmla="*/ 34 h 46"/>
                <a:gd name="T24" fmla="*/ 38 w 51"/>
                <a:gd name="T25" fmla="*/ 27 h 46"/>
                <a:gd name="T26" fmla="*/ 42 w 51"/>
                <a:gd name="T27" fmla="*/ 27 h 46"/>
                <a:gd name="T28" fmla="*/ 50 w 51"/>
                <a:gd name="T29" fmla="*/ 24 h 46"/>
                <a:gd name="T30" fmla="*/ 50 w 51"/>
                <a:gd name="T31" fmla="*/ 20 h 46"/>
                <a:gd name="T32" fmla="*/ 48 w 51"/>
                <a:gd name="T33" fmla="*/ 16 h 46"/>
                <a:gd name="T34" fmla="*/ 45 w 51"/>
                <a:gd name="T35" fmla="*/ 16 h 46"/>
                <a:gd name="T36" fmla="*/ 40 w 51"/>
                <a:gd name="T37" fmla="*/ 14 h 46"/>
                <a:gd name="T38" fmla="*/ 31 w 51"/>
                <a:gd name="T39" fmla="*/ 10 h 46"/>
                <a:gd name="T40" fmla="*/ 20 w 51"/>
                <a:gd name="T41" fmla="*/ 0 h 46"/>
                <a:gd name="T42" fmla="*/ 18 w 51"/>
                <a:gd name="T43" fmla="*/ 6 h 46"/>
                <a:gd name="T44" fmla="*/ 17 w 51"/>
                <a:gd name="T45" fmla="*/ 15 h 46"/>
                <a:gd name="T46" fmla="*/ 16 w 51"/>
                <a:gd name="T47" fmla="*/ 23 h 46"/>
                <a:gd name="T48" fmla="*/ 9 w 51"/>
                <a:gd name="T4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46">
                  <a:moveTo>
                    <a:pt x="9" y="23"/>
                  </a:moveTo>
                  <a:cubicBezTo>
                    <a:pt x="6" y="24"/>
                    <a:pt x="8" y="24"/>
                    <a:pt x="4" y="27"/>
                  </a:cubicBezTo>
                  <a:cubicBezTo>
                    <a:pt x="0" y="29"/>
                    <a:pt x="2" y="31"/>
                    <a:pt x="3" y="33"/>
                  </a:cubicBezTo>
                  <a:cubicBezTo>
                    <a:pt x="3" y="35"/>
                    <a:pt x="3" y="39"/>
                    <a:pt x="5" y="42"/>
                  </a:cubicBezTo>
                  <a:cubicBezTo>
                    <a:pt x="6" y="46"/>
                    <a:pt x="7" y="43"/>
                    <a:pt x="8" y="39"/>
                  </a:cubicBezTo>
                  <a:cubicBezTo>
                    <a:pt x="10" y="35"/>
                    <a:pt x="10" y="39"/>
                    <a:pt x="12" y="38"/>
                  </a:cubicBezTo>
                  <a:cubicBezTo>
                    <a:pt x="14" y="37"/>
                    <a:pt x="10" y="35"/>
                    <a:pt x="8" y="34"/>
                  </a:cubicBezTo>
                  <a:cubicBezTo>
                    <a:pt x="6" y="32"/>
                    <a:pt x="8" y="31"/>
                    <a:pt x="9" y="30"/>
                  </a:cubicBezTo>
                  <a:cubicBezTo>
                    <a:pt x="10" y="30"/>
                    <a:pt x="10" y="31"/>
                    <a:pt x="13" y="32"/>
                  </a:cubicBezTo>
                  <a:cubicBezTo>
                    <a:pt x="15" y="33"/>
                    <a:pt x="15" y="31"/>
                    <a:pt x="17" y="30"/>
                  </a:cubicBezTo>
                  <a:cubicBezTo>
                    <a:pt x="19" y="29"/>
                    <a:pt x="24" y="33"/>
                    <a:pt x="28" y="35"/>
                  </a:cubicBezTo>
                  <a:cubicBezTo>
                    <a:pt x="33" y="37"/>
                    <a:pt x="32" y="35"/>
                    <a:pt x="32" y="34"/>
                  </a:cubicBezTo>
                  <a:cubicBezTo>
                    <a:pt x="32" y="34"/>
                    <a:pt x="34" y="29"/>
                    <a:pt x="38" y="27"/>
                  </a:cubicBezTo>
                  <a:cubicBezTo>
                    <a:pt x="41" y="26"/>
                    <a:pt x="41" y="27"/>
                    <a:pt x="42" y="27"/>
                  </a:cubicBezTo>
                  <a:cubicBezTo>
                    <a:pt x="44" y="26"/>
                    <a:pt x="49" y="25"/>
                    <a:pt x="50" y="24"/>
                  </a:cubicBezTo>
                  <a:cubicBezTo>
                    <a:pt x="51" y="22"/>
                    <a:pt x="50" y="22"/>
                    <a:pt x="50" y="20"/>
                  </a:cubicBezTo>
                  <a:cubicBezTo>
                    <a:pt x="50" y="19"/>
                    <a:pt x="48" y="18"/>
                    <a:pt x="48" y="16"/>
                  </a:cubicBezTo>
                  <a:cubicBezTo>
                    <a:pt x="48" y="14"/>
                    <a:pt x="48" y="14"/>
                    <a:pt x="45" y="16"/>
                  </a:cubicBezTo>
                  <a:cubicBezTo>
                    <a:pt x="43" y="17"/>
                    <a:pt x="42" y="15"/>
                    <a:pt x="40" y="14"/>
                  </a:cubicBezTo>
                  <a:cubicBezTo>
                    <a:pt x="38" y="14"/>
                    <a:pt x="35" y="12"/>
                    <a:pt x="31" y="10"/>
                  </a:cubicBezTo>
                  <a:cubicBezTo>
                    <a:pt x="28" y="8"/>
                    <a:pt x="25" y="1"/>
                    <a:pt x="20" y="0"/>
                  </a:cubicBezTo>
                  <a:cubicBezTo>
                    <a:pt x="19" y="0"/>
                    <a:pt x="18" y="2"/>
                    <a:pt x="18" y="6"/>
                  </a:cubicBezTo>
                  <a:cubicBezTo>
                    <a:pt x="18" y="9"/>
                    <a:pt x="19" y="12"/>
                    <a:pt x="17" y="15"/>
                  </a:cubicBezTo>
                  <a:cubicBezTo>
                    <a:pt x="15" y="18"/>
                    <a:pt x="17" y="19"/>
                    <a:pt x="16" y="23"/>
                  </a:cubicBezTo>
                  <a:cubicBezTo>
                    <a:pt x="15" y="26"/>
                    <a:pt x="11" y="22"/>
                    <a:pt x="9" y="2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3" name="Freeform 113"/>
            <p:cNvSpPr/>
            <p:nvPr/>
          </p:nvSpPr>
          <p:spPr bwMode="auto">
            <a:xfrm>
              <a:off x="8739188" y="2924176"/>
              <a:ext cx="1463675" cy="931863"/>
            </a:xfrm>
            <a:custGeom>
              <a:avLst/>
              <a:gdLst>
                <a:gd name="T0" fmla="*/ 100 w 508"/>
                <a:gd name="T1" fmla="*/ 63 h 323"/>
                <a:gd name="T2" fmla="*/ 75 w 508"/>
                <a:gd name="T3" fmla="*/ 78 h 323"/>
                <a:gd name="T4" fmla="*/ 68 w 508"/>
                <a:gd name="T5" fmla="*/ 89 h 323"/>
                <a:gd name="T6" fmla="*/ 55 w 508"/>
                <a:gd name="T7" fmla="*/ 93 h 323"/>
                <a:gd name="T8" fmla="*/ 59 w 508"/>
                <a:gd name="T9" fmla="*/ 106 h 323"/>
                <a:gd name="T10" fmla="*/ 54 w 508"/>
                <a:gd name="T11" fmla="*/ 120 h 323"/>
                <a:gd name="T12" fmla="*/ 20 w 508"/>
                <a:gd name="T13" fmla="*/ 138 h 323"/>
                <a:gd name="T14" fmla="*/ 1 w 508"/>
                <a:gd name="T15" fmla="*/ 144 h 323"/>
                <a:gd name="T16" fmla="*/ 10 w 508"/>
                <a:gd name="T17" fmla="*/ 160 h 323"/>
                <a:gd name="T18" fmla="*/ 20 w 508"/>
                <a:gd name="T19" fmla="*/ 174 h 323"/>
                <a:gd name="T20" fmla="*/ 38 w 508"/>
                <a:gd name="T21" fmla="*/ 184 h 323"/>
                <a:gd name="T22" fmla="*/ 44 w 508"/>
                <a:gd name="T23" fmla="*/ 196 h 323"/>
                <a:gd name="T24" fmla="*/ 41 w 508"/>
                <a:gd name="T25" fmla="*/ 215 h 323"/>
                <a:gd name="T26" fmla="*/ 59 w 508"/>
                <a:gd name="T27" fmla="*/ 230 h 323"/>
                <a:gd name="T28" fmla="*/ 68 w 508"/>
                <a:gd name="T29" fmla="*/ 231 h 323"/>
                <a:gd name="T30" fmla="*/ 99 w 508"/>
                <a:gd name="T31" fmla="*/ 250 h 323"/>
                <a:gd name="T32" fmla="*/ 127 w 508"/>
                <a:gd name="T33" fmla="*/ 254 h 323"/>
                <a:gd name="T34" fmla="*/ 148 w 508"/>
                <a:gd name="T35" fmla="*/ 251 h 323"/>
                <a:gd name="T36" fmla="*/ 164 w 508"/>
                <a:gd name="T37" fmla="*/ 245 h 323"/>
                <a:gd name="T38" fmla="*/ 178 w 508"/>
                <a:gd name="T39" fmla="*/ 241 h 323"/>
                <a:gd name="T40" fmla="*/ 190 w 508"/>
                <a:gd name="T41" fmla="*/ 240 h 323"/>
                <a:gd name="T42" fmla="*/ 195 w 508"/>
                <a:gd name="T43" fmla="*/ 248 h 323"/>
                <a:gd name="T44" fmla="*/ 207 w 508"/>
                <a:gd name="T45" fmla="*/ 255 h 323"/>
                <a:gd name="T46" fmla="*/ 200 w 508"/>
                <a:gd name="T47" fmla="*/ 288 h 323"/>
                <a:gd name="T48" fmla="*/ 215 w 508"/>
                <a:gd name="T49" fmla="*/ 300 h 323"/>
                <a:gd name="T50" fmla="*/ 229 w 508"/>
                <a:gd name="T51" fmla="*/ 312 h 323"/>
                <a:gd name="T52" fmla="*/ 255 w 508"/>
                <a:gd name="T53" fmla="*/ 296 h 323"/>
                <a:gd name="T54" fmla="*/ 277 w 508"/>
                <a:gd name="T55" fmla="*/ 310 h 323"/>
                <a:gd name="T56" fmla="*/ 304 w 508"/>
                <a:gd name="T57" fmla="*/ 322 h 323"/>
                <a:gd name="T58" fmla="*/ 338 w 508"/>
                <a:gd name="T59" fmla="*/ 303 h 323"/>
                <a:gd name="T60" fmla="*/ 387 w 508"/>
                <a:gd name="T61" fmla="*/ 268 h 323"/>
                <a:gd name="T62" fmla="*/ 395 w 508"/>
                <a:gd name="T63" fmla="*/ 232 h 323"/>
                <a:gd name="T64" fmla="*/ 384 w 508"/>
                <a:gd name="T65" fmla="*/ 188 h 323"/>
                <a:gd name="T66" fmla="*/ 398 w 508"/>
                <a:gd name="T67" fmla="*/ 163 h 323"/>
                <a:gd name="T68" fmla="*/ 380 w 508"/>
                <a:gd name="T69" fmla="*/ 147 h 323"/>
                <a:gd name="T70" fmla="*/ 401 w 508"/>
                <a:gd name="T71" fmla="*/ 154 h 323"/>
                <a:gd name="T72" fmla="*/ 443 w 508"/>
                <a:gd name="T73" fmla="*/ 119 h 323"/>
                <a:gd name="T74" fmla="*/ 471 w 508"/>
                <a:gd name="T75" fmla="*/ 106 h 323"/>
                <a:gd name="T76" fmla="*/ 481 w 508"/>
                <a:gd name="T77" fmla="*/ 101 h 323"/>
                <a:gd name="T78" fmla="*/ 493 w 508"/>
                <a:gd name="T79" fmla="*/ 84 h 323"/>
                <a:gd name="T80" fmla="*/ 508 w 508"/>
                <a:gd name="T81" fmla="*/ 57 h 323"/>
                <a:gd name="T82" fmla="*/ 475 w 508"/>
                <a:gd name="T83" fmla="*/ 55 h 323"/>
                <a:gd name="T84" fmla="*/ 445 w 508"/>
                <a:gd name="T85" fmla="*/ 24 h 323"/>
                <a:gd name="T86" fmla="*/ 393 w 508"/>
                <a:gd name="T87" fmla="*/ 7 h 323"/>
                <a:gd name="T88" fmla="*/ 378 w 508"/>
                <a:gd name="T89" fmla="*/ 39 h 323"/>
                <a:gd name="T90" fmla="*/ 351 w 508"/>
                <a:gd name="T91" fmla="*/ 54 h 323"/>
                <a:gd name="T92" fmla="*/ 374 w 508"/>
                <a:gd name="T93" fmla="*/ 55 h 323"/>
                <a:gd name="T94" fmla="*/ 388 w 508"/>
                <a:gd name="T95" fmla="*/ 72 h 323"/>
                <a:gd name="T96" fmla="*/ 346 w 508"/>
                <a:gd name="T97" fmla="*/ 86 h 323"/>
                <a:gd name="T98" fmla="*/ 321 w 508"/>
                <a:gd name="T99" fmla="*/ 90 h 323"/>
                <a:gd name="T100" fmla="*/ 304 w 508"/>
                <a:gd name="T101" fmla="*/ 116 h 323"/>
                <a:gd name="T102" fmla="*/ 238 w 508"/>
                <a:gd name="T103" fmla="*/ 120 h 323"/>
                <a:gd name="T104" fmla="*/ 200 w 508"/>
                <a:gd name="T105" fmla="*/ 115 h 323"/>
                <a:gd name="T106" fmla="*/ 144 w 508"/>
                <a:gd name="T107" fmla="*/ 89 h 323"/>
                <a:gd name="T108" fmla="*/ 136 w 508"/>
                <a:gd name="T109" fmla="*/ 5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323">
                  <a:moveTo>
                    <a:pt x="115" y="47"/>
                  </a:moveTo>
                  <a:cubicBezTo>
                    <a:pt x="115" y="47"/>
                    <a:pt x="114" y="47"/>
                    <a:pt x="114" y="48"/>
                  </a:cubicBezTo>
                  <a:cubicBezTo>
                    <a:pt x="112" y="48"/>
                    <a:pt x="111" y="50"/>
                    <a:pt x="109" y="51"/>
                  </a:cubicBezTo>
                  <a:cubicBezTo>
                    <a:pt x="107" y="53"/>
                    <a:pt x="105" y="53"/>
                    <a:pt x="104" y="54"/>
                  </a:cubicBezTo>
                  <a:cubicBezTo>
                    <a:pt x="103" y="55"/>
                    <a:pt x="102" y="56"/>
                    <a:pt x="101" y="58"/>
                  </a:cubicBezTo>
                  <a:cubicBezTo>
                    <a:pt x="100" y="60"/>
                    <a:pt x="100" y="61"/>
                    <a:pt x="100" y="63"/>
                  </a:cubicBezTo>
                  <a:cubicBezTo>
                    <a:pt x="99" y="64"/>
                    <a:pt x="98" y="66"/>
                    <a:pt x="96" y="68"/>
                  </a:cubicBezTo>
                  <a:cubicBezTo>
                    <a:pt x="94" y="70"/>
                    <a:pt x="92" y="70"/>
                    <a:pt x="89" y="70"/>
                  </a:cubicBezTo>
                  <a:cubicBezTo>
                    <a:pt x="87" y="70"/>
                    <a:pt x="84" y="70"/>
                    <a:pt x="82" y="69"/>
                  </a:cubicBezTo>
                  <a:cubicBezTo>
                    <a:pt x="80" y="69"/>
                    <a:pt x="79" y="68"/>
                    <a:pt x="78" y="68"/>
                  </a:cubicBezTo>
                  <a:cubicBezTo>
                    <a:pt x="78" y="69"/>
                    <a:pt x="78" y="69"/>
                    <a:pt x="78" y="70"/>
                  </a:cubicBezTo>
                  <a:cubicBezTo>
                    <a:pt x="78" y="71"/>
                    <a:pt x="77" y="75"/>
                    <a:pt x="75" y="78"/>
                  </a:cubicBezTo>
                  <a:cubicBezTo>
                    <a:pt x="74" y="78"/>
                    <a:pt x="74" y="79"/>
                    <a:pt x="74" y="79"/>
                  </a:cubicBezTo>
                  <a:cubicBezTo>
                    <a:pt x="74" y="80"/>
                    <a:pt x="74" y="81"/>
                    <a:pt x="75" y="82"/>
                  </a:cubicBezTo>
                  <a:cubicBezTo>
                    <a:pt x="75" y="83"/>
                    <a:pt x="77" y="84"/>
                    <a:pt x="77" y="86"/>
                  </a:cubicBezTo>
                  <a:cubicBezTo>
                    <a:pt x="77" y="87"/>
                    <a:pt x="76" y="89"/>
                    <a:pt x="75" y="89"/>
                  </a:cubicBezTo>
                  <a:cubicBezTo>
                    <a:pt x="74" y="90"/>
                    <a:pt x="73" y="90"/>
                    <a:pt x="73" y="90"/>
                  </a:cubicBezTo>
                  <a:cubicBezTo>
                    <a:pt x="71" y="90"/>
                    <a:pt x="70" y="89"/>
                    <a:pt x="68" y="89"/>
                  </a:cubicBezTo>
                  <a:cubicBezTo>
                    <a:pt x="67" y="89"/>
                    <a:pt x="66" y="89"/>
                    <a:pt x="66" y="89"/>
                  </a:cubicBezTo>
                  <a:cubicBezTo>
                    <a:pt x="65" y="89"/>
                    <a:pt x="64" y="88"/>
                    <a:pt x="63" y="88"/>
                  </a:cubicBezTo>
                  <a:cubicBezTo>
                    <a:pt x="61" y="88"/>
                    <a:pt x="58" y="89"/>
                    <a:pt x="55" y="90"/>
                  </a:cubicBezTo>
                  <a:cubicBezTo>
                    <a:pt x="54" y="90"/>
                    <a:pt x="54" y="90"/>
                    <a:pt x="54" y="90"/>
                  </a:cubicBezTo>
                  <a:cubicBezTo>
                    <a:pt x="55" y="91"/>
                    <a:pt x="55" y="92"/>
                    <a:pt x="55" y="93"/>
                  </a:cubicBezTo>
                  <a:cubicBezTo>
                    <a:pt x="55" y="93"/>
                    <a:pt x="55" y="93"/>
                    <a:pt x="55" y="93"/>
                  </a:cubicBezTo>
                  <a:cubicBezTo>
                    <a:pt x="55" y="93"/>
                    <a:pt x="55" y="93"/>
                    <a:pt x="55" y="93"/>
                  </a:cubicBezTo>
                  <a:cubicBezTo>
                    <a:pt x="56" y="94"/>
                    <a:pt x="56" y="95"/>
                    <a:pt x="56" y="95"/>
                  </a:cubicBezTo>
                  <a:cubicBezTo>
                    <a:pt x="57" y="97"/>
                    <a:pt x="58" y="99"/>
                    <a:pt x="59" y="100"/>
                  </a:cubicBezTo>
                  <a:cubicBezTo>
                    <a:pt x="59" y="101"/>
                    <a:pt x="60" y="102"/>
                    <a:pt x="60" y="104"/>
                  </a:cubicBezTo>
                  <a:cubicBezTo>
                    <a:pt x="60" y="105"/>
                    <a:pt x="60" y="106"/>
                    <a:pt x="59" y="106"/>
                  </a:cubicBezTo>
                  <a:cubicBezTo>
                    <a:pt x="59" y="106"/>
                    <a:pt x="59" y="106"/>
                    <a:pt x="59" y="106"/>
                  </a:cubicBezTo>
                  <a:cubicBezTo>
                    <a:pt x="59" y="106"/>
                    <a:pt x="59" y="106"/>
                    <a:pt x="59" y="107"/>
                  </a:cubicBezTo>
                  <a:cubicBezTo>
                    <a:pt x="59" y="107"/>
                    <a:pt x="59" y="107"/>
                    <a:pt x="59" y="107"/>
                  </a:cubicBezTo>
                  <a:cubicBezTo>
                    <a:pt x="58" y="108"/>
                    <a:pt x="58" y="109"/>
                    <a:pt x="58" y="110"/>
                  </a:cubicBezTo>
                  <a:cubicBezTo>
                    <a:pt x="58" y="113"/>
                    <a:pt x="58" y="115"/>
                    <a:pt x="58" y="116"/>
                  </a:cubicBezTo>
                  <a:cubicBezTo>
                    <a:pt x="58" y="118"/>
                    <a:pt x="57" y="118"/>
                    <a:pt x="56" y="119"/>
                  </a:cubicBezTo>
                  <a:cubicBezTo>
                    <a:pt x="56" y="120"/>
                    <a:pt x="55" y="120"/>
                    <a:pt x="54" y="120"/>
                  </a:cubicBezTo>
                  <a:cubicBezTo>
                    <a:pt x="53" y="121"/>
                    <a:pt x="51" y="122"/>
                    <a:pt x="49" y="123"/>
                  </a:cubicBezTo>
                  <a:cubicBezTo>
                    <a:pt x="44" y="125"/>
                    <a:pt x="40" y="127"/>
                    <a:pt x="38" y="128"/>
                  </a:cubicBezTo>
                  <a:cubicBezTo>
                    <a:pt x="36" y="129"/>
                    <a:pt x="35" y="130"/>
                    <a:pt x="33" y="130"/>
                  </a:cubicBezTo>
                  <a:cubicBezTo>
                    <a:pt x="32" y="131"/>
                    <a:pt x="30" y="131"/>
                    <a:pt x="28" y="131"/>
                  </a:cubicBezTo>
                  <a:cubicBezTo>
                    <a:pt x="27" y="132"/>
                    <a:pt x="28" y="131"/>
                    <a:pt x="26" y="133"/>
                  </a:cubicBezTo>
                  <a:cubicBezTo>
                    <a:pt x="25" y="134"/>
                    <a:pt x="24" y="136"/>
                    <a:pt x="20" y="138"/>
                  </a:cubicBezTo>
                  <a:cubicBezTo>
                    <a:pt x="18" y="139"/>
                    <a:pt x="17" y="139"/>
                    <a:pt x="16" y="139"/>
                  </a:cubicBezTo>
                  <a:cubicBezTo>
                    <a:pt x="14" y="140"/>
                    <a:pt x="13" y="139"/>
                    <a:pt x="13" y="138"/>
                  </a:cubicBezTo>
                  <a:cubicBezTo>
                    <a:pt x="12" y="137"/>
                    <a:pt x="12" y="137"/>
                    <a:pt x="11" y="137"/>
                  </a:cubicBezTo>
                  <a:cubicBezTo>
                    <a:pt x="11" y="136"/>
                    <a:pt x="11" y="136"/>
                    <a:pt x="10" y="136"/>
                  </a:cubicBezTo>
                  <a:cubicBezTo>
                    <a:pt x="9" y="136"/>
                    <a:pt x="7" y="137"/>
                    <a:pt x="6" y="139"/>
                  </a:cubicBezTo>
                  <a:cubicBezTo>
                    <a:pt x="4" y="140"/>
                    <a:pt x="2" y="142"/>
                    <a:pt x="1" y="144"/>
                  </a:cubicBezTo>
                  <a:cubicBezTo>
                    <a:pt x="0" y="145"/>
                    <a:pt x="0" y="146"/>
                    <a:pt x="0" y="147"/>
                  </a:cubicBezTo>
                  <a:cubicBezTo>
                    <a:pt x="0" y="148"/>
                    <a:pt x="0" y="149"/>
                    <a:pt x="2" y="150"/>
                  </a:cubicBezTo>
                  <a:cubicBezTo>
                    <a:pt x="3" y="150"/>
                    <a:pt x="4" y="150"/>
                    <a:pt x="5" y="151"/>
                  </a:cubicBezTo>
                  <a:cubicBezTo>
                    <a:pt x="6" y="151"/>
                    <a:pt x="7" y="152"/>
                    <a:pt x="7" y="153"/>
                  </a:cubicBezTo>
                  <a:cubicBezTo>
                    <a:pt x="8" y="154"/>
                    <a:pt x="8" y="155"/>
                    <a:pt x="9" y="157"/>
                  </a:cubicBezTo>
                  <a:cubicBezTo>
                    <a:pt x="10" y="158"/>
                    <a:pt x="10" y="159"/>
                    <a:pt x="10" y="160"/>
                  </a:cubicBezTo>
                  <a:cubicBezTo>
                    <a:pt x="10" y="162"/>
                    <a:pt x="9" y="163"/>
                    <a:pt x="9" y="165"/>
                  </a:cubicBezTo>
                  <a:cubicBezTo>
                    <a:pt x="9" y="165"/>
                    <a:pt x="8" y="166"/>
                    <a:pt x="8" y="166"/>
                  </a:cubicBezTo>
                  <a:cubicBezTo>
                    <a:pt x="8" y="166"/>
                    <a:pt x="9" y="166"/>
                    <a:pt x="9" y="166"/>
                  </a:cubicBezTo>
                  <a:cubicBezTo>
                    <a:pt x="11" y="167"/>
                    <a:pt x="12" y="168"/>
                    <a:pt x="14" y="168"/>
                  </a:cubicBezTo>
                  <a:cubicBezTo>
                    <a:pt x="15" y="169"/>
                    <a:pt x="16" y="170"/>
                    <a:pt x="18" y="172"/>
                  </a:cubicBezTo>
                  <a:cubicBezTo>
                    <a:pt x="19" y="172"/>
                    <a:pt x="19" y="173"/>
                    <a:pt x="20" y="174"/>
                  </a:cubicBezTo>
                  <a:cubicBezTo>
                    <a:pt x="20" y="175"/>
                    <a:pt x="20" y="176"/>
                    <a:pt x="20" y="176"/>
                  </a:cubicBezTo>
                  <a:cubicBezTo>
                    <a:pt x="20" y="177"/>
                    <a:pt x="20" y="176"/>
                    <a:pt x="21" y="178"/>
                  </a:cubicBezTo>
                  <a:cubicBezTo>
                    <a:pt x="24" y="180"/>
                    <a:pt x="24" y="180"/>
                    <a:pt x="27" y="180"/>
                  </a:cubicBezTo>
                  <a:cubicBezTo>
                    <a:pt x="28" y="180"/>
                    <a:pt x="30" y="180"/>
                    <a:pt x="31" y="180"/>
                  </a:cubicBezTo>
                  <a:cubicBezTo>
                    <a:pt x="33" y="180"/>
                    <a:pt x="34" y="181"/>
                    <a:pt x="36" y="182"/>
                  </a:cubicBezTo>
                  <a:cubicBezTo>
                    <a:pt x="37" y="182"/>
                    <a:pt x="37" y="184"/>
                    <a:pt x="38" y="184"/>
                  </a:cubicBezTo>
                  <a:cubicBezTo>
                    <a:pt x="38" y="186"/>
                    <a:pt x="38" y="188"/>
                    <a:pt x="40" y="189"/>
                  </a:cubicBezTo>
                  <a:cubicBezTo>
                    <a:pt x="42" y="191"/>
                    <a:pt x="43" y="192"/>
                    <a:pt x="43" y="193"/>
                  </a:cubicBezTo>
                  <a:cubicBezTo>
                    <a:pt x="43" y="193"/>
                    <a:pt x="44" y="194"/>
                    <a:pt x="44" y="194"/>
                  </a:cubicBezTo>
                  <a:cubicBezTo>
                    <a:pt x="44" y="195"/>
                    <a:pt x="44" y="195"/>
                    <a:pt x="44" y="195"/>
                  </a:cubicBezTo>
                  <a:cubicBezTo>
                    <a:pt x="44" y="195"/>
                    <a:pt x="44" y="195"/>
                    <a:pt x="44" y="195"/>
                  </a:cubicBezTo>
                  <a:cubicBezTo>
                    <a:pt x="44" y="195"/>
                    <a:pt x="44" y="196"/>
                    <a:pt x="44" y="196"/>
                  </a:cubicBezTo>
                  <a:cubicBezTo>
                    <a:pt x="44" y="197"/>
                    <a:pt x="44" y="198"/>
                    <a:pt x="45" y="199"/>
                  </a:cubicBezTo>
                  <a:cubicBezTo>
                    <a:pt x="45" y="201"/>
                    <a:pt x="46" y="203"/>
                    <a:pt x="47" y="205"/>
                  </a:cubicBezTo>
                  <a:cubicBezTo>
                    <a:pt x="48" y="206"/>
                    <a:pt x="48" y="207"/>
                    <a:pt x="48" y="208"/>
                  </a:cubicBezTo>
                  <a:cubicBezTo>
                    <a:pt x="48" y="211"/>
                    <a:pt x="46" y="212"/>
                    <a:pt x="45" y="213"/>
                  </a:cubicBezTo>
                  <a:cubicBezTo>
                    <a:pt x="44" y="213"/>
                    <a:pt x="42" y="214"/>
                    <a:pt x="41" y="214"/>
                  </a:cubicBezTo>
                  <a:cubicBezTo>
                    <a:pt x="41" y="214"/>
                    <a:pt x="41" y="214"/>
                    <a:pt x="41" y="215"/>
                  </a:cubicBezTo>
                  <a:cubicBezTo>
                    <a:pt x="41" y="215"/>
                    <a:pt x="41" y="215"/>
                    <a:pt x="41" y="215"/>
                  </a:cubicBezTo>
                  <a:cubicBezTo>
                    <a:pt x="41" y="215"/>
                    <a:pt x="41" y="216"/>
                    <a:pt x="41" y="216"/>
                  </a:cubicBezTo>
                  <a:cubicBezTo>
                    <a:pt x="42" y="216"/>
                    <a:pt x="42" y="217"/>
                    <a:pt x="43" y="218"/>
                  </a:cubicBezTo>
                  <a:cubicBezTo>
                    <a:pt x="43" y="219"/>
                    <a:pt x="45" y="221"/>
                    <a:pt x="45" y="222"/>
                  </a:cubicBezTo>
                  <a:cubicBezTo>
                    <a:pt x="46" y="223"/>
                    <a:pt x="54" y="228"/>
                    <a:pt x="58" y="230"/>
                  </a:cubicBezTo>
                  <a:cubicBezTo>
                    <a:pt x="58" y="230"/>
                    <a:pt x="58" y="230"/>
                    <a:pt x="59" y="230"/>
                  </a:cubicBezTo>
                  <a:cubicBezTo>
                    <a:pt x="59" y="231"/>
                    <a:pt x="59" y="231"/>
                    <a:pt x="59" y="231"/>
                  </a:cubicBezTo>
                  <a:cubicBezTo>
                    <a:pt x="60" y="231"/>
                    <a:pt x="60" y="231"/>
                    <a:pt x="60" y="231"/>
                  </a:cubicBezTo>
                  <a:cubicBezTo>
                    <a:pt x="61" y="231"/>
                    <a:pt x="61" y="231"/>
                    <a:pt x="62" y="230"/>
                  </a:cubicBezTo>
                  <a:cubicBezTo>
                    <a:pt x="63" y="230"/>
                    <a:pt x="64" y="230"/>
                    <a:pt x="65" y="230"/>
                  </a:cubicBezTo>
                  <a:cubicBezTo>
                    <a:pt x="66" y="229"/>
                    <a:pt x="67" y="230"/>
                    <a:pt x="68" y="231"/>
                  </a:cubicBezTo>
                  <a:cubicBezTo>
                    <a:pt x="68" y="231"/>
                    <a:pt x="68" y="231"/>
                    <a:pt x="68" y="231"/>
                  </a:cubicBezTo>
                  <a:cubicBezTo>
                    <a:pt x="68" y="231"/>
                    <a:pt x="68" y="231"/>
                    <a:pt x="69" y="231"/>
                  </a:cubicBezTo>
                  <a:cubicBezTo>
                    <a:pt x="69" y="231"/>
                    <a:pt x="69" y="231"/>
                    <a:pt x="70" y="232"/>
                  </a:cubicBezTo>
                  <a:cubicBezTo>
                    <a:pt x="71" y="232"/>
                    <a:pt x="72" y="233"/>
                    <a:pt x="74" y="233"/>
                  </a:cubicBezTo>
                  <a:cubicBezTo>
                    <a:pt x="78" y="235"/>
                    <a:pt x="82" y="237"/>
                    <a:pt x="85" y="240"/>
                  </a:cubicBezTo>
                  <a:cubicBezTo>
                    <a:pt x="91" y="246"/>
                    <a:pt x="97" y="249"/>
                    <a:pt x="99" y="250"/>
                  </a:cubicBezTo>
                  <a:cubicBezTo>
                    <a:pt x="99" y="250"/>
                    <a:pt x="99" y="250"/>
                    <a:pt x="99" y="250"/>
                  </a:cubicBezTo>
                  <a:cubicBezTo>
                    <a:pt x="99" y="250"/>
                    <a:pt x="99" y="250"/>
                    <a:pt x="99" y="250"/>
                  </a:cubicBezTo>
                  <a:cubicBezTo>
                    <a:pt x="100" y="250"/>
                    <a:pt x="101" y="250"/>
                    <a:pt x="102" y="251"/>
                  </a:cubicBezTo>
                  <a:cubicBezTo>
                    <a:pt x="104" y="251"/>
                    <a:pt x="106" y="251"/>
                    <a:pt x="109" y="252"/>
                  </a:cubicBezTo>
                  <a:cubicBezTo>
                    <a:pt x="110" y="253"/>
                    <a:pt x="111" y="253"/>
                    <a:pt x="112" y="253"/>
                  </a:cubicBezTo>
                  <a:cubicBezTo>
                    <a:pt x="115" y="253"/>
                    <a:pt x="119" y="251"/>
                    <a:pt x="123" y="251"/>
                  </a:cubicBezTo>
                  <a:cubicBezTo>
                    <a:pt x="125" y="251"/>
                    <a:pt x="126" y="252"/>
                    <a:pt x="127" y="254"/>
                  </a:cubicBezTo>
                  <a:cubicBezTo>
                    <a:pt x="127" y="253"/>
                    <a:pt x="128" y="253"/>
                    <a:pt x="128" y="253"/>
                  </a:cubicBezTo>
                  <a:cubicBezTo>
                    <a:pt x="129" y="253"/>
                    <a:pt x="130" y="252"/>
                    <a:pt x="132" y="251"/>
                  </a:cubicBezTo>
                  <a:cubicBezTo>
                    <a:pt x="133" y="250"/>
                    <a:pt x="134" y="249"/>
                    <a:pt x="135" y="249"/>
                  </a:cubicBezTo>
                  <a:cubicBezTo>
                    <a:pt x="137" y="249"/>
                    <a:pt x="138" y="250"/>
                    <a:pt x="138" y="250"/>
                  </a:cubicBezTo>
                  <a:cubicBezTo>
                    <a:pt x="139" y="250"/>
                    <a:pt x="139" y="250"/>
                    <a:pt x="141" y="250"/>
                  </a:cubicBezTo>
                  <a:cubicBezTo>
                    <a:pt x="144" y="250"/>
                    <a:pt x="146" y="251"/>
                    <a:pt x="148" y="251"/>
                  </a:cubicBezTo>
                  <a:cubicBezTo>
                    <a:pt x="149" y="252"/>
                    <a:pt x="150" y="253"/>
                    <a:pt x="151" y="253"/>
                  </a:cubicBezTo>
                  <a:cubicBezTo>
                    <a:pt x="151" y="253"/>
                    <a:pt x="151" y="253"/>
                    <a:pt x="152" y="252"/>
                  </a:cubicBezTo>
                  <a:cubicBezTo>
                    <a:pt x="153" y="251"/>
                    <a:pt x="155" y="251"/>
                    <a:pt x="156" y="250"/>
                  </a:cubicBezTo>
                  <a:cubicBezTo>
                    <a:pt x="157" y="250"/>
                    <a:pt x="158" y="249"/>
                    <a:pt x="159" y="249"/>
                  </a:cubicBezTo>
                  <a:cubicBezTo>
                    <a:pt x="159" y="248"/>
                    <a:pt x="160" y="247"/>
                    <a:pt x="161" y="247"/>
                  </a:cubicBezTo>
                  <a:cubicBezTo>
                    <a:pt x="162" y="246"/>
                    <a:pt x="163" y="245"/>
                    <a:pt x="164" y="245"/>
                  </a:cubicBezTo>
                  <a:cubicBezTo>
                    <a:pt x="164" y="245"/>
                    <a:pt x="164" y="245"/>
                    <a:pt x="164" y="245"/>
                  </a:cubicBezTo>
                  <a:cubicBezTo>
                    <a:pt x="165" y="245"/>
                    <a:pt x="166" y="244"/>
                    <a:pt x="166" y="243"/>
                  </a:cubicBezTo>
                  <a:cubicBezTo>
                    <a:pt x="168" y="242"/>
                    <a:pt x="169" y="241"/>
                    <a:pt x="170" y="240"/>
                  </a:cubicBezTo>
                  <a:cubicBezTo>
                    <a:pt x="171" y="239"/>
                    <a:pt x="172" y="239"/>
                    <a:pt x="173" y="239"/>
                  </a:cubicBezTo>
                  <a:cubicBezTo>
                    <a:pt x="175" y="239"/>
                    <a:pt x="175" y="240"/>
                    <a:pt x="176" y="240"/>
                  </a:cubicBezTo>
                  <a:cubicBezTo>
                    <a:pt x="177" y="240"/>
                    <a:pt x="178" y="241"/>
                    <a:pt x="178" y="241"/>
                  </a:cubicBezTo>
                  <a:cubicBezTo>
                    <a:pt x="179" y="241"/>
                    <a:pt x="179" y="240"/>
                    <a:pt x="181" y="240"/>
                  </a:cubicBezTo>
                  <a:cubicBezTo>
                    <a:pt x="182" y="239"/>
                    <a:pt x="183" y="239"/>
                    <a:pt x="183" y="238"/>
                  </a:cubicBezTo>
                  <a:cubicBezTo>
                    <a:pt x="184" y="238"/>
                    <a:pt x="185" y="238"/>
                    <a:pt x="185" y="238"/>
                  </a:cubicBezTo>
                  <a:cubicBezTo>
                    <a:pt x="186" y="238"/>
                    <a:pt x="187" y="238"/>
                    <a:pt x="187" y="239"/>
                  </a:cubicBezTo>
                  <a:cubicBezTo>
                    <a:pt x="187" y="239"/>
                    <a:pt x="187" y="239"/>
                    <a:pt x="187" y="239"/>
                  </a:cubicBezTo>
                  <a:cubicBezTo>
                    <a:pt x="188" y="239"/>
                    <a:pt x="190" y="240"/>
                    <a:pt x="190" y="240"/>
                  </a:cubicBezTo>
                  <a:cubicBezTo>
                    <a:pt x="190" y="241"/>
                    <a:pt x="190" y="242"/>
                    <a:pt x="190" y="242"/>
                  </a:cubicBezTo>
                  <a:cubicBezTo>
                    <a:pt x="191" y="242"/>
                    <a:pt x="191" y="242"/>
                    <a:pt x="191" y="242"/>
                  </a:cubicBezTo>
                  <a:cubicBezTo>
                    <a:pt x="192" y="243"/>
                    <a:pt x="193" y="244"/>
                    <a:pt x="193" y="245"/>
                  </a:cubicBezTo>
                  <a:cubicBezTo>
                    <a:pt x="193" y="246"/>
                    <a:pt x="193" y="246"/>
                    <a:pt x="192" y="247"/>
                  </a:cubicBezTo>
                  <a:cubicBezTo>
                    <a:pt x="193" y="247"/>
                    <a:pt x="194" y="248"/>
                    <a:pt x="195" y="248"/>
                  </a:cubicBezTo>
                  <a:cubicBezTo>
                    <a:pt x="195" y="248"/>
                    <a:pt x="195" y="248"/>
                    <a:pt x="195" y="248"/>
                  </a:cubicBezTo>
                  <a:cubicBezTo>
                    <a:pt x="196" y="247"/>
                    <a:pt x="197" y="246"/>
                    <a:pt x="198" y="246"/>
                  </a:cubicBezTo>
                  <a:cubicBezTo>
                    <a:pt x="200" y="246"/>
                    <a:pt x="200" y="247"/>
                    <a:pt x="201" y="247"/>
                  </a:cubicBezTo>
                  <a:cubicBezTo>
                    <a:pt x="202" y="248"/>
                    <a:pt x="202" y="248"/>
                    <a:pt x="203" y="249"/>
                  </a:cubicBezTo>
                  <a:cubicBezTo>
                    <a:pt x="204" y="250"/>
                    <a:pt x="204" y="251"/>
                    <a:pt x="205" y="251"/>
                  </a:cubicBezTo>
                  <a:cubicBezTo>
                    <a:pt x="205" y="252"/>
                    <a:pt x="205" y="252"/>
                    <a:pt x="205" y="252"/>
                  </a:cubicBezTo>
                  <a:cubicBezTo>
                    <a:pt x="206" y="253"/>
                    <a:pt x="207" y="254"/>
                    <a:pt x="207" y="255"/>
                  </a:cubicBezTo>
                  <a:cubicBezTo>
                    <a:pt x="207" y="255"/>
                    <a:pt x="208" y="256"/>
                    <a:pt x="209" y="257"/>
                  </a:cubicBezTo>
                  <a:cubicBezTo>
                    <a:pt x="210" y="259"/>
                    <a:pt x="211" y="260"/>
                    <a:pt x="211" y="262"/>
                  </a:cubicBezTo>
                  <a:cubicBezTo>
                    <a:pt x="211" y="265"/>
                    <a:pt x="210" y="267"/>
                    <a:pt x="210" y="271"/>
                  </a:cubicBezTo>
                  <a:cubicBezTo>
                    <a:pt x="210" y="274"/>
                    <a:pt x="209" y="276"/>
                    <a:pt x="208" y="277"/>
                  </a:cubicBezTo>
                  <a:cubicBezTo>
                    <a:pt x="206" y="279"/>
                    <a:pt x="205" y="280"/>
                    <a:pt x="204" y="280"/>
                  </a:cubicBezTo>
                  <a:cubicBezTo>
                    <a:pt x="202" y="282"/>
                    <a:pt x="200" y="283"/>
                    <a:pt x="200" y="288"/>
                  </a:cubicBezTo>
                  <a:cubicBezTo>
                    <a:pt x="200" y="289"/>
                    <a:pt x="200" y="289"/>
                    <a:pt x="200" y="290"/>
                  </a:cubicBezTo>
                  <a:cubicBezTo>
                    <a:pt x="201" y="289"/>
                    <a:pt x="202" y="288"/>
                    <a:pt x="204" y="288"/>
                  </a:cubicBezTo>
                  <a:cubicBezTo>
                    <a:pt x="205" y="288"/>
                    <a:pt x="206" y="289"/>
                    <a:pt x="207" y="289"/>
                  </a:cubicBezTo>
                  <a:cubicBezTo>
                    <a:pt x="208" y="290"/>
                    <a:pt x="209" y="291"/>
                    <a:pt x="209" y="291"/>
                  </a:cubicBezTo>
                  <a:cubicBezTo>
                    <a:pt x="210" y="292"/>
                    <a:pt x="210" y="293"/>
                    <a:pt x="211" y="295"/>
                  </a:cubicBezTo>
                  <a:cubicBezTo>
                    <a:pt x="213" y="296"/>
                    <a:pt x="214" y="298"/>
                    <a:pt x="215" y="300"/>
                  </a:cubicBezTo>
                  <a:cubicBezTo>
                    <a:pt x="215" y="301"/>
                    <a:pt x="216" y="302"/>
                    <a:pt x="217" y="303"/>
                  </a:cubicBezTo>
                  <a:cubicBezTo>
                    <a:pt x="217" y="303"/>
                    <a:pt x="217" y="303"/>
                    <a:pt x="218" y="303"/>
                  </a:cubicBezTo>
                  <a:cubicBezTo>
                    <a:pt x="219" y="303"/>
                    <a:pt x="221" y="303"/>
                    <a:pt x="222" y="304"/>
                  </a:cubicBezTo>
                  <a:cubicBezTo>
                    <a:pt x="223" y="305"/>
                    <a:pt x="223" y="306"/>
                    <a:pt x="224" y="306"/>
                  </a:cubicBezTo>
                  <a:cubicBezTo>
                    <a:pt x="225" y="308"/>
                    <a:pt x="226" y="310"/>
                    <a:pt x="229" y="312"/>
                  </a:cubicBezTo>
                  <a:cubicBezTo>
                    <a:pt x="229" y="312"/>
                    <a:pt x="229" y="312"/>
                    <a:pt x="229" y="312"/>
                  </a:cubicBezTo>
                  <a:cubicBezTo>
                    <a:pt x="230" y="311"/>
                    <a:pt x="230" y="311"/>
                    <a:pt x="230" y="310"/>
                  </a:cubicBezTo>
                  <a:cubicBezTo>
                    <a:pt x="230" y="308"/>
                    <a:pt x="229" y="306"/>
                    <a:pt x="229" y="304"/>
                  </a:cubicBezTo>
                  <a:cubicBezTo>
                    <a:pt x="229" y="301"/>
                    <a:pt x="231" y="299"/>
                    <a:pt x="233" y="298"/>
                  </a:cubicBezTo>
                  <a:cubicBezTo>
                    <a:pt x="234" y="297"/>
                    <a:pt x="236" y="297"/>
                    <a:pt x="238" y="297"/>
                  </a:cubicBezTo>
                  <a:cubicBezTo>
                    <a:pt x="241" y="297"/>
                    <a:pt x="244" y="298"/>
                    <a:pt x="246" y="298"/>
                  </a:cubicBezTo>
                  <a:cubicBezTo>
                    <a:pt x="249" y="298"/>
                    <a:pt x="252" y="297"/>
                    <a:pt x="255" y="296"/>
                  </a:cubicBezTo>
                  <a:cubicBezTo>
                    <a:pt x="258" y="295"/>
                    <a:pt x="263" y="294"/>
                    <a:pt x="269" y="294"/>
                  </a:cubicBezTo>
                  <a:cubicBezTo>
                    <a:pt x="272" y="294"/>
                    <a:pt x="274" y="295"/>
                    <a:pt x="276" y="295"/>
                  </a:cubicBezTo>
                  <a:cubicBezTo>
                    <a:pt x="278" y="296"/>
                    <a:pt x="279" y="298"/>
                    <a:pt x="279" y="299"/>
                  </a:cubicBezTo>
                  <a:cubicBezTo>
                    <a:pt x="279" y="301"/>
                    <a:pt x="278" y="303"/>
                    <a:pt x="277" y="304"/>
                  </a:cubicBezTo>
                  <a:cubicBezTo>
                    <a:pt x="277" y="306"/>
                    <a:pt x="276" y="307"/>
                    <a:pt x="276" y="308"/>
                  </a:cubicBezTo>
                  <a:cubicBezTo>
                    <a:pt x="276" y="309"/>
                    <a:pt x="277" y="309"/>
                    <a:pt x="277" y="310"/>
                  </a:cubicBezTo>
                  <a:cubicBezTo>
                    <a:pt x="278" y="311"/>
                    <a:pt x="279" y="311"/>
                    <a:pt x="280" y="311"/>
                  </a:cubicBezTo>
                  <a:cubicBezTo>
                    <a:pt x="282" y="312"/>
                    <a:pt x="283" y="312"/>
                    <a:pt x="285" y="312"/>
                  </a:cubicBezTo>
                  <a:cubicBezTo>
                    <a:pt x="285" y="312"/>
                    <a:pt x="285" y="312"/>
                    <a:pt x="285" y="312"/>
                  </a:cubicBezTo>
                  <a:cubicBezTo>
                    <a:pt x="291" y="308"/>
                    <a:pt x="291" y="310"/>
                    <a:pt x="293" y="310"/>
                  </a:cubicBezTo>
                  <a:cubicBezTo>
                    <a:pt x="295" y="311"/>
                    <a:pt x="297" y="312"/>
                    <a:pt x="301" y="312"/>
                  </a:cubicBezTo>
                  <a:cubicBezTo>
                    <a:pt x="306" y="312"/>
                    <a:pt x="301" y="323"/>
                    <a:pt x="304" y="322"/>
                  </a:cubicBezTo>
                  <a:cubicBezTo>
                    <a:pt x="307" y="322"/>
                    <a:pt x="307" y="321"/>
                    <a:pt x="305" y="316"/>
                  </a:cubicBezTo>
                  <a:cubicBezTo>
                    <a:pt x="303" y="312"/>
                    <a:pt x="307" y="316"/>
                    <a:pt x="309" y="314"/>
                  </a:cubicBezTo>
                  <a:cubicBezTo>
                    <a:pt x="310" y="313"/>
                    <a:pt x="314" y="312"/>
                    <a:pt x="317" y="311"/>
                  </a:cubicBezTo>
                  <a:cubicBezTo>
                    <a:pt x="321" y="309"/>
                    <a:pt x="323" y="309"/>
                    <a:pt x="326" y="307"/>
                  </a:cubicBezTo>
                  <a:cubicBezTo>
                    <a:pt x="329" y="305"/>
                    <a:pt x="331" y="302"/>
                    <a:pt x="333" y="303"/>
                  </a:cubicBezTo>
                  <a:cubicBezTo>
                    <a:pt x="335" y="303"/>
                    <a:pt x="335" y="303"/>
                    <a:pt x="338" y="303"/>
                  </a:cubicBezTo>
                  <a:cubicBezTo>
                    <a:pt x="341" y="303"/>
                    <a:pt x="349" y="303"/>
                    <a:pt x="354" y="297"/>
                  </a:cubicBezTo>
                  <a:cubicBezTo>
                    <a:pt x="359" y="291"/>
                    <a:pt x="360" y="294"/>
                    <a:pt x="365" y="291"/>
                  </a:cubicBezTo>
                  <a:cubicBezTo>
                    <a:pt x="370" y="289"/>
                    <a:pt x="372" y="288"/>
                    <a:pt x="376" y="285"/>
                  </a:cubicBezTo>
                  <a:cubicBezTo>
                    <a:pt x="379" y="282"/>
                    <a:pt x="384" y="277"/>
                    <a:pt x="383" y="274"/>
                  </a:cubicBezTo>
                  <a:cubicBezTo>
                    <a:pt x="383" y="270"/>
                    <a:pt x="382" y="271"/>
                    <a:pt x="383" y="269"/>
                  </a:cubicBezTo>
                  <a:cubicBezTo>
                    <a:pt x="383" y="268"/>
                    <a:pt x="385" y="269"/>
                    <a:pt x="387" y="268"/>
                  </a:cubicBezTo>
                  <a:cubicBezTo>
                    <a:pt x="388" y="267"/>
                    <a:pt x="394" y="258"/>
                    <a:pt x="396" y="256"/>
                  </a:cubicBezTo>
                  <a:cubicBezTo>
                    <a:pt x="397" y="254"/>
                    <a:pt x="397" y="253"/>
                    <a:pt x="397" y="253"/>
                  </a:cubicBezTo>
                  <a:cubicBezTo>
                    <a:pt x="397" y="253"/>
                    <a:pt x="399" y="247"/>
                    <a:pt x="402" y="241"/>
                  </a:cubicBezTo>
                  <a:cubicBezTo>
                    <a:pt x="406" y="236"/>
                    <a:pt x="402" y="237"/>
                    <a:pt x="402" y="236"/>
                  </a:cubicBezTo>
                  <a:cubicBezTo>
                    <a:pt x="401" y="234"/>
                    <a:pt x="395" y="236"/>
                    <a:pt x="392" y="235"/>
                  </a:cubicBezTo>
                  <a:cubicBezTo>
                    <a:pt x="388" y="233"/>
                    <a:pt x="393" y="233"/>
                    <a:pt x="395" y="232"/>
                  </a:cubicBezTo>
                  <a:cubicBezTo>
                    <a:pt x="396" y="231"/>
                    <a:pt x="401" y="229"/>
                    <a:pt x="402" y="227"/>
                  </a:cubicBezTo>
                  <a:cubicBezTo>
                    <a:pt x="403" y="225"/>
                    <a:pt x="396" y="223"/>
                    <a:pt x="396" y="220"/>
                  </a:cubicBezTo>
                  <a:cubicBezTo>
                    <a:pt x="396" y="217"/>
                    <a:pt x="402" y="219"/>
                    <a:pt x="400" y="216"/>
                  </a:cubicBezTo>
                  <a:cubicBezTo>
                    <a:pt x="398" y="213"/>
                    <a:pt x="394" y="212"/>
                    <a:pt x="392" y="210"/>
                  </a:cubicBezTo>
                  <a:cubicBezTo>
                    <a:pt x="390" y="208"/>
                    <a:pt x="392" y="204"/>
                    <a:pt x="391" y="200"/>
                  </a:cubicBezTo>
                  <a:cubicBezTo>
                    <a:pt x="390" y="195"/>
                    <a:pt x="383" y="193"/>
                    <a:pt x="384" y="188"/>
                  </a:cubicBezTo>
                  <a:cubicBezTo>
                    <a:pt x="385" y="184"/>
                    <a:pt x="384" y="185"/>
                    <a:pt x="385" y="181"/>
                  </a:cubicBezTo>
                  <a:cubicBezTo>
                    <a:pt x="386" y="177"/>
                    <a:pt x="389" y="179"/>
                    <a:pt x="392" y="177"/>
                  </a:cubicBezTo>
                  <a:cubicBezTo>
                    <a:pt x="395" y="176"/>
                    <a:pt x="392" y="175"/>
                    <a:pt x="392" y="173"/>
                  </a:cubicBezTo>
                  <a:cubicBezTo>
                    <a:pt x="392" y="172"/>
                    <a:pt x="398" y="171"/>
                    <a:pt x="404" y="171"/>
                  </a:cubicBezTo>
                  <a:cubicBezTo>
                    <a:pt x="410" y="171"/>
                    <a:pt x="410" y="165"/>
                    <a:pt x="408" y="165"/>
                  </a:cubicBezTo>
                  <a:cubicBezTo>
                    <a:pt x="405" y="165"/>
                    <a:pt x="402" y="163"/>
                    <a:pt x="398" y="163"/>
                  </a:cubicBezTo>
                  <a:cubicBezTo>
                    <a:pt x="394" y="163"/>
                    <a:pt x="391" y="165"/>
                    <a:pt x="385" y="168"/>
                  </a:cubicBezTo>
                  <a:cubicBezTo>
                    <a:pt x="379" y="171"/>
                    <a:pt x="380" y="166"/>
                    <a:pt x="381" y="162"/>
                  </a:cubicBezTo>
                  <a:cubicBezTo>
                    <a:pt x="382" y="158"/>
                    <a:pt x="379" y="159"/>
                    <a:pt x="378" y="160"/>
                  </a:cubicBezTo>
                  <a:cubicBezTo>
                    <a:pt x="377" y="161"/>
                    <a:pt x="368" y="156"/>
                    <a:pt x="369" y="151"/>
                  </a:cubicBezTo>
                  <a:cubicBezTo>
                    <a:pt x="370" y="146"/>
                    <a:pt x="370" y="149"/>
                    <a:pt x="373" y="149"/>
                  </a:cubicBezTo>
                  <a:cubicBezTo>
                    <a:pt x="375" y="149"/>
                    <a:pt x="377" y="149"/>
                    <a:pt x="380" y="147"/>
                  </a:cubicBezTo>
                  <a:cubicBezTo>
                    <a:pt x="383" y="144"/>
                    <a:pt x="383" y="144"/>
                    <a:pt x="386" y="142"/>
                  </a:cubicBezTo>
                  <a:cubicBezTo>
                    <a:pt x="390" y="139"/>
                    <a:pt x="391" y="139"/>
                    <a:pt x="393" y="134"/>
                  </a:cubicBezTo>
                  <a:cubicBezTo>
                    <a:pt x="395" y="129"/>
                    <a:pt x="397" y="133"/>
                    <a:pt x="402" y="134"/>
                  </a:cubicBezTo>
                  <a:cubicBezTo>
                    <a:pt x="407" y="134"/>
                    <a:pt x="404" y="135"/>
                    <a:pt x="404" y="140"/>
                  </a:cubicBezTo>
                  <a:cubicBezTo>
                    <a:pt x="403" y="144"/>
                    <a:pt x="403" y="144"/>
                    <a:pt x="397" y="152"/>
                  </a:cubicBezTo>
                  <a:cubicBezTo>
                    <a:pt x="390" y="161"/>
                    <a:pt x="398" y="154"/>
                    <a:pt x="401" y="154"/>
                  </a:cubicBezTo>
                  <a:cubicBezTo>
                    <a:pt x="403" y="154"/>
                    <a:pt x="406" y="146"/>
                    <a:pt x="413" y="143"/>
                  </a:cubicBezTo>
                  <a:cubicBezTo>
                    <a:pt x="417" y="142"/>
                    <a:pt x="419" y="141"/>
                    <a:pt x="421" y="141"/>
                  </a:cubicBezTo>
                  <a:cubicBezTo>
                    <a:pt x="421" y="141"/>
                    <a:pt x="421" y="140"/>
                    <a:pt x="422" y="140"/>
                  </a:cubicBezTo>
                  <a:cubicBezTo>
                    <a:pt x="423" y="137"/>
                    <a:pt x="425" y="133"/>
                    <a:pt x="428" y="132"/>
                  </a:cubicBezTo>
                  <a:cubicBezTo>
                    <a:pt x="432" y="130"/>
                    <a:pt x="436" y="124"/>
                    <a:pt x="439" y="121"/>
                  </a:cubicBezTo>
                  <a:cubicBezTo>
                    <a:pt x="440" y="120"/>
                    <a:pt x="442" y="119"/>
                    <a:pt x="443" y="119"/>
                  </a:cubicBezTo>
                  <a:cubicBezTo>
                    <a:pt x="445" y="119"/>
                    <a:pt x="447" y="120"/>
                    <a:pt x="449" y="121"/>
                  </a:cubicBezTo>
                  <a:cubicBezTo>
                    <a:pt x="450" y="122"/>
                    <a:pt x="452" y="123"/>
                    <a:pt x="453" y="124"/>
                  </a:cubicBezTo>
                  <a:cubicBezTo>
                    <a:pt x="453" y="124"/>
                    <a:pt x="453" y="123"/>
                    <a:pt x="453" y="123"/>
                  </a:cubicBezTo>
                  <a:cubicBezTo>
                    <a:pt x="454" y="122"/>
                    <a:pt x="454" y="120"/>
                    <a:pt x="455" y="118"/>
                  </a:cubicBezTo>
                  <a:cubicBezTo>
                    <a:pt x="458" y="116"/>
                    <a:pt x="461" y="113"/>
                    <a:pt x="466" y="109"/>
                  </a:cubicBezTo>
                  <a:cubicBezTo>
                    <a:pt x="468" y="107"/>
                    <a:pt x="469" y="106"/>
                    <a:pt x="471" y="106"/>
                  </a:cubicBezTo>
                  <a:cubicBezTo>
                    <a:pt x="472" y="106"/>
                    <a:pt x="473" y="106"/>
                    <a:pt x="474" y="107"/>
                  </a:cubicBezTo>
                  <a:cubicBezTo>
                    <a:pt x="474" y="107"/>
                    <a:pt x="475" y="108"/>
                    <a:pt x="475" y="108"/>
                  </a:cubicBezTo>
                  <a:cubicBezTo>
                    <a:pt x="476" y="109"/>
                    <a:pt x="477" y="109"/>
                    <a:pt x="478" y="110"/>
                  </a:cubicBezTo>
                  <a:cubicBezTo>
                    <a:pt x="478" y="110"/>
                    <a:pt x="478" y="110"/>
                    <a:pt x="478" y="110"/>
                  </a:cubicBezTo>
                  <a:cubicBezTo>
                    <a:pt x="478" y="108"/>
                    <a:pt x="478" y="106"/>
                    <a:pt x="480" y="103"/>
                  </a:cubicBezTo>
                  <a:cubicBezTo>
                    <a:pt x="481" y="102"/>
                    <a:pt x="481" y="101"/>
                    <a:pt x="481" y="101"/>
                  </a:cubicBezTo>
                  <a:cubicBezTo>
                    <a:pt x="481" y="101"/>
                    <a:pt x="481" y="101"/>
                    <a:pt x="481" y="100"/>
                  </a:cubicBezTo>
                  <a:cubicBezTo>
                    <a:pt x="480" y="100"/>
                    <a:pt x="480" y="99"/>
                    <a:pt x="480" y="97"/>
                  </a:cubicBezTo>
                  <a:cubicBezTo>
                    <a:pt x="480" y="96"/>
                    <a:pt x="479" y="95"/>
                    <a:pt x="479" y="94"/>
                  </a:cubicBezTo>
                  <a:cubicBezTo>
                    <a:pt x="479" y="92"/>
                    <a:pt x="480" y="89"/>
                    <a:pt x="483" y="87"/>
                  </a:cubicBezTo>
                  <a:cubicBezTo>
                    <a:pt x="485" y="85"/>
                    <a:pt x="488" y="84"/>
                    <a:pt x="491" y="84"/>
                  </a:cubicBezTo>
                  <a:cubicBezTo>
                    <a:pt x="492" y="84"/>
                    <a:pt x="492" y="84"/>
                    <a:pt x="493" y="84"/>
                  </a:cubicBezTo>
                  <a:cubicBezTo>
                    <a:pt x="494" y="84"/>
                    <a:pt x="495" y="84"/>
                    <a:pt x="496" y="84"/>
                  </a:cubicBezTo>
                  <a:cubicBezTo>
                    <a:pt x="498" y="83"/>
                    <a:pt x="498" y="83"/>
                    <a:pt x="499" y="81"/>
                  </a:cubicBezTo>
                  <a:cubicBezTo>
                    <a:pt x="500" y="80"/>
                    <a:pt x="501" y="77"/>
                    <a:pt x="502" y="73"/>
                  </a:cubicBezTo>
                  <a:cubicBezTo>
                    <a:pt x="504" y="69"/>
                    <a:pt x="505" y="67"/>
                    <a:pt x="506" y="65"/>
                  </a:cubicBezTo>
                  <a:cubicBezTo>
                    <a:pt x="506" y="64"/>
                    <a:pt x="507" y="63"/>
                    <a:pt x="507" y="62"/>
                  </a:cubicBezTo>
                  <a:cubicBezTo>
                    <a:pt x="507" y="59"/>
                    <a:pt x="508" y="58"/>
                    <a:pt x="508" y="57"/>
                  </a:cubicBezTo>
                  <a:cubicBezTo>
                    <a:pt x="508" y="57"/>
                    <a:pt x="508" y="57"/>
                    <a:pt x="508" y="57"/>
                  </a:cubicBezTo>
                  <a:cubicBezTo>
                    <a:pt x="508" y="57"/>
                    <a:pt x="507" y="57"/>
                    <a:pt x="506" y="57"/>
                  </a:cubicBezTo>
                  <a:cubicBezTo>
                    <a:pt x="498" y="57"/>
                    <a:pt x="495" y="60"/>
                    <a:pt x="489" y="62"/>
                  </a:cubicBezTo>
                  <a:cubicBezTo>
                    <a:pt x="488" y="62"/>
                    <a:pt x="487" y="62"/>
                    <a:pt x="486" y="62"/>
                  </a:cubicBezTo>
                  <a:cubicBezTo>
                    <a:pt x="484" y="62"/>
                    <a:pt x="482" y="61"/>
                    <a:pt x="480" y="60"/>
                  </a:cubicBezTo>
                  <a:cubicBezTo>
                    <a:pt x="478" y="58"/>
                    <a:pt x="477" y="57"/>
                    <a:pt x="475" y="55"/>
                  </a:cubicBezTo>
                  <a:cubicBezTo>
                    <a:pt x="473" y="53"/>
                    <a:pt x="473" y="51"/>
                    <a:pt x="473" y="50"/>
                  </a:cubicBezTo>
                  <a:cubicBezTo>
                    <a:pt x="471" y="49"/>
                    <a:pt x="469" y="48"/>
                    <a:pt x="468" y="47"/>
                  </a:cubicBezTo>
                  <a:cubicBezTo>
                    <a:pt x="466" y="46"/>
                    <a:pt x="464" y="45"/>
                    <a:pt x="462" y="44"/>
                  </a:cubicBezTo>
                  <a:cubicBezTo>
                    <a:pt x="456" y="42"/>
                    <a:pt x="453" y="41"/>
                    <a:pt x="449" y="36"/>
                  </a:cubicBezTo>
                  <a:cubicBezTo>
                    <a:pt x="446" y="33"/>
                    <a:pt x="445" y="30"/>
                    <a:pt x="445" y="27"/>
                  </a:cubicBezTo>
                  <a:cubicBezTo>
                    <a:pt x="445" y="26"/>
                    <a:pt x="445" y="25"/>
                    <a:pt x="445" y="24"/>
                  </a:cubicBezTo>
                  <a:cubicBezTo>
                    <a:pt x="445" y="23"/>
                    <a:pt x="444" y="19"/>
                    <a:pt x="441" y="15"/>
                  </a:cubicBezTo>
                  <a:cubicBezTo>
                    <a:pt x="439" y="11"/>
                    <a:pt x="436" y="7"/>
                    <a:pt x="434" y="5"/>
                  </a:cubicBezTo>
                  <a:cubicBezTo>
                    <a:pt x="431" y="1"/>
                    <a:pt x="421" y="0"/>
                    <a:pt x="414" y="1"/>
                  </a:cubicBezTo>
                  <a:cubicBezTo>
                    <a:pt x="408" y="1"/>
                    <a:pt x="397" y="1"/>
                    <a:pt x="390" y="6"/>
                  </a:cubicBezTo>
                  <a:cubicBezTo>
                    <a:pt x="390" y="6"/>
                    <a:pt x="390" y="6"/>
                    <a:pt x="390" y="6"/>
                  </a:cubicBezTo>
                  <a:cubicBezTo>
                    <a:pt x="391" y="6"/>
                    <a:pt x="392" y="6"/>
                    <a:pt x="393" y="7"/>
                  </a:cubicBezTo>
                  <a:cubicBezTo>
                    <a:pt x="394" y="7"/>
                    <a:pt x="395" y="9"/>
                    <a:pt x="395" y="10"/>
                  </a:cubicBezTo>
                  <a:cubicBezTo>
                    <a:pt x="395" y="12"/>
                    <a:pt x="395" y="14"/>
                    <a:pt x="394" y="16"/>
                  </a:cubicBezTo>
                  <a:cubicBezTo>
                    <a:pt x="393" y="18"/>
                    <a:pt x="391" y="20"/>
                    <a:pt x="388" y="22"/>
                  </a:cubicBezTo>
                  <a:cubicBezTo>
                    <a:pt x="386" y="24"/>
                    <a:pt x="386" y="26"/>
                    <a:pt x="386" y="28"/>
                  </a:cubicBezTo>
                  <a:cubicBezTo>
                    <a:pt x="386" y="31"/>
                    <a:pt x="385" y="34"/>
                    <a:pt x="383" y="37"/>
                  </a:cubicBezTo>
                  <a:cubicBezTo>
                    <a:pt x="381" y="38"/>
                    <a:pt x="380" y="39"/>
                    <a:pt x="378" y="39"/>
                  </a:cubicBezTo>
                  <a:cubicBezTo>
                    <a:pt x="377" y="39"/>
                    <a:pt x="376" y="39"/>
                    <a:pt x="376" y="39"/>
                  </a:cubicBezTo>
                  <a:cubicBezTo>
                    <a:pt x="375" y="39"/>
                    <a:pt x="374" y="39"/>
                    <a:pt x="372" y="41"/>
                  </a:cubicBezTo>
                  <a:cubicBezTo>
                    <a:pt x="370" y="43"/>
                    <a:pt x="368" y="44"/>
                    <a:pt x="365" y="44"/>
                  </a:cubicBezTo>
                  <a:cubicBezTo>
                    <a:pt x="363" y="44"/>
                    <a:pt x="360" y="43"/>
                    <a:pt x="359" y="42"/>
                  </a:cubicBezTo>
                  <a:cubicBezTo>
                    <a:pt x="359" y="43"/>
                    <a:pt x="358" y="45"/>
                    <a:pt x="357" y="46"/>
                  </a:cubicBezTo>
                  <a:cubicBezTo>
                    <a:pt x="355" y="49"/>
                    <a:pt x="353" y="52"/>
                    <a:pt x="351" y="54"/>
                  </a:cubicBezTo>
                  <a:cubicBezTo>
                    <a:pt x="350" y="54"/>
                    <a:pt x="350" y="55"/>
                    <a:pt x="350" y="55"/>
                  </a:cubicBezTo>
                  <a:cubicBezTo>
                    <a:pt x="351" y="55"/>
                    <a:pt x="351" y="55"/>
                    <a:pt x="352" y="55"/>
                  </a:cubicBezTo>
                  <a:cubicBezTo>
                    <a:pt x="354" y="55"/>
                    <a:pt x="357" y="55"/>
                    <a:pt x="359" y="55"/>
                  </a:cubicBezTo>
                  <a:cubicBezTo>
                    <a:pt x="359" y="55"/>
                    <a:pt x="359" y="55"/>
                    <a:pt x="359" y="55"/>
                  </a:cubicBezTo>
                  <a:cubicBezTo>
                    <a:pt x="364" y="55"/>
                    <a:pt x="367" y="54"/>
                    <a:pt x="370" y="54"/>
                  </a:cubicBezTo>
                  <a:cubicBezTo>
                    <a:pt x="372" y="54"/>
                    <a:pt x="373" y="55"/>
                    <a:pt x="374" y="55"/>
                  </a:cubicBezTo>
                  <a:cubicBezTo>
                    <a:pt x="375" y="56"/>
                    <a:pt x="376" y="57"/>
                    <a:pt x="377" y="58"/>
                  </a:cubicBezTo>
                  <a:cubicBezTo>
                    <a:pt x="380" y="60"/>
                    <a:pt x="383" y="62"/>
                    <a:pt x="386" y="63"/>
                  </a:cubicBezTo>
                  <a:cubicBezTo>
                    <a:pt x="388" y="64"/>
                    <a:pt x="389" y="64"/>
                    <a:pt x="390" y="65"/>
                  </a:cubicBezTo>
                  <a:cubicBezTo>
                    <a:pt x="391" y="65"/>
                    <a:pt x="392" y="66"/>
                    <a:pt x="392" y="68"/>
                  </a:cubicBezTo>
                  <a:cubicBezTo>
                    <a:pt x="392" y="69"/>
                    <a:pt x="391" y="70"/>
                    <a:pt x="390" y="71"/>
                  </a:cubicBezTo>
                  <a:cubicBezTo>
                    <a:pt x="389" y="71"/>
                    <a:pt x="389" y="72"/>
                    <a:pt x="388" y="72"/>
                  </a:cubicBezTo>
                  <a:cubicBezTo>
                    <a:pt x="386" y="72"/>
                    <a:pt x="384" y="73"/>
                    <a:pt x="382" y="73"/>
                  </a:cubicBezTo>
                  <a:cubicBezTo>
                    <a:pt x="381" y="73"/>
                    <a:pt x="380" y="73"/>
                    <a:pt x="379" y="72"/>
                  </a:cubicBezTo>
                  <a:cubicBezTo>
                    <a:pt x="378" y="72"/>
                    <a:pt x="376" y="72"/>
                    <a:pt x="375" y="72"/>
                  </a:cubicBezTo>
                  <a:cubicBezTo>
                    <a:pt x="369" y="72"/>
                    <a:pt x="363" y="74"/>
                    <a:pt x="358" y="78"/>
                  </a:cubicBezTo>
                  <a:cubicBezTo>
                    <a:pt x="355" y="81"/>
                    <a:pt x="353" y="83"/>
                    <a:pt x="351" y="85"/>
                  </a:cubicBezTo>
                  <a:cubicBezTo>
                    <a:pt x="350" y="86"/>
                    <a:pt x="348" y="86"/>
                    <a:pt x="346" y="86"/>
                  </a:cubicBezTo>
                  <a:cubicBezTo>
                    <a:pt x="344" y="86"/>
                    <a:pt x="344" y="87"/>
                    <a:pt x="343" y="87"/>
                  </a:cubicBezTo>
                  <a:cubicBezTo>
                    <a:pt x="342" y="88"/>
                    <a:pt x="340" y="90"/>
                    <a:pt x="337" y="92"/>
                  </a:cubicBezTo>
                  <a:cubicBezTo>
                    <a:pt x="335" y="93"/>
                    <a:pt x="333" y="93"/>
                    <a:pt x="331" y="93"/>
                  </a:cubicBezTo>
                  <a:cubicBezTo>
                    <a:pt x="327" y="93"/>
                    <a:pt x="324" y="91"/>
                    <a:pt x="322" y="90"/>
                  </a:cubicBezTo>
                  <a:cubicBezTo>
                    <a:pt x="321" y="90"/>
                    <a:pt x="321" y="90"/>
                    <a:pt x="321" y="90"/>
                  </a:cubicBezTo>
                  <a:cubicBezTo>
                    <a:pt x="321" y="90"/>
                    <a:pt x="321" y="90"/>
                    <a:pt x="321" y="90"/>
                  </a:cubicBezTo>
                  <a:cubicBezTo>
                    <a:pt x="320" y="91"/>
                    <a:pt x="320" y="93"/>
                    <a:pt x="320" y="95"/>
                  </a:cubicBezTo>
                  <a:cubicBezTo>
                    <a:pt x="319" y="95"/>
                    <a:pt x="319" y="95"/>
                    <a:pt x="319" y="95"/>
                  </a:cubicBezTo>
                  <a:cubicBezTo>
                    <a:pt x="319" y="96"/>
                    <a:pt x="320" y="96"/>
                    <a:pt x="320" y="97"/>
                  </a:cubicBezTo>
                  <a:cubicBezTo>
                    <a:pt x="320" y="97"/>
                    <a:pt x="321" y="98"/>
                    <a:pt x="321" y="100"/>
                  </a:cubicBezTo>
                  <a:cubicBezTo>
                    <a:pt x="321" y="102"/>
                    <a:pt x="320" y="103"/>
                    <a:pt x="319" y="104"/>
                  </a:cubicBezTo>
                  <a:cubicBezTo>
                    <a:pt x="315" y="109"/>
                    <a:pt x="310" y="110"/>
                    <a:pt x="304" y="116"/>
                  </a:cubicBezTo>
                  <a:cubicBezTo>
                    <a:pt x="302" y="118"/>
                    <a:pt x="299" y="119"/>
                    <a:pt x="297" y="119"/>
                  </a:cubicBezTo>
                  <a:cubicBezTo>
                    <a:pt x="292" y="119"/>
                    <a:pt x="289" y="117"/>
                    <a:pt x="280" y="117"/>
                  </a:cubicBezTo>
                  <a:cubicBezTo>
                    <a:pt x="269" y="117"/>
                    <a:pt x="267" y="120"/>
                    <a:pt x="264" y="122"/>
                  </a:cubicBezTo>
                  <a:cubicBezTo>
                    <a:pt x="263" y="123"/>
                    <a:pt x="262" y="124"/>
                    <a:pt x="260" y="124"/>
                  </a:cubicBezTo>
                  <a:cubicBezTo>
                    <a:pt x="258" y="124"/>
                    <a:pt x="257" y="124"/>
                    <a:pt x="254" y="123"/>
                  </a:cubicBezTo>
                  <a:cubicBezTo>
                    <a:pt x="251" y="123"/>
                    <a:pt x="247" y="122"/>
                    <a:pt x="238" y="120"/>
                  </a:cubicBezTo>
                  <a:cubicBezTo>
                    <a:pt x="231" y="118"/>
                    <a:pt x="229" y="117"/>
                    <a:pt x="228" y="116"/>
                  </a:cubicBezTo>
                  <a:cubicBezTo>
                    <a:pt x="227" y="116"/>
                    <a:pt x="227" y="115"/>
                    <a:pt x="227" y="115"/>
                  </a:cubicBezTo>
                  <a:cubicBezTo>
                    <a:pt x="226" y="115"/>
                    <a:pt x="226" y="115"/>
                    <a:pt x="226" y="115"/>
                  </a:cubicBezTo>
                  <a:cubicBezTo>
                    <a:pt x="225" y="114"/>
                    <a:pt x="224" y="114"/>
                    <a:pt x="223" y="114"/>
                  </a:cubicBezTo>
                  <a:cubicBezTo>
                    <a:pt x="218" y="114"/>
                    <a:pt x="211" y="116"/>
                    <a:pt x="205" y="116"/>
                  </a:cubicBezTo>
                  <a:cubicBezTo>
                    <a:pt x="203" y="116"/>
                    <a:pt x="202" y="116"/>
                    <a:pt x="200" y="115"/>
                  </a:cubicBezTo>
                  <a:cubicBezTo>
                    <a:pt x="196" y="115"/>
                    <a:pt x="194" y="115"/>
                    <a:pt x="193" y="114"/>
                  </a:cubicBezTo>
                  <a:cubicBezTo>
                    <a:pt x="191" y="114"/>
                    <a:pt x="190" y="113"/>
                    <a:pt x="187" y="112"/>
                  </a:cubicBezTo>
                  <a:cubicBezTo>
                    <a:pt x="183" y="110"/>
                    <a:pt x="182" y="109"/>
                    <a:pt x="180" y="107"/>
                  </a:cubicBezTo>
                  <a:cubicBezTo>
                    <a:pt x="179" y="106"/>
                    <a:pt x="178" y="104"/>
                    <a:pt x="177" y="103"/>
                  </a:cubicBezTo>
                  <a:cubicBezTo>
                    <a:pt x="173" y="100"/>
                    <a:pt x="167" y="94"/>
                    <a:pt x="163" y="92"/>
                  </a:cubicBezTo>
                  <a:cubicBezTo>
                    <a:pt x="159" y="90"/>
                    <a:pt x="154" y="90"/>
                    <a:pt x="144" y="89"/>
                  </a:cubicBezTo>
                  <a:cubicBezTo>
                    <a:pt x="142" y="89"/>
                    <a:pt x="141" y="88"/>
                    <a:pt x="140" y="88"/>
                  </a:cubicBezTo>
                  <a:cubicBezTo>
                    <a:pt x="138" y="87"/>
                    <a:pt x="137" y="86"/>
                    <a:pt x="137" y="84"/>
                  </a:cubicBezTo>
                  <a:cubicBezTo>
                    <a:pt x="137" y="82"/>
                    <a:pt x="138" y="81"/>
                    <a:pt x="139" y="80"/>
                  </a:cubicBezTo>
                  <a:cubicBezTo>
                    <a:pt x="140" y="79"/>
                    <a:pt x="140" y="78"/>
                    <a:pt x="140" y="77"/>
                  </a:cubicBezTo>
                  <a:cubicBezTo>
                    <a:pt x="140" y="72"/>
                    <a:pt x="139" y="71"/>
                    <a:pt x="137" y="63"/>
                  </a:cubicBezTo>
                  <a:cubicBezTo>
                    <a:pt x="137" y="61"/>
                    <a:pt x="136" y="60"/>
                    <a:pt x="136" y="59"/>
                  </a:cubicBezTo>
                  <a:cubicBezTo>
                    <a:pt x="135" y="59"/>
                    <a:pt x="134" y="58"/>
                    <a:pt x="133" y="58"/>
                  </a:cubicBezTo>
                  <a:cubicBezTo>
                    <a:pt x="132" y="58"/>
                    <a:pt x="130" y="59"/>
                    <a:pt x="128" y="59"/>
                  </a:cubicBezTo>
                  <a:cubicBezTo>
                    <a:pt x="125" y="59"/>
                    <a:pt x="123" y="57"/>
                    <a:pt x="121" y="55"/>
                  </a:cubicBezTo>
                  <a:cubicBezTo>
                    <a:pt x="119" y="52"/>
                    <a:pt x="117" y="50"/>
                    <a:pt x="116" y="48"/>
                  </a:cubicBezTo>
                  <a:cubicBezTo>
                    <a:pt x="116" y="48"/>
                    <a:pt x="115" y="47"/>
                    <a:pt x="115" y="4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4" name="Freeform 114"/>
            <p:cNvSpPr/>
            <p:nvPr/>
          </p:nvSpPr>
          <p:spPr bwMode="auto">
            <a:xfrm>
              <a:off x="10375900" y="2884488"/>
              <a:ext cx="77788" cy="276225"/>
            </a:xfrm>
            <a:custGeom>
              <a:avLst/>
              <a:gdLst>
                <a:gd name="T0" fmla="*/ 3 w 27"/>
                <a:gd name="T1" fmla="*/ 29 h 96"/>
                <a:gd name="T2" fmla="*/ 8 w 27"/>
                <a:gd name="T3" fmla="*/ 37 h 96"/>
                <a:gd name="T4" fmla="*/ 6 w 27"/>
                <a:gd name="T5" fmla="*/ 45 h 96"/>
                <a:gd name="T6" fmla="*/ 5 w 27"/>
                <a:gd name="T7" fmla="*/ 58 h 96"/>
                <a:gd name="T8" fmla="*/ 4 w 27"/>
                <a:gd name="T9" fmla="*/ 64 h 96"/>
                <a:gd name="T10" fmla="*/ 7 w 27"/>
                <a:gd name="T11" fmla="*/ 69 h 96"/>
                <a:gd name="T12" fmla="*/ 5 w 27"/>
                <a:gd name="T13" fmla="*/ 73 h 96"/>
                <a:gd name="T14" fmla="*/ 4 w 27"/>
                <a:gd name="T15" fmla="*/ 75 h 96"/>
                <a:gd name="T16" fmla="*/ 5 w 27"/>
                <a:gd name="T17" fmla="*/ 81 h 96"/>
                <a:gd name="T18" fmla="*/ 4 w 27"/>
                <a:gd name="T19" fmla="*/ 84 h 96"/>
                <a:gd name="T20" fmla="*/ 4 w 27"/>
                <a:gd name="T21" fmla="*/ 91 h 96"/>
                <a:gd name="T22" fmla="*/ 6 w 27"/>
                <a:gd name="T23" fmla="*/ 93 h 96"/>
                <a:gd name="T24" fmla="*/ 10 w 27"/>
                <a:gd name="T25" fmla="*/ 86 h 96"/>
                <a:gd name="T26" fmla="*/ 13 w 27"/>
                <a:gd name="T27" fmla="*/ 87 h 96"/>
                <a:gd name="T28" fmla="*/ 15 w 27"/>
                <a:gd name="T29" fmla="*/ 88 h 96"/>
                <a:gd name="T30" fmla="*/ 17 w 27"/>
                <a:gd name="T31" fmla="*/ 91 h 96"/>
                <a:gd name="T32" fmla="*/ 17 w 27"/>
                <a:gd name="T33" fmla="*/ 84 h 96"/>
                <a:gd name="T34" fmla="*/ 14 w 27"/>
                <a:gd name="T35" fmla="*/ 83 h 96"/>
                <a:gd name="T36" fmla="*/ 13 w 27"/>
                <a:gd name="T37" fmla="*/ 79 h 96"/>
                <a:gd name="T38" fmla="*/ 10 w 27"/>
                <a:gd name="T39" fmla="*/ 74 h 96"/>
                <a:gd name="T40" fmla="*/ 11 w 27"/>
                <a:gd name="T41" fmla="*/ 67 h 96"/>
                <a:gd name="T42" fmla="*/ 16 w 27"/>
                <a:gd name="T43" fmla="*/ 57 h 96"/>
                <a:gd name="T44" fmla="*/ 21 w 27"/>
                <a:gd name="T45" fmla="*/ 57 h 96"/>
                <a:gd name="T46" fmla="*/ 25 w 27"/>
                <a:gd name="T47" fmla="*/ 60 h 96"/>
                <a:gd name="T48" fmla="*/ 23 w 27"/>
                <a:gd name="T49" fmla="*/ 53 h 96"/>
                <a:gd name="T50" fmla="*/ 18 w 27"/>
                <a:gd name="T51" fmla="*/ 43 h 96"/>
                <a:gd name="T52" fmla="*/ 18 w 27"/>
                <a:gd name="T53" fmla="*/ 34 h 96"/>
                <a:gd name="T54" fmla="*/ 14 w 27"/>
                <a:gd name="T55" fmla="*/ 20 h 96"/>
                <a:gd name="T56" fmla="*/ 14 w 27"/>
                <a:gd name="T57" fmla="*/ 11 h 96"/>
                <a:gd name="T58" fmla="*/ 13 w 27"/>
                <a:gd name="T59" fmla="*/ 4 h 96"/>
                <a:gd name="T60" fmla="*/ 10 w 27"/>
                <a:gd name="T61" fmla="*/ 1 h 96"/>
                <a:gd name="T62" fmla="*/ 10 w 27"/>
                <a:gd name="T63" fmla="*/ 7 h 96"/>
                <a:gd name="T64" fmla="*/ 9 w 27"/>
                <a:gd name="T65" fmla="*/ 9 h 96"/>
                <a:gd name="T66" fmla="*/ 6 w 27"/>
                <a:gd name="T67" fmla="*/ 11 h 96"/>
                <a:gd name="T68" fmla="*/ 3 w 27"/>
                <a:gd name="T69" fmla="*/ 11 h 96"/>
                <a:gd name="T70" fmla="*/ 4 w 27"/>
                <a:gd name="T71" fmla="*/ 21 h 96"/>
                <a:gd name="T72" fmla="*/ 3 w 27"/>
                <a:gd name="T73" fmla="*/ 26 h 96"/>
                <a:gd name="T74" fmla="*/ 3 w 27"/>
                <a:gd name="T75"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96">
                  <a:moveTo>
                    <a:pt x="3" y="29"/>
                  </a:moveTo>
                  <a:cubicBezTo>
                    <a:pt x="6" y="33"/>
                    <a:pt x="8" y="34"/>
                    <a:pt x="8" y="37"/>
                  </a:cubicBezTo>
                  <a:cubicBezTo>
                    <a:pt x="7" y="39"/>
                    <a:pt x="5" y="43"/>
                    <a:pt x="6" y="45"/>
                  </a:cubicBezTo>
                  <a:cubicBezTo>
                    <a:pt x="6" y="46"/>
                    <a:pt x="7" y="55"/>
                    <a:pt x="5" y="58"/>
                  </a:cubicBezTo>
                  <a:cubicBezTo>
                    <a:pt x="4" y="62"/>
                    <a:pt x="3" y="63"/>
                    <a:pt x="4" y="64"/>
                  </a:cubicBezTo>
                  <a:cubicBezTo>
                    <a:pt x="5" y="66"/>
                    <a:pt x="7" y="68"/>
                    <a:pt x="7" y="69"/>
                  </a:cubicBezTo>
                  <a:cubicBezTo>
                    <a:pt x="7" y="71"/>
                    <a:pt x="6" y="72"/>
                    <a:pt x="5" y="73"/>
                  </a:cubicBezTo>
                  <a:cubicBezTo>
                    <a:pt x="5" y="74"/>
                    <a:pt x="4" y="73"/>
                    <a:pt x="4" y="75"/>
                  </a:cubicBezTo>
                  <a:cubicBezTo>
                    <a:pt x="5" y="77"/>
                    <a:pt x="4" y="80"/>
                    <a:pt x="5" y="81"/>
                  </a:cubicBezTo>
                  <a:cubicBezTo>
                    <a:pt x="6" y="82"/>
                    <a:pt x="5" y="83"/>
                    <a:pt x="4" y="84"/>
                  </a:cubicBezTo>
                  <a:cubicBezTo>
                    <a:pt x="3" y="85"/>
                    <a:pt x="3" y="89"/>
                    <a:pt x="4" y="91"/>
                  </a:cubicBezTo>
                  <a:cubicBezTo>
                    <a:pt x="5" y="93"/>
                    <a:pt x="3" y="96"/>
                    <a:pt x="6" y="93"/>
                  </a:cubicBezTo>
                  <a:cubicBezTo>
                    <a:pt x="9" y="89"/>
                    <a:pt x="7" y="85"/>
                    <a:pt x="10" y="86"/>
                  </a:cubicBezTo>
                  <a:cubicBezTo>
                    <a:pt x="12" y="87"/>
                    <a:pt x="13" y="87"/>
                    <a:pt x="13" y="87"/>
                  </a:cubicBezTo>
                  <a:cubicBezTo>
                    <a:pt x="13" y="87"/>
                    <a:pt x="15" y="87"/>
                    <a:pt x="15" y="88"/>
                  </a:cubicBezTo>
                  <a:cubicBezTo>
                    <a:pt x="16" y="89"/>
                    <a:pt x="14" y="93"/>
                    <a:pt x="17" y="91"/>
                  </a:cubicBezTo>
                  <a:cubicBezTo>
                    <a:pt x="19" y="90"/>
                    <a:pt x="18" y="84"/>
                    <a:pt x="17" y="84"/>
                  </a:cubicBezTo>
                  <a:cubicBezTo>
                    <a:pt x="17" y="83"/>
                    <a:pt x="15" y="85"/>
                    <a:pt x="14" y="83"/>
                  </a:cubicBezTo>
                  <a:cubicBezTo>
                    <a:pt x="14" y="81"/>
                    <a:pt x="17" y="81"/>
                    <a:pt x="13" y="79"/>
                  </a:cubicBezTo>
                  <a:cubicBezTo>
                    <a:pt x="10" y="76"/>
                    <a:pt x="10" y="76"/>
                    <a:pt x="10" y="74"/>
                  </a:cubicBezTo>
                  <a:cubicBezTo>
                    <a:pt x="9" y="71"/>
                    <a:pt x="10" y="70"/>
                    <a:pt x="11" y="67"/>
                  </a:cubicBezTo>
                  <a:cubicBezTo>
                    <a:pt x="11" y="64"/>
                    <a:pt x="14" y="58"/>
                    <a:pt x="16" y="57"/>
                  </a:cubicBezTo>
                  <a:cubicBezTo>
                    <a:pt x="17" y="57"/>
                    <a:pt x="19" y="57"/>
                    <a:pt x="21" y="57"/>
                  </a:cubicBezTo>
                  <a:cubicBezTo>
                    <a:pt x="22" y="58"/>
                    <a:pt x="23" y="59"/>
                    <a:pt x="25" y="60"/>
                  </a:cubicBezTo>
                  <a:cubicBezTo>
                    <a:pt x="27" y="61"/>
                    <a:pt x="24" y="56"/>
                    <a:pt x="23" y="53"/>
                  </a:cubicBezTo>
                  <a:cubicBezTo>
                    <a:pt x="21" y="50"/>
                    <a:pt x="18" y="44"/>
                    <a:pt x="18" y="43"/>
                  </a:cubicBezTo>
                  <a:cubicBezTo>
                    <a:pt x="18" y="42"/>
                    <a:pt x="21" y="42"/>
                    <a:pt x="18" y="34"/>
                  </a:cubicBezTo>
                  <a:cubicBezTo>
                    <a:pt x="15" y="26"/>
                    <a:pt x="12" y="25"/>
                    <a:pt x="14" y="20"/>
                  </a:cubicBezTo>
                  <a:cubicBezTo>
                    <a:pt x="16" y="16"/>
                    <a:pt x="15" y="16"/>
                    <a:pt x="14" y="11"/>
                  </a:cubicBezTo>
                  <a:cubicBezTo>
                    <a:pt x="13" y="7"/>
                    <a:pt x="13" y="4"/>
                    <a:pt x="13" y="4"/>
                  </a:cubicBezTo>
                  <a:cubicBezTo>
                    <a:pt x="13" y="2"/>
                    <a:pt x="12" y="0"/>
                    <a:pt x="10" y="1"/>
                  </a:cubicBezTo>
                  <a:cubicBezTo>
                    <a:pt x="9" y="2"/>
                    <a:pt x="12" y="6"/>
                    <a:pt x="10" y="7"/>
                  </a:cubicBezTo>
                  <a:cubicBezTo>
                    <a:pt x="9" y="9"/>
                    <a:pt x="11" y="7"/>
                    <a:pt x="9" y="9"/>
                  </a:cubicBezTo>
                  <a:cubicBezTo>
                    <a:pt x="8" y="12"/>
                    <a:pt x="7" y="13"/>
                    <a:pt x="6" y="11"/>
                  </a:cubicBezTo>
                  <a:cubicBezTo>
                    <a:pt x="6" y="9"/>
                    <a:pt x="4" y="9"/>
                    <a:pt x="3" y="11"/>
                  </a:cubicBezTo>
                  <a:cubicBezTo>
                    <a:pt x="3" y="14"/>
                    <a:pt x="4" y="18"/>
                    <a:pt x="4" y="21"/>
                  </a:cubicBezTo>
                  <a:cubicBezTo>
                    <a:pt x="4" y="24"/>
                    <a:pt x="3" y="23"/>
                    <a:pt x="3" y="26"/>
                  </a:cubicBezTo>
                  <a:cubicBezTo>
                    <a:pt x="3" y="28"/>
                    <a:pt x="0" y="25"/>
                    <a:pt x="3" y="2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5" name="Freeform 115"/>
            <p:cNvSpPr/>
            <p:nvPr/>
          </p:nvSpPr>
          <p:spPr bwMode="auto">
            <a:xfrm>
              <a:off x="9756775" y="4549776"/>
              <a:ext cx="80963" cy="26988"/>
            </a:xfrm>
            <a:custGeom>
              <a:avLst/>
              <a:gdLst>
                <a:gd name="T0" fmla="*/ 23 w 28"/>
                <a:gd name="T1" fmla="*/ 7 h 9"/>
                <a:gd name="T2" fmla="*/ 24 w 28"/>
                <a:gd name="T3" fmla="*/ 2 h 9"/>
                <a:gd name="T4" fmla="*/ 15 w 28"/>
                <a:gd name="T5" fmla="*/ 3 h 9"/>
                <a:gd name="T6" fmla="*/ 17 w 28"/>
                <a:gd name="T7" fmla="*/ 5 h 9"/>
                <a:gd name="T8" fmla="*/ 11 w 28"/>
                <a:gd name="T9" fmla="*/ 3 h 9"/>
                <a:gd name="T10" fmla="*/ 4 w 28"/>
                <a:gd name="T11" fmla="*/ 2 h 9"/>
                <a:gd name="T12" fmla="*/ 3 w 28"/>
                <a:gd name="T13" fmla="*/ 6 h 9"/>
                <a:gd name="T14" fmla="*/ 7 w 28"/>
                <a:gd name="T15" fmla="*/ 4 h 9"/>
                <a:gd name="T16" fmla="*/ 9 w 28"/>
                <a:gd name="T17" fmla="*/ 9 h 9"/>
                <a:gd name="T18" fmla="*/ 19 w 28"/>
                <a:gd name="T19" fmla="*/ 7 h 9"/>
                <a:gd name="T20" fmla="*/ 23 w 28"/>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
                  <a:moveTo>
                    <a:pt x="23" y="7"/>
                  </a:moveTo>
                  <a:cubicBezTo>
                    <a:pt x="26" y="7"/>
                    <a:pt x="28" y="2"/>
                    <a:pt x="24" y="2"/>
                  </a:cubicBezTo>
                  <a:cubicBezTo>
                    <a:pt x="20" y="2"/>
                    <a:pt x="14" y="0"/>
                    <a:pt x="15" y="3"/>
                  </a:cubicBezTo>
                  <a:cubicBezTo>
                    <a:pt x="17" y="5"/>
                    <a:pt x="21" y="6"/>
                    <a:pt x="17" y="5"/>
                  </a:cubicBezTo>
                  <a:cubicBezTo>
                    <a:pt x="12" y="4"/>
                    <a:pt x="16" y="2"/>
                    <a:pt x="11" y="3"/>
                  </a:cubicBezTo>
                  <a:cubicBezTo>
                    <a:pt x="7" y="3"/>
                    <a:pt x="4" y="2"/>
                    <a:pt x="4" y="2"/>
                  </a:cubicBezTo>
                  <a:cubicBezTo>
                    <a:pt x="3" y="5"/>
                    <a:pt x="0" y="6"/>
                    <a:pt x="3" y="6"/>
                  </a:cubicBezTo>
                  <a:cubicBezTo>
                    <a:pt x="6" y="6"/>
                    <a:pt x="6" y="3"/>
                    <a:pt x="7" y="4"/>
                  </a:cubicBezTo>
                  <a:cubicBezTo>
                    <a:pt x="7" y="6"/>
                    <a:pt x="3" y="8"/>
                    <a:pt x="9" y="9"/>
                  </a:cubicBezTo>
                  <a:cubicBezTo>
                    <a:pt x="15" y="9"/>
                    <a:pt x="19" y="7"/>
                    <a:pt x="19" y="7"/>
                  </a:cubicBezTo>
                  <a:cubicBezTo>
                    <a:pt x="19" y="7"/>
                    <a:pt x="19" y="7"/>
                    <a:pt x="23" y="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6" name="Freeform 116"/>
            <p:cNvSpPr/>
            <p:nvPr/>
          </p:nvSpPr>
          <p:spPr bwMode="auto">
            <a:xfrm>
              <a:off x="10113963" y="4362451"/>
              <a:ext cx="484188" cy="250825"/>
            </a:xfrm>
            <a:custGeom>
              <a:avLst/>
              <a:gdLst>
                <a:gd name="T0" fmla="*/ 118 w 168"/>
                <a:gd name="T1" fmla="*/ 31 h 87"/>
                <a:gd name="T2" fmla="*/ 85 w 168"/>
                <a:gd name="T3" fmla="*/ 18 h 87"/>
                <a:gd name="T4" fmla="*/ 73 w 168"/>
                <a:gd name="T5" fmla="*/ 13 h 87"/>
                <a:gd name="T6" fmla="*/ 63 w 168"/>
                <a:gd name="T7" fmla="*/ 11 h 87"/>
                <a:gd name="T8" fmla="*/ 49 w 168"/>
                <a:gd name="T9" fmla="*/ 16 h 87"/>
                <a:gd name="T10" fmla="*/ 43 w 168"/>
                <a:gd name="T11" fmla="*/ 23 h 87"/>
                <a:gd name="T12" fmla="*/ 35 w 168"/>
                <a:gd name="T13" fmla="*/ 22 h 87"/>
                <a:gd name="T14" fmla="*/ 30 w 168"/>
                <a:gd name="T15" fmla="*/ 15 h 87"/>
                <a:gd name="T16" fmla="*/ 27 w 168"/>
                <a:gd name="T17" fmla="*/ 7 h 87"/>
                <a:gd name="T18" fmla="*/ 20 w 168"/>
                <a:gd name="T19" fmla="*/ 2 h 87"/>
                <a:gd name="T20" fmla="*/ 14 w 168"/>
                <a:gd name="T21" fmla="*/ 1 h 87"/>
                <a:gd name="T22" fmla="*/ 7 w 168"/>
                <a:gd name="T23" fmla="*/ 4 h 87"/>
                <a:gd name="T24" fmla="*/ 0 w 168"/>
                <a:gd name="T25" fmla="*/ 5 h 87"/>
                <a:gd name="T26" fmla="*/ 12 w 168"/>
                <a:gd name="T27" fmla="*/ 12 h 87"/>
                <a:gd name="T28" fmla="*/ 12 w 168"/>
                <a:gd name="T29" fmla="*/ 15 h 87"/>
                <a:gd name="T30" fmla="*/ 23 w 168"/>
                <a:gd name="T31" fmla="*/ 16 h 87"/>
                <a:gd name="T32" fmla="*/ 26 w 168"/>
                <a:gd name="T33" fmla="*/ 18 h 87"/>
                <a:gd name="T34" fmla="*/ 18 w 168"/>
                <a:gd name="T35" fmla="*/ 19 h 87"/>
                <a:gd name="T36" fmla="*/ 14 w 168"/>
                <a:gd name="T37" fmla="*/ 21 h 87"/>
                <a:gd name="T38" fmla="*/ 18 w 168"/>
                <a:gd name="T39" fmla="*/ 29 h 87"/>
                <a:gd name="T40" fmla="*/ 34 w 168"/>
                <a:gd name="T41" fmla="*/ 29 h 87"/>
                <a:gd name="T42" fmla="*/ 35 w 168"/>
                <a:gd name="T43" fmla="*/ 34 h 87"/>
                <a:gd name="T44" fmla="*/ 54 w 168"/>
                <a:gd name="T45" fmla="*/ 41 h 87"/>
                <a:gd name="T46" fmla="*/ 64 w 168"/>
                <a:gd name="T47" fmla="*/ 51 h 87"/>
                <a:gd name="T48" fmla="*/ 71 w 168"/>
                <a:gd name="T49" fmla="*/ 56 h 87"/>
                <a:gd name="T50" fmla="*/ 61 w 168"/>
                <a:gd name="T51" fmla="*/ 63 h 87"/>
                <a:gd name="T52" fmla="*/ 69 w 168"/>
                <a:gd name="T53" fmla="*/ 69 h 87"/>
                <a:gd name="T54" fmla="*/ 77 w 168"/>
                <a:gd name="T55" fmla="*/ 68 h 87"/>
                <a:gd name="T56" fmla="*/ 89 w 168"/>
                <a:gd name="T57" fmla="*/ 73 h 87"/>
                <a:gd name="T58" fmla="*/ 107 w 168"/>
                <a:gd name="T59" fmla="*/ 73 h 87"/>
                <a:gd name="T60" fmla="*/ 102 w 168"/>
                <a:gd name="T61" fmla="*/ 67 h 87"/>
                <a:gd name="T62" fmla="*/ 111 w 168"/>
                <a:gd name="T63" fmla="*/ 63 h 87"/>
                <a:gd name="T64" fmla="*/ 120 w 168"/>
                <a:gd name="T65" fmla="*/ 62 h 87"/>
                <a:gd name="T66" fmla="*/ 126 w 168"/>
                <a:gd name="T67" fmla="*/ 62 h 87"/>
                <a:gd name="T68" fmla="*/ 132 w 168"/>
                <a:gd name="T69" fmla="*/ 70 h 87"/>
                <a:gd name="T70" fmla="*/ 136 w 168"/>
                <a:gd name="T71" fmla="*/ 76 h 87"/>
                <a:gd name="T72" fmla="*/ 151 w 168"/>
                <a:gd name="T73" fmla="*/ 84 h 87"/>
                <a:gd name="T74" fmla="*/ 166 w 168"/>
                <a:gd name="T75" fmla="*/ 86 h 87"/>
                <a:gd name="T76" fmla="*/ 159 w 168"/>
                <a:gd name="T77" fmla="*/ 77 h 87"/>
                <a:gd name="T78" fmla="*/ 156 w 168"/>
                <a:gd name="T79" fmla="*/ 73 h 87"/>
                <a:gd name="T80" fmla="*/ 149 w 168"/>
                <a:gd name="T81" fmla="*/ 69 h 87"/>
                <a:gd name="T82" fmla="*/ 143 w 168"/>
                <a:gd name="T83" fmla="*/ 62 h 87"/>
                <a:gd name="T84" fmla="*/ 137 w 168"/>
                <a:gd name="T85" fmla="*/ 53 h 87"/>
                <a:gd name="T86" fmla="*/ 144 w 168"/>
                <a:gd name="T87" fmla="*/ 52 h 87"/>
                <a:gd name="T88" fmla="*/ 142 w 168"/>
                <a:gd name="T89" fmla="*/ 48 h 87"/>
                <a:gd name="T90" fmla="*/ 130 w 168"/>
                <a:gd name="T91" fmla="*/ 40 h 87"/>
                <a:gd name="T92" fmla="*/ 118 w 168"/>
                <a:gd name="T93"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87">
                  <a:moveTo>
                    <a:pt x="118" y="31"/>
                  </a:moveTo>
                  <a:cubicBezTo>
                    <a:pt x="103" y="23"/>
                    <a:pt x="94" y="22"/>
                    <a:pt x="85" y="18"/>
                  </a:cubicBezTo>
                  <a:cubicBezTo>
                    <a:pt x="76" y="15"/>
                    <a:pt x="79" y="15"/>
                    <a:pt x="73" y="13"/>
                  </a:cubicBezTo>
                  <a:cubicBezTo>
                    <a:pt x="66" y="11"/>
                    <a:pt x="70" y="7"/>
                    <a:pt x="63" y="11"/>
                  </a:cubicBezTo>
                  <a:cubicBezTo>
                    <a:pt x="55" y="15"/>
                    <a:pt x="52" y="12"/>
                    <a:pt x="49" y="16"/>
                  </a:cubicBezTo>
                  <a:cubicBezTo>
                    <a:pt x="46" y="19"/>
                    <a:pt x="45" y="22"/>
                    <a:pt x="43" y="23"/>
                  </a:cubicBezTo>
                  <a:cubicBezTo>
                    <a:pt x="41" y="24"/>
                    <a:pt x="38" y="24"/>
                    <a:pt x="35" y="22"/>
                  </a:cubicBezTo>
                  <a:cubicBezTo>
                    <a:pt x="33" y="19"/>
                    <a:pt x="32" y="20"/>
                    <a:pt x="30" y="15"/>
                  </a:cubicBezTo>
                  <a:cubicBezTo>
                    <a:pt x="29" y="10"/>
                    <a:pt x="30" y="9"/>
                    <a:pt x="27" y="7"/>
                  </a:cubicBezTo>
                  <a:cubicBezTo>
                    <a:pt x="25" y="4"/>
                    <a:pt x="25" y="2"/>
                    <a:pt x="20" y="2"/>
                  </a:cubicBezTo>
                  <a:cubicBezTo>
                    <a:pt x="16" y="1"/>
                    <a:pt x="18" y="0"/>
                    <a:pt x="14" y="1"/>
                  </a:cubicBezTo>
                  <a:cubicBezTo>
                    <a:pt x="11" y="2"/>
                    <a:pt x="10" y="2"/>
                    <a:pt x="7" y="4"/>
                  </a:cubicBezTo>
                  <a:cubicBezTo>
                    <a:pt x="4" y="5"/>
                    <a:pt x="0" y="5"/>
                    <a:pt x="0" y="5"/>
                  </a:cubicBezTo>
                  <a:cubicBezTo>
                    <a:pt x="5" y="10"/>
                    <a:pt x="14" y="10"/>
                    <a:pt x="12" y="12"/>
                  </a:cubicBezTo>
                  <a:cubicBezTo>
                    <a:pt x="11" y="14"/>
                    <a:pt x="4" y="14"/>
                    <a:pt x="12" y="15"/>
                  </a:cubicBezTo>
                  <a:cubicBezTo>
                    <a:pt x="20" y="17"/>
                    <a:pt x="19" y="16"/>
                    <a:pt x="23" y="16"/>
                  </a:cubicBezTo>
                  <a:cubicBezTo>
                    <a:pt x="26" y="16"/>
                    <a:pt x="27" y="17"/>
                    <a:pt x="26" y="18"/>
                  </a:cubicBezTo>
                  <a:cubicBezTo>
                    <a:pt x="25" y="19"/>
                    <a:pt x="20" y="18"/>
                    <a:pt x="18" y="19"/>
                  </a:cubicBezTo>
                  <a:cubicBezTo>
                    <a:pt x="16" y="19"/>
                    <a:pt x="11" y="18"/>
                    <a:pt x="14" y="21"/>
                  </a:cubicBezTo>
                  <a:cubicBezTo>
                    <a:pt x="17" y="25"/>
                    <a:pt x="16" y="27"/>
                    <a:pt x="18" y="29"/>
                  </a:cubicBezTo>
                  <a:cubicBezTo>
                    <a:pt x="21" y="32"/>
                    <a:pt x="34" y="26"/>
                    <a:pt x="34" y="29"/>
                  </a:cubicBezTo>
                  <a:cubicBezTo>
                    <a:pt x="34" y="33"/>
                    <a:pt x="30" y="33"/>
                    <a:pt x="35" y="34"/>
                  </a:cubicBezTo>
                  <a:cubicBezTo>
                    <a:pt x="41" y="36"/>
                    <a:pt x="44" y="38"/>
                    <a:pt x="54" y="41"/>
                  </a:cubicBezTo>
                  <a:cubicBezTo>
                    <a:pt x="65" y="45"/>
                    <a:pt x="60" y="48"/>
                    <a:pt x="64" y="51"/>
                  </a:cubicBezTo>
                  <a:cubicBezTo>
                    <a:pt x="68" y="54"/>
                    <a:pt x="78" y="53"/>
                    <a:pt x="71" y="56"/>
                  </a:cubicBezTo>
                  <a:cubicBezTo>
                    <a:pt x="63" y="60"/>
                    <a:pt x="61" y="58"/>
                    <a:pt x="61" y="63"/>
                  </a:cubicBezTo>
                  <a:cubicBezTo>
                    <a:pt x="61" y="67"/>
                    <a:pt x="62" y="70"/>
                    <a:pt x="69" y="69"/>
                  </a:cubicBezTo>
                  <a:cubicBezTo>
                    <a:pt x="77" y="68"/>
                    <a:pt x="70" y="65"/>
                    <a:pt x="77" y="68"/>
                  </a:cubicBezTo>
                  <a:cubicBezTo>
                    <a:pt x="83" y="70"/>
                    <a:pt x="80" y="70"/>
                    <a:pt x="89" y="73"/>
                  </a:cubicBezTo>
                  <a:cubicBezTo>
                    <a:pt x="97" y="77"/>
                    <a:pt x="109" y="76"/>
                    <a:pt x="107" y="73"/>
                  </a:cubicBezTo>
                  <a:cubicBezTo>
                    <a:pt x="106" y="69"/>
                    <a:pt x="94" y="69"/>
                    <a:pt x="102" y="67"/>
                  </a:cubicBezTo>
                  <a:cubicBezTo>
                    <a:pt x="110" y="65"/>
                    <a:pt x="111" y="65"/>
                    <a:pt x="111" y="63"/>
                  </a:cubicBezTo>
                  <a:cubicBezTo>
                    <a:pt x="111" y="62"/>
                    <a:pt x="120" y="62"/>
                    <a:pt x="120" y="62"/>
                  </a:cubicBezTo>
                  <a:cubicBezTo>
                    <a:pt x="120" y="62"/>
                    <a:pt x="122" y="59"/>
                    <a:pt x="126" y="62"/>
                  </a:cubicBezTo>
                  <a:cubicBezTo>
                    <a:pt x="129" y="66"/>
                    <a:pt x="129" y="68"/>
                    <a:pt x="132" y="70"/>
                  </a:cubicBezTo>
                  <a:cubicBezTo>
                    <a:pt x="135" y="72"/>
                    <a:pt x="130" y="74"/>
                    <a:pt x="136" y="76"/>
                  </a:cubicBezTo>
                  <a:cubicBezTo>
                    <a:pt x="142" y="78"/>
                    <a:pt x="140" y="82"/>
                    <a:pt x="151" y="84"/>
                  </a:cubicBezTo>
                  <a:cubicBezTo>
                    <a:pt x="162" y="86"/>
                    <a:pt x="163" y="87"/>
                    <a:pt x="166" y="86"/>
                  </a:cubicBezTo>
                  <a:cubicBezTo>
                    <a:pt x="168" y="85"/>
                    <a:pt x="160" y="79"/>
                    <a:pt x="159" y="77"/>
                  </a:cubicBezTo>
                  <a:cubicBezTo>
                    <a:pt x="157" y="75"/>
                    <a:pt x="160" y="74"/>
                    <a:pt x="156" y="73"/>
                  </a:cubicBezTo>
                  <a:cubicBezTo>
                    <a:pt x="151" y="73"/>
                    <a:pt x="151" y="74"/>
                    <a:pt x="149" y="69"/>
                  </a:cubicBezTo>
                  <a:cubicBezTo>
                    <a:pt x="147" y="64"/>
                    <a:pt x="146" y="65"/>
                    <a:pt x="143" y="62"/>
                  </a:cubicBezTo>
                  <a:cubicBezTo>
                    <a:pt x="140" y="59"/>
                    <a:pt x="134" y="54"/>
                    <a:pt x="137" y="53"/>
                  </a:cubicBezTo>
                  <a:cubicBezTo>
                    <a:pt x="140" y="53"/>
                    <a:pt x="143" y="54"/>
                    <a:pt x="144" y="52"/>
                  </a:cubicBezTo>
                  <a:cubicBezTo>
                    <a:pt x="145" y="50"/>
                    <a:pt x="146" y="49"/>
                    <a:pt x="142" y="48"/>
                  </a:cubicBezTo>
                  <a:cubicBezTo>
                    <a:pt x="138" y="46"/>
                    <a:pt x="139" y="48"/>
                    <a:pt x="130" y="40"/>
                  </a:cubicBezTo>
                  <a:cubicBezTo>
                    <a:pt x="122" y="33"/>
                    <a:pt x="134" y="39"/>
                    <a:pt x="118" y="3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7" name="Freeform 117"/>
            <p:cNvSpPr/>
            <p:nvPr/>
          </p:nvSpPr>
          <p:spPr bwMode="auto">
            <a:xfrm>
              <a:off x="9820275" y="4308476"/>
              <a:ext cx="160338" cy="184150"/>
            </a:xfrm>
            <a:custGeom>
              <a:avLst/>
              <a:gdLst>
                <a:gd name="T0" fmla="*/ 7 w 56"/>
                <a:gd name="T1" fmla="*/ 60 h 64"/>
                <a:gd name="T2" fmla="*/ 12 w 56"/>
                <a:gd name="T3" fmla="*/ 63 h 64"/>
                <a:gd name="T4" fmla="*/ 16 w 56"/>
                <a:gd name="T5" fmla="*/ 55 h 64"/>
                <a:gd name="T6" fmla="*/ 17 w 56"/>
                <a:gd name="T7" fmla="*/ 45 h 64"/>
                <a:gd name="T8" fmla="*/ 21 w 56"/>
                <a:gd name="T9" fmla="*/ 38 h 64"/>
                <a:gd name="T10" fmla="*/ 21 w 56"/>
                <a:gd name="T11" fmla="*/ 48 h 64"/>
                <a:gd name="T12" fmla="*/ 26 w 56"/>
                <a:gd name="T13" fmla="*/ 52 h 64"/>
                <a:gd name="T14" fmla="*/ 29 w 56"/>
                <a:gd name="T15" fmla="*/ 57 h 64"/>
                <a:gd name="T16" fmla="*/ 35 w 56"/>
                <a:gd name="T17" fmla="*/ 53 h 64"/>
                <a:gd name="T18" fmla="*/ 36 w 56"/>
                <a:gd name="T19" fmla="*/ 50 h 64"/>
                <a:gd name="T20" fmla="*/ 32 w 56"/>
                <a:gd name="T21" fmla="*/ 43 h 64"/>
                <a:gd name="T22" fmla="*/ 29 w 56"/>
                <a:gd name="T23" fmla="*/ 36 h 64"/>
                <a:gd name="T24" fmla="*/ 25 w 56"/>
                <a:gd name="T25" fmla="*/ 32 h 64"/>
                <a:gd name="T26" fmla="*/ 33 w 56"/>
                <a:gd name="T27" fmla="*/ 27 h 64"/>
                <a:gd name="T28" fmla="*/ 37 w 56"/>
                <a:gd name="T29" fmla="*/ 23 h 64"/>
                <a:gd name="T30" fmla="*/ 41 w 56"/>
                <a:gd name="T31" fmla="*/ 22 h 64"/>
                <a:gd name="T32" fmla="*/ 34 w 56"/>
                <a:gd name="T33" fmla="*/ 22 h 64"/>
                <a:gd name="T34" fmla="*/ 26 w 56"/>
                <a:gd name="T35" fmla="*/ 23 h 64"/>
                <a:gd name="T36" fmla="*/ 20 w 56"/>
                <a:gd name="T37" fmla="*/ 25 h 64"/>
                <a:gd name="T38" fmla="*/ 17 w 56"/>
                <a:gd name="T39" fmla="*/ 14 h 64"/>
                <a:gd name="T40" fmla="*/ 24 w 56"/>
                <a:gd name="T41" fmla="*/ 12 h 64"/>
                <a:gd name="T42" fmla="*/ 37 w 56"/>
                <a:gd name="T43" fmla="*/ 13 h 64"/>
                <a:gd name="T44" fmla="*/ 47 w 56"/>
                <a:gd name="T45" fmla="*/ 13 h 64"/>
                <a:gd name="T46" fmla="*/ 56 w 56"/>
                <a:gd name="T47" fmla="*/ 3 h 64"/>
                <a:gd name="T48" fmla="*/ 50 w 56"/>
                <a:gd name="T49" fmla="*/ 7 h 64"/>
                <a:gd name="T50" fmla="*/ 30 w 56"/>
                <a:gd name="T51" fmla="*/ 6 h 64"/>
                <a:gd name="T52" fmla="*/ 20 w 56"/>
                <a:gd name="T53" fmla="*/ 3 h 64"/>
                <a:gd name="T54" fmla="*/ 13 w 56"/>
                <a:gd name="T55" fmla="*/ 12 h 64"/>
                <a:gd name="T56" fmla="*/ 10 w 56"/>
                <a:gd name="T57" fmla="*/ 24 h 64"/>
                <a:gd name="T58" fmla="*/ 6 w 56"/>
                <a:gd name="T59" fmla="*/ 34 h 64"/>
                <a:gd name="T60" fmla="*/ 2 w 56"/>
                <a:gd name="T61" fmla="*/ 41 h 64"/>
                <a:gd name="T62" fmla="*/ 3 w 56"/>
                <a:gd name="T63" fmla="*/ 45 h 64"/>
                <a:gd name="T64" fmla="*/ 9 w 56"/>
                <a:gd name="T65" fmla="*/ 47 h 64"/>
                <a:gd name="T66" fmla="*/ 8 w 56"/>
                <a:gd name="T67" fmla="*/ 53 h 64"/>
                <a:gd name="T68" fmla="*/ 7 w 56"/>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4">
                  <a:moveTo>
                    <a:pt x="7" y="60"/>
                  </a:moveTo>
                  <a:cubicBezTo>
                    <a:pt x="10" y="61"/>
                    <a:pt x="8" y="64"/>
                    <a:pt x="12" y="63"/>
                  </a:cubicBezTo>
                  <a:cubicBezTo>
                    <a:pt x="16" y="62"/>
                    <a:pt x="16" y="61"/>
                    <a:pt x="16" y="55"/>
                  </a:cubicBezTo>
                  <a:cubicBezTo>
                    <a:pt x="16" y="50"/>
                    <a:pt x="19" y="48"/>
                    <a:pt x="17" y="45"/>
                  </a:cubicBezTo>
                  <a:cubicBezTo>
                    <a:pt x="16" y="42"/>
                    <a:pt x="20" y="38"/>
                    <a:pt x="21" y="38"/>
                  </a:cubicBezTo>
                  <a:cubicBezTo>
                    <a:pt x="22" y="37"/>
                    <a:pt x="19" y="46"/>
                    <a:pt x="21" y="48"/>
                  </a:cubicBezTo>
                  <a:cubicBezTo>
                    <a:pt x="24" y="49"/>
                    <a:pt x="27" y="50"/>
                    <a:pt x="26" y="52"/>
                  </a:cubicBezTo>
                  <a:cubicBezTo>
                    <a:pt x="26" y="55"/>
                    <a:pt x="26" y="60"/>
                    <a:pt x="29" y="57"/>
                  </a:cubicBezTo>
                  <a:cubicBezTo>
                    <a:pt x="32" y="54"/>
                    <a:pt x="34" y="53"/>
                    <a:pt x="35" y="53"/>
                  </a:cubicBezTo>
                  <a:cubicBezTo>
                    <a:pt x="35" y="53"/>
                    <a:pt x="39" y="53"/>
                    <a:pt x="36" y="50"/>
                  </a:cubicBezTo>
                  <a:cubicBezTo>
                    <a:pt x="32" y="46"/>
                    <a:pt x="30" y="46"/>
                    <a:pt x="32" y="43"/>
                  </a:cubicBezTo>
                  <a:cubicBezTo>
                    <a:pt x="34" y="40"/>
                    <a:pt x="31" y="38"/>
                    <a:pt x="29" y="36"/>
                  </a:cubicBezTo>
                  <a:cubicBezTo>
                    <a:pt x="27" y="35"/>
                    <a:pt x="21" y="33"/>
                    <a:pt x="25" y="32"/>
                  </a:cubicBezTo>
                  <a:cubicBezTo>
                    <a:pt x="29" y="30"/>
                    <a:pt x="31" y="28"/>
                    <a:pt x="33" y="27"/>
                  </a:cubicBezTo>
                  <a:cubicBezTo>
                    <a:pt x="34" y="26"/>
                    <a:pt x="37" y="23"/>
                    <a:pt x="37" y="23"/>
                  </a:cubicBezTo>
                  <a:cubicBezTo>
                    <a:pt x="37" y="23"/>
                    <a:pt x="43" y="23"/>
                    <a:pt x="41" y="22"/>
                  </a:cubicBezTo>
                  <a:cubicBezTo>
                    <a:pt x="38" y="21"/>
                    <a:pt x="37" y="22"/>
                    <a:pt x="34" y="22"/>
                  </a:cubicBezTo>
                  <a:cubicBezTo>
                    <a:pt x="31" y="23"/>
                    <a:pt x="28" y="22"/>
                    <a:pt x="26" y="23"/>
                  </a:cubicBezTo>
                  <a:cubicBezTo>
                    <a:pt x="25" y="24"/>
                    <a:pt x="25" y="33"/>
                    <a:pt x="20" y="25"/>
                  </a:cubicBezTo>
                  <a:cubicBezTo>
                    <a:pt x="15" y="18"/>
                    <a:pt x="13" y="17"/>
                    <a:pt x="17" y="14"/>
                  </a:cubicBezTo>
                  <a:cubicBezTo>
                    <a:pt x="22" y="12"/>
                    <a:pt x="18" y="10"/>
                    <a:pt x="24" y="12"/>
                  </a:cubicBezTo>
                  <a:cubicBezTo>
                    <a:pt x="31" y="14"/>
                    <a:pt x="34" y="13"/>
                    <a:pt x="37" y="13"/>
                  </a:cubicBezTo>
                  <a:cubicBezTo>
                    <a:pt x="40" y="13"/>
                    <a:pt x="39" y="14"/>
                    <a:pt x="47" y="13"/>
                  </a:cubicBezTo>
                  <a:cubicBezTo>
                    <a:pt x="55" y="11"/>
                    <a:pt x="56" y="3"/>
                    <a:pt x="56" y="3"/>
                  </a:cubicBezTo>
                  <a:cubicBezTo>
                    <a:pt x="56" y="3"/>
                    <a:pt x="55" y="5"/>
                    <a:pt x="50" y="7"/>
                  </a:cubicBezTo>
                  <a:cubicBezTo>
                    <a:pt x="46" y="9"/>
                    <a:pt x="34" y="8"/>
                    <a:pt x="30" y="6"/>
                  </a:cubicBezTo>
                  <a:cubicBezTo>
                    <a:pt x="27" y="5"/>
                    <a:pt x="25" y="0"/>
                    <a:pt x="20" y="3"/>
                  </a:cubicBezTo>
                  <a:cubicBezTo>
                    <a:pt x="16" y="6"/>
                    <a:pt x="16" y="9"/>
                    <a:pt x="13" y="12"/>
                  </a:cubicBezTo>
                  <a:cubicBezTo>
                    <a:pt x="10" y="16"/>
                    <a:pt x="10" y="24"/>
                    <a:pt x="10" y="24"/>
                  </a:cubicBezTo>
                  <a:cubicBezTo>
                    <a:pt x="7" y="27"/>
                    <a:pt x="7" y="31"/>
                    <a:pt x="6" y="34"/>
                  </a:cubicBezTo>
                  <a:cubicBezTo>
                    <a:pt x="5" y="37"/>
                    <a:pt x="3" y="38"/>
                    <a:pt x="2" y="41"/>
                  </a:cubicBezTo>
                  <a:cubicBezTo>
                    <a:pt x="1" y="44"/>
                    <a:pt x="0" y="43"/>
                    <a:pt x="3" y="45"/>
                  </a:cubicBezTo>
                  <a:cubicBezTo>
                    <a:pt x="6" y="46"/>
                    <a:pt x="7" y="45"/>
                    <a:pt x="9" y="47"/>
                  </a:cubicBezTo>
                  <a:cubicBezTo>
                    <a:pt x="10" y="50"/>
                    <a:pt x="9" y="50"/>
                    <a:pt x="8" y="53"/>
                  </a:cubicBezTo>
                  <a:cubicBezTo>
                    <a:pt x="8" y="57"/>
                    <a:pt x="4" y="59"/>
                    <a:pt x="7" y="6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8" name="Freeform 118"/>
            <p:cNvSpPr/>
            <p:nvPr/>
          </p:nvSpPr>
          <p:spPr bwMode="auto">
            <a:xfrm>
              <a:off x="10545763" y="4452938"/>
              <a:ext cx="100013" cy="57150"/>
            </a:xfrm>
            <a:custGeom>
              <a:avLst/>
              <a:gdLst>
                <a:gd name="T0" fmla="*/ 27 w 35"/>
                <a:gd name="T1" fmla="*/ 7 h 20"/>
                <a:gd name="T2" fmla="*/ 21 w 35"/>
                <a:gd name="T3" fmla="*/ 8 h 20"/>
                <a:gd name="T4" fmla="*/ 16 w 35"/>
                <a:gd name="T5" fmla="*/ 12 h 20"/>
                <a:gd name="T6" fmla="*/ 10 w 35"/>
                <a:gd name="T7" fmla="*/ 13 h 20"/>
                <a:gd name="T8" fmla="*/ 0 w 35"/>
                <a:gd name="T9" fmla="*/ 13 h 20"/>
                <a:gd name="T10" fmla="*/ 13 w 35"/>
                <a:gd name="T11" fmla="*/ 19 h 20"/>
                <a:gd name="T12" fmla="*/ 27 w 35"/>
                <a:gd name="T13" fmla="*/ 14 h 20"/>
                <a:gd name="T14" fmla="*/ 32 w 35"/>
                <a:gd name="T15" fmla="*/ 10 h 20"/>
                <a:gd name="T16" fmla="*/ 33 w 35"/>
                <a:gd name="T17" fmla="*/ 2 h 20"/>
                <a:gd name="T18" fmla="*/ 27 w 35"/>
                <a:gd name="T19" fmla="*/ 2 h 20"/>
                <a:gd name="T20" fmla="*/ 27 w 35"/>
                <a:gd name="T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27" y="7"/>
                  </a:moveTo>
                  <a:cubicBezTo>
                    <a:pt x="23" y="8"/>
                    <a:pt x="21" y="6"/>
                    <a:pt x="21" y="8"/>
                  </a:cubicBezTo>
                  <a:cubicBezTo>
                    <a:pt x="21" y="11"/>
                    <a:pt x="19" y="12"/>
                    <a:pt x="16" y="12"/>
                  </a:cubicBezTo>
                  <a:cubicBezTo>
                    <a:pt x="13" y="12"/>
                    <a:pt x="14" y="12"/>
                    <a:pt x="10" y="13"/>
                  </a:cubicBezTo>
                  <a:cubicBezTo>
                    <a:pt x="6" y="14"/>
                    <a:pt x="0" y="13"/>
                    <a:pt x="0" y="13"/>
                  </a:cubicBezTo>
                  <a:cubicBezTo>
                    <a:pt x="6" y="20"/>
                    <a:pt x="1" y="19"/>
                    <a:pt x="13" y="19"/>
                  </a:cubicBezTo>
                  <a:cubicBezTo>
                    <a:pt x="26" y="18"/>
                    <a:pt x="24" y="15"/>
                    <a:pt x="27" y="14"/>
                  </a:cubicBezTo>
                  <a:cubicBezTo>
                    <a:pt x="29" y="13"/>
                    <a:pt x="31" y="15"/>
                    <a:pt x="32" y="10"/>
                  </a:cubicBezTo>
                  <a:cubicBezTo>
                    <a:pt x="33" y="6"/>
                    <a:pt x="35" y="3"/>
                    <a:pt x="33" y="2"/>
                  </a:cubicBezTo>
                  <a:cubicBezTo>
                    <a:pt x="31" y="1"/>
                    <a:pt x="27" y="0"/>
                    <a:pt x="27" y="2"/>
                  </a:cubicBezTo>
                  <a:cubicBezTo>
                    <a:pt x="27" y="4"/>
                    <a:pt x="32" y="7"/>
                    <a:pt x="27" y="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09" name="Freeform 119"/>
            <p:cNvSpPr/>
            <p:nvPr/>
          </p:nvSpPr>
          <p:spPr bwMode="auto">
            <a:xfrm>
              <a:off x="9859963" y="4029076"/>
              <a:ext cx="31750" cy="28575"/>
            </a:xfrm>
            <a:custGeom>
              <a:avLst/>
              <a:gdLst>
                <a:gd name="T0" fmla="*/ 5 w 11"/>
                <a:gd name="T1" fmla="*/ 10 h 10"/>
                <a:gd name="T2" fmla="*/ 10 w 11"/>
                <a:gd name="T3" fmla="*/ 2 h 10"/>
                <a:gd name="T4" fmla="*/ 5 w 11"/>
                <a:gd name="T5" fmla="*/ 0 h 10"/>
                <a:gd name="T6" fmla="*/ 2 w 11"/>
                <a:gd name="T7" fmla="*/ 0 h 10"/>
                <a:gd name="T8" fmla="*/ 5 w 11"/>
                <a:gd name="T9" fmla="*/ 10 h 10"/>
              </a:gdLst>
              <a:ahLst/>
              <a:cxnLst>
                <a:cxn ang="0">
                  <a:pos x="T0" y="T1"/>
                </a:cxn>
                <a:cxn ang="0">
                  <a:pos x="T2" y="T3"/>
                </a:cxn>
                <a:cxn ang="0">
                  <a:pos x="T4" y="T5"/>
                </a:cxn>
                <a:cxn ang="0">
                  <a:pos x="T6" y="T7"/>
                </a:cxn>
                <a:cxn ang="0">
                  <a:pos x="T8" y="T9"/>
                </a:cxn>
              </a:cxnLst>
              <a:rect l="0" t="0" r="r" b="b"/>
              <a:pathLst>
                <a:path w="11" h="10">
                  <a:moveTo>
                    <a:pt x="5" y="10"/>
                  </a:moveTo>
                  <a:cubicBezTo>
                    <a:pt x="9" y="10"/>
                    <a:pt x="11" y="4"/>
                    <a:pt x="10" y="2"/>
                  </a:cubicBezTo>
                  <a:cubicBezTo>
                    <a:pt x="9" y="1"/>
                    <a:pt x="6" y="0"/>
                    <a:pt x="5" y="0"/>
                  </a:cubicBezTo>
                  <a:cubicBezTo>
                    <a:pt x="3" y="0"/>
                    <a:pt x="2" y="0"/>
                    <a:pt x="2" y="0"/>
                  </a:cubicBezTo>
                  <a:cubicBezTo>
                    <a:pt x="3" y="4"/>
                    <a:pt x="0" y="10"/>
                    <a:pt x="5" y="1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0" name="Freeform 120"/>
            <p:cNvSpPr/>
            <p:nvPr/>
          </p:nvSpPr>
          <p:spPr bwMode="auto">
            <a:xfrm>
              <a:off x="10447338" y="5400676"/>
              <a:ext cx="98425" cy="98425"/>
            </a:xfrm>
            <a:custGeom>
              <a:avLst/>
              <a:gdLst>
                <a:gd name="T0" fmla="*/ 31 w 34"/>
                <a:gd name="T1" fmla="*/ 1 h 34"/>
                <a:gd name="T2" fmla="*/ 25 w 34"/>
                <a:gd name="T3" fmla="*/ 2 h 34"/>
                <a:gd name="T4" fmla="*/ 16 w 34"/>
                <a:gd name="T5" fmla="*/ 4 h 34"/>
                <a:gd name="T6" fmla="*/ 11 w 34"/>
                <a:gd name="T7" fmla="*/ 2 h 34"/>
                <a:gd name="T8" fmla="*/ 3 w 34"/>
                <a:gd name="T9" fmla="*/ 1 h 34"/>
                <a:gd name="T10" fmla="*/ 4 w 34"/>
                <a:gd name="T11" fmla="*/ 8 h 34"/>
                <a:gd name="T12" fmla="*/ 7 w 34"/>
                <a:gd name="T13" fmla="*/ 17 h 34"/>
                <a:gd name="T14" fmla="*/ 10 w 34"/>
                <a:gd name="T15" fmla="*/ 22 h 34"/>
                <a:gd name="T16" fmla="*/ 15 w 34"/>
                <a:gd name="T17" fmla="*/ 28 h 34"/>
                <a:gd name="T18" fmla="*/ 22 w 34"/>
                <a:gd name="T19" fmla="*/ 30 h 34"/>
                <a:gd name="T20" fmla="*/ 26 w 34"/>
                <a:gd name="T21" fmla="*/ 22 h 34"/>
                <a:gd name="T22" fmla="*/ 29 w 34"/>
                <a:gd name="T23" fmla="*/ 22 h 34"/>
                <a:gd name="T24" fmla="*/ 30 w 34"/>
                <a:gd name="T25" fmla="*/ 17 h 34"/>
                <a:gd name="T26" fmla="*/ 32 w 34"/>
                <a:gd name="T27" fmla="*/ 9 h 34"/>
                <a:gd name="T28" fmla="*/ 31 w 34"/>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4">
                  <a:moveTo>
                    <a:pt x="31" y="1"/>
                  </a:moveTo>
                  <a:cubicBezTo>
                    <a:pt x="28" y="1"/>
                    <a:pt x="29" y="1"/>
                    <a:pt x="25" y="2"/>
                  </a:cubicBezTo>
                  <a:cubicBezTo>
                    <a:pt x="22" y="3"/>
                    <a:pt x="18" y="4"/>
                    <a:pt x="16" y="4"/>
                  </a:cubicBezTo>
                  <a:cubicBezTo>
                    <a:pt x="14" y="4"/>
                    <a:pt x="16" y="3"/>
                    <a:pt x="11" y="2"/>
                  </a:cubicBezTo>
                  <a:cubicBezTo>
                    <a:pt x="5" y="1"/>
                    <a:pt x="3" y="1"/>
                    <a:pt x="3" y="1"/>
                  </a:cubicBezTo>
                  <a:cubicBezTo>
                    <a:pt x="1" y="4"/>
                    <a:pt x="0" y="4"/>
                    <a:pt x="4" y="8"/>
                  </a:cubicBezTo>
                  <a:cubicBezTo>
                    <a:pt x="8" y="13"/>
                    <a:pt x="7" y="16"/>
                    <a:pt x="7" y="17"/>
                  </a:cubicBezTo>
                  <a:cubicBezTo>
                    <a:pt x="7" y="18"/>
                    <a:pt x="8" y="20"/>
                    <a:pt x="10" y="22"/>
                  </a:cubicBezTo>
                  <a:cubicBezTo>
                    <a:pt x="11" y="25"/>
                    <a:pt x="12" y="26"/>
                    <a:pt x="15" y="28"/>
                  </a:cubicBezTo>
                  <a:cubicBezTo>
                    <a:pt x="19" y="30"/>
                    <a:pt x="20" y="34"/>
                    <a:pt x="22" y="30"/>
                  </a:cubicBezTo>
                  <a:cubicBezTo>
                    <a:pt x="24" y="26"/>
                    <a:pt x="24" y="22"/>
                    <a:pt x="26" y="22"/>
                  </a:cubicBezTo>
                  <a:cubicBezTo>
                    <a:pt x="28" y="22"/>
                    <a:pt x="27" y="24"/>
                    <a:pt x="29" y="22"/>
                  </a:cubicBezTo>
                  <a:cubicBezTo>
                    <a:pt x="31" y="20"/>
                    <a:pt x="30" y="20"/>
                    <a:pt x="30" y="17"/>
                  </a:cubicBezTo>
                  <a:cubicBezTo>
                    <a:pt x="31" y="13"/>
                    <a:pt x="32" y="12"/>
                    <a:pt x="32" y="9"/>
                  </a:cubicBezTo>
                  <a:cubicBezTo>
                    <a:pt x="32" y="6"/>
                    <a:pt x="34" y="0"/>
                    <a:pt x="31" y="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1" name="Freeform 121"/>
            <p:cNvSpPr/>
            <p:nvPr/>
          </p:nvSpPr>
          <p:spPr bwMode="auto">
            <a:xfrm>
              <a:off x="9240838" y="4219576"/>
              <a:ext cx="273050" cy="284163"/>
            </a:xfrm>
            <a:custGeom>
              <a:avLst/>
              <a:gdLst>
                <a:gd name="T0" fmla="*/ 89 w 95"/>
                <a:gd name="T1" fmla="*/ 94 h 99"/>
                <a:gd name="T2" fmla="*/ 93 w 95"/>
                <a:gd name="T3" fmla="*/ 95 h 99"/>
                <a:gd name="T4" fmla="*/ 94 w 95"/>
                <a:gd name="T5" fmla="*/ 76 h 99"/>
                <a:gd name="T6" fmla="*/ 92 w 95"/>
                <a:gd name="T7" fmla="*/ 70 h 99"/>
                <a:gd name="T8" fmla="*/ 87 w 95"/>
                <a:gd name="T9" fmla="*/ 67 h 99"/>
                <a:gd name="T10" fmla="*/ 84 w 95"/>
                <a:gd name="T11" fmla="*/ 66 h 99"/>
                <a:gd name="T12" fmla="*/ 83 w 95"/>
                <a:gd name="T13" fmla="*/ 61 h 99"/>
                <a:gd name="T14" fmla="*/ 80 w 95"/>
                <a:gd name="T15" fmla="*/ 55 h 99"/>
                <a:gd name="T16" fmla="*/ 74 w 95"/>
                <a:gd name="T17" fmla="*/ 54 h 99"/>
                <a:gd name="T18" fmla="*/ 74 w 95"/>
                <a:gd name="T19" fmla="*/ 48 h 99"/>
                <a:gd name="T20" fmla="*/ 74 w 95"/>
                <a:gd name="T21" fmla="*/ 43 h 99"/>
                <a:gd name="T22" fmla="*/ 68 w 95"/>
                <a:gd name="T23" fmla="*/ 44 h 99"/>
                <a:gd name="T24" fmla="*/ 66 w 95"/>
                <a:gd name="T25" fmla="*/ 43 h 99"/>
                <a:gd name="T26" fmla="*/ 62 w 95"/>
                <a:gd name="T27" fmla="*/ 38 h 99"/>
                <a:gd name="T28" fmla="*/ 56 w 95"/>
                <a:gd name="T29" fmla="*/ 30 h 99"/>
                <a:gd name="T30" fmla="*/ 51 w 95"/>
                <a:gd name="T31" fmla="*/ 27 h 99"/>
                <a:gd name="T32" fmla="*/ 45 w 95"/>
                <a:gd name="T33" fmla="*/ 24 h 99"/>
                <a:gd name="T34" fmla="*/ 36 w 95"/>
                <a:gd name="T35" fmla="*/ 14 h 99"/>
                <a:gd name="T36" fmla="*/ 29 w 95"/>
                <a:gd name="T37" fmla="*/ 9 h 99"/>
                <a:gd name="T38" fmla="*/ 24 w 95"/>
                <a:gd name="T39" fmla="*/ 3 h 99"/>
                <a:gd name="T40" fmla="*/ 10 w 95"/>
                <a:gd name="T41" fmla="*/ 0 h 99"/>
                <a:gd name="T42" fmla="*/ 2 w 95"/>
                <a:gd name="T43" fmla="*/ 4 h 99"/>
                <a:gd name="T44" fmla="*/ 14 w 95"/>
                <a:gd name="T45" fmla="*/ 13 h 99"/>
                <a:gd name="T46" fmla="*/ 23 w 95"/>
                <a:gd name="T47" fmla="*/ 21 h 99"/>
                <a:gd name="T48" fmla="*/ 26 w 95"/>
                <a:gd name="T49" fmla="*/ 27 h 99"/>
                <a:gd name="T50" fmla="*/ 32 w 95"/>
                <a:gd name="T51" fmla="*/ 31 h 99"/>
                <a:gd name="T52" fmla="*/ 34 w 95"/>
                <a:gd name="T53" fmla="*/ 39 h 99"/>
                <a:gd name="T54" fmla="*/ 44 w 95"/>
                <a:gd name="T55" fmla="*/ 50 h 99"/>
                <a:gd name="T56" fmla="*/ 50 w 95"/>
                <a:gd name="T57" fmla="*/ 61 h 99"/>
                <a:gd name="T58" fmla="*/ 66 w 95"/>
                <a:gd name="T59" fmla="*/ 81 h 99"/>
                <a:gd name="T60" fmla="*/ 80 w 95"/>
                <a:gd name="T61" fmla="*/ 92 h 99"/>
                <a:gd name="T62" fmla="*/ 84 w 95"/>
                <a:gd name="T63" fmla="*/ 97 h 99"/>
                <a:gd name="T64" fmla="*/ 88 w 95"/>
                <a:gd name="T65" fmla="*/ 94 h 99"/>
                <a:gd name="T66" fmla="*/ 89 w 95"/>
                <a:gd name="T67"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9">
                  <a:moveTo>
                    <a:pt x="89" y="94"/>
                  </a:moveTo>
                  <a:cubicBezTo>
                    <a:pt x="92" y="95"/>
                    <a:pt x="93" y="99"/>
                    <a:pt x="93" y="95"/>
                  </a:cubicBezTo>
                  <a:cubicBezTo>
                    <a:pt x="94" y="90"/>
                    <a:pt x="93" y="78"/>
                    <a:pt x="94" y="76"/>
                  </a:cubicBezTo>
                  <a:cubicBezTo>
                    <a:pt x="95" y="75"/>
                    <a:pt x="94" y="72"/>
                    <a:pt x="92" y="70"/>
                  </a:cubicBezTo>
                  <a:cubicBezTo>
                    <a:pt x="91" y="68"/>
                    <a:pt x="90" y="66"/>
                    <a:pt x="87" y="67"/>
                  </a:cubicBezTo>
                  <a:cubicBezTo>
                    <a:pt x="85" y="67"/>
                    <a:pt x="84" y="69"/>
                    <a:pt x="84" y="66"/>
                  </a:cubicBezTo>
                  <a:cubicBezTo>
                    <a:pt x="84" y="63"/>
                    <a:pt x="84" y="63"/>
                    <a:pt x="83" y="61"/>
                  </a:cubicBezTo>
                  <a:cubicBezTo>
                    <a:pt x="81" y="60"/>
                    <a:pt x="84" y="57"/>
                    <a:pt x="80" y="55"/>
                  </a:cubicBezTo>
                  <a:cubicBezTo>
                    <a:pt x="76" y="54"/>
                    <a:pt x="74" y="56"/>
                    <a:pt x="74" y="54"/>
                  </a:cubicBezTo>
                  <a:cubicBezTo>
                    <a:pt x="74" y="48"/>
                    <a:pt x="74" y="48"/>
                    <a:pt x="74" y="48"/>
                  </a:cubicBezTo>
                  <a:cubicBezTo>
                    <a:pt x="74" y="45"/>
                    <a:pt x="77" y="43"/>
                    <a:pt x="74" y="43"/>
                  </a:cubicBezTo>
                  <a:cubicBezTo>
                    <a:pt x="71" y="43"/>
                    <a:pt x="70" y="44"/>
                    <a:pt x="68" y="44"/>
                  </a:cubicBezTo>
                  <a:cubicBezTo>
                    <a:pt x="67" y="44"/>
                    <a:pt x="66" y="44"/>
                    <a:pt x="66" y="43"/>
                  </a:cubicBezTo>
                  <a:cubicBezTo>
                    <a:pt x="66" y="41"/>
                    <a:pt x="67" y="43"/>
                    <a:pt x="62" y="38"/>
                  </a:cubicBezTo>
                  <a:cubicBezTo>
                    <a:pt x="58" y="32"/>
                    <a:pt x="58" y="33"/>
                    <a:pt x="56" y="30"/>
                  </a:cubicBezTo>
                  <a:cubicBezTo>
                    <a:pt x="53" y="27"/>
                    <a:pt x="51" y="22"/>
                    <a:pt x="51" y="27"/>
                  </a:cubicBezTo>
                  <a:cubicBezTo>
                    <a:pt x="51" y="31"/>
                    <a:pt x="48" y="28"/>
                    <a:pt x="45" y="24"/>
                  </a:cubicBezTo>
                  <a:cubicBezTo>
                    <a:pt x="42" y="20"/>
                    <a:pt x="39" y="16"/>
                    <a:pt x="36" y="14"/>
                  </a:cubicBezTo>
                  <a:cubicBezTo>
                    <a:pt x="33" y="12"/>
                    <a:pt x="31" y="11"/>
                    <a:pt x="29" y="9"/>
                  </a:cubicBezTo>
                  <a:cubicBezTo>
                    <a:pt x="27" y="6"/>
                    <a:pt x="24" y="3"/>
                    <a:pt x="24" y="3"/>
                  </a:cubicBezTo>
                  <a:cubicBezTo>
                    <a:pt x="15" y="4"/>
                    <a:pt x="14" y="0"/>
                    <a:pt x="10" y="0"/>
                  </a:cubicBezTo>
                  <a:cubicBezTo>
                    <a:pt x="5" y="0"/>
                    <a:pt x="0" y="2"/>
                    <a:pt x="2" y="4"/>
                  </a:cubicBezTo>
                  <a:cubicBezTo>
                    <a:pt x="4" y="6"/>
                    <a:pt x="12" y="10"/>
                    <a:pt x="14" y="13"/>
                  </a:cubicBezTo>
                  <a:cubicBezTo>
                    <a:pt x="16" y="16"/>
                    <a:pt x="21" y="19"/>
                    <a:pt x="23" y="21"/>
                  </a:cubicBezTo>
                  <a:cubicBezTo>
                    <a:pt x="26" y="23"/>
                    <a:pt x="25" y="24"/>
                    <a:pt x="26" y="27"/>
                  </a:cubicBezTo>
                  <a:cubicBezTo>
                    <a:pt x="28" y="30"/>
                    <a:pt x="29" y="28"/>
                    <a:pt x="32" y="31"/>
                  </a:cubicBezTo>
                  <a:cubicBezTo>
                    <a:pt x="35" y="35"/>
                    <a:pt x="32" y="34"/>
                    <a:pt x="34" y="39"/>
                  </a:cubicBezTo>
                  <a:cubicBezTo>
                    <a:pt x="37" y="44"/>
                    <a:pt x="41" y="46"/>
                    <a:pt x="44" y="50"/>
                  </a:cubicBezTo>
                  <a:cubicBezTo>
                    <a:pt x="46" y="54"/>
                    <a:pt x="50" y="56"/>
                    <a:pt x="50" y="61"/>
                  </a:cubicBezTo>
                  <a:cubicBezTo>
                    <a:pt x="51" y="66"/>
                    <a:pt x="62" y="78"/>
                    <a:pt x="66" y="81"/>
                  </a:cubicBezTo>
                  <a:cubicBezTo>
                    <a:pt x="70" y="85"/>
                    <a:pt x="78" y="90"/>
                    <a:pt x="80" y="92"/>
                  </a:cubicBezTo>
                  <a:cubicBezTo>
                    <a:pt x="81" y="93"/>
                    <a:pt x="82" y="98"/>
                    <a:pt x="84" y="97"/>
                  </a:cubicBezTo>
                  <a:cubicBezTo>
                    <a:pt x="85" y="96"/>
                    <a:pt x="87" y="93"/>
                    <a:pt x="88" y="94"/>
                  </a:cubicBezTo>
                  <a:cubicBezTo>
                    <a:pt x="89" y="94"/>
                    <a:pt x="86" y="93"/>
                    <a:pt x="89" y="9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2" name="Freeform 122"/>
            <p:cNvSpPr/>
            <p:nvPr/>
          </p:nvSpPr>
          <p:spPr bwMode="auto">
            <a:xfrm>
              <a:off x="9548813" y="4414838"/>
              <a:ext cx="20638" cy="17463"/>
            </a:xfrm>
            <a:custGeom>
              <a:avLst/>
              <a:gdLst>
                <a:gd name="T0" fmla="*/ 3 w 7"/>
                <a:gd name="T1" fmla="*/ 0 h 6"/>
                <a:gd name="T2" fmla="*/ 3 w 7"/>
                <a:gd name="T3" fmla="*/ 5 h 6"/>
                <a:gd name="T4" fmla="*/ 6 w 7"/>
                <a:gd name="T5" fmla="*/ 4 h 6"/>
                <a:gd name="T6" fmla="*/ 6 w 7"/>
                <a:gd name="T7" fmla="*/ 0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1" y="3"/>
                    <a:pt x="0" y="4"/>
                    <a:pt x="3" y="5"/>
                  </a:cubicBezTo>
                  <a:cubicBezTo>
                    <a:pt x="5" y="6"/>
                    <a:pt x="6" y="4"/>
                    <a:pt x="6" y="4"/>
                  </a:cubicBezTo>
                  <a:cubicBezTo>
                    <a:pt x="6" y="3"/>
                    <a:pt x="7" y="0"/>
                    <a:pt x="6" y="0"/>
                  </a:cubicBezTo>
                  <a:cubicBezTo>
                    <a:pt x="5" y="0"/>
                    <a:pt x="3" y="0"/>
                    <a:pt x="3"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3" name="Freeform 123"/>
            <p:cNvSpPr/>
            <p:nvPr/>
          </p:nvSpPr>
          <p:spPr bwMode="auto">
            <a:xfrm>
              <a:off x="9491663" y="4386263"/>
              <a:ext cx="46038" cy="42863"/>
            </a:xfrm>
            <a:custGeom>
              <a:avLst/>
              <a:gdLst>
                <a:gd name="T0" fmla="*/ 11 w 16"/>
                <a:gd name="T1" fmla="*/ 7 h 15"/>
                <a:gd name="T2" fmla="*/ 8 w 16"/>
                <a:gd name="T3" fmla="*/ 2 h 15"/>
                <a:gd name="T4" fmla="*/ 3 w 16"/>
                <a:gd name="T5" fmla="*/ 2 h 15"/>
                <a:gd name="T6" fmla="*/ 3 w 16"/>
                <a:gd name="T7" fmla="*/ 6 h 15"/>
                <a:gd name="T8" fmla="*/ 8 w 16"/>
                <a:gd name="T9" fmla="*/ 11 h 15"/>
                <a:gd name="T10" fmla="*/ 11 w 16"/>
                <a:gd name="T11" fmla="*/ 15 h 15"/>
                <a:gd name="T12" fmla="*/ 14 w 16"/>
                <a:gd name="T13" fmla="*/ 12 h 15"/>
                <a:gd name="T14" fmla="*/ 11 w 1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1" y="7"/>
                  </a:moveTo>
                  <a:cubicBezTo>
                    <a:pt x="10" y="4"/>
                    <a:pt x="8" y="2"/>
                    <a:pt x="8" y="2"/>
                  </a:cubicBezTo>
                  <a:cubicBezTo>
                    <a:pt x="5" y="2"/>
                    <a:pt x="4" y="0"/>
                    <a:pt x="3" y="2"/>
                  </a:cubicBezTo>
                  <a:cubicBezTo>
                    <a:pt x="3" y="5"/>
                    <a:pt x="0" y="4"/>
                    <a:pt x="3" y="6"/>
                  </a:cubicBezTo>
                  <a:cubicBezTo>
                    <a:pt x="5" y="7"/>
                    <a:pt x="7" y="9"/>
                    <a:pt x="8" y="11"/>
                  </a:cubicBezTo>
                  <a:cubicBezTo>
                    <a:pt x="10" y="13"/>
                    <a:pt x="9" y="15"/>
                    <a:pt x="11" y="15"/>
                  </a:cubicBezTo>
                  <a:cubicBezTo>
                    <a:pt x="13" y="15"/>
                    <a:pt x="16" y="14"/>
                    <a:pt x="14" y="12"/>
                  </a:cubicBezTo>
                  <a:cubicBezTo>
                    <a:pt x="12" y="10"/>
                    <a:pt x="12" y="9"/>
                    <a:pt x="11" y="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4" name="Freeform 124"/>
            <p:cNvSpPr/>
            <p:nvPr/>
          </p:nvSpPr>
          <p:spPr bwMode="auto">
            <a:xfrm>
              <a:off x="9488488" y="4498976"/>
              <a:ext cx="244475" cy="68263"/>
            </a:xfrm>
            <a:custGeom>
              <a:avLst/>
              <a:gdLst>
                <a:gd name="T0" fmla="*/ 76 w 85"/>
                <a:gd name="T1" fmla="*/ 22 h 24"/>
                <a:gd name="T2" fmla="*/ 80 w 85"/>
                <a:gd name="T3" fmla="*/ 20 h 24"/>
                <a:gd name="T4" fmla="*/ 80 w 85"/>
                <a:gd name="T5" fmla="*/ 14 h 24"/>
                <a:gd name="T6" fmla="*/ 70 w 85"/>
                <a:gd name="T7" fmla="*/ 14 h 24"/>
                <a:gd name="T8" fmla="*/ 67 w 85"/>
                <a:gd name="T9" fmla="*/ 10 h 24"/>
                <a:gd name="T10" fmla="*/ 73 w 85"/>
                <a:gd name="T11" fmla="*/ 11 h 24"/>
                <a:gd name="T12" fmla="*/ 77 w 85"/>
                <a:gd name="T13" fmla="*/ 9 h 24"/>
                <a:gd name="T14" fmla="*/ 70 w 85"/>
                <a:gd name="T15" fmla="*/ 7 h 24"/>
                <a:gd name="T16" fmla="*/ 65 w 85"/>
                <a:gd name="T17" fmla="*/ 8 h 24"/>
                <a:gd name="T18" fmla="*/ 59 w 85"/>
                <a:gd name="T19" fmla="*/ 7 h 24"/>
                <a:gd name="T20" fmla="*/ 54 w 85"/>
                <a:gd name="T21" fmla="*/ 6 h 24"/>
                <a:gd name="T22" fmla="*/ 51 w 85"/>
                <a:gd name="T23" fmla="*/ 5 h 24"/>
                <a:gd name="T24" fmla="*/ 46 w 85"/>
                <a:gd name="T25" fmla="*/ 9 h 24"/>
                <a:gd name="T26" fmla="*/ 38 w 85"/>
                <a:gd name="T27" fmla="*/ 9 h 24"/>
                <a:gd name="T28" fmla="*/ 33 w 85"/>
                <a:gd name="T29" fmla="*/ 7 h 24"/>
                <a:gd name="T30" fmla="*/ 26 w 85"/>
                <a:gd name="T31" fmla="*/ 3 h 24"/>
                <a:gd name="T32" fmla="*/ 22 w 85"/>
                <a:gd name="T33" fmla="*/ 2 h 24"/>
                <a:gd name="T34" fmla="*/ 19 w 85"/>
                <a:gd name="T35" fmla="*/ 0 h 24"/>
                <a:gd name="T36" fmla="*/ 17 w 85"/>
                <a:gd name="T37" fmla="*/ 2 h 24"/>
                <a:gd name="T38" fmla="*/ 10 w 85"/>
                <a:gd name="T39" fmla="*/ 1 h 24"/>
                <a:gd name="T40" fmla="*/ 8 w 85"/>
                <a:gd name="T41" fmla="*/ 5 h 24"/>
                <a:gd name="T42" fmla="*/ 4 w 85"/>
                <a:gd name="T43" fmla="*/ 8 h 24"/>
                <a:gd name="T44" fmla="*/ 13 w 85"/>
                <a:gd name="T45" fmla="*/ 9 h 24"/>
                <a:gd name="T46" fmla="*/ 14 w 85"/>
                <a:gd name="T47" fmla="*/ 12 h 24"/>
                <a:gd name="T48" fmla="*/ 21 w 85"/>
                <a:gd name="T49" fmla="*/ 14 h 24"/>
                <a:gd name="T50" fmla="*/ 30 w 85"/>
                <a:gd name="T51" fmla="*/ 17 h 24"/>
                <a:gd name="T52" fmla="*/ 37 w 85"/>
                <a:gd name="T53" fmla="*/ 15 h 24"/>
                <a:gd name="T54" fmla="*/ 54 w 85"/>
                <a:gd name="T55" fmla="*/ 21 h 24"/>
                <a:gd name="T56" fmla="*/ 65 w 85"/>
                <a:gd name="T57" fmla="*/ 21 h 24"/>
                <a:gd name="T58" fmla="*/ 76 w 85"/>
                <a:gd name="T5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24">
                  <a:moveTo>
                    <a:pt x="76" y="22"/>
                  </a:moveTo>
                  <a:cubicBezTo>
                    <a:pt x="80" y="24"/>
                    <a:pt x="79" y="23"/>
                    <a:pt x="80" y="20"/>
                  </a:cubicBezTo>
                  <a:cubicBezTo>
                    <a:pt x="80" y="17"/>
                    <a:pt x="85" y="15"/>
                    <a:pt x="80" y="14"/>
                  </a:cubicBezTo>
                  <a:cubicBezTo>
                    <a:pt x="74" y="14"/>
                    <a:pt x="73" y="16"/>
                    <a:pt x="70" y="14"/>
                  </a:cubicBezTo>
                  <a:cubicBezTo>
                    <a:pt x="66" y="12"/>
                    <a:pt x="65" y="10"/>
                    <a:pt x="67" y="10"/>
                  </a:cubicBezTo>
                  <a:cubicBezTo>
                    <a:pt x="69" y="11"/>
                    <a:pt x="68" y="11"/>
                    <a:pt x="73" y="11"/>
                  </a:cubicBezTo>
                  <a:cubicBezTo>
                    <a:pt x="77" y="11"/>
                    <a:pt x="77" y="11"/>
                    <a:pt x="77" y="9"/>
                  </a:cubicBezTo>
                  <a:cubicBezTo>
                    <a:pt x="76" y="7"/>
                    <a:pt x="74" y="7"/>
                    <a:pt x="70" y="7"/>
                  </a:cubicBezTo>
                  <a:cubicBezTo>
                    <a:pt x="66" y="7"/>
                    <a:pt x="67" y="8"/>
                    <a:pt x="65" y="8"/>
                  </a:cubicBezTo>
                  <a:cubicBezTo>
                    <a:pt x="62" y="8"/>
                    <a:pt x="62" y="8"/>
                    <a:pt x="59" y="7"/>
                  </a:cubicBezTo>
                  <a:cubicBezTo>
                    <a:pt x="56" y="7"/>
                    <a:pt x="55" y="5"/>
                    <a:pt x="54" y="6"/>
                  </a:cubicBezTo>
                  <a:cubicBezTo>
                    <a:pt x="53" y="7"/>
                    <a:pt x="55" y="4"/>
                    <a:pt x="51" y="5"/>
                  </a:cubicBezTo>
                  <a:cubicBezTo>
                    <a:pt x="47" y="5"/>
                    <a:pt x="48" y="8"/>
                    <a:pt x="46" y="9"/>
                  </a:cubicBezTo>
                  <a:cubicBezTo>
                    <a:pt x="45" y="9"/>
                    <a:pt x="43" y="11"/>
                    <a:pt x="38" y="9"/>
                  </a:cubicBezTo>
                  <a:cubicBezTo>
                    <a:pt x="33" y="7"/>
                    <a:pt x="35" y="9"/>
                    <a:pt x="33" y="7"/>
                  </a:cubicBezTo>
                  <a:cubicBezTo>
                    <a:pt x="31" y="5"/>
                    <a:pt x="27" y="3"/>
                    <a:pt x="26" y="3"/>
                  </a:cubicBezTo>
                  <a:cubicBezTo>
                    <a:pt x="25" y="3"/>
                    <a:pt x="25" y="3"/>
                    <a:pt x="22" y="2"/>
                  </a:cubicBezTo>
                  <a:cubicBezTo>
                    <a:pt x="20" y="1"/>
                    <a:pt x="19" y="0"/>
                    <a:pt x="19" y="0"/>
                  </a:cubicBezTo>
                  <a:cubicBezTo>
                    <a:pt x="18" y="0"/>
                    <a:pt x="17" y="2"/>
                    <a:pt x="17" y="2"/>
                  </a:cubicBezTo>
                  <a:cubicBezTo>
                    <a:pt x="15" y="2"/>
                    <a:pt x="11" y="0"/>
                    <a:pt x="10" y="1"/>
                  </a:cubicBezTo>
                  <a:cubicBezTo>
                    <a:pt x="8" y="2"/>
                    <a:pt x="9" y="3"/>
                    <a:pt x="8" y="5"/>
                  </a:cubicBezTo>
                  <a:cubicBezTo>
                    <a:pt x="6" y="7"/>
                    <a:pt x="0" y="7"/>
                    <a:pt x="4" y="8"/>
                  </a:cubicBezTo>
                  <a:cubicBezTo>
                    <a:pt x="8" y="8"/>
                    <a:pt x="12" y="7"/>
                    <a:pt x="13" y="9"/>
                  </a:cubicBezTo>
                  <a:cubicBezTo>
                    <a:pt x="14" y="11"/>
                    <a:pt x="11" y="9"/>
                    <a:pt x="14" y="12"/>
                  </a:cubicBezTo>
                  <a:cubicBezTo>
                    <a:pt x="16" y="14"/>
                    <a:pt x="17" y="12"/>
                    <a:pt x="21" y="14"/>
                  </a:cubicBezTo>
                  <a:cubicBezTo>
                    <a:pt x="25" y="15"/>
                    <a:pt x="26" y="18"/>
                    <a:pt x="30" y="17"/>
                  </a:cubicBezTo>
                  <a:cubicBezTo>
                    <a:pt x="34" y="15"/>
                    <a:pt x="27" y="13"/>
                    <a:pt x="37" y="15"/>
                  </a:cubicBezTo>
                  <a:cubicBezTo>
                    <a:pt x="46" y="17"/>
                    <a:pt x="47" y="21"/>
                    <a:pt x="54" y="21"/>
                  </a:cubicBezTo>
                  <a:cubicBezTo>
                    <a:pt x="61" y="21"/>
                    <a:pt x="59" y="20"/>
                    <a:pt x="65" y="21"/>
                  </a:cubicBezTo>
                  <a:cubicBezTo>
                    <a:pt x="71" y="23"/>
                    <a:pt x="73" y="21"/>
                    <a:pt x="76" y="2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5" name="Freeform 125"/>
            <p:cNvSpPr/>
            <p:nvPr/>
          </p:nvSpPr>
          <p:spPr bwMode="auto">
            <a:xfrm>
              <a:off x="7610475" y="1930401"/>
              <a:ext cx="3963988" cy="1349375"/>
            </a:xfrm>
            <a:custGeom>
              <a:avLst/>
              <a:gdLst>
                <a:gd name="T0" fmla="*/ 1257 w 1376"/>
                <a:gd name="T1" fmla="*/ 129 h 468"/>
                <a:gd name="T2" fmla="*/ 1148 w 1376"/>
                <a:gd name="T3" fmla="*/ 132 h 468"/>
                <a:gd name="T4" fmla="*/ 1018 w 1376"/>
                <a:gd name="T5" fmla="*/ 90 h 468"/>
                <a:gd name="T6" fmla="*/ 931 w 1376"/>
                <a:gd name="T7" fmla="*/ 103 h 468"/>
                <a:gd name="T8" fmla="*/ 848 w 1376"/>
                <a:gd name="T9" fmla="*/ 71 h 468"/>
                <a:gd name="T10" fmla="*/ 724 w 1376"/>
                <a:gd name="T11" fmla="*/ 70 h 468"/>
                <a:gd name="T12" fmla="*/ 681 w 1376"/>
                <a:gd name="T13" fmla="*/ 67 h 468"/>
                <a:gd name="T14" fmla="*/ 721 w 1376"/>
                <a:gd name="T15" fmla="*/ 23 h 468"/>
                <a:gd name="T16" fmla="*/ 608 w 1376"/>
                <a:gd name="T17" fmla="*/ 20 h 468"/>
                <a:gd name="T18" fmla="*/ 447 w 1376"/>
                <a:gd name="T19" fmla="*/ 76 h 468"/>
                <a:gd name="T20" fmla="*/ 425 w 1376"/>
                <a:gd name="T21" fmla="*/ 97 h 468"/>
                <a:gd name="T22" fmla="*/ 402 w 1376"/>
                <a:gd name="T23" fmla="*/ 77 h 468"/>
                <a:gd name="T24" fmla="*/ 409 w 1376"/>
                <a:gd name="T25" fmla="*/ 137 h 468"/>
                <a:gd name="T26" fmla="*/ 388 w 1376"/>
                <a:gd name="T27" fmla="*/ 170 h 468"/>
                <a:gd name="T28" fmla="*/ 378 w 1376"/>
                <a:gd name="T29" fmla="*/ 122 h 468"/>
                <a:gd name="T30" fmla="*/ 361 w 1376"/>
                <a:gd name="T31" fmla="*/ 69 h 468"/>
                <a:gd name="T32" fmla="*/ 345 w 1376"/>
                <a:gd name="T33" fmla="*/ 140 h 468"/>
                <a:gd name="T34" fmla="*/ 261 w 1376"/>
                <a:gd name="T35" fmla="*/ 121 h 468"/>
                <a:gd name="T36" fmla="*/ 248 w 1376"/>
                <a:gd name="T37" fmla="*/ 146 h 468"/>
                <a:gd name="T38" fmla="*/ 177 w 1376"/>
                <a:gd name="T39" fmla="*/ 161 h 468"/>
                <a:gd name="T40" fmla="*/ 140 w 1376"/>
                <a:gd name="T41" fmla="*/ 153 h 468"/>
                <a:gd name="T42" fmla="*/ 106 w 1376"/>
                <a:gd name="T43" fmla="*/ 196 h 468"/>
                <a:gd name="T44" fmla="*/ 79 w 1376"/>
                <a:gd name="T45" fmla="*/ 212 h 468"/>
                <a:gd name="T46" fmla="*/ 115 w 1376"/>
                <a:gd name="T47" fmla="*/ 165 h 468"/>
                <a:gd name="T48" fmla="*/ 32 w 1376"/>
                <a:gd name="T49" fmla="*/ 129 h 468"/>
                <a:gd name="T50" fmla="*/ 20 w 1376"/>
                <a:gd name="T51" fmla="*/ 166 h 468"/>
                <a:gd name="T52" fmla="*/ 26 w 1376"/>
                <a:gd name="T53" fmla="*/ 203 h 468"/>
                <a:gd name="T54" fmla="*/ 10 w 1376"/>
                <a:gd name="T55" fmla="*/ 259 h 468"/>
                <a:gd name="T56" fmla="*/ 13 w 1376"/>
                <a:gd name="T57" fmla="*/ 311 h 468"/>
                <a:gd name="T58" fmla="*/ 38 w 1376"/>
                <a:gd name="T59" fmla="*/ 356 h 468"/>
                <a:gd name="T60" fmla="*/ 104 w 1376"/>
                <a:gd name="T61" fmla="*/ 395 h 468"/>
                <a:gd name="T62" fmla="*/ 92 w 1376"/>
                <a:gd name="T63" fmla="*/ 418 h 468"/>
                <a:gd name="T64" fmla="*/ 115 w 1376"/>
                <a:gd name="T65" fmla="*/ 447 h 468"/>
                <a:gd name="T66" fmla="*/ 173 w 1376"/>
                <a:gd name="T67" fmla="*/ 468 h 468"/>
                <a:gd name="T68" fmla="*/ 177 w 1376"/>
                <a:gd name="T69" fmla="*/ 418 h 468"/>
                <a:gd name="T70" fmla="*/ 173 w 1376"/>
                <a:gd name="T71" fmla="*/ 373 h 468"/>
                <a:gd name="T72" fmla="*/ 232 w 1376"/>
                <a:gd name="T73" fmla="*/ 370 h 468"/>
                <a:gd name="T74" fmla="*/ 273 w 1376"/>
                <a:gd name="T75" fmla="*/ 354 h 468"/>
                <a:gd name="T76" fmla="*/ 323 w 1376"/>
                <a:gd name="T77" fmla="*/ 325 h 468"/>
                <a:gd name="T78" fmla="*/ 405 w 1376"/>
                <a:gd name="T79" fmla="*/ 332 h 468"/>
                <a:gd name="T80" fmla="*/ 461 w 1376"/>
                <a:gd name="T81" fmla="*/ 368 h 468"/>
                <a:gd name="T82" fmla="*/ 508 w 1376"/>
                <a:gd name="T83" fmla="*/ 386 h 468"/>
                <a:gd name="T84" fmla="*/ 589 w 1376"/>
                <a:gd name="T85" fmla="*/ 381 h 468"/>
                <a:gd name="T86" fmla="*/ 626 w 1376"/>
                <a:gd name="T87" fmla="*/ 362 h 468"/>
                <a:gd name="T88" fmla="*/ 705 w 1376"/>
                <a:gd name="T89" fmla="*/ 385 h 468"/>
                <a:gd name="T90" fmla="*/ 768 w 1376"/>
                <a:gd name="T91" fmla="*/ 379 h 468"/>
                <a:gd name="T92" fmla="*/ 780 w 1376"/>
                <a:gd name="T93" fmla="*/ 347 h 468"/>
                <a:gd name="T94" fmla="*/ 870 w 1376"/>
                <a:gd name="T95" fmla="*/ 394 h 468"/>
                <a:gd name="T96" fmla="*/ 899 w 1376"/>
                <a:gd name="T97" fmla="*/ 420 h 468"/>
                <a:gd name="T98" fmla="*/ 874 w 1376"/>
                <a:gd name="T99" fmla="*/ 458 h 468"/>
                <a:gd name="T100" fmla="*/ 945 w 1376"/>
                <a:gd name="T101" fmla="*/ 332 h 468"/>
                <a:gd name="T102" fmla="*/ 960 w 1376"/>
                <a:gd name="T103" fmla="*/ 280 h 468"/>
                <a:gd name="T104" fmla="*/ 1068 w 1376"/>
                <a:gd name="T105" fmla="*/ 266 h 468"/>
                <a:gd name="T106" fmla="*/ 1147 w 1376"/>
                <a:gd name="T107" fmla="*/ 252 h 468"/>
                <a:gd name="T108" fmla="*/ 1135 w 1376"/>
                <a:gd name="T109" fmla="*/ 325 h 468"/>
                <a:gd name="T110" fmla="*/ 1173 w 1376"/>
                <a:gd name="T111" fmla="*/ 261 h 468"/>
                <a:gd name="T112" fmla="*/ 1271 w 1376"/>
                <a:gd name="T113" fmla="*/ 209 h 468"/>
                <a:gd name="T114" fmla="*/ 1327 w 1376"/>
                <a:gd name="T115" fmla="*/ 20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6" h="468">
                  <a:moveTo>
                    <a:pt x="1375" y="183"/>
                  </a:moveTo>
                  <a:cubicBezTo>
                    <a:pt x="1374" y="182"/>
                    <a:pt x="1364" y="178"/>
                    <a:pt x="1361" y="174"/>
                  </a:cubicBezTo>
                  <a:cubicBezTo>
                    <a:pt x="1358" y="171"/>
                    <a:pt x="1359" y="171"/>
                    <a:pt x="1348" y="170"/>
                  </a:cubicBezTo>
                  <a:cubicBezTo>
                    <a:pt x="1338" y="169"/>
                    <a:pt x="1343" y="167"/>
                    <a:pt x="1341" y="167"/>
                  </a:cubicBezTo>
                  <a:cubicBezTo>
                    <a:pt x="1339" y="166"/>
                    <a:pt x="1333" y="175"/>
                    <a:pt x="1333" y="176"/>
                  </a:cubicBezTo>
                  <a:cubicBezTo>
                    <a:pt x="1333" y="178"/>
                    <a:pt x="1331" y="176"/>
                    <a:pt x="1328" y="176"/>
                  </a:cubicBezTo>
                  <a:cubicBezTo>
                    <a:pt x="1326" y="175"/>
                    <a:pt x="1329" y="169"/>
                    <a:pt x="1329" y="168"/>
                  </a:cubicBezTo>
                  <a:cubicBezTo>
                    <a:pt x="1329" y="167"/>
                    <a:pt x="1327" y="164"/>
                    <a:pt x="1327" y="164"/>
                  </a:cubicBezTo>
                  <a:cubicBezTo>
                    <a:pt x="1324" y="161"/>
                    <a:pt x="1324" y="161"/>
                    <a:pt x="1324" y="161"/>
                  </a:cubicBezTo>
                  <a:cubicBezTo>
                    <a:pt x="1324" y="161"/>
                    <a:pt x="1317" y="159"/>
                    <a:pt x="1308" y="155"/>
                  </a:cubicBezTo>
                  <a:cubicBezTo>
                    <a:pt x="1298" y="151"/>
                    <a:pt x="1297" y="144"/>
                    <a:pt x="1291" y="141"/>
                  </a:cubicBezTo>
                  <a:cubicBezTo>
                    <a:pt x="1284" y="138"/>
                    <a:pt x="1274" y="136"/>
                    <a:pt x="1257" y="129"/>
                  </a:cubicBezTo>
                  <a:cubicBezTo>
                    <a:pt x="1240" y="121"/>
                    <a:pt x="1244" y="125"/>
                    <a:pt x="1234" y="124"/>
                  </a:cubicBezTo>
                  <a:cubicBezTo>
                    <a:pt x="1225" y="123"/>
                    <a:pt x="1221" y="124"/>
                    <a:pt x="1218" y="124"/>
                  </a:cubicBezTo>
                  <a:cubicBezTo>
                    <a:pt x="1215" y="124"/>
                    <a:pt x="1208" y="124"/>
                    <a:pt x="1205" y="128"/>
                  </a:cubicBezTo>
                  <a:cubicBezTo>
                    <a:pt x="1202" y="133"/>
                    <a:pt x="1205" y="131"/>
                    <a:pt x="1210" y="135"/>
                  </a:cubicBezTo>
                  <a:cubicBezTo>
                    <a:pt x="1215" y="139"/>
                    <a:pt x="1209" y="138"/>
                    <a:pt x="1200" y="143"/>
                  </a:cubicBezTo>
                  <a:cubicBezTo>
                    <a:pt x="1191" y="149"/>
                    <a:pt x="1198" y="140"/>
                    <a:pt x="1191" y="138"/>
                  </a:cubicBezTo>
                  <a:cubicBezTo>
                    <a:pt x="1185" y="136"/>
                    <a:pt x="1186" y="130"/>
                    <a:pt x="1192" y="130"/>
                  </a:cubicBezTo>
                  <a:cubicBezTo>
                    <a:pt x="1197" y="129"/>
                    <a:pt x="1193" y="128"/>
                    <a:pt x="1193" y="126"/>
                  </a:cubicBezTo>
                  <a:cubicBezTo>
                    <a:pt x="1192" y="123"/>
                    <a:pt x="1183" y="127"/>
                    <a:pt x="1182" y="128"/>
                  </a:cubicBezTo>
                  <a:cubicBezTo>
                    <a:pt x="1182" y="129"/>
                    <a:pt x="1177" y="133"/>
                    <a:pt x="1174" y="134"/>
                  </a:cubicBezTo>
                  <a:cubicBezTo>
                    <a:pt x="1172" y="134"/>
                    <a:pt x="1169" y="134"/>
                    <a:pt x="1158" y="131"/>
                  </a:cubicBezTo>
                  <a:cubicBezTo>
                    <a:pt x="1146" y="129"/>
                    <a:pt x="1150" y="132"/>
                    <a:pt x="1148" y="132"/>
                  </a:cubicBezTo>
                  <a:cubicBezTo>
                    <a:pt x="1147" y="132"/>
                    <a:pt x="1134" y="131"/>
                    <a:pt x="1131" y="131"/>
                  </a:cubicBezTo>
                  <a:cubicBezTo>
                    <a:pt x="1127" y="131"/>
                    <a:pt x="1130" y="133"/>
                    <a:pt x="1128" y="133"/>
                  </a:cubicBezTo>
                  <a:cubicBezTo>
                    <a:pt x="1127" y="133"/>
                    <a:pt x="1125" y="131"/>
                    <a:pt x="1120" y="130"/>
                  </a:cubicBezTo>
                  <a:cubicBezTo>
                    <a:pt x="1116" y="129"/>
                    <a:pt x="1115" y="126"/>
                    <a:pt x="1115" y="124"/>
                  </a:cubicBezTo>
                  <a:cubicBezTo>
                    <a:pt x="1116" y="122"/>
                    <a:pt x="1117" y="116"/>
                    <a:pt x="1104" y="111"/>
                  </a:cubicBezTo>
                  <a:cubicBezTo>
                    <a:pt x="1092" y="106"/>
                    <a:pt x="1080" y="111"/>
                    <a:pt x="1066" y="111"/>
                  </a:cubicBezTo>
                  <a:cubicBezTo>
                    <a:pt x="1051" y="112"/>
                    <a:pt x="1059" y="113"/>
                    <a:pt x="1049" y="110"/>
                  </a:cubicBezTo>
                  <a:cubicBezTo>
                    <a:pt x="1039" y="108"/>
                    <a:pt x="1043" y="106"/>
                    <a:pt x="1040" y="104"/>
                  </a:cubicBezTo>
                  <a:cubicBezTo>
                    <a:pt x="1038" y="103"/>
                    <a:pt x="1040" y="104"/>
                    <a:pt x="1039" y="103"/>
                  </a:cubicBezTo>
                  <a:cubicBezTo>
                    <a:pt x="1037" y="102"/>
                    <a:pt x="1032" y="101"/>
                    <a:pt x="1029" y="98"/>
                  </a:cubicBezTo>
                  <a:cubicBezTo>
                    <a:pt x="1026" y="96"/>
                    <a:pt x="1031" y="97"/>
                    <a:pt x="1032" y="94"/>
                  </a:cubicBezTo>
                  <a:cubicBezTo>
                    <a:pt x="1033" y="90"/>
                    <a:pt x="1026" y="91"/>
                    <a:pt x="1018" y="90"/>
                  </a:cubicBezTo>
                  <a:cubicBezTo>
                    <a:pt x="1011" y="88"/>
                    <a:pt x="1007" y="90"/>
                    <a:pt x="1004" y="91"/>
                  </a:cubicBezTo>
                  <a:cubicBezTo>
                    <a:pt x="1000" y="92"/>
                    <a:pt x="999" y="91"/>
                    <a:pt x="1000" y="89"/>
                  </a:cubicBezTo>
                  <a:cubicBezTo>
                    <a:pt x="1002" y="87"/>
                    <a:pt x="999" y="88"/>
                    <a:pt x="995" y="86"/>
                  </a:cubicBezTo>
                  <a:cubicBezTo>
                    <a:pt x="992" y="85"/>
                    <a:pt x="982" y="85"/>
                    <a:pt x="976" y="84"/>
                  </a:cubicBezTo>
                  <a:cubicBezTo>
                    <a:pt x="970" y="83"/>
                    <a:pt x="965" y="83"/>
                    <a:pt x="961" y="80"/>
                  </a:cubicBezTo>
                  <a:cubicBezTo>
                    <a:pt x="957" y="78"/>
                    <a:pt x="956" y="79"/>
                    <a:pt x="955" y="82"/>
                  </a:cubicBezTo>
                  <a:cubicBezTo>
                    <a:pt x="955" y="84"/>
                    <a:pt x="956" y="84"/>
                    <a:pt x="956" y="86"/>
                  </a:cubicBezTo>
                  <a:cubicBezTo>
                    <a:pt x="956" y="88"/>
                    <a:pt x="948" y="86"/>
                    <a:pt x="944" y="88"/>
                  </a:cubicBezTo>
                  <a:cubicBezTo>
                    <a:pt x="940" y="90"/>
                    <a:pt x="943" y="92"/>
                    <a:pt x="947" y="92"/>
                  </a:cubicBezTo>
                  <a:cubicBezTo>
                    <a:pt x="952" y="91"/>
                    <a:pt x="948" y="94"/>
                    <a:pt x="945" y="95"/>
                  </a:cubicBezTo>
                  <a:cubicBezTo>
                    <a:pt x="943" y="96"/>
                    <a:pt x="952" y="101"/>
                    <a:pt x="945" y="104"/>
                  </a:cubicBezTo>
                  <a:cubicBezTo>
                    <a:pt x="939" y="106"/>
                    <a:pt x="941" y="103"/>
                    <a:pt x="931" y="103"/>
                  </a:cubicBezTo>
                  <a:cubicBezTo>
                    <a:pt x="921" y="102"/>
                    <a:pt x="931" y="104"/>
                    <a:pt x="928" y="105"/>
                  </a:cubicBezTo>
                  <a:cubicBezTo>
                    <a:pt x="926" y="106"/>
                    <a:pt x="922" y="103"/>
                    <a:pt x="919" y="101"/>
                  </a:cubicBezTo>
                  <a:cubicBezTo>
                    <a:pt x="917" y="100"/>
                    <a:pt x="909" y="104"/>
                    <a:pt x="897" y="103"/>
                  </a:cubicBezTo>
                  <a:cubicBezTo>
                    <a:pt x="885" y="103"/>
                    <a:pt x="889" y="98"/>
                    <a:pt x="889" y="98"/>
                  </a:cubicBezTo>
                  <a:cubicBezTo>
                    <a:pt x="889" y="98"/>
                    <a:pt x="887" y="99"/>
                    <a:pt x="881" y="101"/>
                  </a:cubicBezTo>
                  <a:cubicBezTo>
                    <a:pt x="876" y="103"/>
                    <a:pt x="880" y="106"/>
                    <a:pt x="878" y="109"/>
                  </a:cubicBezTo>
                  <a:cubicBezTo>
                    <a:pt x="877" y="112"/>
                    <a:pt x="874" y="113"/>
                    <a:pt x="872" y="112"/>
                  </a:cubicBezTo>
                  <a:cubicBezTo>
                    <a:pt x="869" y="111"/>
                    <a:pt x="857" y="106"/>
                    <a:pt x="853" y="100"/>
                  </a:cubicBezTo>
                  <a:cubicBezTo>
                    <a:pt x="850" y="93"/>
                    <a:pt x="852" y="94"/>
                    <a:pt x="853" y="94"/>
                  </a:cubicBezTo>
                  <a:cubicBezTo>
                    <a:pt x="855" y="94"/>
                    <a:pt x="860" y="91"/>
                    <a:pt x="858" y="88"/>
                  </a:cubicBezTo>
                  <a:cubicBezTo>
                    <a:pt x="857" y="86"/>
                    <a:pt x="858" y="84"/>
                    <a:pt x="856" y="79"/>
                  </a:cubicBezTo>
                  <a:cubicBezTo>
                    <a:pt x="854" y="75"/>
                    <a:pt x="854" y="75"/>
                    <a:pt x="848" y="71"/>
                  </a:cubicBezTo>
                  <a:cubicBezTo>
                    <a:pt x="843" y="68"/>
                    <a:pt x="835" y="70"/>
                    <a:pt x="832" y="70"/>
                  </a:cubicBezTo>
                  <a:cubicBezTo>
                    <a:pt x="830" y="70"/>
                    <a:pt x="826" y="70"/>
                    <a:pt x="822" y="68"/>
                  </a:cubicBezTo>
                  <a:cubicBezTo>
                    <a:pt x="819" y="65"/>
                    <a:pt x="814" y="69"/>
                    <a:pt x="812" y="71"/>
                  </a:cubicBezTo>
                  <a:cubicBezTo>
                    <a:pt x="810" y="74"/>
                    <a:pt x="814" y="74"/>
                    <a:pt x="810" y="79"/>
                  </a:cubicBezTo>
                  <a:cubicBezTo>
                    <a:pt x="806" y="83"/>
                    <a:pt x="797" y="81"/>
                    <a:pt x="789" y="81"/>
                  </a:cubicBezTo>
                  <a:cubicBezTo>
                    <a:pt x="782" y="81"/>
                    <a:pt x="777" y="77"/>
                    <a:pt x="771" y="77"/>
                  </a:cubicBezTo>
                  <a:cubicBezTo>
                    <a:pt x="765" y="76"/>
                    <a:pt x="770" y="74"/>
                    <a:pt x="768" y="71"/>
                  </a:cubicBezTo>
                  <a:cubicBezTo>
                    <a:pt x="767" y="69"/>
                    <a:pt x="766" y="71"/>
                    <a:pt x="763" y="71"/>
                  </a:cubicBezTo>
                  <a:cubicBezTo>
                    <a:pt x="759" y="71"/>
                    <a:pt x="751" y="70"/>
                    <a:pt x="743" y="69"/>
                  </a:cubicBezTo>
                  <a:cubicBezTo>
                    <a:pt x="735" y="67"/>
                    <a:pt x="739" y="70"/>
                    <a:pt x="736" y="70"/>
                  </a:cubicBezTo>
                  <a:cubicBezTo>
                    <a:pt x="733" y="71"/>
                    <a:pt x="729" y="72"/>
                    <a:pt x="728" y="73"/>
                  </a:cubicBezTo>
                  <a:cubicBezTo>
                    <a:pt x="727" y="73"/>
                    <a:pt x="724" y="72"/>
                    <a:pt x="724" y="70"/>
                  </a:cubicBezTo>
                  <a:cubicBezTo>
                    <a:pt x="724" y="68"/>
                    <a:pt x="723" y="66"/>
                    <a:pt x="720" y="65"/>
                  </a:cubicBezTo>
                  <a:cubicBezTo>
                    <a:pt x="717" y="63"/>
                    <a:pt x="712" y="67"/>
                    <a:pt x="712" y="67"/>
                  </a:cubicBezTo>
                  <a:cubicBezTo>
                    <a:pt x="712" y="67"/>
                    <a:pt x="708" y="64"/>
                    <a:pt x="705" y="62"/>
                  </a:cubicBezTo>
                  <a:cubicBezTo>
                    <a:pt x="702" y="61"/>
                    <a:pt x="702" y="61"/>
                    <a:pt x="696" y="63"/>
                  </a:cubicBezTo>
                  <a:cubicBezTo>
                    <a:pt x="691" y="65"/>
                    <a:pt x="699" y="67"/>
                    <a:pt x="697" y="69"/>
                  </a:cubicBezTo>
                  <a:cubicBezTo>
                    <a:pt x="694" y="70"/>
                    <a:pt x="691" y="70"/>
                    <a:pt x="686" y="72"/>
                  </a:cubicBezTo>
                  <a:cubicBezTo>
                    <a:pt x="680" y="74"/>
                    <a:pt x="680" y="75"/>
                    <a:pt x="674" y="76"/>
                  </a:cubicBezTo>
                  <a:cubicBezTo>
                    <a:pt x="667" y="77"/>
                    <a:pt x="667" y="77"/>
                    <a:pt x="663" y="77"/>
                  </a:cubicBezTo>
                  <a:cubicBezTo>
                    <a:pt x="660" y="78"/>
                    <a:pt x="654" y="82"/>
                    <a:pt x="654" y="82"/>
                  </a:cubicBezTo>
                  <a:cubicBezTo>
                    <a:pt x="654" y="82"/>
                    <a:pt x="659" y="76"/>
                    <a:pt x="663" y="75"/>
                  </a:cubicBezTo>
                  <a:cubicBezTo>
                    <a:pt x="667" y="74"/>
                    <a:pt x="665" y="72"/>
                    <a:pt x="667" y="71"/>
                  </a:cubicBezTo>
                  <a:cubicBezTo>
                    <a:pt x="670" y="70"/>
                    <a:pt x="678" y="70"/>
                    <a:pt x="681" y="67"/>
                  </a:cubicBezTo>
                  <a:cubicBezTo>
                    <a:pt x="685" y="64"/>
                    <a:pt x="685" y="63"/>
                    <a:pt x="689" y="61"/>
                  </a:cubicBezTo>
                  <a:cubicBezTo>
                    <a:pt x="693" y="59"/>
                    <a:pt x="696" y="58"/>
                    <a:pt x="698" y="56"/>
                  </a:cubicBezTo>
                  <a:cubicBezTo>
                    <a:pt x="701" y="53"/>
                    <a:pt x="702" y="53"/>
                    <a:pt x="702" y="53"/>
                  </a:cubicBezTo>
                  <a:cubicBezTo>
                    <a:pt x="702" y="53"/>
                    <a:pt x="709" y="49"/>
                    <a:pt x="710" y="49"/>
                  </a:cubicBezTo>
                  <a:cubicBezTo>
                    <a:pt x="711" y="49"/>
                    <a:pt x="720" y="46"/>
                    <a:pt x="722" y="43"/>
                  </a:cubicBezTo>
                  <a:cubicBezTo>
                    <a:pt x="724" y="40"/>
                    <a:pt x="726" y="40"/>
                    <a:pt x="726" y="39"/>
                  </a:cubicBezTo>
                  <a:cubicBezTo>
                    <a:pt x="726" y="37"/>
                    <a:pt x="723" y="36"/>
                    <a:pt x="721" y="35"/>
                  </a:cubicBezTo>
                  <a:cubicBezTo>
                    <a:pt x="719" y="35"/>
                    <a:pt x="720" y="34"/>
                    <a:pt x="722" y="34"/>
                  </a:cubicBezTo>
                  <a:cubicBezTo>
                    <a:pt x="723" y="34"/>
                    <a:pt x="724" y="34"/>
                    <a:pt x="727" y="34"/>
                  </a:cubicBezTo>
                  <a:cubicBezTo>
                    <a:pt x="731" y="33"/>
                    <a:pt x="728" y="31"/>
                    <a:pt x="725" y="29"/>
                  </a:cubicBezTo>
                  <a:cubicBezTo>
                    <a:pt x="722" y="28"/>
                    <a:pt x="724" y="28"/>
                    <a:pt x="719" y="26"/>
                  </a:cubicBezTo>
                  <a:cubicBezTo>
                    <a:pt x="715" y="24"/>
                    <a:pt x="721" y="24"/>
                    <a:pt x="721" y="23"/>
                  </a:cubicBezTo>
                  <a:cubicBezTo>
                    <a:pt x="721" y="22"/>
                    <a:pt x="712" y="22"/>
                    <a:pt x="711" y="22"/>
                  </a:cubicBezTo>
                  <a:cubicBezTo>
                    <a:pt x="710" y="22"/>
                    <a:pt x="719" y="20"/>
                    <a:pt x="701" y="16"/>
                  </a:cubicBezTo>
                  <a:cubicBezTo>
                    <a:pt x="682" y="13"/>
                    <a:pt x="688" y="16"/>
                    <a:pt x="678" y="17"/>
                  </a:cubicBezTo>
                  <a:cubicBezTo>
                    <a:pt x="669" y="19"/>
                    <a:pt x="673" y="20"/>
                    <a:pt x="667" y="20"/>
                  </a:cubicBezTo>
                  <a:cubicBezTo>
                    <a:pt x="661" y="19"/>
                    <a:pt x="666" y="16"/>
                    <a:pt x="669" y="12"/>
                  </a:cubicBezTo>
                  <a:cubicBezTo>
                    <a:pt x="673" y="8"/>
                    <a:pt x="664" y="9"/>
                    <a:pt x="659" y="9"/>
                  </a:cubicBezTo>
                  <a:cubicBezTo>
                    <a:pt x="653" y="8"/>
                    <a:pt x="660" y="7"/>
                    <a:pt x="660" y="3"/>
                  </a:cubicBezTo>
                  <a:cubicBezTo>
                    <a:pt x="660" y="0"/>
                    <a:pt x="654" y="2"/>
                    <a:pt x="644" y="1"/>
                  </a:cubicBezTo>
                  <a:cubicBezTo>
                    <a:pt x="635" y="1"/>
                    <a:pt x="636" y="1"/>
                    <a:pt x="629" y="3"/>
                  </a:cubicBezTo>
                  <a:cubicBezTo>
                    <a:pt x="623" y="5"/>
                    <a:pt x="623" y="10"/>
                    <a:pt x="621" y="12"/>
                  </a:cubicBezTo>
                  <a:cubicBezTo>
                    <a:pt x="618" y="14"/>
                    <a:pt x="625" y="19"/>
                    <a:pt x="623" y="20"/>
                  </a:cubicBezTo>
                  <a:cubicBezTo>
                    <a:pt x="622" y="21"/>
                    <a:pt x="615" y="19"/>
                    <a:pt x="608" y="20"/>
                  </a:cubicBezTo>
                  <a:cubicBezTo>
                    <a:pt x="600" y="22"/>
                    <a:pt x="609" y="25"/>
                    <a:pt x="604" y="25"/>
                  </a:cubicBezTo>
                  <a:cubicBezTo>
                    <a:pt x="600" y="26"/>
                    <a:pt x="601" y="26"/>
                    <a:pt x="599" y="26"/>
                  </a:cubicBezTo>
                  <a:cubicBezTo>
                    <a:pt x="596" y="26"/>
                    <a:pt x="581" y="29"/>
                    <a:pt x="578" y="25"/>
                  </a:cubicBezTo>
                  <a:cubicBezTo>
                    <a:pt x="575" y="22"/>
                    <a:pt x="557" y="30"/>
                    <a:pt x="552" y="31"/>
                  </a:cubicBezTo>
                  <a:cubicBezTo>
                    <a:pt x="547" y="32"/>
                    <a:pt x="536" y="37"/>
                    <a:pt x="524" y="37"/>
                  </a:cubicBezTo>
                  <a:cubicBezTo>
                    <a:pt x="512" y="38"/>
                    <a:pt x="518" y="41"/>
                    <a:pt x="515" y="44"/>
                  </a:cubicBezTo>
                  <a:cubicBezTo>
                    <a:pt x="513" y="47"/>
                    <a:pt x="506" y="50"/>
                    <a:pt x="501" y="53"/>
                  </a:cubicBezTo>
                  <a:cubicBezTo>
                    <a:pt x="497" y="56"/>
                    <a:pt x="502" y="62"/>
                    <a:pt x="496" y="64"/>
                  </a:cubicBezTo>
                  <a:cubicBezTo>
                    <a:pt x="490" y="66"/>
                    <a:pt x="489" y="67"/>
                    <a:pt x="485" y="67"/>
                  </a:cubicBezTo>
                  <a:cubicBezTo>
                    <a:pt x="481" y="67"/>
                    <a:pt x="476" y="68"/>
                    <a:pt x="465" y="68"/>
                  </a:cubicBezTo>
                  <a:cubicBezTo>
                    <a:pt x="454" y="67"/>
                    <a:pt x="448" y="70"/>
                    <a:pt x="447" y="71"/>
                  </a:cubicBezTo>
                  <a:cubicBezTo>
                    <a:pt x="446" y="71"/>
                    <a:pt x="446" y="73"/>
                    <a:pt x="447" y="76"/>
                  </a:cubicBezTo>
                  <a:cubicBezTo>
                    <a:pt x="447" y="78"/>
                    <a:pt x="448" y="77"/>
                    <a:pt x="449" y="80"/>
                  </a:cubicBezTo>
                  <a:cubicBezTo>
                    <a:pt x="450" y="84"/>
                    <a:pt x="448" y="83"/>
                    <a:pt x="448" y="86"/>
                  </a:cubicBezTo>
                  <a:cubicBezTo>
                    <a:pt x="448" y="88"/>
                    <a:pt x="455" y="90"/>
                    <a:pt x="457" y="90"/>
                  </a:cubicBezTo>
                  <a:cubicBezTo>
                    <a:pt x="459" y="91"/>
                    <a:pt x="459" y="92"/>
                    <a:pt x="462" y="94"/>
                  </a:cubicBezTo>
                  <a:cubicBezTo>
                    <a:pt x="465" y="95"/>
                    <a:pt x="463" y="95"/>
                    <a:pt x="463" y="98"/>
                  </a:cubicBezTo>
                  <a:cubicBezTo>
                    <a:pt x="463" y="102"/>
                    <a:pt x="461" y="101"/>
                    <a:pt x="453" y="99"/>
                  </a:cubicBezTo>
                  <a:cubicBezTo>
                    <a:pt x="445" y="97"/>
                    <a:pt x="451" y="95"/>
                    <a:pt x="446" y="92"/>
                  </a:cubicBezTo>
                  <a:cubicBezTo>
                    <a:pt x="441" y="88"/>
                    <a:pt x="439" y="91"/>
                    <a:pt x="435" y="88"/>
                  </a:cubicBezTo>
                  <a:cubicBezTo>
                    <a:pt x="430" y="86"/>
                    <a:pt x="429" y="86"/>
                    <a:pt x="428" y="86"/>
                  </a:cubicBezTo>
                  <a:cubicBezTo>
                    <a:pt x="427" y="86"/>
                    <a:pt x="426" y="87"/>
                    <a:pt x="424" y="89"/>
                  </a:cubicBezTo>
                  <a:cubicBezTo>
                    <a:pt x="422" y="90"/>
                    <a:pt x="424" y="92"/>
                    <a:pt x="427" y="95"/>
                  </a:cubicBezTo>
                  <a:cubicBezTo>
                    <a:pt x="430" y="98"/>
                    <a:pt x="426" y="97"/>
                    <a:pt x="425" y="97"/>
                  </a:cubicBezTo>
                  <a:cubicBezTo>
                    <a:pt x="424" y="97"/>
                    <a:pt x="416" y="94"/>
                    <a:pt x="412" y="95"/>
                  </a:cubicBezTo>
                  <a:cubicBezTo>
                    <a:pt x="408" y="95"/>
                    <a:pt x="410" y="99"/>
                    <a:pt x="412" y="101"/>
                  </a:cubicBezTo>
                  <a:cubicBezTo>
                    <a:pt x="413" y="103"/>
                    <a:pt x="418" y="104"/>
                    <a:pt x="423" y="105"/>
                  </a:cubicBezTo>
                  <a:cubicBezTo>
                    <a:pt x="427" y="106"/>
                    <a:pt x="427" y="106"/>
                    <a:pt x="428" y="108"/>
                  </a:cubicBezTo>
                  <a:cubicBezTo>
                    <a:pt x="429" y="110"/>
                    <a:pt x="434" y="111"/>
                    <a:pt x="434" y="111"/>
                  </a:cubicBezTo>
                  <a:cubicBezTo>
                    <a:pt x="434" y="111"/>
                    <a:pt x="429" y="113"/>
                    <a:pt x="425" y="110"/>
                  </a:cubicBezTo>
                  <a:cubicBezTo>
                    <a:pt x="421" y="107"/>
                    <a:pt x="420" y="109"/>
                    <a:pt x="415" y="107"/>
                  </a:cubicBezTo>
                  <a:cubicBezTo>
                    <a:pt x="409" y="106"/>
                    <a:pt x="406" y="106"/>
                    <a:pt x="405" y="105"/>
                  </a:cubicBezTo>
                  <a:cubicBezTo>
                    <a:pt x="404" y="103"/>
                    <a:pt x="405" y="103"/>
                    <a:pt x="402" y="99"/>
                  </a:cubicBezTo>
                  <a:cubicBezTo>
                    <a:pt x="400" y="94"/>
                    <a:pt x="404" y="97"/>
                    <a:pt x="405" y="94"/>
                  </a:cubicBezTo>
                  <a:cubicBezTo>
                    <a:pt x="406" y="91"/>
                    <a:pt x="408" y="85"/>
                    <a:pt x="406" y="83"/>
                  </a:cubicBezTo>
                  <a:cubicBezTo>
                    <a:pt x="403" y="82"/>
                    <a:pt x="403" y="79"/>
                    <a:pt x="402" y="77"/>
                  </a:cubicBezTo>
                  <a:cubicBezTo>
                    <a:pt x="400" y="76"/>
                    <a:pt x="396" y="77"/>
                    <a:pt x="396" y="79"/>
                  </a:cubicBezTo>
                  <a:cubicBezTo>
                    <a:pt x="396" y="81"/>
                    <a:pt x="398" y="82"/>
                    <a:pt x="400" y="81"/>
                  </a:cubicBezTo>
                  <a:cubicBezTo>
                    <a:pt x="401" y="81"/>
                    <a:pt x="400" y="83"/>
                    <a:pt x="400" y="84"/>
                  </a:cubicBezTo>
                  <a:cubicBezTo>
                    <a:pt x="400" y="85"/>
                    <a:pt x="400" y="87"/>
                    <a:pt x="399" y="89"/>
                  </a:cubicBezTo>
                  <a:cubicBezTo>
                    <a:pt x="398" y="91"/>
                    <a:pt x="397" y="93"/>
                    <a:pt x="393" y="96"/>
                  </a:cubicBezTo>
                  <a:cubicBezTo>
                    <a:pt x="389" y="99"/>
                    <a:pt x="389" y="98"/>
                    <a:pt x="385" y="99"/>
                  </a:cubicBezTo>
                  <a:cubicBezTo>
                    <a:pt x="381" y="100"/>
                    <a:pt x="386" y="103"/>
                    <a:pt x="388" y="107"/>
                  </a:cubicBezTo>
                  <a:cubicBezTo>
                    <a:pt x="390" y="111"/>
                    <a:pt x="390" y="109"/>
                    <a:pt x="392" y="116"/>
                  </a:cubicBezTo>
                  <a:cubicBezTo>
                    <a:pt x="394" y="122"/>
                    <a:pt x="390" y="122"/>
                    <a:pt x="387" y="125"/>
                  </a:cubicBezTo>
                  <a:cubicBezTo>
                    <a:pt x="385" y="128"/>
                    <a:pt x="390" y="130"/>
                    <a:pt x="390" y="134"/>
                  </a:cubicBezTo>
                  <a:cubicBezTo>
                    <a:pt x="390" y="138"/>
                    <a:pt x="392" y="138"/>
                    <a:pt x="395" y="138"/>
                  </a:cubicBezTo>
                  <a:cubicBezTo>
                    <a:pt x="398" y="138"/>
                    <a:pt x="403" y="137"/>
                    <a:pt x="409" y="137"/>
                  </a:cubicBezTo>
                  <a:cubicBezTo>
                    <a:pt x="415" y="137"/>
                    <a:pt x="413" y="139"/>
                    <a:pt x="416" y="140"/>
                  </a:cubicBezTo>
                  <a:cubicBezTo>
                    <a:pt x="419" y="140"/>
                    <a:pt x="421" y="141"/>
                    <a:pt x="423" y="145"/>
                  </a:cubicBezTo>
                  <a:cubicBezTo>
                    <a:pt x="426" y="149"/>
                    <a:pt x="426" y="151"/>
                    <a:pt x="423" y="152"/>
                  </a:cubicBezTo>
                  <a:cubicBezTo>
                    <a:pt x="421" y="154"/>
                    <a:pt x="421" y="154"/>
                    <a:pt x="423" y="159"/>
                  </a:cubicBezTo>
                  <a:cubicBezTo>
                    <a:pt x="425" y="164"/>
                    <a:pt x="433" y="162"/>
                    <a:pt x="433" y="162"/>
                  </a:cubicBezTo>
                  <a:cubicBezTo>
                    <a:pt x="433" y="162"/>
                    <a:pt x="428" y="165"/>
                    <a:pt x="425" y="164"/>
                  </a:cubicBezTo>
                  <a:cubicBezTo>
                    <a:pt x="423" y="163"/>
                    <a:pt x="418" y="159"/>
                    <a:pt x="420" y="156"/>
                  </a:cubicBezTo>
                  <a:cubicBezTo>
                    <a:pt x="421" y="152"/>
                    <a:pt x="419" y="150"/>
                    <a:pt x="417" y="146"/>
                  </a:cubicBezTo>
                  <a:cubicBezTo>
                    <a:pt x="415" y="143"/>
                    <a:pt x="412" y="143"/>
                    <a:pt x="407" y="143"/>
                  </a:cubicBezTo>
                  <a:cubicBezTo>
                    <a:pt x="403" y="144"/>
                    <a:pt x="399" y="146"/>
                    <a:pt x="397" y="146"/>
                  </a:cubicBezTo>
                  <a:cubicBezTo>
                    <a:pt x="395" y="147"/>
                    <a:pt x="402" y="156"/>
                    <a:pt x="398" y="159"/>
                  </a:cubicBezTo>
                  <a:cubicBezTo>
                    <a:pt x="393" y="163"/>
                    <a:pt x="394" y="167"/>
                    <a:pt x="388" y="170"/>
                  </a:cubicBezTo>
                  <a:cubicBezTo>
                    <a:pt x="382" y="174"/>
                    <a:pt x="380" y="174"/>
                    <a:pt x="380" y="179"/>
                  </a:cubicBezTo>
                  <a:cubicBezTo>
                    <a:pt x="379" y="183"/>
                    <a:pt x="373" y="179"/>
                    <a:pt x="367" y="179"/>
                  </a:cubicBezTo>
                  <a:cubicBezTo>
                    <a:pt x="361" y="178"/>
                    <a:pt x="352" y="176"/>
                    <a:pt x="351" y="174"/>
                  </a:cubicBezTo>
                  <a:cubicBezTo>
                    <a:pt x="350" y="173"/>
                    <a:pt x="352" y="173"/>
                    <a:pt x="356" y="173"/>
                  </a:cubicBezTo>
                  <a:cubicBezTo>
                    <a:pt x="359" y="173"/>
                    <a:pt x="361" y="175"/>
                    <a:pt x="365" y="176"/>
                  </a:cubicBezTo>
                  <a:cubicBezTo>
                    <a:pt x="370" y="176"/>
                    <a:pt x="370" y="171"/>
                    <a:pt x="372" y="168"/>
                  </a:cubicBezTo>
                  <a:cubicBezTo>
                    <a:pt x="374" y="165"/>
                    <a:pt x="379" y="164"/>
                    <a:pt x="380" y="162"/>
                  </a:cubicBezTo>
                  <a:cubicBezTo>
                    <a:pt x="382" y="161"/>
                    <a:pt x="385" y="156"/>
                    <a:pt x="383" y="155"/>
                  </a:cubicBezTo>
                  <a:cubicBezTo>
                    <a:pt x="382" y="153"/>
                    <a:pt x="388" y="149"/>
                    <a:pt x="387" y="147"/>
                  </a:cubicBezTo>
                  <a:cubicBezTo>
                    <a:pt x="386" y="145"/>
                    <a:pt x="380" y="142"/>
                    <a:pt x="380" y="140"/>
                  </a:cubicBezTo>
                  <a:cubicBezTo>
                    <a:pt x="380" y="139"/>
                    <a:pt x="379" y="134"/>
                    <a:pt x="379" y="131"/>
                  </a:cubicBezTo>
                  <a:cubicBezTo>
                    <a:pt x="379" y="128"/>
                    <a:pt x="379" y="125"/>
                    <a:pt x="378" y="122"/>
                  </a:cubicBezTo>
                  <a:cubicBezTo>
                    <a:pt x="377" y="119"/>
                    <a:pt x="380" y="119"/>
                    <a:pt x="381" y="117"/>
                  </a:cubicBezTo>
                  <a:cubicBezTo>
                    <a:pt x="382" y="115"/>
                    <a:pt x="379" y="112"/>
                    <a:pt x="378" y="109"/>
                  </a:cubicBezTo>
                  <a:cubicBezTo>
                    <a:pt x="378" y="107"/>
                    <a:pt x="375" y="106"/>
                    <a:pt x="374" y="104"/>
                  </a:cubicBezTo>
                  <a:cubicBezTo>
                    <a:pt x="373" y="102"/>
                    <a:pt x="375" y="101"/>
                    <a:pt x="376" y="100"/>
                  </a:cubicBezTo>
                  <a:cubicBezTo>
                    <a:pt x="378" y="99"/>
                    <a:pt x="380" y="95"/>
                    <a:pt x="380" y="88"/>
                  </a:cubicBezTo>
                  <a:cubicBezTo>
                    <a:pt x="380" y="82"/>
                    <a:pt x="380" y="82"/>
                    <a:pt x="375" y="82"/>
                  </a:cubicBezTo>
                  <a:cubicBezTo>
                    <a:pt x="370" y="82"/>
                    <a:pt x="371" y="81"/>
                    <a:pt x="368" y="81"/>
                  </a:cubicBezTo>
                  <a:cubicBezTo>
                    <a:pt x="366" y="81"/>
                    <a:pt x="360" y="80"/>
                    <a:pt x="360" y="80"/>
                  </a:cubicBezTo>
                  <a:cubicBezTo>
                    <a:pt x="360" y="80"/>
                    <a:pt x="361" y="79"/>
                    <a:pt x="362" y="78"/>
                  </a:cubicBezTo>
                  <a:cubicBezTo>
                    <a:pt x="363" y="78"/>
                    <a:pt x="365" y="78"/>
                    <a:pt x="366" y="76"/>
                  </a:cubicBezTo>
                  <a:cubicBezTo>
                    <a:pt x="366" y="75"/>
                    <a:pt x="368" y="76"/>
                    <a:pt x="371" y="74"/>
                  </a:cubicBezTo>
                  <a:cubicBezTo>
                    <a:pt x="374" y="73"/>
                    <a:pt x="371" y="68"/>
                    <a:pt x="361" y="69"/>
                  </a:cubicBezTo>
                  <a:cubicBezTo>
                    <a:pt x="351" y="70"/>
                    <a:pt x="359" y="74"/>
                    <a:pt x="359" y="75"/>
                  </a:cubicBezTo>
                  <a:cubicBezTo>
                    <a:pt x="359" y="77"/>
                    <a:pt x="360" y="79"/>
                    <a:pt x="359" y="80"/>
                  </a:cubicBezTo>
                  <a:cubicBezTo>
                    <a:pt x="359" y="82"/>
                    <a:pt x="357" y="80"/>
                    <a:pt x="354" y="80"/>
                  </a:cubicBezTo>
                  <a:cubicBezTo>
                    <a:pt x="351" y="81"/>
                    <a:pt x="348" y="87"/>
                    <a:pt x="348" y="89"/>
                  </a:cubicBezTo>
                  <a:cubicBezTo>
                    <a:pt x="348" y="92"/>
                    <a:pt x="344" y="101"/>
                    <a:pt x="339" y="104"/>
                  </a:cubicBezTo>
                  <a:cubicBezTo>
                    <a:pt x="334" y="107"/>
                    <a:pt x="333" y="107"/>
                    <a:pt x="331" y="109"/>
                  </a:cubicBezTo>
                  <a:cubicBezTo>
                    <a:pt x="329" y="111"/>
                    <a:pt x="333" y="114"/>
                    <a:pt x="334" y="115"/>
                  </a:cubicBezTo>
                  <a:cubicBezTo>
                    <a:pt x="335" y="115"/>
                    <a:pt x="334" y="116"/>
                    <a:pt x="335" y="121"/>
                  </a:cubicBezTo>
                  <a:cubicBezTo>
                    <a:pt x="335" y="125"/>
                    <a:pt x="333" y="125"/>
                    <a:pt x="331" y="127"/>
                  </a:cubicBezTo>
                  <a:cubicBezTo>
                    <a:pt x="329" y="130"/>
                    <a:pt x="333" y="131"/>
                    <a:pt x="335" y="131"/>
                  </a:cubicBezTo>
                  <a:cubicBezTo>
                    <a:pt x="336" y="131"/>
                    <a:pt x="337" y="132"/>
                    <a:pt x="341" y="134"/>
                  </a:cubicBezTo>
                  <a:cubicBezTo>
                    <a:pt x="345" y="136"/>
                    <a:pt x="343" y="137"/>
                    <a:pt x="345" y="140"/>
                  </a:cubicBezTo>
                  <a:cubicBezTo>
                    <a:pt x="346" y="143"/>
                    <a:pt x="348" y="142"/>
                    <a:pt x="349" y="143"/>
                  </a:cubicBezTo>
                  <a:cubicBezTo>
                    <a:pt x="350" y="143"/>
                    <a:pt x="348" y="151"/>
                    <a:pt x="341" y="150"/>
                  </a:cubicBezTo>
                  <a:cubicBezTo>
                    <a:pt x="334" y="150"/>
                    <a:pt x="337" y="147"/>
                    <a:pt x="330" y="143"/>
                  </a:cubicBezTo>
                  <a:cubicBezTo>
                    <a:pt x="323" y="140"/>
                    <a:pt x="321" y="138"/>
                    <a:pt x="317" y="137"/>
                  </a:cubicBezTo>
                  <a:cubicBezTo>
                    <a:pt x="314" y="137"/>
                    <a:pt x="315" y="138"/>
                    <a:pt x="313" y="135"/>
                  </a:cubicBezTo>
                  <a:cubicBezTo>
                    <a:pt x="311" y="132"/>
                    <a:pt x="308" y="133"/>
                    <a:pt x="305" y="132"/>
                  </a:cubicBezTo>
                  <a:cubicBezTo>
                    <a:pt x="302" y="131"/>
                    <a:pt x="298" y="131"/>
                    <a:pt x="293" y="129"/>
                  </a:cubicBezTo>
                  <a:cubicBezTo>
                    <a:pt x="288" y="127"/>
                    <a:pt x="286" y="130"/>
                    <a:pt x="280" y="130"/>
                  </a:cubicBezTo>
                  <a:cubicBezTo>
                    <a:pt x="274" y="130"/>
                    <a:pt x="280" y="128"/>
                    <a:pt x="280" y="126"/>
                  </a:cubicBezTo>
                  <a:cubicBezTo>
                    <a:pt x="280" y="124"/>
                    <a:pt x="279" y="123"/>
                    <a:pt x="276" y="123"/>
                  </a:cubicBezTo>
                  <a:cubicBezTo>
                    <a:pt x="273" y="123"/>
                    <a:pt x="269" y="118"/>
                    <a:pt x="269" y="117"/>
                  </a:cubicBezTo>
                  <a:cubicBezTo>
                    <a:pt x="268" y="115"/>
                    <a:pt x="261" y="118"/>
                    <a:pt x="261" y="121"/>
                  </a:cubicBezTo>
                  <a:cubicBezTo>
                    <a:pt x="260" y="123"/>
                    <a:pt x="265" y="126"/>
                    <a:pt x="267" y="126"/>
                  </a:cubicBezTo>
                  <a:cubicBezTo>
                    <a:pt x="270" y="126"/>
                    <a:pt x="269" y="129"/>
                    <a:pt x="270" y="130"/>
                  </a:cubicBezTo>
                  <a:cubicBezTo>
                    <a:pt x="271" y="130"/>
                    <a:pt x="276" y="129"/>
                    <a:pt x="276" y="129"/>
                  </a:cubicBezTo>
                  <a:cubicBezTo>
                    <a:pt x="276" y="129"/>
                    <a:pt x="277" y="135"/>
                    <a:pt x="277" y="137"/>
                  </a:cubicBezTo>
                  <a:cubicBezTo>
                    <a:pt x="277" y="138"/>
                    <a:pt x="282" y="141"/>
                    <a:pt x="282" y="142"/>
                  </a:cubicBezTo>
                  <a:cubicBezTo>
                    <a:pt x="281" y="144"/>
                    <a:pt x="275" y="147"/>
                    <a:pt x="275" y="147"/>
                  </a:cubicBezTo>
                  <a:cubicBezTo>
                    <a:pt x="275" y="147"/>
                    <a:pt x="274" y="149"/>
                    <a:pt x="271" y="149"/>
                  </a:cubicBezTo>
                  <a:cubicBezTo>
                    <a:pt x="269" y="149"/>
                    <a:pt x="267" y="148"/>
                    <a:pt x="267" y="148"/>
                  </a:cubicBezTo>
                  <a:cubicBezTo>
                    <a:pt x="267" y="148"/>
                    <a:pt x="267" y="144"/>
                    <a:pt x="266" y="142"/>
                  </a:cubicBezTo>
                  <a:cubicBezTo>
                    <a:pt x="264" y="140"/>
                    <a:pt x="263" y="142"/>
                    <a:pt x="262" y="142"/>
                  </a:cubicBezTo>
                  <a:cubicBezTo>
                    <a:pt x="260" y="142"/>
                    <a:pt x="256" y="145"/>
                    <a:pt x="253" y="146"/>
                  </a:cubicBezTo>
                  <a:cubicBezTo>
                    <a:pt x="251" y="146"/>
                    <a:pt x="250" y="146"/>
                    <a:pt x="248" y="146"/>
                  </a:cubicBezTo>
                  <a:cubicBezTo>
                    <a:pt x="245" y="146"/>
                    <a:pt x="242" y="147"/>
                    <a:pt x="238" y="147"/>
                  </a:cubicBezTo>
                  <a:cubicBezTo>
                    <a:pt x="233" y="147"/>
                    <a:pt x="232" y="148"/>
                    <a:pt x="232" y="152"/>
                  </a:cubicBezTo>
                  <a:cubicBezTo>
                    <a:pt x="232" y="155"/>
                    <a:pt x="227" y="152"/>
                    <a:pt x="225" y="151"/>
                  </a:cubicBezTo>
                  <a:cubicBezTo>
                    <a:pt x="222" y="150"/>
                    <a:pt x="220" y="151"/>
                    <a:pt x="220" y="151"/>
                  </a:cubicBezTo>
                  <a:cubicBezTo>
                    <a:pt x="222" y="148"/>
                    <a:pt x="222" y="148"/>
                    <a:pt x="222" y="148"/>
                  </a:cubicBezTo>
                  <a:cubicBezTo>
                    <a:pt x="222" y="148"/>
                    <a:pt x="224" y="144"/>
                    <a:pt x="223" y="142"/>
                  </a:cubicBezTo>
                  <a:cubicBezTo>
                    <a:pt x="222" y="140"/>
                    <a:pt x="216" y="144"/>
                    <a:pt x="213" y="145"/>
                  </a:cubicBezTo>
                  <a:cubicBezTo>
                    <a:pt x="211" y="145"/>
                    <a:pt x="211" y="149"/>
                    <a:pt x="209" y="149"/>
                  </a:cubicBezTo>
                  <a:cubicBezTo>
                    <a:pt x="207" y="149"/>
                    <a:pt x="208" y="146"/>
                    <a:pt x="208" y="146"/>
                  </a:cubicBezTo>
                  <a:cubicBezTo>
                    <a:pt x="208" y="146"/>
                    <a:pt x="196" y="152"/>
                    <a:pt x="192" y="153"/>
                  </a:cubicBezTo>
                  <a:cubicBezTo>
                    <a:pt x="189" y="154"/>
                    <a:pt x="182" y="156"/>
                    <a:pt x="181" y="158"/>
                  </a:cubicBezTo>
                  <a:cubicBezTo>
                    <a:pt x="179" y="160"/>
                    <a:pt x="179" y="161"/>
                    <a:pt x="177" y="161"/>
                  </a:cubicBezTo>
                  <a:cubicBezTo>
                    <a:pt x="175" y="161"/>
                    <a:pt x="172" y="162"/>
                    <a:pt x="171" y="164"/>
                  </a:cubicBezTo>
                  <a:cubicBezTo>
                    <a:pt x="170" y="166"/>
                    <a:pt x="169" y="172"/>
                    <a:pt x="163" y="173"/>
                  </a:cubicBezTo>
                  <a:cubicBezTo>
                    <a:pt x="157" y="173"/>
                    <a:pt x="155" y="172"/>
                    <a:pt x="153" y="171"/>
                  </a:cubicBezTo>
                  <a:cubicBezTo>
                    <a:pt x="150" y="169"/>
                    <a:pt x="152" y="168"/>
                    <a:pt x="150" y="167"/>
                  </a:cubicBezTo>
                  <a:cubicBezTo>
                    <a:pt x="149" y="166"/>
                    <a:pt x="149" y="164"/>
                    <a:pt x="149" y="163"/>
                  </a:cubicBezTo>
                  <a:cubicBezTo>
                    <a:pt x="149" y="162"/>
                    <a:pt x="150" y="161"/>
                    <a:pt x="155" y="160"/>
                  </a:cubicBezTo>
                  <a:cubicBezTo>
                    <a:pt x="159" y="159"/>
                    <a:pt x="162" y="159"/>
                    <a:pt x="162" y="157"/>
                  </a:cubicBezTo>
                  <a:cubicBezTo>
                    <a:pt x="162" y="155"/>
                    <a:pt x="159" y="156"/>
                    <a:pt x="158" y="153"/>
                  </a:cubicBezTo>
                  <a:cubicBezTo>
                    <a:pt x="156" y="149"/>
                    <a:pt x="154" y="146"/>
                    <a:pt x="150" y="146"/>
                  </a:cubicBezTo>
                  <a:cubicBezTo>
                    <a:pt x="146" y="146"/>
                    <a:pt x="138" y="144"/>
                    <a:pt x="136" y="144"/>
                  </a:cubicBezTo>
                  <a:cubicBezTo>
                    <a:pt x="133" y="144"/>
                    <a:pt x="133" y="146"/>
                    <a:pt x="136" y="150"/>
                  </a:cubicBezTo>
                  <a:cubicBezTo>
                    <a:pt x="139" y="154"/>
                    <a:pt x="139" y="151"/>
                    <a:pt x="140" y="153"/>
                  </a:cubicBezTo>
                  <a:cubicBezTo>
                    <a:pt x="141" y="155"/>
                    <a:pt x="139" y="158"/>
                    <a:pt x="136" y="162"/>
                  </a:cubicBezTo>
                  <a:cubicBezTo>
                    <a:pt x="133" y="166"/>
                    <a:pt x="135" y="167"/>
                    <a:pt x="137" y="167"/>
                  </a:cubicBezTo>
                  <a:cubicBezTo>
                    <a:pt x="139" y="167"/>
                    <a:pt x="144" y="168"/>
                    <a:pt x="144" y="173"/>
                  </a:cubicBezTo>
                  <a:cubicBezTo>
                    <a:pt x="143" y="179"/>
                    <a:pt x="141" y="180"/>
                    <a:pt x="141" y="182"/>
                  </a:cubicBezTo>
                  <a:cubicBezTo>
                    <a:pt x="141" y="183"/>
                    <a:pt x="139" y="182"/>
                    <a:pt x="137" y="181"/>
                  </a:cubicBezTo>
                  <a:cubicBezTo>
                    <a:pt x="136" y="180"/>
                    <a:pt x="132" y="182"/>
                    <a:pt x="132" y="182"/>
                  </a:cubicBezTo>
                  <a:cubicBezTo>
                    <a:pt x="135" y="180"/>
                    <a:pt x="135" y="180"/>
                    <a:pt x="135" y="180"/>
                  </a:cubicBezTo>
                  <a:cubicBezTo>
                    <a:pt x="135" y="180"/>
                    <a:pt x="133" y="176"/>
                    <a:pt x="129" y="175"/>
                  </a:cubicBezTo>
                  <a:cubicBezTo>
                    <a:pt x="125" y="175"/>
                    <a:pt x="123" y="177"/>
                    <a:pt x="123" y="177"/>
                  </a:cubicBezTo>
                  <a:cubicBezTo>
                    <a:pt x="123" y="177"/>
                    <a:pt x="117" y="182"/>
                    <a:pt x="115" y="183"/>
                  </a:cubicBezTo>
                  <a:cubicBezTo>
                    <a:pt x="112" y="184"/>
                    <a:pt x="108" y="187"/>
                    <a:pt x="105" y="189"/>
                  </a:cubicBezTo>
                  <a:cubicBezTo>
                    <a:pt x="103" y="192"/>
                    <a:pt x="106" y="195"/>
                    <a:pt x="106" y="196"/>
                  </a:cubicBezTo>
                  <a:cubicBezTo>
                    <a:pt x="106" y="197"/>
                    <a:pt x="109" y="202"/>
                    <a:pt x="109" y="202"/>
                  </a:cubicBezTo>
                  <a:cubicBezTo>
                    <a:pt x="109" y="202"/>
                    <a:pt x="103" y="203"/>
                    <a:pt x="101" y="202"/>
                  </a:cubicBezTo>
                  <a:cubicBezTo>
                    <a:pt x="100" y="202"/>
                    <a:pt x="99" y="202"/>
                    <a:pt x="96" y="201"/>
                  </a:cubicBezTo>
                  <a:cubicBezTo>
                    <a:pt x="93" y="200"/>
                    <a:pt x="91" y="202"/>
                    <a:pt x="89" y="202"/>
                  </a:cubicBezTo>
                  <a:cubicBezTo>
                    <a:pt x="87" y="202"/>
                    <a:pt x="88" y="199"/>
                    <a:pt x="88" y="199"/>
                  </a:cubicBezTo>
                  <a:cubicBezTo>
                    <a:pt x="86" y="196"/>
                    <a:pt x="86" y="196"/>
                    <a:pt x="86" y="196"/>
                  </a:cubicBezTo>
                  <a:cubicBezTo>
                    <a:pt x="86" y="196"/>
                    <a:pt x="83" y="194"/>
                    <a:pt x="79" y="194"/>
                  </a:cubicBezTo>
                  <a:cubicBezTo>
                    <a:pt x="76" y="194"/>
                    <a:pt x="79" y="197"/>
                    <a:pt x="77" y="198"/>
                  </a:cubicBezTo>
                  <a:cubicBezTo>
                    <a:pt x="76" y="198"/>
                    <a:pt x="78" y="201"/>
                    <a:pt x="79" y="203"/>
                  </a:cubicBezTo>
                  <a:cubicBezTo>
                    <a:pt x="80" y="205"/>
                    <a:pt x="81" y="206"/>
                    <a:pt x="86" y="206"/>
                  </a:cubicBezTo>
                  <a:cubicBezTo>
                    <a:pt x="90" y="206"/>
                    <a:pt x="89" y="209"/>
                    <a:pt x="89" y="213"/>
                  </a:cubicBezTo>
                  <a:cubicBezTo>
                    <a:pt x="89" y="216"/>
                    <a:pt x="82" y="213"/>
                    <a:pt x="79" y="212"/>
                  </a:cubicBezTo>
                  <a:cubicBezTo>
                    <a:pt x="77" y="211"/>
                    <a:pt x="71" y="207"/>
                    <a:pt x="69" y="207"/>
                  </a:cubicBezTo>
                  <a:cubicBezTo>
                    <a:pt x="66" y="206"/>
                    <a:pt x="63" y="204"/>
                    <a:pt x="63" y="201"/>
                  </a:cubicBezTo>
                  <a:cubicBezTo>
                    <a:pt x="64" y="197"/>
                    <a:pt x="63" y="201"/>
                    <a:pt x="63" y="200"/>
                  </a:cubicBezTo>
                  <a:cubicBezTo>
                    <a:pt x="63" y="198"/>
                    <a:pt x="59" y="191"/>
                    <a:pt x="60" y="190"/>
                  </a:cubicBezTo>
                  <a:cubicBezTo>
                    <a:pt x="60" y="188"/>
                    <a:pt x="63" y="183"/>
                    <a:pt x="57" y="182"/>
                  </a:cubicBezTo>
                  <a:cubicBezTo>
                    <a:pt x="52" y="180"/>
                    <a:pt x="50" y="177"/>
                    <a:pt x="47" y="176"/>
                  </a:cubicBezTo>
                  <a:cubicBezTo>
                    <a:pt x="45" y="175"/>
                    <a:pt x="39" y="167"/>
                    <a:pt x="39" y="167"/>
                  </a:cubicBezTo>
                  <a:cubicBezTo>
                    <a:pt x="39" y="167"/>
                    <a:pt x="44" y="170"/>
                    <a:pt x="47" y="173"/>
                  </a:cubicBezTo>
                  <a:cubicBezTo>
                    <a:pt x="51" y="175"/>
                    <a:pt x="55" y="174"/>
                    <a:pt x="61" y="175"/>
                  </a:cubicBezTo>
                  <a:cubicBezTo>
                    <a:pt x="66" y="177"/>
                    <a:pt x="67" y="177"/>
                    <a:pt x="78" y="181"/>
                  </a:cubicBezTo>
                  <a:cubicBezTo>
                    <a:pt x="89" y="184"/>
                    <a:pt x="99" y="180"/>
                    <a:pt x="108" y="177"/>
                  </a:cubicBezTo>
                  <a:cubicBezTo>
                    <a:pt x="118" y="175"/>
                    <a:pt x="116" y="168"/>
                    <a:pt x="115" y="165"/>
                  </a:cubicBezTo>
                  <a:cubicBezTo>
                    <a:pt x="115" y="163"/>
                    <a:pt x="110" y="156"/>
                    <a:pt x="107" y="155"/>
                  </a:cubicBezTo>
                  <a:cubicBezTo>
                    <a:pt x="103" y="153"/>
                    <a:pt x="101" y="153"/>
                    <a:pt x="94" y="150"/>
                  </a:cubicBezTo>
                  <a:cubicBezTo>
                    <a:pt x="87" y="146"/>
                    <a:pt x="77" y="141"/>
                    <a:pt x="71" y="138"/>
                  </a:cubicBezTo>
                  <a:cubicBezTo>
                    <a:pt x="65" y="135"/>
                    <a:pt x="65" y="137"/>
                    <a:pt x="57" y="137"/>
                  </a:cubicBezTo>
                  <a:cubicBezTo>
                    <a:pt x="49" y="137"/>
                    <a:pt x="50" y="137"/>
                    <a:pt x="49" y="136"/>
                  </a:cubicBezTo>
                  <a:cubicBezTo>
                    <a:pt x="48" y="135"/>
                    <a:pt x="41" y="131"/>
                    <a:pt x="36" y="132"/>
                  </a:cubicBezTo>
                  <a:cubicBezTo>
                    <a:pt x="36" y="132"/>
                    <a:pt x="37" y="131"/>
                    <a:pt x="38" y="131"/>
                  </a:cubicBezTo>
                  <a:cubicBezTo>
                    <a:pt x="39" y="131"/>
                    <a:pt x="39" y="131"/>
                    <a:pt x="43" y="131"/>
                  </a:cubicBezTo>
                  <a:cubicBezTo>
                    <a:pt x="47" y="131"/>
                    <a:pt x="46" y="131"/>
                    <a:pt x="47" y="130"/>
                  </a:cubicBezTo>
                  <a:cubicBezTo>
                    <a:pt x="47" y="129"/>
                    <a:pt x="46" y="128"/>
                    <a:pt x="42" y="128"/>
                  </a:cubicBezTo>
                  <a:cubicBezTo>
                    <a:pt x="38" y="127"/>
                    <a:pt x="40" y="127"/>
                    <a:pt x="37" y="127"/>
                  </a:cubicBezTo>
                  <a:cubicBezTo>
                    <a:pt x="34" y="126"/>
                    <a:pt x="33" y="129"/>
                    <a:pt x="32" y="129"/>
                  </a:cubicBezTo>
                  <a:cubicBezTo>
                    <a:pt x="32" y="129"/>
                    <a:pt x="32" y="129"/>
                    <a:pt x="32" y="129"/>
                  </a:cubicBezTo>
                  <a:cubicBezTo>
                    <a:pt x="32" y="129"/>
                    <a:pt x="31" y="130"/>
                    <a:pt x="31" y="130"/>
                  </a:cubicBezTo>
                  <a:cubicBezTo>
                    <a:pt x="30" y="132"/>
                    <a:pt x="29" y="133"/>
                    <a:pt x="27" y="134"/>
                  </a:cubicBezTo>
                  <a:cubicBezTo>
                    <a:pt x="22" y="136"/>
                    <a:pt x="19" y="138"/>
                    <a:pt x="16" y="140"/>
                  </a:cubicBezTo>
                  <a:cubicBezTo>
                    <a:pt x="14" y="143"/>
                    <a:pt x="11" y="143"/>
                    <a:pt x="10" y="143"/>
                  </a:cubicBezTo>
                  <a:cubicBezTo>
                    <a:pt x="10" y="144"/>
                    <a:pt x="10" y="144"/>
                    <a:pt x="10" y="144"/>
                  </a:cubicBezTo>
                  <a:cubicBezTo>
                    <a:pt x="10" y="144"/>
                    <a:pt x="10" y="144"/>
                    <a:pt x="10" y="144"/>
                  </a:cubicBezTo>
                  <a:cubicBezTo>
                    <a:pt x="10" y="144"/>
                    <a:pt x="10" y="144"/>
                    <a:pt x="10" y="145"/>
                  </a:cubicBezTo>
                  <a:cubicBezTo>
                    <a:pt x="12" y="150"/>
                    <a:pt x="14" y="152"/>
                    <a:pt x="17" y="154"/>
                  </a:cubicBezTo>
                  <a:cubicBezTo>
                    <a:pt x="17" y="155"/>
                    <a:pt x="18" y="155"/>
                    <a:pt x="19" y="156"/>
                  </a:cubicBezTo>
                  <a:cubicBezTo>
                    <a:pt x="21" y="157"/>
                    <a:pt x="22" y="159"/>
                    <a:pt x="22" y="161"/>
                  </a:cubicBezTo>
                  <a:cubicBezTo>
                    <a:pt x="22" y="163"/>
                    <a:pt x="21" y="165"/>
                    <a:pt x="20" y="166"/>
                  </a:cubicBezTo>
                  <a:cubicBezTo>
                    <a:pt x="19" y="167"/>
                    <a:pt x="18" y="168"/>
                    <a:pt x="18" y="168"/>
                  </a:cubicBezTo>
                  <a:cubicBezTo>
                    <a:pt x="18" y="170"/>
                    <a:pt x="17" y="170"/>
                    <a:pt x="17" y="171"/>
                  </a:cubicBezTo>
                  <a:cubicBezTo>
                    <a:pt x="17" y="172"/>
                    <a:pt x="17" y="172"/>
                    <a:pt x="17" y="172"/>
                  </a:cubicBezTo>
                  <a:cubicBezTo>
                    <a:pt x="17" y="172"/>
                    <a:pt x="17" y="173"/>
                    <a:pt x="18" y="174"/>
                  </a:cubicBezTo>
                  <a:cubicBezTo>
                    <a:pt x="22" y="178"/>
                    <a:pt x="24" y="183"/>
                    <a:pt x="24" y="186"/>
                  </a:cubicBezTo>
                  <a:cubicBezTo>
                    <a:pt x="24" y="188"/>
                    <a:pt x="24" y="189"/>
                    <a:pt x="23" y="190"/>
                  </a:cubicBezTo>
                  <a:cubicBezTo>
                    <a:pt x="22" y="191"/>
                    <a:pt x="21" y="192"/>
                    <a:pt x="21" y="193"/>
                  </a:cubicBezTo>
                  <a:cubicBezTo>
                    <a:pt x="21" y="194"/>
                    <a:pt x="22" y="194"/>
                    <a:pt x="22" y="195"/>
                  </a:cubicBezTo>
                  <a:cubicBezTo>
                    <a:pt x="22" y="196"/>
                    <a:pt x="23" y="197"/>
                    <a:pt x="23" y="198"/>
                  </a:cubicBezTo>
                  <a:cubicBezTo>
                    <a:pt x="23" y="199"/>
                    <a:pt x="23" y="199"/>
                    <a:pt x="23" y="199"/>
                  </a:cubicBezTo>
                  <a:cubicBezTo>
                    <a:pt x="23" y="200"/>
                    <a:pt x="23" y="200"/>
                    <a:pt x="24" y="200"/>
                  </a:cubicBezTo>
                  <a:cubicBezTo>
                    <a:pt x="25" y="201"/>
                    <a:pt x="26" y="202"/>
                    <a:pt x="26" y="203"/>
                  </a:cubicBezTo>
                  <a:cubicBezTo>
                    <a:pt x="25" y="204"/>
                    <a:pt x="25" y="205"/>
                    <a:pt x="25" y="206"/>
                  </a:cubicBezTo>
                  <a:cubicBezTo>
                    <a:pt x="25" y="206"/>
                    <a:pt x="25" y="206"/>
                    <a:pt x="25" y="206"/>
                  </a:cubicBezTo>
                  <a:cubicBezTo>
                    <a:pt x="26" y="207"/>
                    <a:pt x="28" y="208"/>
                    <a:pt x="28" y="211"/>
                  </a:cubicBezTo>
                  <a:cubicBezTo>
                    <a:pt x="28" y="213"/>
                    <a:pt x="28" y="214"/>
                    <a:pt x="27" y="215"/>
                  </a:cubicBezTo>
                  <a:cubicBezTo>
                    <a:pt x="26" y="215"/>
                    <a:pt x="25" y="216"/>
                    <a:pt x="25" y="216"/>
                  </a:cubicBezTo>
                  <a:cubicBezTo>
                    <a:pt x="27" y="217"/>
                    <a:pt x="29" y="218"/>
                    <a:pt x="30" y="219"/>
                  </a:cubicBezTo>
                  <a:cubicBezTo>
                    <a:pt x="33" y="220"/>
                    <a:pt x="35" y="222"/>
                    <a:pt x="35" y="225"/>
                  </a:cubicBezTo>
                  <a:cubicBezTo>
                    <a:pt x="35" y="228"/>
                    <a:pt x="33" y="231"/>
                    <a:pt x="31" y="233"/>
                  </a:cubicBezTo>
                  <a:cubicBezTo>
                    <a:pt x="28" y="236"/>
                    <a:pt x="26" y="238"/>
                    <a:pt x="24" y="240"/>
                  </a:cubicBezTo>
                  <a:cubicBezTo>
                    <a:pt x="21" y="244"/>
                    <a:pt x="16" y="248"/>
                    <a:pt x="13" y="251"/>
                  </a:cubicBezTo>
                  <a:cubicBezTo>
                    <a:pt x="13" y="252"/>
                    <a:pt x="12" y="253"/>
                    <a:pt x="11" y="254"/>
                  </a:cubicBezTo>
                  <a:cubicBezTo>
                    <a:pt x="14" y="253"/>
                    <a:pt x="9" y="258"/>
                    <a:pt x="10" y="259"/>
                  </a:cubicBezTo>
                  <a:cubicBezTo>
                    <a:pt x="11" y="261"/>
                    <a:pt x="15" y="260"/>
                    <a:pt x="19" y="261"/>
                  </a:cubicBezTo>
                  <a:cubicBezTo>
                    <a:pt x="22" y="262"/>
                    <a:pt x="21" y="263"/>
                    <a:pt x="18" y="263"/>
                  </a:cubicBezTo>
                  <a:cubicBezTo>
                    <a:pt x="15" y="262"/>
                    <a:pt x="14" y="264"/>
                    <a:pt x="12" y="265"/>
                  </a:cubicBezTo>
                  <a:cubicBezTo>
                    <a:pt x="10" y="265"/>
                    <a:pt x="9" y="265"/>
                    <a:pt x="8" y="266"/>
                  </a:cubicBezTo>
                  <a:cubicBezTo>
                    <a:pt x="8" y="268"/>
                    <a:pt x="8" y="273"/>
                    <a:pt x="4" y="277"/>
                  </a:cubicBezTo>
                  <a:cubicBezTo>
                    <a:pt x="3" y="278"/>
                    <a:pt x="3" y="279"/>
                    <a:pt x="3" y="279"/>
                  </a:cubicBezTo>
                  <a:cubicBezTo>
                    <a:pt x="2" y="280"/>
                    <a:pt x="4" y="282"/>
                    <a:pt x="4" y="287"/>
                  </a:cubicBezTo>
                  <a:cubicBezTo>
                    <a:pt x="4" y="288"/>
                    <a:pt x="3" y="289"/>
                    <a:pt x="3" y="290"/>
                  </a:cubicBezTo>
                  <a:cubicBezTo>
                    <a:pt x="2" y="291"/>
                    <a:pt x="1" y="292"/>
                    <a:pt x="1" y="292"/>
                  </a:cubicBezTo>
                  <a:cubicBezTo>
                    <a:pt x="1" y="292"/>
                    <a:pt x="1" y="292"/>
                    <a:pt x="0" y="292"/>
                  </a:cubicBezTo>
                  <a:cubicBezTo>
                    <a:pt x="0" y="293"/>
                    <a:pt x="1" y="295"/>
                    <a:pt x="3" y="299"/>
                  </a:cubicBezTo>
                  <a:cubicBezTo>
                    <a:pt x="7" y="305"/>
                    <a:pt x="10" y="309"/>
                    <a:pt x="13" y="311"/>
                  </a:cubicBezTo>
                  <a:cubicBezTo>
                    <a:pt x="16" y="313"/>
                    <a:pt x="19" y="314"/>
                    <a:pt x="23" y="314"/>
                  </a:cubicBezTo>
                  <a:cubicBezTo>
                    <a:pt x="26" y="314"/>
                    <a:pt x="28" y="314"/>
                    <a:pt x="30" y="315"/>
                  </a:cubicBezTo>
                  <a:cubicBezTo>
                    <a:pt x="32" y="316"/>
                    <a:pt x="32" y="318"/>
                    <a:pt x="33" y="320"/>
                  </a:cubicBezTo>
                  <a:cubicBezTo>
                    <a:pt x="34" y="323"/>
                    <a:pt x="35" y="325"/>
                    <a:pt x="37" y="328"/>
                  </a:cubicBezTo>
                  <a:cubicBezTo>
                    <a:pt x="40" y="331"/>
                    <a:pt x="42" y="333"/>
                    <a:pt x="44" y="335"/>
                  </a:cubicBezTo>
                  <a:cubicBezTo>
                    <a:pt x="45" y="338"/>
                    <a:pt x="47" y="339"/>
                    <a:pt x="47" y="342"/>
                  </a:cubicBezTo>
                  <a:cubicBezTo>
                    <a:pt x="47" y="343"/>
                    <a:pt x="46" y="344"/>
                    <a:pt x="45" y="345"/>
                  </a:cubicBezTo>
                  <a:cubicBezTo>
                    <a:pt x="44" y="346"/>
                    <a:pt x="43" y="346"/>
                    <a:pt x="42" y="346"/>
                  </a:cubicBezTo>
                  <a:cubicBezTo>
                    <a:pt x="40" y="346"/>
                    <a:pt x="37" y="345"/>
                    <a:pt x="36" y="344"/>
                  </a:cubicBezTo>
                  <a:cubicBezTo>
                    <a:pt x="36" y="345"/>
                    <a:pt x="36" y="345"/>
                    <a:pt x="36" y="346"/>
                  </a:cubicBezTo>
                  <a:cubicBezTo>
                    <a:pt x="37" y="350"/>
                    <a:pt x="37" y="354"/>
                    <a:pt x="38" y="355"/>
                  </a:cubicBezTo>
                  <a:cubicBezTo>
                    <a:pt x="38" y="356"/>
                    <a:pt x="38" y="356"/>
                    <a:pt x="38" y="356"/>
                  </a:cubicBezTo>
                  <a:cubicBezTo>
                    <a:pt x="38" y="356"/>
                    <a:pt x="38" y="356"/>
                    <a:pt x="39" y="356"/>
                  </a:cubicBezTo>
                  <a:cubicBezTo>
                    <a:pt x="40" y="356"/>
                    <a:pt x="41" y="356"/>
                    <a:pt x="42" y="356"/>
                  </a:cubicBezTo>
                  <a:cubicBezTo>
                    <a:pt x="44" y="355"/>
                    <a:pt x="45" y="355"/>
                    <a:pt x="46" y="355"/>
                  </a:cubicBezTo>
                  <a:cubicBezTo>
                    <a:pt x="55" y="355"/>
                    <a:pt x="60" y="361"/>
                    <a:pt x="63" y="364"/>
                  </a:cubicBezTo>
                  <a:cubicBezTo>
                    <a:pt x="74" y="375"/>
                    <a:pt x="74" y="375"/>
                    <a:pt x="74" y="375"/>
                  </a:cubicBezTo>
                  <a:cubicBezTo>
                    <a:pt x="75" y="376"/>
                    <a:pt x="75" y="376"/>
                    <a:pt x="77" y="376"/>
                  </a:cubicBezTo>
                  <a:cubicBezTo>
                    <a:pt x="79" y="377"/>
                    <a:pt x="83" y="377"/>
                    <a:pt x="89" y="379"/>
                  </a:cubicBezTo>
                  <a:cubicBezTo>
                    <a:pt x="96" y="380"/>
                    <a:pt x="98" y="380"/>
                    <a:pt x="101" y="381"/>
                  </a:cubicBezTo>
                  <a:cubicBezTo>
                    <a:pt x="103" y="382"/>
                    <a:pt x="104" y="383"/>
                    <a:pt x="106" y="385"/>
                  </a:cubicBezTo>
                  <a:cubicBezTo>
                    <a:pt x="107" y="386"/>
                    <a:pt x="107" y="387"/>
                    <a:pt x="107" y="388"/>
                  </a:cubicBezTo>
                  <a:cubicBezTo>
                    <a:pt x="107" y="390"/>
                    <a:pt x="106" y="392"/>
                    <a:pt x="105" y="393"/>
                  </a:cubicBezTo>
                  <a:cubicBezTo>
                    <a:pt x="104" y="394"/>
                    <a:pt x="104" y="394"/>
                    <a:pt x="104" y="395"/>
                  </a:cubicBezTo>
                  <a:cubicBezTo>
                    <a:pt x="104" y="395"/>
                    <a:pt x="106" y="396"/>
                    <a:pt x="107" y="397"/>
                  </a:cubicBezTo>
                  <a:cubicBezTo>
                    <a:pt x="108" y="397"/>
                    <a:pt x="109" y="398"/>
                    <a:pt x="109" y="399"/>
                  </a:cubicBezTo>
                  <a:cubicBezTo>
                    <a:pt x="109" y="401"/>
                    <a:pt x="108" y="401"/>
                    <a:pt x="107" y="402"/>
                  </a:cubicBezTo>
                  <a:cubicBezTo>
                    <a:pt x="107" y="402"/>
                    <a:pt x="106" y="403"/>
                    <a:pt x="105" y="403"/>
                  </a:cubicBezTo>
                  <a:cubicBezTo>
                    <a:pt x="103" y="405"/>
                    <a:pt x="100" y="405"/>
                    <a:pt x="98" y="406"/>
                  </a:cubicBezTo>
                  <a:cubicBezTo>
                    <a:pt x="95" y="407"/>
                    <a:pt x="94" y="408"/>
                    <a:pt x="94" y="408"/>
                  </a:cubicBezTo>
                  <a:cubicBezTo>
                    <a:pt x="94" y="408"/>
                    <a:pt x="94" y="408"/>
                    <a:pt x="94" y="408"/>
                  </a:cubicBezTo>
                  <a:cubicBezTo>
                    <a:pt x="94" y="409"/>
                    <a:pt x="94" y="409"/>
                    <a:pt x="94" y="409"/>
                  </a:cubicBezTo>
                  <a:cubicBezTo>
                    <a:pt x="94" y="409"/>
                    <a:pt x="95" y="410"/>
                    <a:pt x="95" y="410"/>
                  </a:cubicBezTo>
                  <a:cubicBezTo>
                    <a:pt x="96" y="411"/>
                    <a:pt x="97" y="412"/>
                    <a:pt x="97" y="413"/>
                  </a:cubicBezTo>
                  <a:cubicBezTo>
                    <a:pt x="97" y="415"/>
                    <a:pt x="96" y="415"/>
                    <a:pt x="95" y="416"/>
                  </a:cubicBezTo>
                  <a:cubicBezTo>
                    <a:pt x="94" y="417"/>
                    <a:pt x="93" y="418"/>
                    <a:pt x="92" y="418"/>
                  </a:cubicBezTo>
                  <a:cubicBezTo>
                    <a:pt x="93" y="419"/>
                    <a:pt x="94" y="420"/>
                    <a:pt x="94" y="422"/>
                  </a:cubicBezTo>
                  <a:cubicBezTo>
                    <a:pt x="94" y="423"/>
                    <a:pt x="93" y="424"/>
                    <a:pt x="92" y="426"/>
                  </a:cubicBezTo>
                  <a:cubicBezTo>
                    <a:pt x="90" y="427"/>
                    <a:pt x="89" y="429"/>
                    <a:pt x="88" y="430"/>
                  </a:cubicBezTo>
                  <a:cubicBezTo>
                    <a:pt x="88" y="431"/>
                    <a:pt x="87" y="432"/>
                    <a:pt x="85" y="433"/>
                  </a:cubicBezTo>
                  <a:cubicBezTo>
                    <a:pt x="86" y="433"/>
                    <a:pt x="86" y="434"/>
                    <a:pt x="86" y="434"/>
                  </a:cubicBezTo>
                  <a:cubicBezTo>
                    <a:pt x="87" y="435"/>
                    <a:pt x="89" y="437"/>
                    <a:pt x="90" y="437"/>
                  </a:cubicBezTo>
                  <a:cubicBezTo>
                    <a:pt x="90" y="438"/>
                    <a:pt x="92" y="439"/>
                    <a:pt x="95" y="441"/>
                  </a:cubicBezTo>
                  <a:cubicBezTo>
                    <a:pt x="97" y="442"/>
                    <a:pt x="100" y="444"/>
                    <a:pt x="102" y="446"/>
                  </a:cubicBezTo>
                  <a:cubicBezTo>
                    <a:pt x="104" y="446"/>
                    <a:pt x="105" y="447"/>
                    <a:pt x="105" y="448"/>
                  </a:cubicBezTo>
                  <a:cubicBezTo>
                    <a:pt x="105" y="447"/>
                    <a:pt x="106" y="447"/>
                    <a:pt x="106" y="447"/>
                  </a:cubicBezTo>
                  <a:cubicBezTo>
                    <a:pt x="107" y="447"/>
                    <a:pt x="109" y="447"/>
                    <a:pt x="110" y="447"/>
                  </a:cubicBezTo>
                  <a:cubicBezTo>
                    <a:pt x="112" y="447"/>
                    <a:pt x="113" y="447"/>
                    <a:pt x="115" y="447"/>
                  </a:cubicBezTo>
                  <a:cubicBezTo>
                    <a:pt x="120" y="448"/>
                    <a:pt x="123" y="449"/>
                    <a:pt x="126" y="451"/>
                  </a:cubicBezTo>
                  <a:cubicBezTo>
                    <a:pt x="128" y="452"/>
                    <a:pt x="130" y="453"/>
                    <a:pt x="134" y="454"/>
                  </a:cubicBezTo>
                  <a:cubicBezTo>
                    <a:pt x="138" y="454"/>
                    <a:pt x="140" y="455"/>
                    <a:pt x="141" y="456"/>
                  </a:cubicBezTo>
                  <a:cubicBezTo>
                    <a:pt x="143" y="457"/>
                    <a:pt x="142" y="456"/>
                    <a:pt x="143" y="456"/>
                  </a:cubicBezTo>
                  <a:cubicBezTo>
                    <a:pt x="144" y="457"/>
                    <a:pt x="146" y="456"/>
                    <a:pt x="147" y="456"/>
                  </a:cubicBezTo>
                  <a:cubicBezTo>
                    <a:pt x="150" y="456"/>
                    <a:pt x="152" y="457"/>
                    <a:pt x="154" y="459"/>
                  </a:cubicBezTo>
                  <a:cubicBezTo>
                    <a:pt x="156" y="461"/>
                    <a:pt x="156" y="462"/>
                    <a:pt x="156" y="464"/>
                  </a:cubicBezTo>
                  <a:cubicBezTo>
                    <a:pt x="156" y="464"/>
                    <a:pt x="156" y="465"/>
                    <a:pt x="156" y="465"/>
                  </a:cubicBezTo>
                  <a:cubicBezTo>
                    <a:pt x="157" y="465"/>
                    <a:pt x="158" y="465"/>
                    <a:pt x="160" y="466"/>
                  </a:cubicBezTo>
                  <a:cubicBezTo>
                    <a:pt x="165" y="466"/>
                    <a:pt x="167" y="466"/>
                    <a:pt x="169" y="467"/>
                  </a:cubicBezTo>
                  <a:cubicBezTo>
                    <a:pt x="170" y="467"/>
                    <a:pt x="172" y="468"/>
                    <a:pt x="172" y="468"/>
                  </a:cubicBezTo>
                  <a:cubicBezTo>
                    <a:pt x="172" y="468"/>
                    <a:pt x="173" y="468"/>
                    <a:pt x="173" y="468"/>
                  </a:cubicBezTo>
                  <a:cubicBezTo>
                    <a:pt x="173" y="468"/>
                    <a:pt x="174" y="468"/>
                    <a:pt x="175" y="468"/>
                  </a:cubicBezTo>
                  <a:cubicBezTo>
                    <a:pt x="175" y="468"/>
                    <a:pt x="175" y="468"/>
                    <a:pt x="175" y="468"/>
                  </a:cubicBezTo>
                  <a:cubicBezTo>
                    <a:pt x="174" y="466"/>
                    <a:pt x="170" y="462"/>
                    <a:pt x="168" y="457"/>
                  </a:cubicBezTo>
                  <a:cubicBezTo>
                    <a:pt x="167" y="454"/>
                    <a:pt x="167" y="452"/>
                    <a:pt x="167" y="451"/>
                  </a:cubicBezTo>
                  <a:cubicBezTo>
                    <a:pt x="167" y="449"/>
                    <a:pt x="167" y="449"/>
                    <a:pt x="166" y="447"/>
                  </a:cubicBezTo>
                  <a:cubicBezTo>
                    <a:pt x="165" y="444"/>
                    <a:pt x="164" y="444"/>
                    <a:pt x="162" y="442"/>
                  </a:cubicBezTo>
                  <a:cubicBezTo>
                    <a:pt x="161" y="441"/>
                    <a:pt x="161" y="440"/>
                    <a:pt x="161" y="439"/>
                  </a:cubicBezTo>
                  <a:cubicBezTo>
                    <a:pt x="161" y="438"/>
                    <a:pt x="162" y="437"/>
                    <a:pt x="162" y="436"/>
                  </a:cubicBezTo>
                  <a:cubicBezTo>
                    <a:pt x="163" y="435"/>
                    <a:pt x="163" y="434"/>
                    <a:pt x="164" y="433"/>
                  </a:cubicBezTo>
                  <a:cubicBezTo>
                    <a:pt x="166" y="431"/>
                    <a:pt x="167" y="429"/>
                    <a:pt x="168" y="428"/>
                  </a:cubicBezTo>
                  <a:cubicBezTo>
                    <a:pt x="170" y="426"/>
                    <a:pt x="172" y="423"/>
                    <a:pt x="174" y="422"/>
                  </a:cubicBezTo>
                  <a:cubicBezTo>
                    <a:pt x="175" y="421"/>
                    <a:pt x="176" y="419"/>
                    <a:pt x="177" y="418"/>
                  </a:cubicBezTo>
                  <a:cubicBezTo>
                    <a:pt x="177" y="417"/>
                    <a:pt x="177" y="415"/>
                    <a:pt x="176" y="413"/>
                  </a:cubicBezTo>
                  <a:cubicBezTo>
                    <a:pt x="175" y="410"/>
                    <a:pt x="174" y="407"/>
                    <a:pt x="173" y="406"/>
                  </a:cubicBezTo>
                  <a:cubicBezTo>
                    <a:pt x="171" y="405"/>
                    <a:pt x="171" y="405"/>
                    <a:pt x="169" y="404"/>
                  </a:cubicBezTo>
                  <a:cubicBezTo>
                    <a:pt x="167" y="403"/>
                    <a:pt x="165" y="402"/>
                    <a:pt x="161" y="400"/>
                  </a:cubicBezTo>
                  <a:cubicBezTo>
                    <a:pt x="159" y="400"/>
                    <a:pt x="158" y="399"/>
                    <a:pt x="157" y="398"/>
                  </a:cubicBezTo>
                  <a:cubicBezTo>
                    <a:pt x="156" y="397"/>
                    <a:pt x="156" y="396"/>
                    <a:pt x="156" y="395"/>
                  </a:cubicBezTo>
                  <a:cubicBezTo>
                    <a:pt x="156" y="392"/>
                    <a:pt x="157" y="391"/>
                    <a:pt x="158" y="390"/>
                  </a:cubicBezTo>
                  <a:cubicBezTo>
                    <a:pt x="159" y="388"/>
                    <a:pt x="160" y="387"/>
                    <a:pt x="160" y="387"/>
                  </a:cubicBezTo>
                  <a:cubicBezTo>
                    <a:pt x="160" y="386"/>
                    <a:pt x="159" y="385"/>
                    <a:pt x="159" y="383"/>
                  </a:cubicBezTo>
                  <a:cubicBezTo>
                    <a:pt x="159" y="380"/>
                    <a:pt x="160" y="377"/>
                    <a:pt x="164" y="373"/>
                  </a:cubicBezTo>
                  <a:cubicBezTo>
                    <a:pt x="165" y="372"/>
                    <a:pt x="167" y="371"/>
                    <a:pt x="169" y="371"/>
                  </a:cubicBezTo>
                  <a:cubicBezTo>
                    <a:pt x="170" y="371"/>
                    <a:pt x="172" y="372"/>
                    <a:pt x="173" y="373"/>
                  </a:cubicBezTo>
                  <a:cubicBezTo>
                    <a:pt x="173" y="374"/>
                    <a:pt x="174" y="375"/>
                    <a:pt x="174" y="377"/>
                  </a:cubicBezTo>
                  <a:cubicBezTo>
                    <a:pt x="175" y="378"/>
                    <a:pt x="175" y="379"/>
                    <a:pt x="176" y="379"/>
                  </a:cubicBezTo>
                  <a:cubicBezTo>
                    <a:pt x="176" y="379"/>
                    <a:pt x="176" y="378"/>
                    <a:pt x="176" y="378"/>
                  </a:cubicBezTo>
                  <a:cubicBezTo>
                    <a:pt x="176" y="376"/>
                    <a:pt x="177" y="375"/>
                    <a:pt x="178" y="374"/>
                  </a:cubicBezTo>
                  <a:cubicBezTo>
                    <a:pt x="179" y="373"/>
                    <a:pt x="180" y="372"/>
                    <a:pt x="181" y="371"/>
                  </a:cubicBezTo>
                  <a:cubicBezTo>
                    <a:pt x="183" y="369"/>
                    <a:pt x="186" y="368"/>
                    <a:pt x="187" y="367"/>
                  </a:cubicBezTo>
                  <a:cubicBezTo>
                    <a:pt x="188" y="366"/>
                    <a:pt x="190" y="365"/>
                    <a:pt x="192" y="364"/>
                  </a:cubicBezTo>
                  <a:cubicBezTo>
                    <a:pt x="194" y="363"/>
                    <a:pt x="195" y="362"/>
                    <a:pt x="197" y="362"/>
                  </a:cubicBezTo>
                  <a:cubicBezTo>
                    <a:pt x="200" y="362"/>
                    <a:pt x="203" y="362"/>
                    <a:pt x="207" y="362"/>
                  </a:cubicBezTo>
                  <a:cubicBezTo>
                    <a:pt x="212" y="362"/>
                    <a:pt x="216" y="363"/>
                    <a:pt x="225" y="368"/>
                  </a:cubicBezTo>
                  <a:cubicBezTo>
                    <a:pt x="228" y="370"/>
                    <a:pt x="230" y="370"/>
                    <a:pt x="230" y="370"/>
                  </a:cubicBezTo>
                  <a:cubicBezTo>
                    <a:pt x="230" y="370"/>
                    <a:pt x="231" y="370"/>
                    <a:pt x="232" y="370"/>
                  </a:cubicBezTo>
                  <a:cubicBezTo>
                    <a:pt x="233" y="369"/>
                    <a:pt x="234" y="368"/>
                    <a:pt x="236" y="368"/>
                  </a:cubicBezTo>
                  <a:cubicBezTo>
                    <a:pt x="239" y="367"/>
                    <a:pt x="241" y="367"/>
                    <a:pt x="244" y="367"/>
                  </a:cubicBezTo>
                  <a:cubicBezTo>
                    <a:pt x="249" y="367"/>
                    <a:pt x="254" y="368"/>
                    <a:pt x="258" y="368"/>
                  </a:cubicBezTo>
                  <a:cubicBezTo>
                    <a:pt x="263" y="368"/>
                    <a:pt x="267" y="371"/>
                    <a:pt x="270" y="372"/>
                  </a:cubicBezTo>
                  <a:cubicBezTo>
                    <a:pt x="270" y="372"/>
                    <a:pt x="271" y="372"/>
                    <a:pt x="271" y="372"/>
                  </a:cubicBezTo>
                  <a:cubicBezTo>
                    <a:pt x="271" y="372"/>
                    <a:pt x="274" y="372"/>
                    <a:pt x="277" y="371"/>
                  </a:cubicBezTo>
                  <a:cubicBezTo>
                    <a:pt x="279" y="370"/>
                    <a:pt x="281" y="369"/>
                    <a:pt x="282" y="368"/>
                  </a:cubicBezTo>
                  <a:cubicBezTo>
                    <a:pt x="282" y="368"/>
                    <a:pt x="282" y="368"/>
                    <a:pt x="282" y="368"/>
                  </a:cubicBezTo>
                  <a:cubicBezTo>
                    <a:pt x="281" y="368"/>
                    <a:pt x="280" y="367"/>
                    <a:pt x="279" y="366"/>
                  </a:cubicBezTo>
                  <a:cubicBezTo>
                    <a:pt x="277" y="364"/>
                    <a:pt x="275" y="362"/>
                    <a:pt x="273" y="361"/>
                  </a:cubicBezTo>
                  <a:cubicBezTo>
                    <a:pt x="272" y="360"/>
                    <a:pt x="272" y="359"/>
                    <a:pt x="272" y="357"/>
                  </a:cubicBezTo>
                  <a:cubicBezTo>
                    <a:pt x="272" y="356"/>
                    <a:pt x="273" y="354"/>
                    <a:pt x="273" y="354"/>
                  </a:cubicBezTo>
                  <a:cubicBezTo>
                    <a:pt x="274" y="353"/>
                    <a:pt x="275" y="352"/>
                    <a:pt x="276" y="352"/>
                  </a:cubicBezTo>
                  <a:cubicBezTo>
                    <a:pt x="278" y="351"/>
                    <a:pt x="281" y="350"/>
                    <a:pt x="281" y="349"/>
                  </a:cubicBezTo>
                  <a:cubicBezTo>
                    <a:pt x="282" y="348"/>
                    <a:pt x="284" y="346"/>
                    <a:pt x="286" y="344"/>
                  </a:cubicBezTo>
                  <a:cubicBezTo>
                    <a:pt x="286" y="344"/>
                    <a:pt x="286" y="343"/>
                    <a:pt x="286" y="343"/>
                  </a:cubicBezTo>
                  <a:cubicBezTo>
                    <a:pt x="284" y="342"/>
                    <a:pt x="283" y="341"/>
                    <a:pt x="282" y="340"/>
                  </a:cubicBezTo>
                  <a:cubicBezTo>
                    <a:pt x="281" y="339"/>
                    <a:pt x="280" y="339"/>
                    <a:pt x="280" y="337"/>
                  </a:cubicBezTo>
                  <a:cubicBezTo>
                    <a:pt x="280" y="336"/>
                    <a:pt x="281" y="335"/>
                    <a:pt x="281" y="334"/>
                  </a:cubicBezTo>
                  <a:cubicBezTo>
                    <a:pt x="282" y="334"/>
                    <a:pt x="282" y="333"/>
                    <a:pt x="283" y="333"/>
                  </a:cubicBezTo>
                  <a:cubicBezTo>
                    <a:pt x="285" y="332"/>
                    <a:pt x="287" y="332"/>
                    <a:pt x="289" y="332"/>
                  </a:cubicBezTo>
                  <a:cubicBezTo>
                    <a:pt x="291" y="332"/>
                    <a:pt x="294" y="332"/>
                    <a:pt x="297" y="333"/>
                  </a:cubicBezTo>
                  <a:cubicBezTo>
                    <a:pt x="298" y="333"/>
                    <a:pt x="299" y="333"/>
                    <a:pt x="300" y="333"/>
                  </a:cubicBezTo>
                  <a:cubicBezTo>
                    <a:pt x="306" y="334"/>
                    <a:pt x="313" y="328"/>
                    <a:pt x="323" y="325"/>
                  </a:cubicBezTo>
                  <a:cubicBezTo>
                    <a:pt x="332" y="323"/>
                    <a:pt x="339" y="318"/>
                    <a:pt x="346" y="318"/>
                  </a:cubicBezTo>
                  <a:cubicBezTo>
                    <a:pt x="348" y="318"/>
                    <a:pt x="351" y="318"/>
                    <a:pt x="353" y="318"/>
                  </a:cubicBezTo>
                  <a:cubicBezTo>
                    <a:pt x="356" y="318"/>
                    <a:pt x="358" y="318"/>
                    <a:pt x="360" y="318"/>
                  </a:cubicBezTo>
                  <a:cubicBezTo>
                    <a:pt x="362" y="319"/>
                    <a:pt x="364" y="319"/>
                    <a:pt x="365" y="320"/>
                  </a:cubicBezTo>
                  <a:cubicBezTo>
                    <a:pt x="367" y="322"/>
                    <a:pt x="368" y="324"/>
                    <a:pt x="369" y="326"/>
                  </a:cubicBezTo>
                  <a:cubicBezTo>
                    <a:pt x="370" y="328"/>
                    <a:pt x="371" y="330"/>
                    <a:pt x="372" y="331"/>
                  </a:cubicBezTo>
                  <a:cubicBezTo>
                    <a:pt x="373" y="332"/>
                    <a:pt x="373" y="332"/>
                    <a:pt x="374" y="332"/>
                  </a:cubicBezTo>
                  <a:cubicBezTo>
                    <a:pt x="377" y="332"/>
                    <a:pt x="380" y="331"/>
                    <a:pt x="384" y="331"/>
                  </a:cubicBezTo>
                  <a:cubicBezTo>
                    <a:pt x="387" y="331"/>
                    <a:pt x="389" y="332"/>
                    <a:pt x="391" y="334"/>
                  </a:cubicBezTo>
                  <a:cubicBezTo>
                    <a:pt x="391" y="334"/>
                    <a:pt x="391" y="335"/>
                    <a:pt x="392" y="336"/>
                  </a:cubicBezTo>
                  <a:cubicBezTo>
                    <a:pt x="393" y="336"/>
                    <a:pt x="394" y="336"/>
                    <a:pt x="395" y="335"/>
                  </a:cubicBezTo>
                  <a:cubicBezTo>
                    <a:pt x="398" y="335"/>
                    <a:pt x="402" y="333"/>
                    <a:pt x="405" y="332"/>
                  </a:cubicBezTo>
                  <a:cubicBezTo>
                    <a:pt x="408" y="330"/>
                    <a:pt x="410" y="330"/>
                    <a:pt x="412" y="330"/>
                  </a:cubicBezTo>
                  <a:cubicBezTo>
                    <a:pt x="413" y="330"/>
                    <a:pt x="415" y="330"/>
                    <a:pt x="416" y="331"/>
                  </a:cubicBezTo>
                  <a:cubicBezTo>
                    <a:pt x="417" y="332"/>
                    <a:pt x="417" y="333"/>
                    <a:pt x="417" y="334"/>
                  </a:cubicBezTo>
                  <a:cubicBezTo>
                    <a:pt x="417" y="334"/>
                    <a:pt x="417" y="334"/>
                    <a:pt x="417" y="334"/>
                  </a:cubicBezTo>
                  <a:cubicBezTo>
                    <a:pt x="418" y="335"/>
                    <a:pt x="418" y="336"/>
                    <a:pt x="419" y="337"/>
                  </a:cubicBezTo>
                  <a:cubicBezTo>
                    <a:pt x="420" y="338"/>
                    <a:pt x="421" y="341"/>
                    <a:pt x="423" y="343"/>
                  </a:cubicBezTo>
                  <a:cubicBezTo>
                    <a:pt x="427" y="349"/>
                    <a:pt x="432" y="355"/>
                    <a:pt x="436" y="359"/>
                  </a:cubicBezTo>
                  <a:cubicBezTo>
                    <a:pt x="440" y="363"/>
                    <a:pt x="443" y="366"/>
                    <a:pt x="443" y="366"/>
                  </a:cubicBezTo>
                  <a:cubicBezTo>
                    <a:pt x="443" y="366"/>
                    <a:pt x="444" y="366"/>
                    <a:pt x="444" y="366"/>
                  </a:cubicBezTo>
                  <a:cubicBezTo>
                    <a:pt x="445" y="364"/>
                    <a:pt x="447" y="363"/>
                    <a:pt x="449" y="363"/>
                  </a:cubicBezTo>
                  <a:cubicBezTo>
                    <a:pt x="451" y="363"/>
                    <a:pt x="453" y="364"/>
                    <a:pt x="454" y="366"/>
                  </a:cubicBezTo>
                  <a:cubicBezTo>
                    <a:pt x="456" y="368"/>
                    <a:pt x="458" y="368"/>
                    <a:pt x="461" y="368"/>
                  </a:cubicBezTo>
                  <a:cubicBezTo>
                    <a:pt x="462" y="368"/>
                    <a:pt x="463" y="368"/>
                    <a:pt x="464" y="368"/>
                  </a:cubicBezTo>
                  <a:cubicBezTo>
                    <a:pt x="467" y="368"/>
                    <a:pt x="471" y="368"/>
                    <a:pt x="475" y="370"/>
                  </a:cubicBezTo>
                  <a:cubicBezTo>
                    <a:pt x="481" y="372"/>
                    <a:pt x="482" y="378"/>
                    <a:pt x="485" y="383"/>
                  </a:cubicBezTo>
                  <a:cubicBezTo>
                    <a:pt x="486" y="384"/>
                    <a:pt x="486" y="384"/>
                    <a:pt x="486" y="384"/>
                  </a:cubicBezTo>
                  <a:cubicBezTo>
                    <a:pt x="487" y="384"/>
                    <a:pt x="488" y="384"/>
                    <a:pt x="490" y="383"/>
                  </a:cubicBezTo>
                  <a:cubicBezTo>
                    <a:pt x="492" y="382"/>
                    <a:pt x="494" y="381"/>
                    <a:pt x="498" y="380"/>
                  </a:cubicBezTo>
                  <a:cubicBezTo>
                    <a:pt x="499" y="379"/>
                    <a:pt x="500" y="379"/>
                    <a:pt x="501" y="379"/>
                  </a:cubicBezTo>
                  <a:cubicBezTo>
                    <a:pt x="503" y="379"/>
                    <a:pt x="504" y="379"/>
                    <a:pt x="505" y="381"/>
                  </a:cubicBezTo>
                  <a:cubicBezTo>
                    <a:pt x="506" y="382"/>
                    <a:pt x="506" y="383"/>
                    <a:pt x="506" y="384"/>
                  </a:cubicBezTo>
                  <a:cubicBezTo>
                    <a:pt x="506" y="385"/>
                    <a:pt x="506" y="386"/>
                    <a:pt x="506" y="387"/>
                  </a:cubicBezTo>
                  <a:cubicBezTo>
                    <a:pt x="506" y="386"/>
                    <a:pt x="507" y="386"/>
                    <a:pt x="508" y="386"/>
                  </a:cubicBezTo>
                  <a:cubicBezTo>
                    <a:pt x="508" y="386"/>
                    <a:pt x="508" y="386"/>
                    <a:pt x="508" y="386"/>
                  </a:cubicBezTo>
                  <a:cubicBezTo>
                    <a:pt x="510" y="385"/>
                    <a:pt x="513" y="383"/>
                    <a:pt x="519" y="382"/>
                  </a:cubicBezTo>
                  <a:cubicBezTo>
                    <a:pt x="522" y="382"/>
                    <a:pt x="523" y="381"/>
                    <a:pt x="524" y="380"/>
                  </a:cubicBezTo>
                  <a:cubicBezTo>
                    <a:pt x="525" y="379"/>
                    <a:pt x="525" y="378"/>
                    <a:pt x="526" y="377"/>
                  </a:cubicBezTo>
                  <a:cubicBezTo>
                    <a:pt x="528" y="375"/>
                    <a:pt x="530" y="375"/>
                    <a:pt x="533" y="374"/>
                  </a:cubicBezTo>
                  <a:cubicBezTo>
                    <a:pt x="536" y="373"/>
                    <a:pt x="541" y="372"/>
                    <a:pt x="548" y="370"/>
                  </a:cubicBezTo>
                  <a:cubicBezTo>
                    <a:pt x="551" y="369"/>
                    <a:pt x="553" y="369"/>
                    <a:pt x="555" y="369"/>
                  </a:cubicBezTo>
                  <a:cubicBezTo>
                    <a:pt x="557" y="369"/>
                    <a:pt x="558" y="369"/>
                    <a:pt x="559" y="370"/>
                  </a:cubicBezTo>
                  <a:cubicBezTo>
                    <a:pt x="560" y="371"/>
                    <a:pt x="561" y="372"/>
                    <a:pt x="561" y="373"/>
                  </a:cubicBezTo>
                  <a:cubicBezTo>
                    <a:pt x="561" y="374"/>
                    <a:pt x="561" y="375"/>
                    <a:pt x="562" y="375"/>
                  </a:cubicBezTo>
                  <a:cubicBezTo>
                    <a:pt x="567" y="377"/>
                    <a:pt x="570" y="379"/>
                    <a:pt x="573" y="379"/>
                  </a:cubicBezTo>
                  <a:cubicBezTo>
                    <a:pt x="575" y="379"/>
                    <a:pt x="578" y="379"/>
                    <a:pt x="581" y="380"/>
                  </a:cubicBezTo>
                  <a:cubicBezTo>
                    <a:pt x="584" y="380"/>
                    <a:pt x="587" y="381"/>
                    <a:pt x="589" y="381"/>
                  </a:cubicBezTo>
                  <a:cubicBezTo>
                    <a:pt x="590" y="381"/>
                    <a:pt x="590" y="380"/>
                    <a:pt x="591" y="379"/>
                  </a:cubicBezTo>
                  <a:cubicBezTo>
                    <a:pt x="592" y="378"/>
                    <a:pt x="593" y="375"/>
                    <a:pt x="595" y="373"/>
                  </a:cubicBezTo>
                  <a:cubicBezTo>
                    <a:pt x="595" y="373"/>
                    <a:pt x="595" y="373"/>
                    <a:pt x="595" y="373"/>
                  </a:cubicBezTo>
                  <a:cubicBezTo>
                    <a:pt x="595" y="373"/>
                    <a:pt x="595" y="373"/>
                    <a:pt x="595" y="372"/>
                  </a:cubicBezTo>
                  <a:cubicBezTo>
                    <a:pt x="595" y="372"/>
                    <a:pt x="593" y="371"/>
                    <a:pt x="593" y="369"/>
                  </a:cubicBezTo>
                  <a:cubicBezTo>
                    <a:pt x="593" y="368"/>
                    <a:pt x="594" y="367"/>
                    <a:pt x="594" y="366"/>
                  </a:cubicBezTo>
                  <a:cubicBezTo>
                    <a:pt x="595" y="366"/>
                    <a:pt x="595" y="366"/>
                    <a:pt x="595" y="364"/>
                  </a:cubicBezTo>
                  <a:cubicBezTo>
                    <a:pt x="595" y="362"/>
                    <a:pt x="596" y="360"/>
                    <a:pt x="598" y="358"/>
                  </a:cubicBezTo>
                  <a:cubicBezTo>
                    <a:pt x="599" y="356"/>
                    <a:pt x="600" y="355"/>
                    <a:pt x="602" y="355"/>
                  </a:cubicBezTo>
                  <a:cubicBezTo>
                    <a:pt x="604" y="355"/>
                    <a:pt x="605" y="356"/>
                    <a:pt x="605" y="356"/>
                  </a:cubicBezTo>
                  <a:cubicBezTo>
                    <a:pt x="606" y="357"/>
                    <a:pt x="606" y="357"/>
                    <a:pt x="607" y="357"/>
                  </a:cubicBezTo>
                  <a:cubicBezTo>
                    <a:pt x="612" y="357"/>
                    <a:pt x="618" y="360"/>
                    <a:pt x="626" y="362"/>
                  </a:cubicBezTo>
                  <a:cubicBezTo>
                    <a:pt x="630" y="364"/>
                    <a:pt x="633" y="367"/>
                    <a:pt x="634" y="369"/>
                  </a:cubicBezTo>
                  <a:cubicBezTo>
                    <a:pt x="635" y="372"/>
                    <a:pt x="635" y="373"/>
                    <a:pt x="637" y="375"/>
                  </a:cubicBezTo>
                  <a:cubicBezTo>
                    <a:pt x="637" y="375"/>
                    <a:pt x="638" y="375"/>
                    <a:pt x="638" y="375"/>
                  </a:cubicBezTo>
                  <a:cubicBezTo>
                    <a:pt x="639" y="376"/>
                    <a:pt x="642" y="374"/>
                    <a:pt x="645" y="373"/>
                  </a:cubicBezTo>
                  <a:cubicBezTo>
                    <a:pt x="647" y="372"/>
                    <a:pt x="649" y="372"/>
                    <a:pt x="651" y="372"/>
                  </a:cubicBezTo>
                  <a:cubicBezTo>
                    <a:pt x="656" y="372"/>
                    <a:pt x="662" y="373"/>
                    <a:pt x="668" y="377"/>
                  </a:cubicBezTo>
                  <a:cubicBezTo>
                    <a:pt x="672" y="379"/>
                    <a:pt x="673" y="379"/>
                    <a:pt x="674" y="380"/>
                  </a:cubicBezTo>
                  <a:cubicBezTo>
                    <a:pt x="675" y="380"/>
                    <a:pt x="677" y="380"/>
                    <a:pt x="679" y="381"/>
                  </a:cubicBezTo>
                  <a:cubicBezTo>
                    <a:pt x="681" y="382"/>
                    <a:pt x="683" y="383"/>
                    <a:pt x="684" y="384"/>
                  </a:cubicBezTo>
                  <a:cubicBezTo>
                    <a:pt x="685" y="385"/>
                    <a:pt x="687" y="386"/>
                    <a:pt x="690" y="387"/>
                  </a:cubicBezTo>
                  <a:cubicBezTo>
                    <a:pt x="691" y="387"/>
                    <a:pt x="693" y="387"/>
                    <a:pt x="694" y="387"/>
                  </a:cubicBezTo>
                  <a:cubicBezTo>
                    <a:pt x="697" y="387"/>
                    <a:pt x="701" y="386"/>
                    <a:pt x="705" y="385"/>
                  </a:cubicBezTo>
                  <a:cubicBezTo>
                    <a:pt x="710" y="384"/>
                    <a:pt x="718" y="380"/>
                    <a:pt x="720" y="378"/>
                  </a:cubicBezTo>
                  <a:cubicBezTo>
                    <a:pt x="722" y="376"/>
                    <a:pt x="724" y="375"/>
                    <a:pt x="726" y="375"/>
                  </a:cubicBezTo>
                  <a:cubicBezTo>
                    <a:pt x="729" y="374"/>
                    <a:pt x="731" y="374"/>
                    <a:pt x="734" y="374"/>
                  </a:cubicBezTo>
                  <a:cubicBezTo>
                    <a:pt x="737" y="374"/>
                    <a:pt x="739" y="376"/>
                    <a:pt x="741" y="376"/>
                  </a:cubicBezTo>
                  <a:cubicBezTo>
                    <a:pt x="742" y="377"/>
                    <a:pt x="743" y="377"/>
                    <a:pt x="746" y="378"/>
                  </a:cubicBezTo>
                  <a:cubicBezTo>
                    <a:pt x="749" y="378"/>
                    <a:pt x="750" y="378"/>
                    <a:pt x="752" y="379"/>
                  </a:cubicBezTo>
                  <a:cubicBezTo>
                    <a:pt x="752" y="379"/>
                    <a:pt x="753" y="380"/>
                    <a:pt x="753" y="381"/>
                  </a:cubicBezTo>
                  <a:cubicBezTo>
                    <a:pt x="753" y="382"/>
                    <a:pt x="753" y="382"/>
                    <a:pt x="752" y="382"/>
                  </a:cubicBezTo>
                  <a:cubicBezTo>
                    <a:pt x="753" y="383"/>
                    <a:pt x="753" y="383"/>
                    <a:pt x="753" y="383"/>
                  </a:cubicBezTo>
                  <a:cubicBezTo>
                    <a:pt x="755" y="384"/>
                    <a:pt x="756" y="384"/>
                    <a:pt x="757" y="384"/>
                  </a:cubicBezTo>
                  <a:cubicBezTo>
                    <a:pt x="758" y="384"/>
                    <a:pt x="759" y="384"/>
                    <a:pt x="761" y="383"/>
                  </a:cubicBezTo>
                  <a:cubicBezTo>
                    <a:pt x="763" y="380"/>
                    <a:pt x="766" y="379"/>
                    <a:pt x="768" y="379"/>
                  </a:cubicBezTo>
                  <a:cubicBezTo>
                    <a:pt x="769" y="379"/>
                    <a:pt x="770" y="379"/>
                    <a:pt x="770" y="379"/>
                  </a:cubicBezTo>
                  <a:cubicBezTo>
                    <a:pt x="770" y="379"/>
                    <a:pt x="770" y="379"/>
                    <a:pt x="771" y="378"/>
                  </a:cubicBezTo>
                  <a:cubicBezTo>
                    <a:pt x="773" y="377"/>
                    <a:pt x="773" y="376"/>
                    <a:pt x="773" y="373"/>
                  </a:cubicBezTo>
                  <a:cubicBezTo>
                    <a:pt x="773" y="370"/>
                    <a:pt x="774" y="367"/>
                    <a:pt x="777" y="364"/>
                  </a:cubicBezTo>
                  <a:cubicBezTo>
                    <a:pt x="780" y="361"/>
                    <a:pt x="781" y="360"/>
                    <a:pt x="782" y="359"/>
                  </a:cubicBezTo>
                  <a:cubicBezTo>
                    <a:pt x="782" y="358"/>
                    <a:pt x="782" y="357"/>
                    <a:pt x="783" y="356"/>
                  </a:cubicBezTo>
                  <a:cubicBezTo>
                    <a:pt x="782" y="356"/>
                    <a:pt x="782" y="356"/>
                    <a:pt x="782" y="356"/>
                  </a:cubicBezTo>
                  <a:cubicBezTo>
                    <a:pt x="782" y="356"/>
                    <a:pt x="781" y="355"/>
                    <a:pt x="779" y="355"/>
                  </a:cubicBezTo>
                  <a:cubicBezTo>
                    <a:pt x="779" y="355"/>
                    <a:pt x="778" y="355"/>
                    <a:pt x="777" y="354"/>
                  </a:cubicBezTo>
                  <a:cubicBezTo>
                    <a:pt x="776" y="353"/>
                    <a:pt x="776" y="352"/>
                    <a:pt x="776" y="351"/>
                  </a:cubicBezTo>
                  <a:cubicBezTo>
                    <a:pt x="776" y="350"/>
                    <a:pt x="776" y="349"/>
                    <a:pt x="777" y="349"/>
                  </a:cubicBezTo>
                  <a:cubicBezTo>
                    <a:pt x="778" y="348"/>
                    <a:pt x="778" y="347"/>
                    <a:pt x="780" y="347"/>
                  </a:cubicBezTo>
                  <a:cubicBezTo>
                    <a:pt x="788" y="341"/>
                    <a:pt x="800" y="341"/>
                    <a:pt x="806" y="341"/>
                  </a:cubicBezTo>
                  <a:cubicBezTo>
                    <a:pt x="813" y="341"/>
                    <a:pt x="824" y="341"/>
                    <a:pt x="830" y="346"/>
                  </a:cubicBezTo>
                  <a:cubicBezTo>
                    <a:pt x="832" y="349"/>
                    <a:pt x="835" y="353"/>
                    <a:pt x="838" y="358"/>
                  </a:cubicBezTo>
                  <a:cubicBezTo>
                    <a:pt x="840" y="362"/>
                    <a:pt x="842" y="366"/>
                    <a:pt x="842" y="369"/>
                  </a:cubicBezTo>
                  <a:cubicBezTo>
                    <a:pt x="842" y="370"/>
                    <a:pt x="842" y="371"/>
                    <a:pt x="842" y="372"/>
                  </a:cubicBezTo>
                  <a:cubicBezTo>
                    <a:pt x="842" y="374"/>
                    <a:pt x="842" y="375"/>
                    <a:pt x="844" y="378"/>
                  </a:cubicBezTo>
                  <a:cubicBezTo>
                    <a:pt x="849" y="382"/>
                    <a:pt x="849" y="382"/>
                    <a:pt x="855" y="384"/>
                  </a:cubicBezTo>
                  <a:cubicBezTo>
                    <a:pt x="859" y="386"/>
                    <a:pt x="861" y="387"/>
                    <a:pt x="862" y="388"/>
                  </a:cubicBezTo>
                  <a:cubicBezTo>
                    <a:pt x="864" y="389"/>
                    <a:pt x="865" y="390"/>
                    <a:pt x="866" y="390"/>
                  </a:cubicBezTo>
                  <a:cubicBezTo>
                    <a:pt x="867" y="390"/>
                    <a:pt x="868" y="390"/>
                    <a:pt x="869" y="391"/>
                  </a:cubicBezTo>
                  <a:cubicBezTo>
                    <a:pt x="870" y="392"/>
                    <a:pt x="870" y="393"/>
                    <a:pt x="870" y="394"/>
                  </a:cubicBezTo>
                  <a:cubicBezTo>
                    <a:pt x="870" y="394"/>
                    <a:pt x="870" y="394"/>
                    <a:pt x="870" y="394"/>
                  </a:cubicBezTo>
                  <a:cubicBezTo>
                    <a:pt x="870" y="395"/>
                    <a:pt x="870" y="395"/>
                    <a:pt x="871" y="397"/>
                  </a:cubicBezTo>
                  <a:cubicBezTo>
                    <a:pt x="873" y="398"/>
                    <a:pt x="874" y="400"/>
                    <a:pt x="875" y="401"/>
                  </a:cubicBezTo>
                  <a:cubicBezTo>
                    <a:pt x="876" y="402"/>
                    <a:pt x="877" y="402"/>
                    <a:pt x="878" y="402"/>
                  </a:cubicBezTo>
                  <a:cubicBezTo>
                    <a:pt x="879" y="402"/>
                    <a:pt x="879" y="402"/>
                    <a:pt x="880" y="402"/>
                  </a:cubicBezTo>
                  <a:cubicBezTo>
                    <a:pt x="884" y="400"/>
                    <a:pt x="889" y="397"/>
                    <a:pt x="898" y="397"/>
                  </a:cubicBezTo>
                  <a:cubicBezTo>
                    <a:pt x="900" y="397"/>
                    <a:pt x="902" y="397"/>
                    <a:pt x="903" y="398"/>
                  </a:cubicBezTo>
                  <a:cubicBezTo>
                    <a:pt x="904" y="398"/>
                    <a:pt x="905" y="400"/>
                    <a:pt x="905" y="401"/>
                  </a:cubicBezTo>
                  <a:cubicBezTo>
                    <a:pt x="905" y="403"/>
                    <a:pt x="905" y="404"/>
                    <a:pt x="904" y="405"/>
                  </a:cubicBezTo>
                  <a:cubicBezTo>
                    <a:pt x="904" y="406"/>
                    <a:pt x="904" y="407"/>
                    <a:pt x="904" y="407"/>
                  </a:cubicBezTo>
                  <a:cubicBezTo>
                    <a:pt x="904" y="407"/>
                    <a:pt x="904" y="407"/>
                    <a:pt x="904" y="407"/>
                  </a:cubicBezTo>
                  <a:cubicBezTo>
                    <a:pt x="904" y="409"/>
                    <a:pt x="903" y="410"/>
                    <a:pt x="902" y="412"/>
                  </a:cubicBezTo>
                  <a:cubicBezTo>
                    <a:pt x="902" y="414"/>
                    <a:pt x="901" y="416"/>
                    <a:pt x="899" y="420"/>
                  </a:cubicBezTo>
                  <a:cubicBezTo>
                    <a:pt x="897" y="424"/>
                    <a:pt x="897" y="426"/>
                    <a:pt x="896" y="428"/>
                  </a:cubicBezTo>
                  <a:cubicBezTo>
                    <a:pt x="894" y="431"/>
                    <a:pt x="893" y="432"/>
                    <a:pt x="890" y="433"/>
                  </a:cubicBezTo>
                  <a:cubicBezTo>
                    <a:pt x="888" y="434"/>
                    <a:pt x="887" y="434"/>
                    <a:pt x="885" y="434"/>
                  </a:cubicBezTo>
                  <a:cubicBezTo>
                    <a:pt x="884" y="434"/>
                    <a:pt x="883" y="434"/>
                    <a:pt x="883" y="434"/>
                  </a:cubicBezTo>
                  <a:cubicBezTo>
                    <a:pt x="881" y="434"/>
                    <a:pt x="879" y="434"/>
                    <a:pt x="878" y="436"/>
                  </a:cubicBezTo>
                  <a:cubicBezTo>
                    <a:pt x="876" y="438"/>
                    <a:pt x="876" y="438"/>
                    <a:pt x="876" y="439"/>
                  </a:cubicBezTo>
                  <a:cubicBezTo>
                    <a:pt x="876" y="439"/>
                    <a:pt x="877" y="440"/>
                    <a:pt x="877" y="442"/>
                  </a:cubicBezTo>
                  <a:cubicBezTo>
                    <a:pt x="877" y="442"/>
                    <a:pt x="876" y="442"/>
                    <a:pt x="877" y="443"/>
                  </a:cubicBezTo>
                  <a:cubicBezTo>
                    <a:pt x="877" y="443"/>
                    <a:pt x="878" y="444"/>
                    <a:pt x="878" y="446"/>
                  </a:cubicBezTo>
                  <a:cubicBezTo>
                    <a:pt x="878" y="447"/>
                    <a:pt x="877" y="449"/>
                    <a:pt x="876" y="451"/>
                  </a:cubicBezTo>
                  <a:cubicBezTo>
                    <a:pt x="875" y="452"/>
                    <a:pt x="875" y="454"/>
                    <a:pt x="875" y="455"/>
                  </a:cubicBezTo>
                  <a:cubicBezTo>
                    <a:pt x="875" y="456"/>
                    <a:pt x="875" y="457"/>
                    <a:pt x="874" y="458"/>
                  </a:cubicBezTo>
                  <a:cubicBezTo>
                    <a:pt x="876" y="457"/>
                    <a:pt x="877" y="456"/>
                    <a:pt x="881" y="456"/>
                  </a:cubicBezTo>
                  <a:cubicBezTo>
                    <a:pt x="892" y="454"/>
                    <a:pt x="895" y="456"/>
                    <a:pt x="903" y="452"/>
                  </a:cubicBezTo>
                  <a:cubicBezTo>
                    <a:pt x="911" y="448"/>
                    <a:pt x="921" y="435"/>
                    <a:pt x="929" y="425"/>
                  </a:cubicBezTo>
                  <a:cubicBezTo>
                    <a:pt x="937" y="415"/>
                    <a:pt x="934" y="414"/>
                    <a:pt x="938" y="410"/>
                  </a:cubicBezTo>
                  <a:cubicBezTo>
                    <a:pt x="943" y="406"/>
                    <a:pt x="951" y="392"/>
                    <a:pt x="951" y="385"/>
                  </a:cubicBezTo>
                  <a:cubicBezTo>
                    <a:pt x="951" y="378"/>
                    <a:pt x="952" y="376"/>
                    <a:pt x="954" y="370"/>
                  </a:cubicBezTo>
                  <a:cubicBezTo>
                    <a:pt x="955" y="364"/>
                    <a:pt x="960" y="362"/>
                    <a:pt x="960" y="357"/>
                  </a:cubicBezTo>
                  <a:cubicBezTo>
                    <a:pt x="961" y="351"/>
                    <a:pt x="959" y="352"/>
                    <a:pt x="960" y="350"/>
                  </a:cubicBezTo>
                  <a:cubicBezTo>
                    <a:pt x="962" y="348"/>
                    <a:pt x="954" y="347"/>
                    <a:pt x="956" y="347"/>
                  </a:cubicBezTo>
                  <a:cubicBezTo>
                    <a:pt x="958" y="347"/>
                    <a:pt x="959" y="342"/>
                    <a:pt x="957" y="341"/>
                  </a:cubicBezTo>
                  <a:cubicBezTo>
                    <a:pt x="955" y="340"/>
                    <a:pt x="955" y="338"/>
                    <a:pt x="954" y="336"/>
                  </a:cubicBezTo>
                  <a:cubicBezTo>
                    <a:pt x="953" y="334"/>
                    <a:pt x="951" y="335"/>
                    <a:pt x="945" y="332"/>
                  </a:cubicBezTo>
                  <a:cubicBezTo>
                    <a:pt x="938" y="329"/>
                    <a:pt x="942" y="331"/>
                    <a:pt x="937" y="336"/>
                  </a:cubicBezTo>
                  <a:cubicBezTo>
                    <a:pt x="932" y="341"/>
                    <a:pt x="935" y="339"/>
                    <a:pt x="930" y="338"/>
                  </a:cubicBezTo>
                  <a:cubicBezTo>
                    <a:pt x="925" y="337"/>
                    <a:pt x="927" y="336"/>
                    <a:pt x="930" y="334"/>
                  </a:cubicBezTo>
                  <a:cubicBezTo>
                    <a:pt x="934" y="331"/>
                    <a:pt x="926" y="331"/>
                    <a:pt x="924" y="335"/>
                  </a:cubicBezTo>
                  <a:cubicBezTo>
                    <a:pt x="922" y="339"/>
                    <a:pt x="920" y="334"/>
                    <a:pt x="921" y="330"/>
                  </a:cubicBezTo>
                  <a:cubicBezTo>
                    <a:pt x="922" y="325"/>
                    <a:pt x="916" y="328"/>
                    <a:pt x="911" y="328"/>
                  </a:cubicBezTo>
                  <a:cubicBezTo>
                    <a:pt x="907" y="327"/>
                    <a:pt x="909" y="325"/>
                    <a:pt x="914" y="322"/>
                  </a:cubicBezTo>
                  <a:cubicBezTo>
                    <a:pt x="920" y="320"/>
                    <a:pt x="925" y="312"/>
                    <a:pt x="931" y="310"/>
                  </a:cubicBezTo>
                  <a:cubicBezTo>
                    <a:pt x="938" y="307"/>
                    <a:pt x="934" y="305"/>
                    <a:pt x="936" y="301"/>
                  </a:cubicBezTo>
                  <a:cubicBezTo>
                    <a:pt x="939" y="298"/>
                    <a:pt x="940" y="299"/>
                    <a:pt x="944" y="297"/>
                  </a:cubicBezTo>
                  <a:cubicBezTo>
                    <a:pt x="948" y="294"/>
                    <a:pt x="951" y="290"/>
                    <a:pt x="951" y="288"/>
                  </a:cubicBezTo>
                  <a:cubicBezTo>
                    <a:pt x="951" y="285"/>
                    <a:pt x="956" y="283"/>
                    <a:pt x="960" y="280"/>
                  </a:cubicBezTo>
                  <a:cubicBezTo>
                    <a:pt x="963" y="277"/>
                    <a:pt x="965" y="274"/>
                    <a:pt x="970" y="273"/>
                  </a:cubicBezTo>
                  <a:cubicBezTo>
                    <a:pt x="975" y="271"/>
                    <a:pt x="976" y="271"/>
                    <a:pt x="980" y="271"/>
                  </a:cubicBezTo>
                  <a:cubicBezTo>
                    <a:pt x="984" y="271"/>
                    <a:pt x="986" y="271"/>
                    <a:pt x="988" y="272"/>
                  </a:cubicBezTo>
                  <a:cubicBezTo>
                    <a:pt x="990" y="273"/>
                    <a:pt x="996" y="275"/>
                    <a:pt x="1003" y="271"/>
                  </a:cubicBezTo>
                  <a:cubicBezTo>
                    <a:pt x="1010" y="267"/>
                    <a:pt x="1003" y="271"/>
                    <a:pt x="1015" y="273"/>
                  </a:cubicBezTo>
                  <a:cubicBezTo>
                    <a:pt x="1027" y="275"/>
                    <a:pt x="1018" y="273"/>
                    <a:pt x="1025" y="268"/>
                  </a:cubicBezTo>
                  <a:cubicBezTo>
                    <a:pt x="1031" y="264"/>
                    <a:pt x="1032" y="268"/>
                    <a:pt x="1038" y="267"/>
                  </a:cubicBezTo>
                  <a:cubicBezTo>
                    <a:pt x="1043" y="267"/>
                    <a:pt x="1044" y="273"/>
                    <a:pt x="1044" y="275"/>
                  </a:cubicBezTo>
                  <a:cubicBezTo>
                    <a:pt x="1045" y="276"/>
                    <a:pt x="1045" y="277"/>
                    <a:pt x="1047" y="277"/>
                  </a:cubicBezTo>
                  <a:cubicBezTo>
                    <a:pt x="1049" y="276"/>
                    <a:pt x="1055" y="277"/>
                    <a:pt x="1058" y="274"/>
                  </a:cubicBezTo>
                  <a:cubicBezTo>
                    <a:pt x="1061" y="272"/>
                    <a:pt x="1068" y="274"/>
                    <a:pt x="1073" y="272"/>
                  </a:cubicBezTo>
                  <a:cubicBezTo>
                    <a:pt x="1078" y="270"/>
                    <a:pt x="1072" y="269"/>
                    <a:pt x="1068" y="266"/>
                  </a:cubicBezTo>
                  <a:cubicBezTo>
                    <a:pt x="1063" y="263"/>
                    <a:pt x="1072" y="261"/>
                    <a:pt x="1076" y="257"/>
                  </a:cubicBezTo>
                  <a:cubicBezTo>
                    <a:pt x="1080" y="253"/>
                    <a:pt x="1085" y="250"/>
                    <a:pt x="1086" y="244"/>
                  </a:cubicBezTo>
                  <a:cubicBezTo>
                    <a:pt x="1086" y="237"/>
                    <a:pt x="1093" y="241"/>
                    <a:pt x="1102" y="237"/>
                  </a:cubicBezTo>
                  <a:cubicBezTo>
                    <a:pt x="1111" y="234"/>
                    <a:pt x="1110" y="241"/>
                    <a:pt x="1113" y="242"/>
                  </a:cubicBezTo>
                  <a:cubicBezTo>
                    <a:pt x="1115" y="243"/>
                    <a:pt x="1118" y="245"/>
                    <a:pt x="1116" y="247"/>
                  </a:cubicBezTo>
                  <a:cubicBezTo>
                    <a:pt x="1114" y="250"/>
                    <a:pt x="1120" y="254"/>
                    <a:pt x="1122" y="253"/>
                  </a:cubicBezTo>
                  <a:cubicBezTo>
                    <a:pt x="1124" y="252"/>
                    <a:pt x="1129" y="250"/>
                    <a:pt x="1136" y="246"/>
                  </a:cubicBezTo>
                  <a:cubicBezTo>
                    <a:pt x="1143" y="242"/>
                    <a:pt x="1142" y="243"/>
                    <a:pt x="1143" y="241"/>
                  </a:cubicBezTo>
                  <a:cubicBezTo>
                    <a:pt x="1143" y="238"/>
                    <a:pt x="1147" y="235"/>
                    <a:pt x="1148" y="230"/>
                  </a:cubicBezTo>
                  <a:cubicBezTo>
                    <a:pt x="1148" y="225"/>
                    <a:pt x="1165" y="229"/>
                    <a:pt x="1162" y="229"/>
                  </a:cubicBezTo>
                  <a:cubicBezTo>
                    <a:pt x="1160" y="229"/>
                    <a:pt x="1156" y="230"/>
                    <a:pt x="1152" y="241"/>
                  </a:cubicBezTo>
                  <a:cubicBezTo>
                    <a:pt x="1149" y="252"/>
                    <a:pt x="1152" y="248"/>
                    <a:pt x="1147" y="252"/>
                  </a:cubicBezTo>
                  <a:cubicBezTo>
                    <a:pt x="1141" y="256"/>
                    <a:pt x="1140" y="255"/>
                    <a:pt x="1133" y="260"/>
                  </a:cubicBezTo>
                  <a:cubicBezTo>
                    <a:pt x="1126" y="266"/>
                    <a:pt x="1129" y="264"/>
                    <a:pt x="1123" y="269"/>
                  </a:cubicBezTo>
                  <a:cubicBezTo>
                    <a:pt x="1118" y="274"/>
                    <a:pt x="1110" y="281"/>
                    <a:pt x="1105" y="285"/>
                  </a:cubicBezTo>
                  <a:cubicBezTo>
                    <a:pt x="1101" y="288"/>
                    <a:pt x="1092" y="290"/>
                    <a:pt x="1091" y="294"/>
                  </a:cubicBezTo>
                  <a:cubicBezTo>
                    <a:pt x="1090" y="298"/>
                    <a:pt x="1083" y="307"/>
                    <a:pt x="1078" y="319"/>
                  </a:cubicBezTo>
                  <a:cubicBezTo>
                    <a:pt x="1074" y="332"/>
                    <a:pt x="1087" y="347"/>
                    <a:pt x="1089" y="359"/>
                  </a:cubicBezTo>
                  <a:cubicBezTo>
                    <a:pt x="1091" y="372"/>
                    <a:pt x="1089" y="369"/>
                    <a:pt x="1096" y="365"/>
                  </a:cubicBezTo>
                  <a:cubicBezTo>
                    <a:pt x="1103" y="361"/>
                    <a:pt x="1102" y="354"/>
                    <a:pt x="1103" y="351"/>
                  </a:cubicBezTo>
                  <a:cubicBezTo>
                    <a:pt x="1105" y="348"/>
                    <a:pt x="1106" y="345"/>
                    <a:pt x="1112" y="343"/>
                  </a:cubicBezTo>
                  <a:cubicBezTo>
                    <a:pt x="1118" y="341"/>
                    <a:pt x="1114" y="342"/>
                    <a:pt x="1117" y="338"/>
                  </a:cubicBezTo>
                  <a:cubicBezTo>
                    <a:pt x="1120" y="334"/>
                    <a:pt x="1118" y="332"/>
                    <a:pt x="1128" y="330"/>
                  </a:cubicBezTo>
                  <a:cubicBezTo>
                    <a:pt x="1137" y="327"/>
                    <a:pt x="1134" y="326"/>
                    <a:pt x="1135" y="325"/>
                  </a:cubicBezTo>
                  <a:cubicBezTo>
                    <a:pt x="1136" y="324"/>
                    <a:pt x="1132" y="317"/>
                    <a:pt x="1136" y="314"/>
                  </a:cubicBezTo>
                  <a:cubicBezTo>
                    <a:pt x="1140" y="311"/>
                    <a:pt x="1139" y="314"/>
                    <a:pt x="1145" y="311"/>
                  </a:cubicBezTo>
                  <a:cubicBezTo>
                    <a:pt x="1151" y="308"/>
                    <a:pt x="1144" y="306"/>
                    <a:pt x="1141" y="304"/>
                  </a:cubicBezTo>
                  <a:cubicBezTo>
                    <a:pt x="1137" y="303"/>
                    <a:pt x="1143" y="297"/>
                    <a:pt x="1144" y="291"/>
                  </a:cubicBezTo>
                  <a:cubicBezTo>
                    <a:pt x="1146" y="285"/>
                    <a:pt x="1137" y="290"/>
                    <a:pt x="1136" y="290"/>
                  </a:cubicBezTo>
                  <a:cubicBezTo>
                    <a:pt x="1135" y="290"/>
                    <a:pt x="1133" y="286"/>
                    <a:pt x="1138" y="282"/>
                  </a:cubicBezTo>
                  <a:cubicBezTo>
                    <a:pt x="1143" y="278"/>
                    <a:pt x="1139" y="278"/>
                    <a:pt x="1143" y="272"/>
                  </a:cubicBezTo>
                  <a:cubicBezTo>
                    <a:pt x="1147" y="267"/>
                    <a:pt x="1145" y="266"/>
                    <a:pt x="1147" y="263"/>
                  </a:cubicBezTo>
                  <a:cubicBezTo>
                    <a:pt x="1150" y="261"/>
                    <a:pt x="1153" y="264"/>
                    <a:pt x="1154" y="263"/>
                  </a:cubicBezTo>
                  <a:cubicBezTo>
                    <a:pt x="1156" y="263"/>
                    <a:pt x="1164" y="259"/>
                    <a:pt x="1166" y="258"/>
                  </a:cubicBezTo>
                  <a:cubicBezTo>
                    <a:pt x="1168" y="256"/>
                    <a:pt x="1166" y="264"/>
                    <a:pt x="1169" y="264"/>
                  </a:cubicBezTo>
                  <a:cubicBezTo>
                    <a:pt x="1172" y="265"/>
                    <a:pt x="1172" y="262"/>
                    <a:pt x="1173" y="261"/>
                  </a:cubicBezTo>
                  <a:cubicBezTo>
                    <a:pt x="1175" y="259"/>
                    <a:pt x="1181" y="257"/>
                    <a:pt x="1184" y="256"/>
                  </a:cubicBezTo>
                  <a:cubicBezTo>
                    <a:pt x="1188" y="255"/>
                    <a:pt x="1192" y="257"/>
                    <a:pt x="1195" y="260"/>
                  </a:cubicBezTo>
                  <a:cubicBezTo>
                    <a:pt x="1197" y="264"/>
                    <a:pt x="1202" y="262"/>
                    <a:pt x="1203" y="258"/>
                  </a:cubicBezTo>
                  <a:cubicBezTo>
                    <a:pt x="1204" y="255"/>
                    <a:pt x="1216" y="249"/>
                    <a:pt x="1222" y="246"/>
                  </a:cubicBezTo>
                  <a:cubicBezTo>
                    <a:pt x="1227" y="243"/>
                    <a:pt x="1241" y="236"/>
                    <a:pt x="1248" y="235"/>
                  </a:cubicBezTo>
                  <a:cubicBezTo>
                    <a:pt x="1255" y="235"/>
                    <a:pt x="1257" y="232"/>
                    <a:pt x="1260" y="228"/>
                  </a:cubicBezTo>
                  <a:cubicBezTo>
                    <a:pt x="1262" y="225"/>
                    <a:pt x="1262" y="228"/>
                    <a:pt x="1266" y="231"/>
                  </a:cubicBezTo>
                  <a:cubicBezTo>
                    <a:pt x="1270" y="234"/>
                    <a:pt x="1273" y="233"/>
                    <a:pt x="1278" y="233"/>
                  </a:cubicBezTo>
                  <a:cubicBezTo>
                    <a:pt x="1284" y="234"/>
                    <a:pt x="1280" y="227"/>
                    <a:pt x="1280" y="227"/>
                  </a:cubicBezTo>
                  <a:cubicBezTo>
                    <a:pt x="1280" y="227"/>
                    <a:pt x="1279" y="224"/>
                    <a:pt x="1277" y="223"/>
                  </a:cubicBezTo>
                  <a:cubicBezTo>
                    <a:pt x="1274" y="222"/>
                    <a:pt x="1274" y="221"/>
                    <a:pt x="1275" y="217"/>
                  </a:cubicBezTo>
                  <a:cubicBezTo>
                    <a:pt x="1275" y="213"/>
                    <a:pt x="1274" y="213"/>
                    <a:pt x="1271" y="209"/>
                  </a:cubicBezTo>
                  <a:cubicBezTo>
                    <a:pt x="1267" y="206"/>
                    <a:pt x="1268" y="206"/>
                    <a:pt x="1266" y="205"/>
                  </a:cubicBezTo>
                  <a:cubicBezTo>
                    <a:pt x="1265" y="204"/>
                    <a:pt x="1260" y="201"/>
                    <a:pt x="1262" y="200"/>
                  </a:cubicBezTo>
                  <a:cubicBezTo>
                    <a:pt x="1263" y="200"/>
                    <a:pt x="1265" y="202"/>
                    <a:pt x="1267" y="203"/>
                  </a:cubicBezTo>
                  <a:cubicBezTo>
                    <a:pt x="1268" y="203"/>
                    <a:pt x="1269" y="203"/>
                    <a:pt x="1277" y="202"/>
                  </a:cubicBezTo>
                  <a:cubicBezTo>
                    <a:pt x="1284" y="201"/>
                    <a:pt x="1284" y="197"/>
                    <a:pt x="1288" y="191"/>
                  </a:cubicBezTo>
                  <a:cubicBezTo>
                    <a:pt x="1292" y="186"/>
                    <a:pt x="1289" y="188"/>
                    <a:pt x="1286" y="183"/>
                  </a:cubicBezTo>
                  <a:cubicBezTo>
                    <a:pt x="1284" y="179"/>
                    <a:pt x="1287" y="180"/>
                    <a:pt x="1294" y="180"/>
                  </a:cubicBezTo>
                  <a:cubicBezTo>
                    <a:pt x="1302" y="180"/>
                    <a:pt x="1296" y="183"/>
                    <a:pt x="1298" y="188"/>
                  </a:cubicBezTo>
                  <a:cubicBezTo>
                    <a:pt x="1299" y="194"/>
                    <a:pt x="1301" y="190"/>
                    <a:pt x="1302" y="190"/>
                  </a:cubicBezTo>
                  <a:cubicBezTo>
                    <a:pt x="1313" y="190"/>
                    <a:pt x="1313" y="190"/>
                    <a:pt x="1313" y="190"/>
                  </a:cubicBezTo>
                  <a:cubicBezTo>
                    <a:pt x="1315" y="190"/>
                    <a:pt x="1316" y="192"/>
                    <a:pt x="1320" y="197"/>
                  </a:cubicBezTo>
                  <a:cubicBezTo>
                    <a:pt x="1323" y="201"/>
                    <a:pt x="1325" y="200"/>
                    <a:pt x="1327" y="200"/>
                  </a:cubicBezTo>
                  <a:cubicBezTo>
                    <a:pt x="1330" y="199"/>
                    <a:pt x="1330" y="201"/>
                    <a:pt x="1334" y="203"/>
                  </a:cubicBezTo>
                  <a:cubicBezTo>
                    <a:pt x="1338" y="206"/>
                    <a:pt x="1336" y="205"/>
                    <a:pt x="1341" y="208"/>
                  </a:cubicBezTo>
                  <a:cubicBezTo>
                    <a:pt x="1346" y="211"/>
                    <a:pt x="1348" y="207"/>
                    <a:pt x="1350" y="206"/>
                  </a:cubicBezTo>
                  <a:cubicBezTo>
                    <a:pt x="1353" y="204"/>
                    <a:pt x="1346" y="202"/>
                    <a:pt x="1346" y="200"/>
                  </a:cubicBezTo>
                  <a:cubicBezTo>
                    <a:pt x="1346" y="199"/>
                    <a:pt x="1347" y="198"/>
                    <a:pt x="1351" y="196"/>
                  </a:cubicBezTo>
                  <a:cubicBezTo>
                    <a:pt x="1355" y="195"/>
                    <a:pt x="1350" y="192"/>
                    <a:pt x="1349" y="189"/>
                  </a:cubicBezTo>
                  <a:cubicBezTo>
                    <a:pt x="1347" y="187"/>
                    <a:pt x="1351" y="189"/>
                    <a:pt x="1353" y="189"/>
                  </a:cubicBezTo>
                  <a:cubicBezTo>
                    <a:pt x="1355" y="189"/>
                    <a:pt x="1360" y="191"/>
                    <a:pt x="1362" y="188"/>
                  </a:cubicBezTo>
                  <a:cubicBezTo>
                    <a:pt x="1364" y="185"/>
                    <a:pt x="1376" y="185"/>
                    <a:pt x="1375" y="18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6" name="Freeform 126"/>
            <p:cNvSpPr/>
            <p:nvPr/>
          </p:nvSpPr>
          <p:spPr bwMode="auto">
            <a:xfrm>
              <a:off x="9696450" y="4616451"/>
              <a:ext cx="973138" cy="741363"/>
            </a:xfrm>
            <a:custGeom>
              <a:avLst/>
              <a:gdLst>
                <a:gd name="T0" fmla="*/ 317 w 338"/>
                <a:gd name="T1" fmla="*/ 111 h 257"/>
                <a:gd name="T2" fmla="*/ 303 w 338"/>
                <a:gd name="T3" fmla="*/ 97 h 257"/>
                <a:gd name="T4" fmla="*/ 289 w 338"/>
                <a:gd name="T5" fmla="*/ 76 h 257"/>
                <a:gd name="T6" fmla="*/ 272 w 338"/>
                <a:gd name="T7" fmla="*/ 50 h 257"/>
                <a:gd name="T8" fmla="*/ 257 w 338"/>
                <a:gd name="T9" fmla="*/ 31 h 257"/>
                <a:gd name="T10" fmla="*/ 247 w 338"/>
                <a:gd name="T11" fmla="*/ 3 h 257"/>
                <a:gd name="T12" fmla="*/ 239 w 338"/>
                <a:gd name="T13" fmla="*/ 12 h 257"/>
                <a:gd name="T14" fmla="*/ 238 w 338"/>
                <a:gd name="T15" fmla="*/ 27 h 257"/>
                <a:gd name="T16" fmla="*/ 232 w 338"/>
                <a:gd name="T17" fmla="*/ 55 h 257"/>
                <a:gd name="T18" fmla="*/ 210 w 338"/>
                <a:gd name="T19" fmla="*/ 51 h 257"/>
                <a:gd name="T20" fmla="*/ 191 w 338"/>
                <a:gd name="T21" fmla="*/ 28 h 257"/>
                <a:gd name="T22" fmla="*/ 185 w 338"/>
                <a:gd name="T23" fmla="*/ 12 h 257"/>
                <a:gd name="T24" fmla="*/ 160 w 338"/>
                <a:gd name="T25" fmla="*/ 11 h 257"/>
                <a:gd name="T26" fmla="*/ 139 w 338"/>
                <a:gd name="T27" fmla="*/ 26 h 257"/>
                <a:gd name="T28" fmla="*/ 128 w 338"/>
                <a:gd name="T29" fmla="*/ 36 h 257"/>
                <a:gd name="T30" fmla="*/ 114 w 338"/>
                <a:gd name="T31" fmla="*/ 27 h 257"/>
                <a:gd name="T32" fmla="*/ 104 w 338"/>
                <a:gd name="T33" fmla="*/ 33 h 257"/>
                <a:gd name="T34" fmla="*/ 97 w 338"/>
                <a:gd name="T35" fmla="*/ 39 h 257"/>
                <a:gd name="T36" fmla="*/ 94 w 338"/>
                <a:gd name="T37" fmla="*/ 43 h 257"/>
                <a:gd name="T38" fmla="*/ 88 w 338"/>
                <a:gd name="T39" fmla="*/ 48 h 257"/>
                <a:gd name="T40" fmla="*/ 84 w 338"/>
                <a:gd name="T41" fmla="*/ 57 h 257"/>
                <a:gd name="T42" fmla="*/ 74 w 338"/>
                <a:gd name="T43" fmla="*/ 61 h 257"/>
                <a:gd name="T44" fmla="*/ 55 w 338"/>
                <a:gd name="T45" fmla="*/ 79 h 257"/>
                <a:gd name="T46" fmla="*/ 22 w 338"/>
                <a:gd name="T47" fmla="*/ 90 h 257"/>
                <a:gd name="T48" fmla="*/ 5 w 338"/>
                <a:gd name="T49" fmla="*/ 97 h 257"/>
                <a:gd name="T50" fmla="*/ 0 w 338"/>
                <a:gd name="T51" fmla="*/ 119 h 257"/>
                <a:gd name="T52" fmla="*/ 1 w 338"/>
                <a:gd name="T53" fmla="*/ 137 h 257"/>
                <a:gd name="T54" fmla="*/ 10 w 338"/>
                <a:gd name="T55" fmla="*/ 158 h 257"/>
                <a:gd name="T56" fmla="*/ 20 w 338"/>
                <a:gd name="T57" fmla="*/ 193 h 257"/>
                <a:gd name="T58" fmla="*/ 12 w 338"/>
                <a:gd name="T59" fmla="*/ 209 h 257"/>
                <a:gd name="T60" fmla="*/ 46 w 338"/>
                <a:gd name="T61" fmla="*/ 211 h 257"/>
                <a:gd name="T62" fmla="*/ 80 w 338"/>
                <a:gd name="T63" fmla="*/ 207 h 257"/>
                <a:gd name="T64" fmla="*/ 96 w 338"/>
                <a:gd name="T65" fmla="*/ 195 h 257"/>
                <a:gd name="T66" fmla="*/ 130 w 338"/>
                <a:gd name="T67" fmla="*/ 186 h 257"/>
                <a:gd name="T68" fmla="*/ 163 w 338"/>
                <a:gd name="T69" fmla="*/ 189 h 257"/>
                <a:gd name="T70" fmla="*/ 176 w 338"/>
                <a:gd name="T71" fmla="*/ 195 h 257"/>
                <a:gd name="T72" fmla="*/ 184 w 338"/>
                <a:gd name="T73" fmla="*/ 210 h 257"/>
                <a:gd name="T74" fmla="*/ 200 w 338"/>
                <a:gd name="T75" fmla="*/ 204 h 257"/>
                <a:gd name="T76" fmla="*/ 207 w 338"/>
                <a:gd name="T77" fmla="*/ 200 h 257"/>
                <a:gd name="T78" fmla="*/ 202 w 338"/>
                <a:gd name="T79" fmla="*/ 213 h 257"/>
                <a:gd name="T80" fmla="*/ 208 w 338"/>
                <a:gd name="T81" fmla="*/ 211 h 257"/>
                <a:gd name="T82" fmla="*/ 217 w 338"/>
                <a:gd name="T83" fmla="*/ 221 h 257"/>
                <a:gd name="T84" fmla="*/ 224 w 338"/>
                <a:gd name="T85" fmla="*/ 242 h 257"/>
                <a:gd name="T86" fmla="*/ 256 w 338"/>
                <a:gd name="T87" fmla="*/ 252 h 257"/>
                <a:gd name="T88" fmla="*/ 289 w 338"/>
                <a:gd name="T89" fmla="*/ 248 h 257"/>
                <a:gd name="T90" fmla="*/ 311 w 338"/>
                <a:gd name="T91" fmla="*/ 222 h 257"/>
                <a:gd name="T92" fmla="*/ 337 w 338"/>
                <a:gd name="T93" fmla="*/ 15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8" h="257">
                  <a:moveTo>
                    <a:pt x="331" y="126"/>
                  </a:moveTo>
                  <a:cubicBezTo>
                    <a:pt x="329" y="122"/>
                    <a:pt x="329" y="122"/>
                    <a:pt x="325" y="117"/>
                  </a:cubicBezTo>
                  <a:cubicBezTo>
                    <a:pt x="322" y="112"/>
                    <a:pt x="320" y="116"/>
                    <a:pt x="317" y="111"/>
                  </a:cubicBezTo>
                  <a:cubicBezTo>
                    <a:pt x="314" y="107"/>
                    <a:pt x="316" y="101"/>
                    <a:pt x="312" y="101"/>
                  </a:cubicBezTo>
                  <a:cubicBezTo>
                    <a:pt x="309" y="101"/>
                    <a:pt x="310" y="101"/>
                    <a:pt x="307" y="100"/>
                  </a:cubicBezTo>
                  <a:cubicBezTo>
                    <a:pt x="305" y="100"/>
                    <a:pt x="303" y="99"/>
                    <a:pt x="303" y="97"/>
                  </a:cubicBezTo>
                  <a:cubicBezTo>
                    <a:pt x="303" y="95"/>
                    <a:pt x="303" y="87"/>
                    <a:pt x="300" y="86"/>
                  </a:cubicBezTo>
                  <a:cubicBezTo>
                    <a:pt x="297" y="85"/>
                    <a:pt x="297" y="87"/>
                    <a:pt x="298" y="84"/>
                  </a:cubicBezTo>
                  <a:cubicBezTo>
                    <a:pt x="298" y="80"/>
                    <a:pt x="296" y="81"/>
                    <a:pt x="289" y="76"/>
                  </a:cubicBezTo>
                  <a:cubicBezTo>
                    <a:pt x="281" y="72"/>
                    <a:pt x="279" y="72"/>
                    <a:pt x="278" y="69"/>
                  </a:cubicBezTo>
                  <a:cubicBezTo>
                    <a:pt x="277" y="66"/>
                    <a:pt x="275" y="71"/>
                    <a:pt x="275" y="64"/>
                  </a:cubicBezTo>
                  <a:cubicBezTo>
                    <a:pt x="275" y="58"/>
                    <a:pt x="274" y="54"/>
                    <a:pt x="272" y="50"/>
                  </a:cubicBezTo>
                  <a:cubicBezTo>
                    <a:pt x="270" y="47"/>
                    <a:pt x="269" y="41"/>
                    <a:pt x="267" y="39"/>
                  </a:cubicBezTo>
                  <a:cubicBezTo>
                    <a:pt x="266" y="36"/>
                    <a:pt x="265" y="32"/>
                    <a:pt x="263" y="31"/>
                  </a:cubicBezTo>
                  <a:cubicBezTo>
                    <a:pt x="261" y="31"/>
                    <a:pt x="260" y="33"/>
                    <a:pt x="257" y="31"/>
                  </a:cubicBezTo>
                  <a:cubicBezTo>
                    <a:pt x="255" y="28"/>
                    <a:pt x="254" y="18"/>
                    <a:pt x="253" y="17"/>
                  </a:cubicBezTo>
                  <a:cubicBezTo>
                    <a:pt x="252" y="16"/>
                    <a:pt x="251" y="13"/>
                    <a:pt x="250" y="10"/>
                  </a:cubicBezTo>
                  <a:cubicBezTo>
                    <a:pt x="249" y="7"/>
                    <a:pt x="247" y="3"/>
                    <a:pt x="247" y="3"/>
                  </a:cubicBezTo>
                  <a:cubicBezTo>
                    <a:pt x="244" y="0"/>
                    <a:pt x="244" y="0"/>
                    <a:pt x="244" y="0"/>
                  </a:cubicBezTo>
                  <a:cubicBezTo>
                    <a:pt x="243" y="2"/>
                    <a:pt x="242" y="4"/>
                    <a:pt x="241" y="8"/>
                  </a:cubicBezTo>
                  <a:cubicBezTo>
                    <a:pt x="240" y="11"/>
                    <a:pt x="240" y="12"/>
                    <a:pt x="239" y="12"/>
                  </a:cubicBezTo>
                  <a:cubicBezTo>
                    <a:pt x="237" y="13"/>
                    <a:pt x="243" y="14"/>
                    <a:pt x="241" y="16"/>
                  </a:cubicBezTo>
                  <a:cubicBezTo>
                    <a:pt x="239" y="18"/>
                    <a:pt x="236" y="17"/>
                    <a:pt x="236" y="20"/>
                  </a:cubicBezTo>
                  <a:cubicBezTo>
                    <a:pt x="236" y="22"/>
                    <a:pt x="238" y="24"/>
                    <a:pt x="238" y="27"/>
                  </a:cubicBezTo>
                  <a:cubicBezTo>
                    <a:pt x="238" y="31"/>
                    <a:pt x="237" y="33"/>
                    <a:pt x="237" y="36"/>
                  </a:cubicBezTo>
                  <a:cubicBezTo>
                    <a:pt x="236" y="39"/>
                    <a:pt x="236" y="43"/>
                    <a:pt x="236" y="46"/>
                  </a:cubicBezTo>
                  <a:cubicBezTo>
                    <a:pt x="235" y="49"/>
                    <a:pt x="233" y="54"/>
                    <a:pt x="232" y="55"/>
                  </a:cubicBezTo>
                  <a:cubicBezTo>
                    <a:pt x="232" y="57"/>
                    <a:pt x="232" y="58"/>
                    <a:pt x="229" y="59"/>
                  </a:cubicBezTo>
                  <a:cubicBezTo>
                    <a:pt x="227" y="60"/>
                    <a:pt x="222" y="58"/>
                    <a:pt x="219" y="57"/>
                  </a:cubicBezTo>
                  <a:cubicBezTo>
                    <a:pt x="216" y="56"/>
                    <a:pt x="215" y="53"/>
                    <a:pt x="210" y="51"/>
                  </a:cubicBezTo>
                  <a:cubicBezTo>
                    <a:pt x="205" y="49"/>
                    <a:pt x="200" y="45"/>
                    <a:pt x="197" y="43"/>
                  </a:cubicBezTo>
                  <a:cubicBezTo>
                    <a:pt x="193" y="41"/>
                    <a:pt x="189" y="40"/>
                    <a:pt x="188" y="36"/>
                  </a:cubicBezTo>
                  <a:cubicBezTo>
                    <a:pt x="187" y="33"/>
                    <a:pt x="188" y="34"/>
                    <a:pt x="191" y="28"/>
                  </a:cubicBezTo>
                  <a:cubicBezTo>
                    <a:pt x="193" y="21"/>
                    <a:pt x="190" y="22"/>
                    <a:pt x="193" y="20"/>
                  </a:cubicBezTo>
                  <a:cubicBezTo>
                    <a:pt x="195" y="19"/>
                    <a:pt x="202" y="17"/>
                    <a:pt x="196" y="13"/>
                  </a:cubicBezTo>
                  <a:cubicBezTo>
                    <a:pt x="191" y="9"/>
                    <a:pt x="187" y="11"/>
                    <a:pt x="185" y="12"/>
                  </a:cubicBezTo>
                  <a:cubicBezTo>
                    <a:pt x="183" y="12"/>
                    <a:pt x="179" y="11"/>
                    <a:pt x="174" y="9"/>
                  </a:cubicBezTo>
                  <a:cubicBezTo>
                    <a:pt x="168" y="7"/>
                    <a:pt x="174" y="9"/>
                    <a:pt x="166" y="7"/>
                  </a:cubicBezTo>
                  <a:cubicBezTo>
                    <a:pt x="158" y="5"/>
                    <a:pt x="164" y="10"/>
                    <a:pt x="160" y="11"/>
                  </a:cubicBezTo>
                  <a:cubicBezTo>
                    <a:pt x="156" y="13"/>
                    <a:pt x="152" y="12"/>
                    <a:pt x="149" y="13"/>
                  </a:cubicBezTo>
                  <a:cubicBezTo>
                    <a:pt x="146" y="13"/>
                    <a:pt x="149" y="15"/>
                    <a:pt x="144" y="17"/>
                  </a:cubicBezTo>
                  <a:cubicBezTo>
                    <a:pt x="139" y="20"/>
                    <a:pt x="144" y="23"/>
                    <a:pt x="139" y="26"/>
                  </a:cubicBezTo>
                  <a:cubicBezTo>
                    <a:pt x="134" y="30"/>
                    <a:pt x="133" y="28"/>
                    <a:pt x="136" y="32"/>
                  </a:cubicBezTo>
                  <a:cubicBezTo>
                    <a:pt x="138" y="36"/>
                    <a:pt x="139" y="38"/>
                    <a:pt x="135" y="37"/>
                  </a:cubicBezTo>
                  <a:cubicBezTo>
                    <a:pt x="131" y="36"/>
                    <a:pt x="130" y="34"/>
                    <a:pt x="128" y="36"/>
                  </a:cubicBezTo>
                  <a:cubicBezTo>
                    <a:pt x="126" y="38"/>
                    <a:pt x="124" y="43"/>
                    <a:pt x="124" y="41"/>
                  </a:cubicBezTo>
                  <a:cubicBezTo>
                    <a:pt x="123" y="38"/>
                    <a:pt x="125" y="34"/>
                    <a:pt x="122" y="32"/>
                  </a:cubicBezTo>
                  <a:cubicBezTo>
                    <a:pt x="120" y="30"/>
                    <a:pt x="116" y="27"/>
                    <a:pt x="114" y="27"/>
                  </a:cubicBezTo>
                  <a:cubicBezTo>
                    <a:pt x="113" y="27"/>
                    <a:pt x="112" y="26"/>
                    <a:pt x="111" y="28"/>
                  </a:cubicBezTo>
                  <a:cubicBezTo>
                    <a:pt x="109" y="29"/>
                    <a:pt x="106" y="29"/>
                    <a:pt x="106" y="30"/>
                  </a:cubicBezTo>
                  <a:cubicBezTo>
                    <a:pt x="106" y="31"/>
                    <a:pt x="106" y="33"/>
                    <a:pt x="104" y="33"/>
                  </a:cubicBezTo>
                  <a:cubicBezTo>
                    <a:pt x="103" y="33"/>
                    <a:pt x="102" y="32"/>
                    <a:pt x="101" y="33"/>
                  </a:cubicBezTo>
                  <a:cubicBezTo>
                    <a:pt x="99" y="33"/>
                    <a:pt x="98" y="33"/>
                    <a:pt x="98" y="35"/>
                  </a:cubicBezTo>
                  <a:cubicBezTo>
                    <a:pt x="98" y="36"/>
                    <a:pt x="97" y="38"/>
                    <a:pt x="97" y="39"/>
                  </a:cubicBezTo>
                  <a:cubicBezTo>
                    <a:pt x="97" y="40"/>
                    <a:pt x="102" y="38"/>
                    <a:pt x="99" y="40"/>
                  </a:cubicBezTo>
                  <a:cubicBezTo>
                    <a:pt x="97" y="42"/>
                    <a:pt x="96" y="42"/>
                    <a:pt x="95" y="42"/>
                  </a:cubicBezTo>
                  <a:cubicBezTo>
                    <a:pt x="95" y="42"/>
                    <a:pt x="94" y="41"/>
                    <a:pt x="94" y="43"/>
                  </a:cubicBezTo>
                  <a:cubicBezTo>
                    <a:pt x="93" y="46"/>
                    <a:pt x="92" y="47"/>
                    <a:pt x="93" y="47"/>
                  </a:cubicBezTo>
                  <a:cubicBezTo>
                    <a:pt x="95" y="47"/>
                    <a:pt x="99" y="48"/>
                    <a:pt x="95" y="48"/>
                  </a:cubicBezTo>
                  <a:cubicBezTo>
                    <a:pt x="91" y="49"/>
                    <a:pt x="88" y="48"/>
                    <a:pt x="88" y="48"/>
                  </a:cubicBezTo>
                  <a:cubicBezTo>
                    <a:pt x="88" y="48"/>
                    <a:pt x="85" y="48"/>
                    <a:pt x="86" y="50"/>
                  </a:cubicBezTo>
                  <a:cubicBezTo>
                    <a:pt x="87" y="51"/>
                    <a:pt x="90" y="50"/>
                    <a:pt x="88" y="53"/>
                  </a:cubicBezTo>
                  <a:cubicBezTo>
                    <a:pt x="85" y="56"/>
                    <a:pt x="84" y="57"/>
                    <a:pt x="84" y="57"/>
                  </a:cubicBezTo>
                  <a:cubicBezTo>
                    <a:pt x="80" y="49"/>
                    <a:pt x="80" y="49"/>
                    <a:pt x="80" y="49"/>
                  </a:cubicBezTo>
                  <a:cubicBezTo>
                    <a:pt x="80" y="49"/>
                    <a:pt x="76" y="53"/>
                    <a:pt x="75" y="56"/>
                  </a:cubicBezTo>
                  <a:cubicBezTo>
                    <a:pt x="73" y="58"/>
                    <a:pt x="74" y="60"/>
                    <a:pt x="74" y="61"/>
                  </a:cubicBezTo>
                  <a:cubicBezTo>
                    <a:pt x="75" y="62"/>
                    <a:pt x="76" y="61"/>
                    <a:pt x="73" y="64"/>
                  </a:cubicBezTo>
                  <a:cubicBezTo>
                    <a:pt x="70" y="67"/>
                    <a:pt x="72" y="69"/>
                    <a:pt x="68" y="72"/>
                  </a:cubicBezTo>
                  <a:cubicBezTo>
                    <a:pt x="65" y="75"/>
                    <a:pt x="61" y="78"/>
                    <a:pt x="55" y="79"/>
                  </a:cubicBezTo>
                  <a:cubicBezTo>
                    <a:pt x="48" y="80"/>
                    <a:pt x="49" y="81"/>
                    <a:pt x="44" y="83"/>
                  </a:cubicBezTo>
                  <a:cubicBezTo>
                    <a:pt x="39" y="84"/>
                    <a:pt x="37" y="86"/>
                    <a:pt x="32" y="87"/>
                  </a:cubicBezTo>
                  <a:cubicBezTo>
                    <a:pt x="27" y="88"/>
                    <a:pt x="26" y="88"/>
                    <a:pt x="22" y="90"/>
                  </a:cubicBezTo>
                  <a:cubicBezTo>
                    <a:pt x="18" y="92"/>
                    <a:pt x="15" y="93"/>
                    <a:pt x="12" y="95"/>
                  </a:cubicBezTo>
                  <a:cubicBezTo>
                    <a:pt x="10" y="97"/>
                    <a:pt x="8" y="102"/>
                    <a:pt x="7" y="101"/>
                  </a:cubicBezTo>
                  <a:cubicBezTo>
                    <a:pt x="6" y="100"/>
                    <a:pt x="6" y="95"/>
                    <a:pt x="5" y="97"/>
                  </a:cubicBezTo>
                  <a:cubicBezTo>
                    <a:pt x="4" y="98"/>
                    <a:pt x="2" y="102"/>
                    <a:pt x="2" y="104"/>
                  </a:cubicBezTo>
                  <a:cubicBezTo>
                    <a:pt x="3" y="106"/>
                    <a:pt x="4" y="108"/>
                    <a:pt x="3" y="110"/>
                  </a:cubicBezTo>
                  <a:cubicBezTo>
                    <a:pt x="1" y="112"/>
                    <a:pt x="0" y="116"/>
                    <a:pt x="0" y="119"/>
                  </a:cubicBezTo>
                  <a:cubicBezTo>
                    <a:pt x="0" y="121"/>
                    <a:pt x="2" y="128"/>
                    <a:pt x="3" y="129"/>
                  </a:cubicBezTo>
                  <a:cubicBezTo>
                    <a:pt x="3" y="130"/>
                    <a:pt x="10" y="131"/>
                    <a:pt x="6" y="134"/>
                  </a:cubicBezTo>
                  <a:cubicBezTo>
                    <a:pt x="3" y="137"/>
                    <a:pt x="0" y="134"/>
                    <a:pt x="1" y="137"/>
                  </a:cubicBezTo>
                  <a:cubicBezTo>
                    <a:pt x="2" y="139"/>
                    <a:pt x="3" y="140"/>
                    <a:pt x="4" y="142"/>
                  </a:cubicBezTo>
                  <a:cubicBezTo>
                    <a:pt x="4" y="144"/>
                    <a:pt x="5" y="149"/>
                    <a:pt x="6" y="152"/>
                  </a:cubicBezTo>
                  <a:cubicBezTo>
                    <a:pt x="7" y="156"/>
                    <a:pt x="9" y="153"/>
                    <a:pt x="10" y="158"/>
                  </a:cubicBezTo>
                  <a:cubicBezTo>
                    <a:pt x="11" y="162"/>
                    <a:pt x="12" y="160"/>
                    <a:pt x="12" y="167"/>
                  </a:cubicBezTo>
                  <a:cubicBezTo>
                    <a:pt x="13" y="174"/>
                    <a:pt x="16" y="178"/>
                    <a:pt x="17" y="181"/>
                  </a:cubicBezTo>
                  <a:cubicBezTo>
                    <a:pt x="18" y="184"/>
                    <a:pt x="21" y="191"/>
                    <a:pt x="20" y="193"/>
                  </a:cubicBezTo>
                  <a:cubicBezTo>
                    <a:pt x="19" y="195"/>
                    <a:pt x="24" y="199"/>
                    <a:pt x="21" y="199"/>
                  </a:cubicBezTo>
                  <a:cubicBezTo>
                    <a:pt x="18" y="199"/>
                    <a:pt x="14" y="206"/>
                    <a:pt x="13" y="206"/>
                  </a:cubicBezTo>
                  <a:cubicBezTo>
                    <a:pt x="12" y="206"/>
                    <a:pt x="10" y="207"/>
                    <a:pt x="12" y="209"/>
                  </a:cubicBezTo>
                  <a:cubicBezTo>
                    <a:pt x="15" y="211"/>
                    <a:pt x="20" y="212"/>
                    <a:pt x="23" y="214"/>
                  </a:cubicBezTo>
                  <a:cubicBezTo>
                    <a:pt x="27" y="216"/>
                    <a:pt x="29" y="220"/>
                    <a:pt x="36" y="217"/>
                  </a:cubicBezTo>
                  <a:cubicBezTo>
                    <a:pt x="43" y="214"/>
                    <a:pt x="44" y="211"/>
                    <a:pt x="46" y="211"/>
                  </a:cubicBezTo>
                  <a:cubicBezTo>
                    <a:pt x="49" y="212"/>
                    <a:pt x="51" y="212"/>
                    <a:pt x="52" y="209"/>
                  </a:cubicBezTo>
                  <a:cubicBezTo>
                    <a:pt x="54" y="207"/>
                    <a:pt x="47" y="204"/>
                    <a:pt x="61" y="206"/>
                  </a:cubicBezTo>
                  <a:cubicBezTo>
                    <a:pt x="75" y="208"/>
                    <a:pt x="76" y="207"/>
                    <a:pt x="80" y="207"/>
                  </a:cubicBezTo>
                  <a:cubicBezTo>
                    <a:pt x="84" y="206"/>
                    <a:pt x="83" y="208"/>
                    <a:pt x="86" y="205"/>
                  </a:cubicBezTo>
                  <a:cubicBezTo>
                    <a:pt x="89" y="203"/>
                    <a:pt x="87" y="202"/>
                    <a:pt x="90" y="199"/>
                  </a:cubicBezTo>
                  <a:cubicBezTo>
                    <a:pt x="92" y="197"/>
                    <a:pt x="90" y="196"/>
                    <a:pt x="96" y="195"/>
                  </a:cubicBezTo>
                  <a:cubicBezTo>
                    <a:pt x="102" y="194"/>
                    <a:pt x="101" y="195"/>
                    <a:pt x="105" y="192"/>
                  </a:cubicBezTo>
                  <a:cubicBezTo>
                    <a:pt x="110" y="190"/>
                    <a:pt x="101" y="188"/>
                    <a:pt x="111" y="189"/>
                  </a:cubicBezTo>
                  <a:cubicBezTo>
                    <a:pt x="121" y="190"/>
                    <a:pt x="119" y="190"/>
                    <a:pt x="130" y="186"/>
                  </a:cubicBezTo>
                  <a:cubicBezTo>
                    <a:pt x="140" y="182"/>
                    <a:pt x="142" y="182"/>
                    <a:pt x="146" y="183"/>
                  </a:cubicBezTo>
                  <a:cubicBezTo>
                    <a:pt x="150" y="184"/>
                    <a:pt x="147" y="180"/>
                    <a:pt x="154" y="184"/>
                  </a:cubicBezTo>
                  <a:cubicBezTo>
                    <a:pt x="161" y="188"/>
                    <a:pt x="160" y="189"/>
                    <a:pt x="163" y="189"/>
                  </a:cubicBezTo>
                  <a:cubicBezTo>
                    <a:pt x="167" y="189"/>
                    <a:pt x="168" y="187"/>
                    <a:pt x="170" y="189"/>
                  </a:cubicBezTo>
                  <a:cubicBezTo>
                    <a:pt x="172" y="191"/>
                    <a:pt x="171" y="192"/>
                    <a:pt x="173" y="193"/>
                  </a:cubicBezTo>
                  <a:cubicBezTo>
                    <a:pt x="175" y="194"/>
                    <a:pt x="178" y="194"/>
                    <a:pt x="176" y="195"/>
                  </a:cubicBezTo>
                  <a:cubicBezTo>
                    <a:pt x="174" y="197"/>
                    <a:pt x="169" y="196"/>
                    <a:pt x="174" y="198"/>
                  </a:cubicBezTo>
                  <a:cubicBezTo>
                    <a:pt x="179" y="201"/>
                    <a:pt x="183" y="202"/>
                    <a:pt x="184" y="204"/>
                  </a:cubicBezTo>
                  <a:cubicBezTo>
                    <a:pt x="185" y="206"/>
                    <a:pt x="184" y="208"/>
                    <a:pt x="184" y="210"/>
                  </a:cubicBezTo>
                  <a:cubicBezTo>
                    <a:pt x="184" y="212"/>
                    <a:pt x="183" y="214"/>
                    <a:pt x="187" y="216"/>
                  </a:cubicBezTo>
                  <a:cubicBezTo>
                    <a:pt x="190" y="217"/>
                    <a:pt x="192" y="211"/>
                    <a:pt x="194" y="208"/>
                  </a:cubicBezTo>
                  <a:cubicBezTo>
                    <a:pt x="197" y="206"/>
                    <a:pt x="197" y="206"/>
                    <a:pt x="200" y="204"/>
                  </a:cubicBezTo>
                  <a:cubicBezTo>
                    <a:pt x="203" y="202"/>
                    <a:pt x="202" y="201"/>
                    <a:pt x="204" y="198"/>
                  </a:cubicBezTo>
                  <a:cubicBezTo>
                    <a:pt x="206" y="196"/>
                    <a:pt x="206" y="192"/>
                    <a:pt x="207" y="195"/>
                  </a:cubicBezTo>
                  <a:cubicBezTo>
                    <a:pt x="208" y="197"/>
                    <a:pt x="207" y="199"/>
                    <a:pt x="207" y="200"/>
                  </a:cubicBezTo>
                  <a:cubicBezTo>
                    <a:pt x="206" y="202"/>
                    <a:pt x="211" y="202"/>
                    <a:pt x="207" y="204"/>
                  </a:cubicBezTo>
                  <a:cubicBezTo>
                    <a:pt x="203" y="205"/>
                    <a:pt x="202" y="206"/>
                    <a:pt x="202" y="208"/>
                  </a:cubicBezTo>
                  <a:cubicBezTo>
                    <a:pt x="202" y="209"/>
                    <a:pt x="203" y="211"/>
                    <a:pt x="202" y="213"/>
                  </a:cubicBezTo>
                  <a:cubicBezTo>
                    <a:pt x="201" y="215"/>
                    <a:pt x="198" y="215"/>
                    <a:pt x="198" y="217"/>
                  </a:cubicBezTo>
                  <a:cubicBezTo>
                    <a:pt x="198" y="219"/>
                    <a:pt x="202" y="221"/>
                    <a:pt x="204" y="219"/>
                  </a:cubicBezTo>
                  <a:cubicBezTo>
                    <a:pt x="206" y="217"/>
                    <a:pt x="206" y="211"/>
                    <a:pt x="208" y="211"/>
                  </a:cubicBezTo>
                  <a:cubicBezTo>
                    <a:pt x="210" y="211"/>
                    <a:pt x="209" y="211"/>
                    <a:pt x="210" y="215"/>
                  </a:cubicBezTo>
                  <a:cubicBezTo>
                    <a:pt x="212" y="219"/>
                    <a:pt x="207" y="221"/>
                    <a:pt x="211" y="223"/>
                  </a:cubicBezTo>
                  <a:cubicBezTo>
                    <a:pt x="215" y="224"/>
                    <a:pt x="216" y="220"/>
                    <a:pt x="217" y="221"/>
                  </a:cubicBezTo>
                  <a:cubicBezTo>
                    <a:pt x="218" y="223"/>
                    <a:pt x="214" y="224"/>
                    <a:pt x="218" y="225"/>
                  </a:cubicBezTo>
                  <a:cubicBezTo>
                    <a:pt x="222" y="226"/>
                    <a:pt x="226" y="228"/>
                    <a:pt x="225" y="232"/>
                  </a:cubicBezTo>
                  <a:cubicBezTo>
                    <a:pt x="223" y="237"/>
                    <a:pt x="218" y="237"/>
                    <a:pt x="224" y="242"/>
                  </a:cubicBezTo>
                  <a:cubicBezTo>
                    <a:pt x="229" y="246"/>
                    <a:pt x="227" y="243"/>
                    <a:pt x="235" y="247"/>
                  </a:cubicBezTo>
                  <a:cubicBezTo>
                    <a:pt x="242" y="250"/>
                    <a:pt x="241" y="248"/>
                    <a:pt x="248" y="250"/>
                  </a:cubicBezTo>
                  <a:cubicBezTo>
                    <a:pt x="255" y="253"/>
                    <a:pt x="252" y="257"/>
                    <a:pt x="256" y="252"/>
                  </a:cubicBezTo>
                  <a:cubicBezTo>
                    <a:pt x="259" y="247"/>
                    <a:pt x="267" y="245"/>
                    <a:pt x="268" y="247"/>
                  </a:cubicBezTo>
                  <a:cubicBezTo>
                    <a:pt x="270" y="249"/>
                    <a:pt x="264" y="256"/>
                    <a:pt x="273" y="254"/>
                  </a:cubicBezTo>
                  <a:cubicBezTo>
                    <a:pt x="281" y="251"/>
                    <a:pt x="282" y="252"/>
                    <a:pt x="289" y="248"/>
                  </a:cubicBezTo>
                  <a:cubicBezTo>
                    <a:pt x="295" y="244"/>
                    <a:pt x="295" y="245"/>
                    <a:pt x="300" y="243"/>
                  </a:cubicBezTo>
                  <a:cubicBezTo>
                    <a:pt x="305" y="241"/>
                    <a:pt x="305" y="239"/>
                    <a:pt x="307" y="237"/>
                  </a:cubicBezTo>
                  <a:cubicBezTo>
                    <a:pt x="309" y="235"/>
                    <a:pt x="307" y="228"/>
                    <a:pt x="311" y="222"/>
                  </a:cubicBezTo>
                  <a:cubicBezTo>
                    <a:pt x="316" y="215"/>
                    <a:pt x="322" y="203"/>
                    <a:pt x="324" y="199"/>
                  </a:cubicBezTo>
                  <a:cubicBezTo>
                    <a:pt x="326" y="196"/>
                    <a:pt x="326" y="201"/>
                    <a:pt x="331" y="189"/>
                  </a:cubicBezTo>
                  <a:cubicBezTo>
                    <a:pt x="336" y="178"/>
                    <a:pt x="337" y="163"/>
                    <a:pt x="337" y="158"/>
                  </a:cubicBezTo>
                  <a:cubicBezTo>
                    <a:pt x="338" y="153"/>
                    <a:pt x="332" y="147"/>
                    <a:pt x="332" y="142"/>
                  </a:cubicBezTo>
                  <a:cubicBezTo>
                    <a:pt x="332" y="137"/>
                    <a:pt x="333" y="129"/>
                    <a:pt x="331" y="12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7" name="Freeform 127"/>
            <p:cNvSpPr/>
            <p:nvPr/>
          </p:nvSpPr>
          <p:spPr bwMode="auto">
            <a:xfrm>
              <a:off x="11133138" y="5227638"/>
              <a:ext cx="147638" cy="207963"/>
            </a:xfrm>
            <a:custGeom>
              <a:avLst/>
              <a:gdLst>
                <a:gd name="T0" fmla="*/ 43 w 51"/>
                <a:gd name="T1" fmla="*/ 30 h 72"/>
                <a:gd name="T2" fmla="*/ 30 w 51"/>
                <a:gd name="T3" fmla="*/ 28 h 72"/>
                <a:gd name="T4" fmla="*/ 24 w 51"/>
                <a:gd name="T5" fmla="*/ 21 h 72"/>
                <a:gd name="T6" fmla="*/ 17 w 51"/>
                <a:gd name="T7" fmla="*/ 21 h 72"/>
                <a:gd name="T8" fmla="*/ 17 w 51"/>
                <a:gd name="T9" fmla="*/ 8 h 72"/>
                <a:gd name="T10" fmla="*/ 4 w 51"/>
                <a:gd name="T11" fmla="*/ 0 h 72"/>
                <a:gd name="T12" fmla="*/ 5 w 51"/>
                <a:gd name="T13" fmla="*/ 7 h 72"/>
                <a:gd name="T14" fmla="*/ 10 w 51"/>
                <a:gd name="T15" fmla="*/ 16 h 72"/>
                <a:gd name="T16" fmla="*/ 18 w 51"/>
                <a:gd name="T17" fmla="*/ 30 h 72"/>
                <a:gd name="T18" fmla="*/ 18 w 51"/>
                <a:gd name="T19" fmla="*/ 38 h 72"/>
                <a:gd name="T20" fmla="*/ 12 w 51"/>
                <a:gd name="T21" fmla="*/ 46 h 72"/>
                <a:gd name="T22" fmla="*/ 21 w 51"/>
                <a:gd name="T23" fmla="*/ 53 h 72"/>
                <a:gd name="T24" fmla="*/ 18 w 51"/>
                <a:gd name="T25" fmla="*/ 64 h 72"/>
                <a:gd name="T26" fmla="*/ 26 w 51"/>
                <a:gd name="T27" fmla="*/ 67 h 72"/>
                <a:gd name="T28" fmla="*/ 38 w 51"/>
                <a:gd name="T29" fmla="*/ 49 h 72"/>
                <a:gd name="T30" fmla="*/ 43 w 51"/>
                <a:gd name="T31" fmla="*/ 44 h 72"/>
                <a:gd name="T32" fmla="*/ 49 w 51"/>
                <a:gd name="T33" fmla="*/ 34 h 72"/>
                <a:gd name="T34" fmla="*/ 43 w 51"/>
                <a:gd name="T3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2">
                  <a:moveTo>
                    <a:pt x="43" y="30"/>
                  </a:moveTo>
                  <a:cubicBezTo>
                    <a:pt x="38" y="34"/>
                    <a:pt x="34" y="31"/>
                    <a:pt x="30" y="28"/>
                  </a:cubicBezTo>
                  <a:cubicBezTo>
                    <a:pt x="26" y="25"/>
                    <a:pt x="28" y="19"/>
                    <a:pt x="24" y="21"/>
                  </a:cubicBezTo>
                  <a:cubicBezTo>
                    <a:pt x="20" y="22"/>
                    <a:pt x="17" y="26"/>
                    <a:pt x="17" y="21"/>
                  </a:cubicBezTo>
                  <a:cubicBezTo>
                    <a:pt x="18" y="17"/>
                    <a:pt x="22" y="11"/>
                    <a:pt x="17" y="8"/>
                  </a:cubicBezTo>
                  <a:cubicBezTo>
                    <a:pt x="13" y="5"/>
                    <a:pt x="7" y="0"/>
                    <a:pt x="4" y="0"/>
                  </a:cubicBezTo>
                  <a:cubicBezTo>
                    <a:pt x="0" y="0"/>
                    <a:pt x="1" y="3"/>
                    <a:pt x="5" y="7"/>
                  </a:cubicBezTo>
                  <a:cubicBezTo>
                    <a:pt x="9" y="11"/>
                    <a:pt x="7" y="12"/>
                    <a:pt x="10" y="16"/>
                  </a:cubicBezTo>
                  <a:cubicBezTo>
                    <a:pt x="12" y="20"/>
                    <a:pt x="18" y="30"/>
                    <a:pt x="18" y="30"/>
                  </a:cubicBezTo>
                  <a:cubicBezTo>
                    <a:pt x="18" y="38"/>
                    <a:pt x="18" y="38"/>
                    <a:pt x="18" y="38"/>
                  </a:cubicBezTo>
                  <a:cubicBezTo>
                    <a:pt x="14" y="42"/>
                    <a:pt x="10" y="43"/>
                    <a:pt x="12" y="46"/>
                  </a:cubicBezTo>
                  <a:cubicBezTo>
                    <a:pt x="15" y="48"/>
                    <a:pt x="21" y="50"/>
                    <a:pt x="21" y="53"/>
                  </a:cubicBezTo>
                  <a:cubicBezTo>
                    <a:pt x="21" y="57"/>
                    <a:pt x="16" y="62"/>
                    <a:pt x="18" y="64"/>
                  </a:cubicBezTo>
                  <a:cubicBezTo>
                    <a:pt x="20" y="66"/>
                    <a:pt x="23" y="72"/>
                    <a:pt x="26" y="67"/>
                  </a:cubicBezTo>
                  <a:cubicBezTo>
                    <a:pt x="29" y="63"/>
                    <a:pt x="38" y="51"/>
                    <a:pt x="38" y="49"/>
                  </a:cubicBezTo>
                  <a:cubicBezTo>
                    <a:pt x="38" y="47"/>
                    <a:pt x="39" y="45"/>
                    <a:pt x="43" y="44"/>
                  </a:cubicBezTo>
                  <a:cubicBezTo>
                    <a:pt x="47" y="43"/>
                    <a:pt x="48" y="39"/>
                    <a:pt x="49" y="34"/>
                  </a:cubicBezTo>
                  <a:cubicBezTo>
                    <a:pt x="51" y="30"/>
                    <a:pt x="48" y="27"/>
                    <a:pt x="43" y="3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8" name="Freeform 128"/>
            <p:cNvSpPr/>
            <p:nvPr/>
          </p:nvSpPr>
          <p:spPr bwMode="auto">
            <a:xfrm>
              <a:off x="10991850" y="5397501"/>
              <a:ext cx="190500" cy="179388"/>
            </a:xfrm>
            <a:custGeom>
              <a:avLst/>
              <a:gdLst>
                <a:gd name="T0" fmla="*/ 61 w 66"/>
                <a:gd name="T1" fmla="*/ 5 h 62"/>
                <a:gd name="T2" fmla="*/ 52 w 66"/>
                <a:gd name="T3" fmla="*/ 5 h 62"/>
                <a:gd name="T4" fmla="*/ 49 w 66"/>
                <a:gd name="T5" fmla="*/ 0 h 62"/>
                <a:gd name="T6" fmla="*/ 43 w 66"/>
                <a:gd name="T7" fmla="*/ 9 h 62"/>
                <a:gd name="T8" fmla="*/ 36 w 66"/>
                <a:gd name="T9" fmla="*/ 16 h 62"/>
                <a:gd name="T10" fmla="*/ 27 w 66"/>
                <a:gd name="T11" fmla="*/ 27 h 62"/>
                <a:gd name="T12" fmla="*/ 10 w 66"/>
                <a:gd name="T13" fmla="*/ 38 h 62"/>
                <a:gd name="T14" fmla="*/ 0 w 66"/>
                <a:gd name="T15" fmla="*/ 56 h 62"/>
                <a:gd name="T16" fmla="*/ 8 w 66"/>
                <a:gd name="T17" fmla="*/ 60 h 62"/>
                <a:gd name="T18" fmla="*/ 17 w 66"/>
                <a:gd name="T19" fmla="*/ 62 h 62"/>
                <a:gd name="T20" fmla="*/ 34 w 66"/>
                <a:gd name="T21" fmla="*/ 49 h 62"/>
                <a:gd name="T22" fmla="*/ 41 w 66"/>
                <a:gd name="T23" fmla="*/ 37 h 62"/>
                <a:gd name="T24" fmla="*/ 51 w 66"/>
                <a:gd name="T25" fmla="*/ 32 h 62"/>
                <a:gd name="T26" fmla="*/ 51 w 66"/>
                <a:gd name="T27" fmla="*/ 27 h 62"/>
                <a:gd name="T28" fmla="*/ 60 w 66"/>
                <a:gd name="T29" fmla="*/ 12 h 62"/>
                <a:gd name="T30" fmla="*/ 61 w 66"/>
                <a:gd name="T3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2">
                  <a:moveTo>
                    <a:pt x="61" y="5"/>
                  </a:moveTo>
                  <a:cubicBezTo>
                    <a:pt x="56" y="5"/>
                    <a:pt x="52" y="5"/>
                    <a:pt x="52" y="5"/>
                  </a:cubicBezTo>
                  <a:cubicBezTo>
                    <a:pt x="49" y="0"/>
                    <a:pt x="49" y="0"/>
                    <a:pt x="49" y="0"/>
                  </a:cubicBezTo>
                  <a:cubicBezTo>
                    <a:pt x="40" y="5"/>
                    <a:pt x="47" y="4"/>
                    <a:pt x="43" y="9"/>
                  </a:cubicBezTo>
                  <a:cubicBezTo>
                    <a:pt x="39" y="13"/>
                    <a:pt x="40" y="7"/>
                    <a:pt x="36" y="16"/>
                  </a:cubicBezTo>
                  <a:cubicBezTo>
                    <a:pt x="31" y="25"/>
                    <a:pt x="31" y="22"/>
                    <a:pt x="27" y="27"/>
                  </a:cubicBezTo>
                  <a:cubicBezTo>
                    <a:pt x="22" y="31"/>
                    <a:pt x="19" y="31"/>
                    <a:pt x="10" y="38"/>
                  </a:cubicBezTo>
                  <a:cubicBezTo>
                    <a:pt x="2" y="45"/>
                    <a:pt x="0" y="52"/>
                    <a:pt x="0" y="56"/>
                  </a:cubicBezTo>
                  <a:cubicBezTo>
                    <a:pt x="0" y="59"/>
                    <a:pt x="1" y="59"/>
                    <a:pt x="8" y="60"/>
                  </a:cubicBezTo>
                  <a:cubicBezTo>
                    <a:pt x="14" y="60"/>
                    <a:pt x="11" y="61"/>
                    <a:pt x="17" y="62"/>
                  </a:cubicBezTo>
                  <a:cubicBezTo>
                    <a:pt x="23" y="62"/>
                    <a:pt x="28" y="57"/>
                    <a:pt x="34" y="49"/>
                  </a:cubicBezTo>
                  <a:cubicBezTo>
                    <a:pt x="40" y="42"/>
                    <a:pt x="36" y="40"/>
                    <a:pt x="41" y="37"/>
                  </a:cubicBezTo>
                  <a:cubicBezTo>
                    <a:pt x="47" y="34"/>
                    <a:pt x="51" y="34"/>
                    <a:pt x="51" y="32"/>
                  </a:cubicBezTo>
                  <a:cubicBezTo>
                    <a:pt x="51" y="29"/>
                    <a:pt x="43" y="33"/>
                    <a:pt x="51" y="27"/>
                  </a:cubicBezTo>
                  <a:cubicBezTo>
                    <a:pt x="60" y="20"/>
                    <a:pt x="58" y="17"/>
                    <a:pt x="60" y="12"/>
                  </a:cubicBezTo>
                  <a:cubicBezTo>
                    <a:pt x="62" y="7"/>
                    <a:pt x="66" y="5"/>
                    <a:pt x="61"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19" name="Freeform 129"/>
            <p:cNvSpPr/>
            <p:nvPr/>
          </p:nvSpPr>
          <p:spPr bwMode="auto">
            <a:xfrm>
              <a:off x="8866188" y="4117976"/>
              <a:ext cx="66675" cy="92075"/>
            </a:xfrm>
            <a:custGeom>
              <a:avLst/>
              <a:gdLst>
                <a:gd name="T0" fmla="*/ 13 w 23"/>
                <a:gd name="T1" fmla="*/ 5 h 32"/>
                <a:gd name="T2" fmla="*/ 8 w 23"/>
                <a:gd name="T3" fmla="*/ 0 h 32"/>
                <a:gd name="T4" fmla="*/ 5 w 23"/>
                <a:gd name="T5" fmla="*/ 16 h 32"/>
                <a:gd name="T6" fmla="*/ 7 w 23"/>
                <a:gd name="T7" fmla="*/ 30 h 32"/>
                <a:gd name="T8" fmla="*/ 20 w 23"/>
                <a:gd name="T9" fmla="*/ 27 h 32"/>
                <a:gd name="T10" fmla="*/ 20 w 23"/>
                <a:gd name="T11" fmla="*/ 17 h 32"/>
                <a:gd name="T12" fmla="*/ 13 w 23"/>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13" y="5"/>
                  </a:moveTo>
                  <a:cubicBezTo>
                    <a:pt x="13" y="1"/>
                    <a:pt x="8" y="0"/>
                    <a:pt x="8" y="0"/>
                  </a:cubicBezTo>
                  <a:cubicBezTo>
                    <a:pt x="9" y="12"/>
                    <a:pt x="4" y="9"/>
                    <a:pt x="5" y="16"/>
                  </a:cubicBezTo>
                  <a:cubicBezTo>
                    <a:pt x="5" y="23"/>
                    <a:pt x="0" y="29"/>
                    <a:pt x="7" y="30"/>
                  </a:cubicBezTo>
                  <a:cubicBezTo>
                    <a:pt x="14" y="32"/>
                    <a:pt x="18" y="31"/>
                    <a:pt x="20" y="27"/>
                  </a:cubicBezTo>
                  <a:cubicBezTo>
                    <a:pt x="21" y="22"/>
                    <a:pt x="23" y="22"/>
                    <a:pt x="20" y="17"/>
                  </a:cubicBezTo>
                  <a:cubicBezTo>
                    <a:pt x="16" y="11"/>
                    <a:pt x="12" y="9"/>
                    <a:pt x="13"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0" name="Freeform 130"/>
            <p:cNvSpPr/>
            <p:nvPr/>
          </p:nvSpPr>
          <p:spPr bwMode="auto">
            <a:xfrm>
              <a:off x="10040938" y="4414838"/>
              <a:ext cx="80963" cy="34925"/>
            </a:xfrm>
            <a:custGeom>
              <a:avLst/>
              <a:gdLst>
                <a:gd name="T0" fmla="*/ 13 w 28"/>
                <a:gd name="T1" fmla="*/ 8 h 12"/>
                <a:gd name="T2" fmla="*/ 23 w 28"/>
                <a:gd name="T3" fmla="*/ 10 h 12"/>
                <a:gd name="T4" fmla="*/ 24 w 28"/>
                <a:gd name="T5" fmla="*/ 4 h 12"/>
                <a:gd name="T6" fmla="*/ 11 w 28"/>
                <a:gd name="T7" fmla="*/ 2 h 12"/>
                <a:gd name="T8" fmla="*/ 0 w 28"/>
                <a:gd name="T9" fmla="*/ 6 h 12"/>
                <a:gd name="T10" fmla="*/ 13 w 28"/>
                <a:gd name="T11" fmla="*/ 8 h 12"/>
              </a:gdLst>
              <a:ahLst/>
              <a:cxnLst>
                <a:cxn ang="0">
                  <a:pos x="T0" y="T1"/>
                </a:cxn>
                <a:cxn ang="0">
                  <a:pos x="T2" y="T3"/>
                </a:cxn>
                <a:cxn ang="0">
                  <a:pos x="T4" y="T5"/>
                </a:cxn>
                <a:cxn ang="0">
                  <a:pos x="T6" y="T7"/>
                </a:cxn>
                <a:cxn ang="0">
                  <a:pos x="T8" y="T9"/>
                </a:cxn>
                <a:cxn ang="0">
                  <a:pos x="T10" y="T11"/>
                </a:cxn>
              </a:cxnLst>
              <a:rect l="0" t="0" r="r" b="b"/>
              <a:pathLst>
                <a:path w="28" h="12">
                  <a:moveTo>
                    <a:pt x="13" y="8"/>
                  </a:moveTo>
                  <a:cubicBezTo>
                    <a:pt x="19" y="8"/>
                    <a:pt x="19" y="11"/>
                    <a:pt x="23" y="10"/>
                  </a:cubicBezTo>
                  <a:cubicBezTo>
                    <a:pt x="27" y="9"/>
                    <a:pt x="28" y="6"/>
                    <a:pt x="24" y="4"/>
                  </a:cubicBezTo>
                  <a:cubicBezTo>
                    <a:pt x="20" y="2"/>
                    <a:pt x="17" y="0"/>
                    <a:pt x="11" y="2"/>
                  </a:cubicBezTo>
                  <a:cubicBezTo>
                    <a:pt x="5" y="3"/>
                    <a:pt x="0" y="6"/>
                    <a:pt x="0" y="6"/>
                  </a:cubicBezTo>
                  <a:cubicBezTo>
                    <a:pt x="7" y="12"/>
                    <a:pt x="7" y="8"/>
                    <a:pt x="13" y="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1" name="Freeform 131"/>
            <p:cNvSpPr/>
            <p:nvPr/>
          </p:nvSpPr>
          <p:spPr bwMode="auto">
            <a:xfrm>
              <a:off x="9963150" y="3244851"/>
              <a:ext cx="161925" cy="241300"/>
            </a:xfrm>
            <a:custGeom>
              <a:avLst/>
              <a:gdLst>
                <a:gd name="T0" fmla="*/ 40 w 56"/>
                <a:gd name="T1" fmla="*/ 69 h 84"/>
                <a:gd name="T2" fmla="*/ 40 w 56"/>
                <a:gd name="T3" fmla="*/ 54 h 84"/>
                <a:gd name="T4" fmla="*/ 25 w 56"/>
                <a:gd name="T5" fmla="*/ 34 h 84"/>
                <a:gd name="T6" fmla="*/ 33 w 56"/>
                <a:gd name="T7" fmla="*/ 27 h 84"/>
                <a:gd name="T8" fmla="*/ 43 w 56"/>
                <a:gd name="T9" fmla="*/ 17 h 84"/>
                <a:gd name="T10" fmla="*/ 51 w 56"/>
                <a:gd name="T11" fmla="*/ 7 h 84"/>
                <a:gd name="T12" fmla="*/ 56 w 56"/>
                <a:gd name="T13" fmla="*/ 4 h 84"/>
                <a:gd name="T14" fmla="*/ 54 w 56"/>
                <a:gd name="T15" fmla="*/ 4 h 84"/>
                <a:gd name="T16" fmla="*/ 51 w 56"/>
                <a:gd name="T17" fmla="*/ 3 h 84"/>
                <a:gd name="T18" fmla="*/ 46 w 56"/>
                <a:gd name="T19" fmla="*/ 0 h 84"/>
                <a:gd name="T20" fmla="*/ 45 w 56"/>
                <a:gd name="T21" fmla="*/ 1 h 84"/>
                <a:gd name="T22" fmla="*/ 34 w 56"/>
                <a:gd name="T23" fmla="*/ 11 h 84"/>
                <a:gd name="T24" fmla="*/ 33 w 56"/>
                <a:gd name="T25" fmla="*/ 12 h 84"/>
                <a:gd name="T26" fmla="*/ 32 w 56"/>
                <a:gd name="T27" fmla="*/ 16 h 84"/>
                <a:gd name="T28" fmla="*/ 29 w 56"/>
                <a:gd name="T29" fmla="*/ 18 h 84"/>
                <a:gd name="T30" fmla="*/ 27 w 56"/>
                <a:gd name="T31" fmla="*/ 17 h 84"/>
                <a:gd name="T32" fmla="*/ 21 w 56"/>
                <a:gd name="T33" fmla="*/ 14 h 84"/>
                <a:gd name="T34" fmla="*/ 18 w 56"/>
                <a:gd name="T35" fmla="*/ 13 h 84"/>
                <a:gd name="T36" fmla="*/ 18 w 56"/>
                <a:gd name="T37" fmla="*/ 13 h 84"/>
                <a:gd name="T38" fmla="*/ 5 w 56"/>
                <a:gd name="T39" fmla="*/ 25 h 84"/>
                <a:gd name="T40" fmla="*/ 2 w 56"/>
                <a:gd name="T41" fmla="*/ 29 h 84"/>
                <a:gd name="T42" fmla="*/ 1 w 56"/>
                <a:gd name="T43" fmla="*/ 31 h 84"/>
                <a:gd name="T44" fmla="*/ 3 w 56"/>
                <a:gd name="T45" fmla="*/ 31 h 84"/>
                <a:gd name="T46" fmla="*/ 7 w 56"/>
                <a:gd name="T47" fmla="*/ 37 h 84"/>
                <a:gd name="T48" fmla="*/ 9 w 56"/>
                <a:gd name="T49" fmla="*/ 39 h 84"/>
                <a:gd name="T50" fmla="*/ 4 w 56"/>
                <a:gd name="T51" fmla="*/ 44 h 84"/>
                <a:gd name="T52" fmla="*/ 5 w 56"/>
                <a:gd name="T53" fmla="*/ 48 h 84"/>
                <a:gd name="T54" fmla="*/ 9 w 56"/>
                <a:gd name="T55" fmla="*/ 51 h 84"/>
                <a:gd name="T56" fmla="*/ 16 w 56"/>
                <a:gd name="T57" fmla="*/ 51 h 84"/>
                <a:gd name="T58" fmla="*/ 19 w 56"/>
                <a:gd name="T59" fmla="*/ 55 h 84"/>
                <a:gd name="T60" fmla="*/ 19 w 56"/>
                <a:gd name="T61" fmla="*/ 59 h 84"/>
                <a:gd name="T62" fmla="*/ 16 w 56"/>
                <a:gd name="T63" fmla="*/ 64 h 84"/>
                <a:gd name="T64" fmla="*/ 17 w 56"/>
                <a:gd name="T65" fmla="*/ 67 h 84"/>
                <a:gd name="T66" fmla="*/ 15 w 56"/>
                <a:gd name="T67" fmla="*/ 75 h 84"/>
                <a:gd name="T68" fmla="*/ 19 w 56"/>
                <a:gd name="T69" fmla="*/ 83 h 84"/>
                <a:gd name="T70" fmla="*/ 33 w 56"/>
                <a:gd name="T71" fmla="*/ 80 h 84"/>
                <a:gd name="T72" fmla="*/ 40 w 56"/>
                <a:gd name="T73"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84">
                  <a:moveTo>
                    <a:pt x="40" y="69"/>
                  </a:moveTo>
                  <a:cubicBezTo>
                    <a:pt x="43" y="63"/>
                    <a:pt x="41" y="62"/>
                    <a:pt x="40" y="54"/>
                  </a:cubicBezTo>
                  <a:cubicBezTo>
                    <a:pt x="39" y="45"/>
                    <a:pt x="25" y="36"/>
                    <a:pt x="25" y="34"/>
                  </a:cubicBezTo>
                  <a:cubicBezTo>
                    <a:pt x="25" y="33"/>
                    <a:pt x="27" y="31"/>
                    <a:pt x="33" y="27"/>
                  </a:cubicBezTo>
                  <a:cubicBezTo>
                    <a:pt x="40" y="24"/>
                    <a:pt x="42" y="20"/>
                    <a:pt x="43" y="17"/>
                  </a:cubicBezTo>
                  <a:cubicBezTo>
                    <a:pt x="45" y="13"/>
                    <a:pt x="45" y="9"/>
                    <a:pt x="51" y="7"/>
                  </a:cubicBezTo>
                  <a:cubicBezTo>
                    <a:pt x="54" y="7"/>
                    <a:pt x="54" y="5"/>
                    <a:pt x="56" y="4"/>
                  </a:cubicBezTo>
                  <a:cubicBezTo>
                    <a:pt x="55" y="4"/>
                    <a:pt x="54" y="4"/>
                    <a:pt x="54" y="4"/>
                  </a:cubicBezTo>
                  <a:cubicBezTo>
                    <a:pt x="53" y="4"/>
                    <a:pt x="52" y="4"/>
                    <a:pt x="51" y="3"/>
                  </a:cubicBezTo>
                  <a:cubicBezTo>
                    <a:pt x="48" y="2"/>
                    <a:pt x="47" y="1"/>
                    <a:pt x="46" y="0"/>
                  </a:cubicBezTo>
                  <a:cubicBezTo>
                    <a:pt x="46" y="0"/>
                    <a:pt x="45" y="0"/>
                    <a:pt x="45" y="1"/>
                  </a:cubicBezTo>
                  <a:cubicBezTo>
                    <a:pt x="40" y="6"/>
                    <a:pt x="35" y="9"/>
                    <a:pt x="34" y="11"/>
                  </a:cubicBezTo>
                  <a:cubicBezTo>
                    <a:pt x="34" y="11"/>
                    <a:pt x="33" y="11"/>
                    <a:pt x="33" y="12"/>
                  </a:cubicBezTo>
                  <a:cubicBezTo>
                    <a:pt x="33" y="13"/>
                    <a:pt x="33" y="14"/>
                    <a:pt x="32" y="16"/>
                  </a:cubicBezTo>
                  <a:cubicBezTo>
                    <a:pt x="32" y="17"/>
                    <a:pt x="30" y="18"/>
                    <a:pt x="29" y="18"/>
                  </a:cubicBezTo>
                  <a:cubicBezTo>
                    <a:pt x="28" y="18"/>
                    <a:pt x="27" y="17"/>
                    <a:pt x="27" y="17"/>
                  </a:cubicBezTo>
                  <a:cubicBezTo>
                    <a:pt x="24" y="16"/>
                    <a:pt x="23" y="15"/>
                    <a:pt x="21" y="14"/>
                  </a:cubicBezTo>
                  <a:cubicBezTo>
                    <a:pt x="20" y="13"/>
                    <a:pt x="18" y="13"/>
                    <a:pt x="18" y="13"/>
                  </a:cubicBezTo>
                  <a:cubicBezTo>
                    <a:pt x="18" y="13"/>
                    <a:pt x="18" y="13"/>
                    <a:pt x="18" y="13"/>
                  </a:cubicBezTo>
                  <a:cubicBezTo>
                    <a:pt x="15" y="16"/>
                    <a:pt x="11" y="23"/>
                    <a:pt x="5" y="25"/>
                  </a:cubicBezTo>
                  <a:cubicBezTo>
                    <a:pt x="4" y="26"/>
                    <a:pt x="3" y="27"/>
                    <a:pt x="2" y="29"/>
                  </a:cubicBezTo>
                  <a:cubicBezTo>
                    <a:pt x="2" y="29"/>
                    <a:pt x="1" y="30"/>
                    <a:pt x="1" y="31"/>
                  </a:cubicBezTo>
                  <a:cubicBezTo>
                    <a:pt x="2" y="31"/>
                    <a:pt x="2" y="31"/>
                    <a:pt x="3" y="31"/>
                  </a:cubicBezTo>
                  <a:cubicBezTo>
                    <a:pt x="7" y="32"/>
                    <a:pt x="8" y="33"/>
                    <a:pt x="7" y="37"/>
                  </a:cubicBezTo>
                  <a:cubicBezTo>
                    <a:pt x="6" y="40"/>
                    <a:pt x="9" y="38"/>
                    <a:pt x="9" y="39"/>
                  </a:cubicBezTo>
                  <a:cubicBezTo>
                    <a:pt x="9" y="41"/>
                    <a:pt x="9" y="39"/>
                    <a:pt x="4" y="44"/>
                  </a:cubicBezTo>
                  <a:cubicBezTo>
                    <a:pt x="0" y="49"/>
                    <a:pt x="5" y="46"/>
                    <a:pt x="5" y="48"/>
                  </a:cubicBezTo>
                  <a:cubicBezTo>
                    <a:pt x="6" y="50"/>
                    <a:pt x="7" y="50"/>
                    <a:pt x="9" y="51"/>
                  </a:cubicBezTo>
                  <a:cubicBezTo>
                    <a:pt x="11" y="51"/>
                    <a:pt x="12" y="51"/>
                    <a:pt x="16" y="51"/>
                  </a:cubicBezTo>
                  <a:cubicBezTo>
                    <a:pt x="19" y="51"/>
                    <a:pt x="19" y="53"/>
                    <a:pt x="19" y="55"/>
                  </a:cubicBezTo>
                  <a:cubicBezTo>
                    <a:pt x="19" y="57"/>
                    <a:pt x="19" y="56"/>
                    <a:pt x="19" y="59"/>
                  </a:cubicBezTo>
                  <a:cubicBezTo>
                    <a:pt x="20" y="62"/>
                    <a:pt x="19" y="60"/>
                    <a:pt x="16" y="64"/>
                  </a:cubicBezTo>
                  <a:cubicBezTo>
                    <a:pt x="13" y="67"/>
                    <a:pt x="16" y="64"/>
                    <a:pt x="17" y="67"/>
                  </a:cubicBezTo>
                  <a:cubicBezTo>
                    <a:pt x="18" y="70"/>
                    <a:pt x="18" y="72"/>
                    <a:pt x="15" y="75"/>
                  </a:cubicBezTo>
                  <a:cubicBezTo>
                    <a:pt x="12" y="78"/>
                    <a:pt x="16" y="84"/>
                    <a:pt x="19" y="83"/>
                  </a:cubicBezTo>
                  <a:cubicBezTo>
                    <a:pt x="23" y="83"/>
                    <a:pt x="26" y="82"/>
                    <a:pt x="33" y="80"/>
                  </a:cubicBezTo>
                  <a:cubicBezTo>
                    <a:pt x="39" y="79"/>
                    <a:pt x="37" y="75"/>
                    <a:pt x="40" y="6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2" name="Freeform 132"/>
            <p:cNvSpPr/>
            <p:nvPr/>
          </p:nvSpPr>
          <p:spPr bwMode="auto">
            <a:xfrm>
              <a:off x="10001250" y="4421188"/>
              <a:ext cx="31750" cy="28575"/>
            </a:xfrm>
            <a:custGeom>
              <a:avLst/>
              <a:gdLst>
                <a:gd name="T0" fmla="*/ 9 w 11"/>
                <a:gd name="T1" fmla="*/ 5 h 10"/>
                <a:gd name="T2" fmla="*/ 5 w 11"/>
                <a:gd name="T3" fmla="*/ 1 h 10"/>
                <a:gd name="T4" fmla="*/ 0 w 11"/>
                <a:gd name="T5" fmla="*/ 3 h 10"/>
                <a:gd name="T6" fmla="*/ 6 w 11"/>
                <a:gd name="T7" fmla="*/ 10 h 10"/>
                <a:gd name="T8" fmla="*/ 9 w 11"/>
                <a:gd name="T9" fmla="*/ 5 h 10"/>
              </a:gdLst>
              <a:ahLst/>
              <a:cxnLst>
                <a:cxn ang="0">
                  <a:pos x="T0" y="T1"/>
                </a:cxn>
                <a:cxn ang="0">
                  <a:pos x="T2" y="T3"/>
                </a:cxn>
                <a:cxn ang="0">
                  <a:pos x="T4" y="T5"/>
                </a:cxn>
                <a:cxn ang="0">
                  <a:pos x="T6" y="T7"/>
                </a:cxn>
                <a:cxn ang="0">
                  <a:pos x="T8" y="T9"/>
                </a:cxn>
              </a:cxnLst>
              <a:rect l="0" t="0" r="r" b="b"/>
              <a:pathLst>
                <a:path w="11" h="10">
                  <a:moveTo>
                    <a:pt x="9" y="5"/>
                  </a:moveTo>
                  <a:cubicBezTo>
                    <a:pt x="8" y="2"/>
                    <a:pt x="8" y="0"/>
                    <a:pt x="5" y="1"/>
                  </a:cubicBezTo>
                  <a:cubicBezTo>
                    <a:pt x="2" y="2"/>
                    <a:pt x="0" y="3"/>
                    <a:pt x="0" y="3"/>
                  </a:cubicBezTo>
                  <a:cubicBezTo>
                    <a:pt x="0" y="6"/>
                    <a:pt x="1" y="10"/>
                    <a:pt x="6" y="10"/>
                  </a:cubicBezTo>
                  <a:cubicBezTo>
                    <a:pt x="10" y="10"/>
                    <a:pt x="11" y="7"/>
                    <a:pt x="9"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3" name="Freeform 133"/>
            <p:cNvSpPr/>
            <p:nvPr/>
          </p:nvSpPr>
          <p:spPr bwMode="auto">
            <a:xfrm>
              <a:off x="9937750" y="4556126"/>
              <a:ext cx="87313" cy="46038"/>
            </a:xfrm>
            <a:custGeom>
              <a:avLst/>
              <a:gdLst>
                <a:gd name="T0" fmla="*/ 3 w 30"/>
                <a:gd name="T1" fmla="*/ 16 h 16"/>
                <a:gd name="T2" fmla="*/ 16 w 30"/>
                <a:gd name="T3" fmla="*/ 9 h 16"/>
                <a:gd name="T4" fmla="*/ 28 w 30"/>
                <a:gd name="T5" fmla="*/ 4 h 16"/>
                <a:gd name="T6" fmla="*/ 30 w 30"/>
                <a:gd name="T7" fmla="*/ 0 h 16"/>
                <a:gd name="T8" fmla="*/ 11 w 30"/>
                <a:gd name="T9" fmla="*/ 6 h 16"/>
                <a:gd name="T10" fmla="*/ 4 w 30"/>
                <a:gd name="T11" fmla="*/ 11 h 16"/>
                <a:gd name="T12" fmla="*/ 3 w 3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 y="16"/>
                  </a:moveTo>
                  <a:cubicBezTo>
                    <a:pt x="6" y="16"/>
                    <a:pt x="8" y="11"/>
                    <a:pt x="16" y="9"/>
                  </a:cubicBezTo>
                  <a:cubicBezTo>
                    <a:pt x="24" y="7"/>
                    <a:pt x="26" y="5"/>
                    <a:pt x="28" y="4"/>
                  </a:cubicBezTo>
                  <a:cubicBezTo>
                    <a:pt x="30" y="2"/>
                    <a:pt x="30" y="0"/>
                    <a:pt x="30" y="0"/>
                  </a:cubicBezTo>
                  <a:cubicBezTo>
                    <a:pt x="17" y="3"/>
                    <a:pt x="17" y="3"/>
                    <a:pt x="11" y="6"/>
                  </a:cubicBezTo>
                  <a:cubicBezTo>
                    <a:pt x="6" y="9"/>
                    <a:pt x="5" y="8"/>
                    <a:pt x="4" y="11"/>
                  </a:cubicBezTo>
                  <a:cubicBezTo>
                    <a:pt x="2" y="13"/>
                    <a:pt x="0" y="16"/>
                    <a:pt x="3" y="1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4" name="Freeform 134"/>
            <p:cNvSpPr/>
            <p:nvPr/>
          </p:nvSpPr>
          <p:spPr bwMode="auto">
            <a:xfrm>
              <a:off x="8610600" y="3457576"/>
              <a:ext cx="684213" cy="717550"/>
            </a:xfrm>
            <a:custGeom>
              <a:avLst/>
              <a:gdLst>
                <a:gd name="T0" fmla="*/ 201 w 238"/>
                <a:gd name="T1" fmla="*/ 116 h 249"/>
                <a:gd name="T2" fmla="*/ 207 w 238"/>
                <a:gd name="T3" fmla="*/ 107 h 249"/>
                <a:gd name="T4" fmla="*/ 215 w 238"/>
                <a:gd name="T5" fmla="*/ 99 h 249"/>
                <a:gd name="T6" fmla="*/ 219 w 238"/>
                <a:gd name="T7" fmla="*/ 81 h 249"/>
                <a:gd name="T8" fmla="*/ 225 w 238"/>
                <a:gd name="T9" fmla="*/ 75 h 249"/>
                <a:gd name="T10" fmla="*/ 235 w 238"/>
                <a:gd name="T11" fmla="*/ 74 h 249"/>
                <a:gd name="T12" fmla="*/ 237 w 238"/>
                <a:gd name="T13" fmla="*/ 68 h 249"/>
                <a:gd name="T14" fmla="*/ 232 w 238"/>
                <a:gd name="T15" fmla="*/ 66 h 249"/>
                <a:gd name="T16" fmla="*/ 232 w 238"/>
                <a:gd name="T17" fmla="*/ 61 h 249"/>
                <a:gd name="T18" fmla="*/ 230 w 238"/>
                <a:gd name="T19" fmla="*/ 58 h 249"/>
                <a:gd name="T20" fmla="*/ 218 w 238"/>
                <a:gd name="T21" fmla="*/ 59 h 249"/>
                <a:gd name="T22" fmla="*/ 209 w 238"/>
                <a:gd name="T23" fmla="*/ 65 h 249"/>
                <a:gd name="T24" fmla="*/ 200 w 238"/>
                <a:gd name="T25" fmla="*/ 71 h 249"/>
                <a:gd name="T26" fmla="*/ 191 w 238"/>
                <a:gd name="T27" fmla="*/ 71 h 249"/>
                <a:gd name="T28" fmla="*/ 180 w 238"/>
                <a:gd name="T29" fmla="*/ 69 h 249"/>
                <a:gd name="T30" fmla="*/ 171 w 238"/>
                <a:gd name="T31" fmla="*/ 75 h 249"/>
                <a:gd name="T32" fmla="*/ 168 w 238"/>
                <a:gd name="T33" fmla="*/ 71 h 249"/>
                <a:gd name="T34" fmla="*/ 166 w 238"/>
                <a:gd name="T35" fmla="*/ 77 h 249"/>
                <a:gd name="T36" fmla="*/ 164 w 238"/>
                <a:gd name="T37" fmla="*/ 84 h 249"/>
                <a:gd name="T38" fmla="*/ 149 w 238"/>
                <a:gd name="T39" fmla="*/ 83 h 249"/>
                <a:gd name="T40" fmla="*/ 129 w 238"/>
                <a:gd name="T41" fmla="*/ 78 h 249"/>
                <a:gd name="T42" fmla="*/ 108 w 238"/>
                <a:gd name="T43" fmla="*/ 70 h 249"/>
                <a:gd name="T44" fmla="*/ 93 w 238"/>
                <a:gd name="T45" fmla="*/ 59 h 249"/>
                <a:gd name="T46" fmla="*/ 98 w 238"/>
                <a:gd name="T47" fmla="*/ 48 h 249"/>
                <a:gd name="T48" fmla="*/ 83 w 238"/>
                <a:gd name="T49" fmla="*/ 35 h 249"/>
                <a:gd name="T50" fmla="*/ 82 w 238"/>
                <a:gd name="T51" fmla="*/ 25 h 249"/>
                <a:gd name="T52" fmla="*/ 88 w 238"/>
                <a:gd name="T53" fmla="*/ 23 h 249"/>
                <a:gd name="T54" fmla="*/ 84 w 238"/>
                <a:gd name="T55" fmla="*/ 10 h 249"/>
                <a:gd name="T56" fmla="*/ 78 w 238"/>
                <a:gd name="T57" fmla="*/ 1 h 249"/>
                <a:gd name="T58" fmla="*/ 73 w 238"/>
                <a:gd name="T59" fmla="*/ 4 h 249"/>
                <a:gd name="T60" fmla="*/ 49 w 238"/>
                <a:gd name="T61" fmla="*/ 9 h 249"/>
                <a:gd name="T62" fmla="*/ 46 w 238"/>
                <a:gd name="T63" fmla="*/ 12 h 249"/>
                <a:gd name="T64" fmla="*/ 58 w 238"/>
                <a:gd name="T65" fmla="*/ 27 h 249"/>
                <a:gd name="T66" fmla="*/ 56 w 238"/>
                <a:gd name="T67" fmla="*/ 33 h 249"/>
                <a:gd name="T68" fmla="*/ 43 w 238"/>
                <a:gd name="T69" fmla="*/ 52 h 249"/>
                <a:gd name="T70" fmla="*/ 28 w 238"/>
                <a:gd name="T71" fmla="*/ 70 h 249"/>
                <a:gd name="T72" fmla="*/ 14 w 238"/>
                <a:gd name="T73" fmla="*/ 71 h 249"/>
                <a:gd name="T74" fmla="*/ 14 w 238"/>
                <a:gd name="T75" fmla="*/ 84 h 249"/>
                <a:gd name="T76" fmla="*/ 21 w 238"/>
                <a:gd name="T77" fmla="*/ 98 h 249"/>
                <a:gd name="T78" fmla="*/ 15 w 238"/>
                <a:gd name="T79" fmla="*/ 104 h 249"/>
                <a:gd name="T80" fmla="*/ 9 w 238"/>
                <a:gd name="T81" fmla="*/ 106 h 249"/>
                <a:gd name="T82" fmla="*/ 1 w 238"/>
                <a:gd name="T83" fmla="*/ 106 h 249"/>
                <a:gd name="T84" fmla="*/ 8 w 238"/>
                <a:gd name="T85" fmla="*/ 115 h 249"/>
                <a:gd name="T86" fmla="*/ 2 w 238"/>
                <a:gd name="T87" fmla="*/ 120 h 249"/>
                <a:gd name="T88" fmla="*/ 28 w 238"/>
                <a:gd name="T89" fmla="*/ 127 h 249"/>
                <a:gd name="T90" fmla="*/ 35 w 238"/>
                <a:gd name="T91" fmla="*/ 131 h 249"/>
                <a:gd name="T92" fmla="*/ 44 w 238"/>
                <a:gd name="T93" fmla="*/ 179 h 249"/>
                <a:gd name="T94" fmla="*/ 63 w 238"/>
                <a:gd name="T95" fmla="*/ 223 h 249"/>
                <a:gd name="T96" fmla="*/ 88 w 238"/>
                <a:gd name="T97" fmla="*/ 231 h 249"/>
                <a:gd name="T98" fmla="*/ 98 w 238"/>
                <a:gd name="T99" fmla="*/ 202 h 249"/>
                <a:gd name="T100" fmla="*/ 107 w 238"/>
                <a:gd name="T101" fmla="*/ 173 h 249"/>
                <a:gd name="T102" fmla="*/ 128 w 238"/>
                <a:gd name="T103" fmla="*/ 155 h 249"/>
                <a:gd name="T104" fmla="*/ 155 w 238"/>
                <a:gd name="T105" fmla="*/ 129 h 249"/>
                <a:gd name="T106" fmla="*/ 169 w 238"/>
                <a:gd name="T107" fmla="*/ 123 h 249"/>
                <a:gd name="T108" fmla="*/ 194 w 238"/>
                <a:gd name="T109" fmla="*/ 122 h 249"/>
                <a:gd name="T110" fmla="*/ 200 w 238"/>
                <a:gd name="T111" fmla="*/ 12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8" h="249">
                  <a:moveTo>
                    <a:pt x="200" y="123"/>
                  </a:moveTo>
                  <a:cubicBezTo>
                    <a:pt x="201" y="123"/>
                    <a:pt x="201" y="122"/>
                    <a:pt x="201" y="120"/>
                  </a:cubicBezTo>
                  <a:cubicBezTo>
                    <a:pt x="201" y="118"/>
                    <a:pt x="201" y="117"/>
                    <a:pt x="201" y="116"/>
                  </a:cubicBezTo>
                  <a:cubicBezTo>
                    <a:pt x="202" y="115"/>
                    <a:pt x="203" y="114"/>
                    <a:pt x="203" y="114"/>
                  </a:cubicBezTo>
                  <a:cubicBezTo>
                    <a:pt x="204" y="113"/>
                    <a:pt x="205" y="113"/>
                    <a:pt x="206" y="112"/>
                  </a:cubicBezTo>
                  <a:cubicBezTo>
                    <a:pt x="207" y="110"/>
                    <a:pt x="207" y="109"/>
                    <a:pt x="207" y="107"/>
                  </a:cubicBezTo>
                  <a:cubicBezTo>
                    <a:pt x="208" y="106"/>
                    <a:pt x="208" y="104"/>
                    <a:pt x="210" y="103"/>
                  </a:cubicBezTo>
                  <a:cubicBezTo>
                    <a:pt x="211" y="101"/>
                    <a:pt x="213" y="100"/>
                    <a:pt x="214" y="100"/>
                  </a:cubicBezTo>
                  <a:cubicBezTo>
                    <a:pt x="214" y="100"/>
                    <a:pt x="214" y="100"/>
                    <a:pt x="215" y="99"/>
                  </a:cubicBezTo>
                  <a:cubicBezTo>
                    <a:pt x="216" y="97"/>
                    <a:pt x="216" y="96"/>
                    <a:pt x="217" y="94"/>
                  </a:cubicBezTo>
                  <a:cubicBezTo>
                    <a:pt x="217" y="92"/>
                    <a:pt x="217" y="90"/>
                    <a:pt x="218" y="86"/>
                  </a:cubicBezTo>
                  <a:cubicBezTo>
                    <a:pt x="218" y="83"/>
                    <a:pt x="219" y="82"/>
                    <a:pt x="219" y="81"/>
                  </a:cubicBezTo>
                  <a:cubicBezTo>
                    <a:pt x="219" y="80"/>
                    <a:pt x="220" y="79"/>
                    <a:pt x="221" y="78"/>
                  </a:cubicBezTo>
                  <a:cubicBezTo>
                    <a:pt x="221" y="78"/>
                    <a:pt x="221" y="78"/>
                    <a:pt x="222" y="77"/>
                  </a:cubicBezTo>
                  <a:cubicBezTo>
                    <a:pt x="223" y="76"/>
                    <a:pt x="224" y="76"/>
                    <a:pt x="225" y="75"/>
                  </a:cubicBezTo>
                  <a:cubicBezTo>
                    <a:pt x="227" y="75"/>
                    <a:pt x="228" y="75"/>
                    <a:pt x="230" y="74"/>
                  </a:cubicBezTo>
                  <a:cubicBezTo>
                    <a:pt x="232" y="74"/>
                    <a:pt x="234" y="74"/>
                    <a:pt x="235" y="74"/>
                  </a:cubicBezTo>
                  <a:cubicBezTo>
                    <a:pt x="235" y="74"/>
                    <a:pt x="235" y="74"/>
                    <a:pt x="235" y="74"/>
                  </a:cubicBezTo>
                  <a:cubicBezTo>
                    <a:pt x="235" y="72"/>
                    <a:pt x="236" y="71"/>
                    <a:pt x="237" y="70"/>
                  </a:cubicBezTo>
                  <a:cubicBezTo>
                    <a:pt x="238" y="69"/>
                    <a:pt x="238" y="69"/>
                    <a:pt x="238" y="68"/>
                  </a:cubicBezTo>
                  <a:cubicBezTo>
                    <a:pt x="238" y="68"/>
                    <a:pt x="237" y="68"/>
                    <a:pt x="237" y="68"/>
                  </a:cubicBezTo>
                  <a:cubicBezTo>
                    <a:pt x="236" y="67"/>
                    <a:pt x="236" y="67"/>
                    <a:pt x="236" y="67"/>
                  </a:cubicBezTo>
                  <a:cubicBezTo>
                    <a:pt x="235" y="67"/>
                    <a:pt x="235" y="67"/>
                    <a:pt x="234" y="67"/>
                  </a:cubicBezTo>
                  <a:cubicBezTo>
                    <a:pt x="234" y="67"/>
                    <a:pt x="233" y="66"/>
                    <a:pt x="232" y="66"/>
                  </a:cubicBezTo>
                  <a:cubicBezTo>
                    <a:pt x="232" y="66"/>
                    <a:pt x="230" y="65"/>
                    <a:pt x="230" y="63"/>
                  </a:cubicBezTo>
                  <a:cubicBezTo>
                    <a:pt x="230" y="62"/>
                    <a:pt x="231" y="62"/>
                    <a:pt x="231" y="61"/>
                  </a:cubicBezTo>
                  <a:cubicBezTo>
                    <a:pt x="231" y="61"/>
                    <a:pt x="232" y="61"/>
                    <a:pt x="232" y="61"/>
                  </a:cubicBezTo>
                  <a:cubicBezTo>
                    <a:pt x="231" y="60"/>
                    <a:pt x="231" y="60"/>
                    <a:pt x="231" y="59"/>
                  </a:cubicBezTo>
                  <a:cubicBezTo>
                    <a:pt x="231" y="59"/>
                    <a:pt x="231" y="58"/>
                    <a:pt x="231" y="58"/>
                  </a:cubicBezTo>
                  <a:cubicBezTo>
                    <a:pt x="230" y="58"/>
                    <a:pt x="230" y="58"/>
                    <a:pt x="230" y="58"/>
                  </a:cubicBezTo>
                  <a:cubicBezTo>
                    <a:pt x="230" y="58"/>
                    <a:pt x="229" y="59"/>
                    <a:pt x="228" y="59"/>
                  </a:cubicBezTo>
                  <a:cubicBezTo>
                    <a:pt x="226" y="60"/>
                    <a:pt x="225" y="61"/>
                    <a:pt x="223" y="61"/>
                  </a:cubicBezTo>
                  <a:cubicBezTo>
                    <a:pt x="221" y="60"/>
                    <a:pt x="219" y="59"/>
                    <a:pt x="218" y="59"/>
                  </a:cubicBezTo>
                  <a:cubicBezTo>
                    <a:pt x="217" y="60"/>
                    <a:pt x="214" y="63"/>
                    <a:pt x="212" y="64"/>
                  </a:cubicBezTo>
                  <a:cubicBezTo>
                    <a:pt x="211" y="64"/>
                    <a:pt x="211" y="65"/>
                    <a:pt x="210" y="65"/>
                  </a:cubicBezTo>
                  <a:cubicBezTo>
                    <a:pt x="210" y="65"/>
                    <a:pt x="209" y="65"/>
                    <a:pt x="209" y="65"/>
                  </a:cubicBezTo>
                  <a:cubicBezTo>
                    <a:pt x="209" y="66"/>
                    <a:pt x="208" y="67"/>
                    <a:pt x="207" y="68"/>
                  </a:cubicBezTo>
                  <a:cubicBezTo>
                    <a:pt x="206" y="69"/>
                    <a:pt x="204" y="69"/>
                    <a:pt x="203" y="70"/>
                  </a:cubicBezTo>
                  <a:cubicBezTo>
                    <a:pt x="201" y="70"/>
                    <a:pt x="201" y="71"/>
                    <a:pt x="200" y="71"/>
                  </a:cubicBezTo>
                  <a:cubicBezTo>
                    <a:pt x="199" y="72"/>
                    <a:pt x="198" y="73"/>
                    <a:pt x="195" y="73"/>
                  </a:cubicBezTo>
                  <a:cubicBezTo>
                    <a:pt x="194" y="73"/>
                    <a:pt x="193" y="73"/>
                    <a:pt x="192" y="72"/>
                  </a:cubicBezTo>
                  <a:cubicBezTo>
                    <a:pt x="192" y="71"/>
                    <a:pt x="191" y="71"/>
                    <a:pt x="191" y="71"/>
                  </a:cubicBezTo>
                  <a:cubicBezTo>
                    <a:pt x="190" y="70"/>
                    <a:pt x="189" y="70"/>
                    <a:pt x="186" y="70"/>
                  </a:cubicBezTo>
                  <a:cubicBezTo>
                    <a:pt x="183" y="70"/>
                    <a:pt x="181" y="69"/>
                    <a:pt x="181" y="69"/>
                  </a:cubicBezTo>
                  <a:cubicBezTo>
                    <a:pt x="180" y="69"/>
                    <a:pt x="180" y="69"/>
                    <a:pt x="180" y="69"/>
                  </a:cubicBezTo>
                  <a:cubicBezTo>
                    <a:pt x="178" y="71"/>
                    <a:pt x="176" y="72"/>
                    <a:pt x="175" y="73"/>
                  </a:cubicBezTo>
                  <a:cubicBezTo>
                    <a:pt x="174" y="73"/>
                    <a:pt x="173" y="73"/>
                    <a:pt x="173" y="74"/>
                  </a:cubicBezTo>
                  <a:cubicBezTo>
                    <a:pt x="172" y="74"/>
                    <a:pt x="172" y="75"/>
                    <a:pt x="171" y="75"/>
                  </a:cubicBezTo>
                  <a:cubicBezTo>
                    <a:pt x="169" y="75"/>
                    <a:pt x="168" y="74"/>
                    <a:pt x="168" y="73"/>
                  </a:cubicBezTo>
                  <a:cubicBezTo>
                    <a:pt x="168" y="73"/>
                    <a:pt x="168" y="73"/>
                    <a:pt x="168" y="72"/>
                  </a:cubicBezTo>
                  <a:cubicBezTo>
                    <a:pt x="168" y="72"/>
                    <a:pt x="168" y="71"/>
                    <a:pt x="168" y="71"/>
                  </a:cubicBezTo>
                  <a:cubicBezTo>
                    <a:pt x="168" y="71"/>
                    <a:pt x="168" y="71"/>
                    <a:pt x="168" y="71"/>
                  </a:cubicBezTo>
                  <a:cubicBezTo>
                    <a:pt x="167" y="71"/>
                    <a:pt x="167" y="71"/>
                    <a:pt x="166" y="71"/>
                  </a:cubicBezTo>
                  <a:cubicBezTo>
                    <a:pt x="166" y="77"/>
                    <a:pt x="166" y="77"/>
                    <a:pt x="166" y="77"/>
                  </a:cubicBezTo>
                  <a:cubicBezTo>
                    <a:pt x="166" y="78"/>
                    <a:pt x="166" y="79"/>
                    <a:pt x="166" y="79"/>
                  </a:cubicBezTo>
                  <a:cubicBezTo>
                    <a:pt x="166" y="80"/>
                    <a:pt x="166" y="81"/>
                    <a:pt x="166" y="82"/>
                  </a:cubicBezTo>
                  <a:cubicBezTo>
                    <a:pt x="166" y="82"/>
                    <a:pt x="165" y="84"/>
                    <a:pt x="164" y="84"/>
                  </a:cubicBezTo>
                  <a:cubicBezTo>
                    <a:pt x="163" y="84"/>
                    <a:pt x="163" y="84"/>
                    <a:pt x="162" y="84"/>
                  </a:cubicBezTo>
                  <a:cubicBezTo>
                    <a:pt x="160" y="84"/>
                    <a:pt x="158" y="84"/>
                    <a:pt x="154" y="83"/>
                  </a:cubicBezTo>
                  <a:cubicBezTo>
                    <a:pt x="151" y="83"/>
                    <a:pt x="150" y="83"/>
                    <a:pt x="149" y="83"/>
                  </a:cubicBezTo>
                  <a:cubicBezTo>
                    <a:pt x="148" y="83"/>
                    <a:pt x="147" y="83"/>
                    <a:pt x="146" y="83"/>
                  </a:cubicBezTo>
                  <a:cubicBezTo>
                    <a:pt x="144" y="83"/>
                    <a:pt x="142" y="82"/>
                    <a:pt x="138" y="81"/>
                  </a:cubicBezTo>
                  <a:cubicBezTo>
                    <a:pt x="133" y="79"/>
                    <a:pt x="131" y="78"/>
                    <a:pt x="129" y="78"/>
                  </a:cubicBezTo>
                  <a:cubicBezTo>
                    <a:pt x="127" y="77"/>
                    <a:pt x="126" y="77"/>
                    <a:pt x="123" y="76"/>
                  </a:cubicBezTo>
                  <a:cubicBezTo>
                    <a:pt x="121" y="75"/>
                    <a:pt x="118" y="74"/>
                    <a:pt x="116" y="73"/>
                  </a:cubicBezTo>
                  <a:cubicBezTo>
                    <a:pt x="113" y="73"/>
                    <a:pt x="110" y="72"/>
                    <a:pt x="108" y="70"/>
                  </a:cubicBezTo>
                  <a:cubicBezTo>
                    <a:pt x="105" y="67"/>
                    <a:pt x="103" y="66"/>
                    <a:pt x="97" y="63"/>
                  </a:cubicBezTo>
                  <a:cubicBezTo>
                    <a:pt x="96" y="63"/>
                    <a:pt x="95" y="62"/>
                    <a:pt x="95" y="61"/>
                  </a:cubicBezTo>
                  <a:cubicBezTo>
                    <a:pt x="94" y="61"/>
                    <a:pt x="93" y="60"/>
                    <a:pt x="93" y="59"/>
                  </a:cubicBezTo>
                  <a:cubicBezTo>
                    <a:pt x="94" y="56"/>
                    <a:pt x="95" y="55"/>
                    <a:pt x="95" y="55"/>
                  </a:cubicBezTo>
                  <a:cubicBezTo>
                    <a:pt x="96" y="54"/>
                    <a:pt x="96" y="53"/>
                    <a:pt x="96" y="53"/>
                  </a:cubicBezTo>
                  <a:cubicBezTo>
                    <a:pt x="96" y="51"/>
                    <a:pt x="97" y="49"/>
                    <a:pt x="98" y="48"/>
                  </a:cubicBezTo>
                  <a:cubicBezTo>
                    <a:pt x="97" y="47"/>
                    <a:pt x="96" y="47"/>
                    <a:pt x="95" y="46"/>
                  </a:cubicBezTo>
                  <a:cubicBezTo>
                    <a:pt x="91" y="44"/>
                    <a:pt x="88" y="41"/>
                    <a:pt x="87" y="40"/>
                  </a:cubicBezTo>
                  <a:cubicBezTo>
                    <a:pt x="86" y="39"/>
                    <a:pt x="84" y="37"/>
                    <a:pt x="83" y="35"/>
                  </a:cubicBezTo>
                  <a:cubicBezTo>
                    <a:pt x="82" y="34"/>
                    <a:pt x="81" y="32"/>
                    <a:pt x="81" y="30"/>
                  </a:cubicBezTo>
                  <a:cubicBezTo>
                    <a:pt x="81" y="29"/>
                    <a:pt x="81" y="29"/>
                    <a:pt x="81" y="27"/>
                  </a:cubicBezTo>
                  <a:cubicBezTo>
                    <a:pt x="81" y="27"/>
                    <a:pt x="81" y="25"/>
                    <a:pt x="82" y="25"/>
                  </a:cubicBezTo>
                  <a:cubicBezTo>
                    <a:pt x="83" y="24"/>
                    <a:pt x="84" y="24"/>
                    <a:pt x="85" y="24"/>
                  </a:cubicBezTo>
                  <a:cubicBezTo>
                    <a:pt x="86" y="24"/>
                    <a:pt x="87" y="24"/>
                    <a:pt x="87" y="24"/>
                  </a:cubicBezTo>
                  <a:cubicBezTo>
                    <a:pt x="88" y="23"/>
                    <a:pt x="88" y="23"/>
                    <a:pt x="88" y="23"/>
                  </a:cubicBezTo>
                  <a:cubicBezTo>
                    <a:pt x="88" y="23"/>
                    <a:pt x="88" y="23"/>
                    <a:pt x="88" y="22"/>
                  </a:cubicBezTo>
                  <a:cubicBezTo>
                    <a:pt x="87" y="20"/>
                    <a:pt x="86" y="18"/>
                    <a:pt x="85" y="15"/>
                  </a:cubicBezTo>
                  <a:cubicBezTo>
                    <a:pt x="84" y="13"/>
                    <a:pt x="84" y="11"/>
                    <a:pt x="84" y="10"/>
                  </a:cubicBezTo>
                  <a:cubicBezTo>
                    <a:pt x="84" y="10"/>
                    <a:pt x="84" y="10"/>
                    <a:pt x="84" y="10"/>
                  </a:cubicBezTo>
                  <a:cubicBezTo>
                    <a:pt x="83" y="9"/>
                    <a:pt x="83" y="9"/>
                    <a:pt x="81" y="8"/>
                  </a:cubicBezTo>
                  <a:cubicBezTo>
                    <a:pt x="79" y="5"/>
                    <a:pt x="78" y="2"/>
                    <a:pt x="78" y="1"/>
                  </a:cubicBezTo>
                  <a:cubicBezTo>
                    <a:pt x="78" y="0"/>
                    <a:pt x="78" y="0"/>
                    <a:pt x="78" y="0"/>
                  </a:cubicBezTo>
                  <a:cubicBezTo>
                    <a:pt x="78" y="0"/>
                    <a:pt x="77" y="0"/>
                    <a:pt x="77" y="0"/>
                  </a:cubicBezTo>
                  <a:cubicBezTo>
                    <a:pt x="73" y="4"/>
                    <a:pt x="73" y="4"/>
                    <a:pt x="73" y="4"/>
                  </a:cubicBezTo>
                  <a:cubicBezTo>
                    <a:pt x="71" y="6"/>
                    <a:pt x="70" y="8"/>
                    <a:pt x="68" y="9"/>
                  </a:cubicBezTo>
                  <a:cubicBezTo>
                    <a:pt x="66" y="10"/>
                    <a:pt x="64" y="10"/>
                    <a:pt x="62" y="10"/>
                  </a:cubicBezTo>
                  <a:cubicBezTo>
                    <a:pt x="57" y="10"/>
                    <a:pt x="53" y="9"/>
                    <a:pt x="49" y="9"/>
                  </a:cubicBezTo>
                  <a:cubicBezTo>
                    <a:pt x="48" y="9"/>
                    <a:pt x="47" y="10"/>
                    <a:pt x="46" y="10"/>
                  </a:cubicBezTo>
                  <a:cubicBezTo>
                    <a:pt x="46" y="10"/>
                    <a:pt x="46" y="10"/>
                    <a:pt x="46" y="11"/>
                  </a:cubicBezTo>
                  <a:cubicBezTo>
                    <a:pt x="46" y="11"/>
                    <a:pt x="46" y="12"/>
                    <a:pt x="46" y="12"/>
                  </a:cubicBezTo>
                  <a:cubicBezTo>
                    <a:pt x="46" y="14"/>
                    <a:pt x="47" y="17"/>
                    <a:pt x="48" y="19"/>
                  </a:cubicBezTo>
                  <a:cubicBezTo>
                    <a:pt x="49" y="21"/>
                    <a:pt x="51" y="23"/>
                    <a:pt x="52" y="23"/>
                  </a:cubicBezTo>
                  <a:cubicBezTo>
                    <a:pt x="54" y="24"/>
                    <a:pt x="56" y="25"/>
                    <a:pt x="58" y="27"/>
                  </a:cubicBezTo>
                  <a:cubicBezTo>
                    <a:pt x="58" y="27"/>
                    <a:pt x="59" y="28"/>
                    <a:pt x="59" y="29"/>
                  </a:cubicBezTo>
                  <a:cubicBezTo>
                    <a:pt x="59" y="31"/>
                    <a:pt x="59" y="32"/>
                    <a:pt x="58" y="32"/>
                  </a:cubicBezTo>
                  <a:cubicBezTo>
                    <a:pt x="57" y="32"/>
                    <a:pt x="57" y="33"/>
                    <a:pt x="56" y="33"/>
                  </a:cubicBezTo>
                  <a:cubicBezTo>
                    <a:pt x="54" y="34"/>
                    <a:pt x="52" y="34"/>
                    <a:pt x="52" y="35"/>
                  </a:cubicBezTo>
                  <a:cubicBezTo>
                    <a:pt x="51" y="36"/>
                    <a:pt x="51" y="37"/>
                    <a:pt x="51" y="38"/>
                  </a:cubicBezTo>
                  <a:cubicBezTo>
                    <a:pt x="50" y="44"/>
                    <a:pt x="47" y="48"/>
                    <a:pt x="43" y="52"/>
                  </a:cubicBezTo>
                  <a:cubicBezTo>
                    <a:pt x="41" y="53"/>
                    <a:pt x="41" y="54"/>
                    <a:pt x="40" y="55"/>
                  </a:cubicBezTo>
                  <a:cubicBezTo>
                    <a:pt x="40" y="57"/>
                    <a:pt x="39" y="59"/>
                    <a:pt x="37" y="61"/>
                  </a:cubicBezTo>
                  <a:cubicBezTo>
                    <a:pt x="33" y="65"/>
                    <a:pt x="31" y="68"/>
                    <a:pt x="28" y="70"/>
                  </a:cubicBezTo>
                  <a:cubicBezTo>
                    <a:pt x="25" y="73"/>
                    <a:pt x="21" y="73"/>
                    <a:pt x="18" y="73"/>
                  </a:cubicBezTo>
                  <a:cubicBezTo>
                    <a:pt x="16" y="73"/>
                    <a:pt x="15" y="72"/>
                    <a:pt x="15" y="71"/>
                  </a:cubicBezTo>
                  <a:cubicBezTo>
                    <a:pt x="15" y="71"/>
                    <a:pt x="15" y="71"/>
                    <a:pt x="14" y="71"/>
                  </a:cubicBezTo>
                  <a:cubicBezTo>
                    <a:pt x="13" y="72"/>
                    <a:pt x="12" y="73"/>
                    <a:pt x="11" y="74"/>
                  </a:cubicBezTo>
                  <a:cubicBezTo>
                    <a:pt x="11" y="75"/>
                    <a:pt x="11" y="75"/>
                    <a:pt x="11" y="77"/>
                  </a:cubicBezTo>
                  <a:cubicBezTo>
                    <a:pt x="11" y="81"/>
                    <a:pt x="12" y="82"/>
                    <a:pt x="14" y="84"/>
                  </a:cubicBezTo>
                  <a:cubicBezTo>
                    <a:pt x="15" y="85"/>
                    <a:pt x="15" y="87"/>
                    <a:pt x="15" y="88"/>
                  </a:cubicBezTo>
                  <a:cubicBezTo>
                    <a:pt x="15" y="88"/>
                    <a:pt x="15" y="88"/>
                    <a:pt x="17" y="90"/>
                  </a:cubicBezTo>
                  <a:cubicBezTo>
                    <a:pt x="19" y="92"/>
                    <a:pt x="21" y="94"/>
                    <a:pt x="21" y="98"/>
                  </a:cubicBezTo>
                  <a:cubicBezTo>
                    <a:pt x="21" y="99"/>
                    <a:pt x="20" y="101"/>
                    <a:pt x="19" y="102"/>
                  </a:cubicBezTo>
                  <a:cubicBezTo>
                    <a:pt x="19" y="103"/>
                    <a:pt x="18" y="103"/>
                    <a:pt x="18" y="103"/>
                  </a:cubicBezTo>
                  <a:cubicBezTo>
                    <a:pt x="17" y="104"/>
                    <a:pt x="16" y="104"/>
                    <a:pt x="15" y="104"/>
                  </a:cubicBezTo>
                  <a:cubicBezTo>
                    <a:pt x="14" y="104"/>
                    <a:pt x="14" y="104"/>
                    <a:pt x="14" y="104"/>
                  </a:cubicBezTo>
                  <a:cubicBezTo>
                    <a:pt x="14" y="104"/>
                    <a:pt x="14" y="104"/>
                    <a:pt x="13" y="104"/>
                  </a:cubicBezTo>
                  <a:cubicBezTo>
                    <a:pt x="11" y="105"/>
                    <a:pt x="10" y="105"/>
                    <a:pt x="9" y="106"/>
                  </a:cubicBezTo>
                  <a:cubicBezTo>
                    <a:pt x="8" y="106"/>
                    <a:pt x="7" y="106"/>
                    <a:pt x="6" y="106"/>
                  </a:cubicBezTo>
                  <a:cubicBezTo>
                    <a:pt x="4" y="106"/>
                    <a:pt x="3" y="106"/>
                    <a:pt x="2" y="106"/>
                  </a:cubicBezTo>
                  <a:cubicBezTo>
                    <a:pt x="1" y="106"/>
                    <a:pt x="2" y="106"/>
                    <a:pt x="1" y="106"/>
                  </a:cubicBezTo>
                  <a:cubicBezTo>
                    <a:pt x="1" y="107"/>
                    <a:pt x="0" y="107"/>
                    <a:pt x="0" y="108"/>
                  </a:cubicBezTo>
                  <a:cubicBezTo>
                    <a:pt x="3" y="109"/>
                    <a:pt x="0" y="109"/>
                    <a:pt x="0" y="111"/>
                  </a:cubicBezTo>
                  <a:cubicBezTo>
                    <a:pt x="1" y="113"/>
                    <a:pt x="3" y="115"/>
                    <a:pt x="8" y="115"/>
                  </a:cubicBezTo>
                  <a:cubicBezTo>
                    <a:pt x="13" y="115"/>
                    <a:pt x="12" y="112"/>
                    <a:pt x="15" y="113"/>
                  </a:cubicBezTo>
                  <a:cubicBezTo>
                    <a:pt x="17" y="115"/>
                    <a:pt x="13" y="117"/>
                    <a:pt x="12" y="118"/>
                  </a:cubicBezTo>
                  <a:cubicBezTo>
                    <a:pt x="10" y="119"/>
                    <a:pt x="4" y="119"/>
                    <a:pt x="2" y="120"/>
                  </a:cubicBezTo>
                  <a:cubicBezTo>
                    <a:pt x="0" y="121"/>
                    <a:pt x="7" y="124"/>
                    <a:pt x="10" y="128"/>
                  </a:cubicBezTo>
                  <a:cubicBezTo>
                    <a:pt x="13" y="133"/>
                    <a:pt x="13" y="132"/>
                    <a:pt x="18" y="132"/>
                  </a:cubicBezTo>
                  <a:cubicBezTo>
                    <a:pt x="22" y="132"/>
                    <a:pt x="25" y="130"/>
                    <a:pt x="28" y="127"/>
                  </a:cubicBezTo>
                  <a:cubicBezTo>
                    <a:pt x="31" y="125"/>
                    <a:pt x="28" y="122"/>
                    <a:pt x="32" y="120"/>
                  </a:cubicBezTo>
                  <a:cubicBezTo>
                    <a:pt x="37" y="119"/>
                    <a:pt x="33" y="122"/>
                    <a:pt x="33" y="124"/>
                  </a:cubicBezTo>
                  <a:cubicBezTo>
                    <a:pt x="33" y="126"/>
                    <a:pt x="34" y="127"/>
                    <a:pt x="35" y="131"/>
                  </a:cubicBezTo>
                  <a:cubicBezTo>
                    <a:pt x="37" y="136"/>
                    <a:pt x="33" y="135"/>
                    <a:pt x="33" y="141"/>
                  </a:cubicBezTo>
                  <a:cubicBezTo>
                    <a:pt x="33" y="148"/>
                    <a:pt x="36" y="154"/>
                    <a:pt x="36" y="165"/>
                  </a:cubicBezTo>
                  <a:cubicBezTo>
                    <a:pt x="37" y="177"/>
                    <a:pt x="38" y="173"/>
                    <a:pt x="44" y="179"/>
                  </a:cubicBezTo>
                  <a:cubicBezTo>
                    <a:pt x="50" y="184"/>
                    <a:pt x="46" y="183"/>
                    <a:pt x="48" y="190"/>
                  </a:cubicBezTo>
                  <a:cubicBezTo>
                    <a:pt x="50" y="197"/>
                    <a:pt x="49" y="199"/>
                    <a:pt x="52" y="206"/>
                  </a:cubicBezTo>
                  <a:cubicBezTo>
                    <a:pt x="55" y="213"/>
                    <a:pt x="61" y="212"/>
                    <a:pt x="63" y="223"/>
                  </a:cubicBezTo>
                  <a:cubicBezTo>
                    <a:pt x="64" y="234"/>
                    <a:pt x="69" y="238"/>
                    <a:pt x="75" y="243"/>
                  </a:cubicBezTo>
                  <a:cubicBezTo>
                    <a:pt x="81" y="249"/>
                    <a:pt x="79" y="237"/>
                    <a:pt x="84" y="234"/>
                  </a:cubicBezTo>
                  <a:cubicBezTo>
                    <a:pt x="89" y="230"/>
                    <a:pt x="89" y="232"/>
                    <a:pt x="88" y="231"/>
                  </a:cubicBezTo>
                  <a:cubicBezTo>
                    <a:pt x="87" y="229"/>
                    <a:pt x="90" y="226"/>
                    <a:pt x="94" y="222"/>
                  </a:cubicBezTo>
                  <a:cubicBezTo>
                    <a:pt x="97" y="218"/>
                    <a:pt x="94" y="219"/>
                    <a:pt x="94" y="214"/>
                  </a:cubicBezTo>
                  <a:cubicBezTo>
                    <a:pt x="94" y="210"/>
                    <a:pt x="96" y="209"/>
                    <a:pt x="98" y="202"/>
                  </a:cubicBezTo>
                  <a:cubicBezTo>
                    <a:pt x="99" y="195"/>
                    <a:pt x="96" y="189"/>
                    <a:pt x="97" y="182"/>
                  </a:cubicBezTo>
                  <a:cubicBezTo>
                    <a:pt x="97" y="175"/>
                    <a:pt x="99" y="180"/>
                    <a:pt x="100" y="178"/>
                  </a:cubicBezTo>
                  <a:cubicBezTo>
                    <a:pt x="101" y="176"/>
                    <a:pt x="102" y="175"/>
                    <a:pt x="107" y="173"/>
                  </a:cubicBezTo>
                  <a:cubicBezTo>
                    <a:pt x="113" y="171"/>
                    <a:pt x="113" y="173"/>
                    <a:pt x="113" y="173"/>
                  </a:cubicBezTo>
                  <a:cubicBezTo>
                    <a:pt x="113" y="173"/>
                    <a:pt x="113" y="167"/>
                    <a:pt x="116" y="165"/>
                  </a:cubicBezTo>
                  <a:cubicBezTo>
                    <a:pt x="119" y="163"/>
                    <a:pt x="119" y="163"/>
                    <a:pt x="128" y="155"/>
                  </a:cubicBezTo>
                  <a:cubicBezTo>
                    <a:pt x="137" y="147"/>
                    <a:pt x="137" y="144"/>
                    <a:pt x="145" y="143"/>
                  </a:cubicBezTo>
                  <a:cubicBezTo>
                    <a:pt x="153" y="141"/>
                    <a:pt x="152" y="138"/>
                    <a:pt x="155" y="135"/>
                  </a:cubicBezTo>
                  <a:cubicBezTo>
                    <a:pt x="158" y="132"/>
                    <a:pt x="155" y="132"/>
                    <a:pt x="155" y="129"/>
                  </a:cubicBezTo>
                  <a:cubicBezTo>
                    <a:pt x="156" y="127"/>
                    <a:pt x="161" y="125"/>
                    <a:pt x="161" y="125"/>
                  </a:cubicBezTo>
                  <a:cubicBezTo>
                    <a:pt x="161" y="125"/>
                    <a:pt x="164" y="125"/>
                    <a:pt x="166" y="124"/>
                  </a:cubicBezTo>
                  <a:cubicBezTo>
                    <a:pt x="168" y="123"/>
                    <a:pt x="166" y="124"/>
                    <a:pt x="169" y="123"/>
                  </a:cubicBezTo>
                  <a:cubicBezTo>
                    <a:pt x="171" y="123"/>
                    <a:pt x="173" y="123"/>
                    <a:pt x="177" y="123"/>
                  </a:cubicBezTo>
                  <a:cubicBezTo>
                    <a:pt x="181" y="122"/>
                    <a:pt x="184" y="122"/>
                    <a:pt x="186" y="120"/>
                  </a:cubicBezTo>
                  <a:cubicBezTo>
                    <a:pt x="189" y="119"/>
                    <a:pt x="192" y="121"/>
                    <a:pt x="194" y="122"/>
                  </a:cubicBezTo>
                  <a:cubicBezTo>
                    <a:pt x="196" y="122"/>
                    <a:pt x="195" y="125"/>
                    <a:pt x="196" y="128"/>
                  </a:cubicBezTo>
                  <a:cubicBezTo>
                    <a:pt x="199" y="125"/>
                    <a:pt x="199" y="125"/>
                    <a:pt x="199" y="125"/>
                  </a:cubicBezTo>
                  <a:cubicBezTo>
                    <a:pt x="200" y="124"/>
                    <a:pt x="200" y="123"/>
                    <a:pt x="200" y="12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5" name="Freeform 135"/>
            <p:cNvSpPr/>
            <p:nvPr/>
          </p:nvSpPr>
          <p:spPr bwMode="auto">
            <a:xfrm>
              <a:off x="10153650" y="3481388"/>
              <a:ext cx="57150" cy="46038"/>
            </a:xfrm>
            <a:custGeom>
              <a:avLst/>
              <a:gdLst>
                <a:gd name="T0" fmla="*/ 3 w 20"/>
                <a:gd name="T1" fmla="*/ 16 h 16"/>
                <a:gd name="T2" fmla="*/ 9 w 20"/>
                <a:gd name="T3" fmla="*/ 12 h 16"/>
                <a:gd name="T4" fmla="*/ 14 w 20"/>
                <a:gd name="T5" fmla="*/ 10 h 16"/>
                <a:gd name="T6" fmla="*/ 19 w 20"/>
                <a:gd name="T7" fmla="*/ 9 h 16"/>
                <a:gd name="T8" fmla="*/ 20 w 20"/>
                <a:gd name="T9" fmla="*/ 2 h 16"/>
                <a:gd name="T10" fmla="*/ 16 w 20"/>
                <a:gd name="T11" fmla="*/ 2 h 16"/>
                <a:gd name="T12" fmla="*/ 11 w 20"/>
                <a:gd name="T13" fmla="*/ 3 h 16"/>
                <a:gd name="T14" fmla="*/ 7 w 20"/>
                <a:gd name="T15" fmla="*/ 7 h 16"/>
                <a:gd name="T16" fmla="*/ 4 w 20"/>
                <a:gd name="T17" fmla="*/ 6 h 16"/>
                <a:gd name="T18" fmla="*/ 1 w 20"/>
                <a:gd name="T19" fmla="*/ 11 h 16"/>
                <a:gd name="T20" fmla="*/ 3 w 2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3" y="16"/>
                  </a:moveTo>
                  <a:cubicBezTo>
                    <a:pt x="5" y="16"/>
                    <a:pt x="6" y="15"/>
                    <a:pt x="9" y="12"/>
                  </a:cubicBezTo>
                  <a:cubicBezTo>
                    <a:pt x="11" y="10"/>
                    <a:pt x="11" y="9"/>
                    <a:pt x="14" y="10"/>
                  </a:cubicBezTo>
                  <a:cubicBezTo>
                    <a:pt x="16" y="11"/>
                    <a:pt x="18" y="12"/>
                    <a:pt x="19" y="9"/>
                  </a:cubicBezTo>
                  <a:cubicBezTo>
                    <a:pt x="20" y="6"/>
                    <a:pt x="20" y="2"/>
                    <a:pt x="20" y="2"/>
                  </a:cubicBezTo>
                  <a:cubicBezTo>
                    <a:pt x="17" y="2"/>
                    <a:pt x="18" y="2"/>
                    <a:pt x="16" y="2"/>
                  </a:cubicBezTo>
                  <a:cubicBezTo>
                    <a:pt x="13" y="3"/>
                    <a:pt x="13" y="0"/>
                    <a:pt x="11" y="3"/>
                  </a:cubicBezTo>
                  <a:cubicBezTo>
                    <a:pt x="9" y="7"/>
                    <a:pt x="8" y="8"/>
                    <a:pt x="7" y="7"/>
                  </a:cubicBezTo>
                  <a:cubicBezTo>
                    <a:pt x="5" y="6"/>
                    <a:pt x="6" y="3"/>
                    <a:pt x="4" y="6"/>
                  </a:cubicBezTo>
                  <a:cubicBezTo>
                    <a:pt x="2" y="9"/>
                    <a:pt x="1" y="10"/>
                    <a:pt x="1" y="11"/>
                  </a:cubicBezTo>
                  <a:cubicBezTo>
                    <a:pt x="0" y="12"/>
                    <a:pt x="2" y="16"/>
                    <a:pt x="3" y="1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6" name="Freeform 136"/>
            <p:cNvSpPr/>
            <p:nvPr/>
          </p:nvSpPr>
          <p:spPr bwMode="auto">
            <a:xfrm>
              <a:off x="9183688" y="3651251"/>
              <a:ext cx="417513" cy="677863"/>
            </a:xfrm>
            <a:custGeom>
              <a:avLst/>
              <a:gdLst>
                <a:gd name="T0" fmla="*/ 38 w 145"/>
                <a:gd name="T1" fmla="*/ 99 h 235"/>
                <a:gd name="T2" fmla="*/ 52 w 145"/>
                <a:gd name="T3" fmla="*/ 131 h 235"/>
                <a:gd name="T4" fmla="*/ 50 w 145"/>
                <a:gd name="T5" fmla="*/ 169 h 235"/>
                <a:gd name="T6" fmla="*/ 65 w 145"/>
                <a:gd name="T7" fmla="*/ 188 h 235"/>
                <a:gd name="T8" fmla="*/ 76 w 145"/>
                <a:gd name="T9" fmla="*/ 218 h 235"/>
                <a:gd name="T10" fmla="*/ 100 w 145"/>
                <a:gd name="T11" fmla="*/ 233 h 235"/>
                <a:gd name="T12" fmla="*/ 95 w 145"/>
                <a:gd name="T13" fmla="*/ 219 h 235"/>
                <a:gd name="T14" fmla="*/ 85 w 145"/>
                <a:gd name="T15" fmla="*/ 192 h 235"/>
                <a:gd name="T16" fmla="*/ 67 w 145"/>
                <a:gd name="T17" fmla="*/ 180 h 235"/>
                <a:gd name="T18" fmla="*/ 59 w 145"/>
                <a:gd name="T19" fmla="*/ 158 h 235"/>
                <a:gd name="T20" fmla="*/ 70 w 145"/>
                <a:gd name="T21" fmla="*/ 128 h 235"/>
                <a:gd name="T22" fmla="*/ 80 w 145"/>
                <a:gd name="T23" fmla="*/ 137 h 235"/>
                <a:gd name="T24" fmla="*/ 95 w 145"/>
                <a:gd name="T25" fmla="*/ 150 h 235"/>
                <a:gd name="T26" fmla="*/ 102 w 145"/>
                <a:gd name="T27" fmla="*/ 156 h 235"/>
                <a:gd name="T28" fmla="*/ 107 w 145"/>
                <a:gd name="T29" fmla="*/ 173 h 235"/>
                <a:gd name="T30" fmla="*/ 116 w 145"/>
                <a:gd name="T31" fmla="*/ 161 h 235"/>
                <a:gd name="T32" fmla="*/ 121 w 145"/>
                <a:gd name="T33" fmla="*/ 154 h 235"/>
                <a:gd name="T34" fmla="*/ 135 w 145"/>
                <a:gd name="T35" fmla="*/ 151 h 235"/>
                <a:gd name="T36" fmla="*/ 143 w 145"/>
                <a:gd name="T37" fmla="*/ 137 h 235"/>
                <a:gd name="T38" fmla="*/ 141 w 145"/>
                <a:gd name="T39" fmla="*/ 116 h 235"/>
                <a:gd name="T40" fmla="*/ 122 w 145"/>
                <a:gd name="T41" fmla="*/ 99 h 235"/>
                <a:gd name="T42" fmla="*/ 111 w 145"/>
                <a:gd name="T43" fmla="*/ 82 h 235"/>
                <a:gd name="T44" fmla="*/ 120 w 145"/>
                <a:gd name="T45" fmla="*/ 68 h 235"/>
                <a:gd name="T46" fmla="*/ 120 w 145"/>
                <a:gd name="T47" fmla="*/ 62 h 235"/>
                <a:gd name="T48" fmla="*/ 119 w 145"/>
                <a:gd name="T49" fmla="*/ 50 h 235"/>
                <a:gd name="T50" fmla="*/ 115 w 145"/>
                <a:gd name="T51" fmla="*/ 47 h 235"/>
                <a:gd name="T52" fmla="*/ 92 w 145"/>
                <a:gd name="T53" fmla="*/ 51 h 235"/>
                <a:gd name="T54" fmla="*/ 81 w 145"/>
                <a:gd name="T55" fmla="*/ 51 h 235"/>
                <a:gd name="T56" fmla="*/ 80 w 145"/>
                <a:gd name="T57" fmla="*/ 58 h 235"/>
                <a:gd name="T58" fmla="*/ 76 w 145"/>
                <a:gd name="T59" fmla="*/ 65 h 235"/>
                <a:gd name="T60" fmla="*/ 67 w 145"/>
                <a:gd name="T61" fmla="*/ 58 h 235"/>
                <a:gd name="T62" fmla="*/ 64 w 145"/>
                <a:gd name="T63" fmla="*/ 56 h 235"/>
                <a:gd name="T64" fmla="*/ 57 w 145"/>
                <a:gd name="T65" fmla="*/ 51 h 235"/>
                <a:gd name="T66" fmla="*/ 51 w 145"/>
                <a:gd name="T67" fmla="*/ 41 h 235"/>
                <a:gd name="T68" fmla="*/ 50 w 145"/>
                <a:gd name="T69" fmla="*/ 41 h 235"/>
                <a:gd name="T70" fmla="*/ 48 w 145"/>
                <a:gd name="T71" fmla="*/ 43 h 235"/>
                <a:gd name="T72" fmla="*/ 43 w 145"/>
                <a:gd name="T73" fmla="*/ 43 h 235"/>
                <a:gd name="T74" fmla="*/ 41 w 145"/>
                <a:gd name="T75" fmla="*/ 36 h 235"/>
                <a:gd name="T76" fmla="*/ 50 w 145"/>
                <a:gd name="T77" fmla="*/ 22 h 235"/>
                <a:gd name="T78" fmla="*/ 52 w 145"/>
                <a:gd name="T79" fmla="*/ 10 h 235"/>
                <a:gd name="T80" fmla="*/ 48 w 145"/>
                <a:gd name="T81" fmla="*/ 3 h 235"/>
                <a:gd name="T82" fmla="*/ 45 w 145"/>
                <a:gd name="T83" fmla="*/ 0 h 235"/>
                <a:gd name="T84" fmla="*/ 42 w 145"/>
                <a:gd name="T85" fmla="*/ 6 h 235"/>
                <a:gd name="T86" fmla="*/ 42 w 145"/>
                <a:gd name="T87" fmla="*/ 7 h 235"/>
                <a:gd name="T88" fmla="*/ 42 w 145"/>
                <a:gd name="T89" fmla="*/ 11 h 235"/>
                <a:gd name="T90" fmla="*/ 39 w 145"/>
                <a:gd name="T91" fmla="*/ 12 h 235"/>
                <a:gd name="T92" fmla="*/ 26 w 145"/>
                <a:gd name="T93" fmla="*/ 14 h 235"/>
                <a:gd name="T94" fmla="*/ 26 w 145"/>
                <a:gd name="T95" fmla="*/ 14 h 235"/>
                <a:gd name="T96" fmla="*/ 25 w 145"/>
                <a:gd name="T97" fmla="*/ 15 h 235"/>
                <a:gd name="T98" fmla="*/ 23 w 145"/>
                <a:gd name="T99" fmla="*/ 27 h 235"/>
                <a:gd name="T100" fmla="*/ 16 w 145"/>
                <a:gd name="T101" fmla="*/ 38 h 235"/>
                <a:gd name="T102" fmla="*/ 13 w 145"/>
                <a:gd name="T103" fmla="*/ 42 h 235"/>
                <a:gd name="T104" fmla="*/ 7 w 145"/>
                <a:gd name="T105" fmla="*/ 51 h 235"/>
                <a:gd name="T106" fmla="*/ 6 w 145"/>
                <a:gd name="T107" fmla="*/ 58 h 235"/>
                <a:gd name="T108" fmla="*/ 0 w 145"/>
                <a:gd name="T109" fmla="*/ 65 h 235"/>
                <a:gd name="T110" fmla="*/ 13 w 145"/>
                <a:gd name="T111" fmla="*/ 81 h 235"/>
                <a:gd name="T112" fmla="*/ 21 w 145"/>
                <a:gd name="T113" fmla="*/ 10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235">
                  <a:moveTo>
                    <a:pt x="29" y="107"/>
                  </a:moveTo>
                  <a:cubicBezTo>
                    <a:pt x="33" y="104"/>
                    <a:pt x="35" y="99"/>
                    <a:pt x="38" y="99"/>
                  </a:cubicBezTo>
                  <a:cubicBezTo>
                    <a:pt x="40" y="99"/>
                    <a:pt x="43" y="105"/>
                    <a:pt x="47" y="107"/>
                  </a:cubicBezTo>
                  <a:cubicBezTo>
                    <a:pt x="50" y="109"/>
                    <a:pt x="49" y="126"/>
                    <a:pt x="52" y="131"/>
                  </a:cubicBezTo>
                  <a:cubicBezTo>
                    <a:pt x="55" y="135"/>
                    <a:pt x="56" y="139"/>
                    <a:pt x="54" y="146"/>
                  </a:cubicBezTo>
                  <a:cubicBezTo>
                    <a:pt x="52" y="154"/>
                    <a:pt x="53" y="156"/>
                    <a:pt x="50" y="169"/>
                  </a:cubicBezTo>
                  <a:cubicBezTo>
                    <a:pt x="48" y="182"/>
                    <a:pt x="52" y="172"/>
                    <a:pt x="54" y="174"/>
                  </a:cubicBezTo>
                  <a:cubicBezTo>
                    <a:pt x="57" y="176"/>
                    <a:pt x="58" y="180"/>
                    <a:pt x="65" y="188"/>
                  </a:cubicBezTo>
                  <a:cubicBezTo>
                    <a:pt x="72" y="195"/>
                    <a:pt x="68" y="195"/>
                    <a:pt x="68" y="204"/>
                  </a:cubicBezTo>
                  <a:cubicBezTo>
                    <a:pt x="68" y="213"/>
                    <a:pt x="74" y="211"/>
                    <a:pt x="76" y="218"/>
                  </a:cubicBezTo>
                  <a:cubicBezTo>
                    <a:pt x="77" y="225"/>
                    <a:pt x="79" y="221"/>
                    <a:pt x="89" y="228"/>
                  </a:cubicBezTo>
                  <a:cubicBezTo>
                    <a:pt x="99" y="235"/>
                    <a:pt x="98" y="235"/>
                    <a:pt x="100" y="233"/>
                  </a:cubicBezTo>
                  <a:cubicBezTo>
                    <a:pt x="103" y="230"/>
                    <a:pt x="99" y="227"/>
                    <a:pt x="99" y="225"/>
                  </a:cubicBezTo>
                  <a:cubicBezTo>
                    <a:pt x="98" y="224"/>
                    <a:pt x="95" y="221"/>
                    <a:pt x="95" y="219"/>
                  </a:cubicBezTo>
                  <a:cubicBezTo>
                    <a:pt x="94" y="218"/>
                    <a:pt x="95" y="213"/>
                    <a:pt x="95" y="205"/>
                  </a:cubicBezTo>
                  <a:cubicBezTo>
                    <a:pt x="94" y="198"/>
                    <a:pt x="90" y="200"/>
                    <a:pt x="85" y="192"/>
                  </a:cubicBezTo>
                  <a:cubicBezTo>
                    <a:pt x="79" y="185"/>
                    <a:pt x="79" y="187"/>
                    <a:pt x="76" y="185"/>
                  </a:cubicBezTo>
                  <a:cubicBezTo>
                    <a:pt x="73" y="182"/>
                    <a:pt x="68" y="182"/>
                    <a:pt x="67" y="180"/>
                  </a:cubicBezTo>
                  <a:cubicBezTo>
                    <a:pt x="66" y="179"/>
                    <a:pt x="67" y="178"/>
                    <a:pt x="63" y="168"/>
                  </a:cubicBezTo>
                  <a:cubicBezTo>
                    <a:pt x="59" y="159"/>
                    <a:pt x="58" y="166"/>
                    <a:pt x="59" y="158"/>
                  </a:cubicBezTo>
                  <a:cubicBezTo>
                    <a:pt x="60" y="149"/>
                    <a:pt x="61" y="152"/>
                    <a:pt x="65" y="142"/>
                  </a:cubicBezTo>
                  <a:cubicBezTo>
                    <a:pt x="69" y="132"/>
                    <a:pt x="67" y="129"/>
                    <a:pt x="70" y="128"/>
                  </a:cubicBezTo>
                  <a:cubicBezTo>
                    <a:pt x="73" y="128"/>
                    <a:pt x="72" y="133"/>
                    <a:pt x="72" y="136"/>
                  </a:cubicBezTo>
                  <a:cubicBezTo>
                    <a:pt x="72" y="138"/>
                    <a:pt x="77" y="137"/>
                    <a:pt x="80" y="137"/>
                  </a:cubicBezTo>
                  <a:cubicBezTo>
                    <a:pt x="83" y="137"/>
                    <a:pt x="82" y="138"/>
                    <a:pt x="89" y="143"/>
                  </a:cubicBezTo>
                  <a:cubicBezTo>
                    <a:pt x="96" y="149"/>
                    <a:pt x="90" y="152"/>
                    <a:pt x="95" y="150"/>
                  </a:cubicBezTo>
                  <a:cubicBezTo>
                    <a:pt x="100" y="148"/>
                    <a:pt x="95" y="153"/>
                    <a:pt x="96" y="155"/>
                  </a:cubicBezTo>
                  <a:cubicBezTo>
                    <a:pt x="96" y="156"/>
                    <a:pt x="101" y="156"/>
                    <a:pt x="102" y="156"/>
                  </a:cubicBezTo>
                  <a:cubicBezTo>
                    <a:pt x="104" y="156"/>
                    <a:pt x="106" y="157"/>
                    <a:pt x="107" y="161"/>
                  </a:cubicBezTo>
                  <a:cubicBezTo>
                    <a:pt x="108" y="164"/>
                    <a:pt x="102" y="172"/>
                    <a:pt x="107" y="173"/>
                  </a:cubicBezTo>
                  <a:cubicBezTo>
                    <a:pt x="111" y="173"/>
                    <a:pt x="109" y="167"/>
                    <a:pt x="116" y="166"/>
                  </a:cubicBezTo>
                  <a:cubicBezTo>
                    <a:pt x="122" y="165"/>
                    <a:pt x="115" y="162"/>
                    <a:pt x="116" y="161"/>
                  </a:cubicBezTo>
                  <a:cubicBezTo>
                    <a:pt x="117" y="160"/>
                    <a:pt x="120" y="161"/>
                    <a:pt x="120" y="159"/>
                  </a:cubicBezTo>
                  <a:cubicBezTo>
                    <a:pt x="120" y="158"/>
                    <a:pt x="118" y="157"/>
                    <a:pt x="121" y="154"/>
                  </a:cubicBezTo>
                  <a:cubicBezTo>
                    <a:pt x="124" y="151"/>
                    <a:pt x="122" y="155"/>
                    <a:pt x="126" y="155"/>
                  </a:cubicBezTo>
                  <a:cubicBezTo>
                    <a:pt x="129" y="156"/>
                    <a:pt x="131" y="152"/>
                    <a:pt x="135" y="151"/>
                  </a:cubicBezTo>
                  <a:cubicBezTo>
                    <a:pt x="138" y="150"/>
                    <a:pt x="142" y="146"/>
                    <a:pt x="143" y="143"/>
                  </a:cubicBezTo>
                  <a:cubicBezTo>
                    <a:pt x="144" y="140"/>
                    <a:pt x="142" y="140"/>
                    <a:pt x="143" y="137"/>
                  </a:cubicBezTo>
                  <a:cubicBezTo>
                    <a:pt x="145" y="135"/>
                    <a:pt x="144" y="131"/>
                    <a:pt x="141" y="129"/>
                  </a:cubicBezTo>
                  <a:cubicBezTo>
                    <a:pt x="138" y="127"/>
                    <a:pt x="142" y="121"/>
                    <a:pt x="141" y="116"/>
                  </a:cubicBezTo>
                  <a:cubicBezTo>
                    <a:pt x="140" y="112"/>
                    <a:pt x="138" y="112"/>
                    <a:pt x="134" y="107"/>
                  </a:cubicBezTo>
                  <a:cubicBezTo>
                    <a:pt x="129" y="103"/>
                    <a:pt x="125" y="102"/>
                    <a:pt x="122" y="99"/>
                  </a:cubicBezTo>
                  <a:cubicBezTo>
                    <a:pt x="119" y="95"/>
                    <a:pt x="119" y="93"/>
                    <a:pt x="118" y="90"/>
                  </a:cubicBezTo>
                  <a:cubicBezTo>
                    <a:pt x="117" y="86"/>
                    <a:pt x="115" y="86"/>
                    <a:pt x="111" y="82"/>
                  </a:cubicBezTo>
                  <a:cubicBezTo>
                    <a:pt x="108" y="79"/>
                    <a:pt x="113" y="79"/>
                    <a:pt x="115" y="74"/>
                  </a:cubicBezTo>
                  <a:cubicBezTo>
                    <a:pt x="117" y="69"/>
                    <a:pt x="119" y="71"/>
                    <a:pt x="120" y="68"/>
                  </a:cubicBezTo>
                  <a:cubicBezTo>
                    <a:pt x="121" y="67"/>
                    <a:pt x="123" y="66"/>
                    <a:pt x="125" y="64"/>
                  </a:cubicBezTo>
                  <a:cubicBezTo>
                    <a:pt x="123" y="64"/>
                    <a:pt x="122" y="63"/>
                    <a:pt x="120" y="62"/>
                  </a:cubicBezTo>
                  <a:cubicBezTo>
                    <a:pt x="118" y="61"/>
                    <a:pt x="117" y="58"/>
                    <a:pt x="117" y="56"/>
                  </a:cubicBezTo>
                  <a:cubicBezTo>
                    <a:pt x="117" y="54"/>
                    <a:pt x="118" y="52"/>
                    <a:pt x="119" y="50"/>
                  </a:cubicBezTo>
                  <a:cubicBezTo>
                    <a:pt x="119" y="49"/>
                    <a:pt x="120" y="48"/>
                    <a:pt x="120" y="48"/>
                  </a:cubicBezTo>
                  <a:cubicBezTo>
                    <a:pt x="119" y="47"/>
                    <a:pt x="118" y="47"/>
                    <a:pt x="115" y="47"/>
                  </a:cubicBezTo>
                  <a:cubicBezTo>
                    <a:pt x="109" y="47"/>
                    <a:pt x="105" y="48"/>
                    <a:pt x="102" y="49"/>
                  </a:cubicBezTo>
                  <a:cubicBezTo>
                    <a:pt x="99" y="50"/>
                    <a:pt x="96" y="50"/>
                    <a:pt x="92" y="51"/>
                  </a:cubicBezTo>
                  <a:cubicBezTo>
                    <a:pt x="89" y="50"/>
                    <a:pt x="87" y="50"/>
                    <a:pt x="84" y="50"/>
                  </a:cubicBezTo>
                  <a:cubicBezTo>
                    <a:pt x="83" y="50"/>
                    <a:pt x="81" y="50"/>
                    <a:pt x="81" y="51"/>
                  </a:cubicBezTo>
                  <a:cubicBezTo>
                    <a:pt x="80" y="51"/>
                    <a:pt x="80" y="51"/>
                    <a:pt x="80" y="52"/>
                  </a:cubicBezTo>
                  <a:cubicBezTo>
                    <a:pt x="80" y="53"/>
                    <a:pt x="80" y="56"/>
                    <a:pt x="80" y="58"/>
                  </a:cubicBezTo>
                  <a:cubicBezTo>
                    <a:pt x="80" y="60"/>
                    <a:pt x="81" y="62"/>
                    <a:pt x="79" y="64"/>
                  </a:cubicBezTo>
                  <a:cubicBezTo>
                    <a:pt x="78" y="65"/>
                    <a:pt x="77" y="65"/>
                    <a:pt x="76" y="65"/>
                  </a:cubicBezTo>
                  <a:cubicBezTo>
                    <a:pt x="74" y="65"/>
                    <a:pt x="73" y="64"/>
                    <a:pt x="72" y="64"/>
                  </a:cubicBezTo>
                  <a:cubicBezTo>
                    <a:pt x="69" y="62"/>
                    <a:pt x="68" y="60"/>
                    <a:pt x="67" y="58"/>
                  </a:cubicBezTo>
                  <a:cubicBezTo>
                    <a:pt x="66" y="57"/>
                    <a:pt x="65" y="56"/>
                    <a:pt x="65" y="56"/>
                  </a:cubicBezTo>
                  <a:cubicBezTo>
                    <a:pt x="65" y="56"/>
                    <a:pt x="65" y="56"/>
                    <a:pt x="64" y="56"/>
                  </a:cubicBezTo>
                  <a:cubicBezTo>
                    <a:pt x="62" y="56"/>
                    <a:pt x="60" y="55"/>
                    <a:pt x="59" y="54"/>
                  </a:cubicBezTo>
                  <a:cubicBezTo>
                    <a:pt x="58" y="54"/>
                    <a:pt x="58" y="52"/>
                    <a:pt x="57" y="51"/>
                  </a:cubicBezTo>
                  <a:cubicBezTo>
                    <a:pt x="56" y="49"/>
                    <a:pt x="55" y="47"/>
                    <a:pt x="54" y="46"/>
                  </a:cubicBezTo>
                  <a:cubicBezTo>
                    <a:pt x="52" y="44"/>
                    <a:pt x="51" y="42"/>
                    <a:pt x="51" y="41"/>
                  </a:cubicBezTo>
                  <a:cubicBezTo>
                    <a:pt x="51" y="41"/>
                    <a:pt x="50" y="41"/>
                    <a:pt x="50" y="41"/>
                  </a:cubicBezTo>
                  <a:cubicBezTo>
                    <a:pt x="50" y="41"/>
                    <a:pt x="50" y="41"/>
                    <a:pt x="50" y="41"/>
                  </a:cubicBezTo>
                  <a:cubicBezTo>
                    <a:pt x="50" y="41"/>
                    <a:pt x="50" y="42"/>
                    <a:pt x="49" y="42"/>
                  </a:cubicBezTo>
                  <a:cubicBezTo>
                    <a:pt x="49" y="42"/>
                    <a:pt x="48" y="43"/>
                    <a:pt x="48" y="43"/>
                  </a:cubicBezTo>
                  <a:cubicBezTo>
                    <a:pt x="47" y="44"/>
                    <a:pt x="46" y="44"/>
                    <a:pt x="45" y="44"/>
                  </a:cubicBezTo>
                  <a:cubicBezTo>
                    <a:pt x="44" y="44"/>
                    <a:pt x="43" y="44"/>
                    <a:pt x="43" y="43"/>
                  </a:cubicBezTo>
                  <a:cubicBezTo>
                    <a:pt x="42" y="42"/>
                    <a:pt x="42" y="42"/>
                    <a:pt x="42" y="41"/>
                  </a:cubicBezTo>
                  <a:cubicBezTo>
                    <a:pt x="41" y="40"/>
                    <a:pt x="41" y="38"/>
                    <a:pt x="41" y="36"/>
                  </a:cubicBezTo>
                  <a:cubicBezTo>
                    <a:pt x="41" y="31"/>
                    <a:pt x="43" y="28"/>
                    <a:pt x="45" y="26"/>
                  </a:cubicBezTo>
                  <a:cubicBezTo>
                    <a:pt x="47" y="24"/>
                    <a:pt x="49" y="23"/>
                    <a:pt x="50" y="22"/>
                  </a:cubicBezTo>
                  <a:cubicBezTo>
                    <a:pt x="50" y="21"/>
                    <a:pt x="51" y="21"/>
                    <a:pt x="51" y="19"/>
                  </a:cubicBezTo>
                  <a:cubicBezTo>
                    <a:pt x="51" y="14"/>
                    <a:pt x="52" y="11"/>
                    <a:pt x="52" y="10"/>
                  </a:cubicBezTo>
                  <a:cubicBezTo>
                    <a:pt x="52" y="10"/>
                    <a:pt x="52" y="10"/>
                    <a:pt x="52" y="9"/>
                  </a:cubicBezTo>
                  <a:cubicBezTo>
                    <a:pt x="49" y="6"/>
                    <a:pt x="48" y="4"/>
                    <a:pt x="48" y="3"/>
                  </a:cubicBezTo>
                  <a:cubicBezTo>
                    <a:pt x="47" y="3"/>
                    <a:pt x="47" y="2"/>
                    <a:pt x="47" y="2"/>
                  </a:cubicBezTo>
                  <a:cubicBezTo>
                    <a:pt x="46" y="2"/>
                    <a:pt x="46" y="1"/>
                    <a:pt x="45" y="0"/>
                  </a:cubicBezTo>
                  <a:cubicBezTo>
                    <a:pt x="45" y="0"/>
                    <a:pt x="45" y="0"/>
                    <a:pt x="45" y="0"/>
                  </a:cubicBezTo>
                  <a:cubicBezTo>
                    <a:pt x="45" y="2"/>
                    <a:pt x="44" y="4"/>
                    <a:pt x="42" y="6"/>
                  </a:cubicBezTo>
                  <a:cubicBezTo>
                    <a:pt x="41" y="7"/>
                    <a:pt x="41" y="7"/>
                    <a:pt x="41" y="7"/>
                  </a:cubicBezTo>
                  <a:cubicBezTo>
                    <a:pt x="41" y="7"/>
                    <a:pt x="42" y="7"/>
                    <a:pt x="42" y="7"/>
                  </a:cubicBezTo>
                  <a:cubicBezTo>
                    <a:pt x="42" y="8"/>
                    <a:pt x="42" y="8"/>
                    <a:pt x="42" y="9"/>
                  </a:cubicBezTo>
                  <a:cubicBezTo>
                    <a:pt x="42" y="9"/>
                    <a:pt x="42" y="10"/>
                    <a:pt x="42" y="11"/>
                  </a:cubicBezTo>
                  <a:cubicBezTo>
                    <a:pt x="41" y="11"/>
                    <a:pt x="41" y="11"/>
                    <a:pt x="40" y="11"/>
                  </a:cubicBezTo>
                  <a:cubicBezTo>
                    <a:pt x="40" y="12"/>
                    <a:pt x="39" y="12"/>
                    <a:pt x="39" y="12"/>
                  </a:cubicBezTo>
                  <a:cubicBezTo>
                    <a:pt x="37" y="12"/>
                    <a:pt x="34" y="12"/>
                    <a:pt x="32" y="12"/>
                  </a:cubicBezTo>
                  <a:cubicBezTo>
                    <a:pt x="29" y="13"/>
                    <a:pt x="26" y="13"/>
                    <a:pt x="26" y="14"/>
                  </a:cubicBezTo>
                  <a:cubicBezTo>
                    <a:pt x="26" y="14"/>
                    <a:pt x="26" y="14"/>
                    <a:pt x="26" y="14"/>
                  </a:cubicBezTo>
                  <a:cubicBezTo>
                    <a:pt x="26" y="14"/>
                    <a:pt x="26" y="14"/>
                    <a:pt x="26" y="14"/>
                  </a:cubicBezTo>
                  <a:cubicBezTo>
                    <a:pt x="26" y="14"/>
                    <a:pt x="25" y="14"/>
                    <a:pt x="25" y="15"/>
                  </a:cubicBezTo>
                  <a:cubicBezTo>
                    <a:pt x="25" y="15"/>
                    <a:pt x="25" y="15"/>
                    <a:pt x="25" y="15"/>
                  </a:cubicBezTo>
                  <a:cubicBezTo>
                    <a:pt x="25" y="15"/>
                    <a:pt x="24" y="16"/>
                    <a:pt x="24" y="20"/>
                  </a:cubicBezTo>
                  <a:cubicBezTo>
                    <a:pt x="23" y="23"/>
                    <a:pt x="23" y="25"/>
                    <a:pt x="23" y="27"/>
                  </a:cubicBezTo>
                  <a:cubicBezTo>
                    <a:pt x="22" y="29"/>
                    <a:pt x="22" y="32"/>
                    <a:pt x="20" y="34"/>
                  </a:cubicBezTo>
                  <a:cubicBezTo>
                    <a:pt x="19" y="36"/>
                    <a:pt x="18" y="38"/>
                    <a:pt x="16" y="38"/>
                  </a:cubicBezTo>
                  <a:cubicBezTo>
                    <a:pt x="15" y="38"/>
                    <a:pt x="16" y="38"/>
                    <a:pt x="14" y="39"/>
                  </a:cubicBezTo>
                  <a:cubicBezTo>
                    <a:pt x="13" y="40"/>
                    <a:pt x="13" y="41"/>
                    <a:pt x="13" y="42"/>
                  </a:cubicBezTo>
                  <a:cubicBezTo>
                    <a:pt x="13" y="43"/>
                    <a:pt x="12" y="45"/>
                    <a:pt x="11" y="47"/>
                  </a:cubicBezTo>
                  <a:cubicBezTo>
                    <a:pt x="9" y="50"/>
                    <a:pt x="7" y="51"/>
                    <a:pt x="7" y="51"/>
                  </a:cubicBezTo>
                  <a:cubicBezTo>
                    <a:pt x="7" y="51"/>
                    <a:pt x="6" y="52"/>
                    <a:pt x="6" y="53"/>
                  </a:cubicBezTo>
                  <a:cubicBezTo>
                    <a:pt x="6" y="55"/>
                    <a:pt x="7" y="56"/>
                    <a:pt x="6" y="58"/>
                  </a:cubicBezTo>
                  <a:cubicBezTo>
                    <a:pt x="6" y="59"/>
                    <a:pt x="5" y="60"/>
                    <a:pt x="4" y="61"/>
                  </a:cubicBezTo>
                  <a:cubicBezTo>
                    <a:pt x="2" y="62"/>
                    <a:pt x="1" y="64"/>
                    <a:pt x="0" y="65"/>
                  </a:cubicBezTo>
                  <a:cubicBezTo>
                    <a:pt x="1" y="67"/>
                    <a:pt x="2" y="68"/>
                    <a:pt x="5" y="70"/>
                  </a:cubicBezTo>
                  <a:cubicBezTo>
                    <a:pt x="15" y="76"/>
                    <a:pt x="9" y="76"/>
                    <a:pt x="13" y="81"/>
                  </a:cubicBezTo>
                  <a:cubicBezTo>
                    <a:pt x="16" y="86"/>
                    <a:pt x="18" y="92"/>
                    <a:pt x="17" y="99"/>
                  </a:cubicBezTo>
                  <a:cubicBezTo>
                    <a:pt x="17" y="106"/>
                    <a:pt x="19" y="107"/>
                    <a:pt x="21" y="108"/>
                  </a:cubicBezTo>
                  <a:cubicBezTo>
                    <a:pt x="24" y="110"/>
                    <a:pt x="25" y="110"/>
                    <a:pt x="29" y="10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7" name="Freeform 137"/>
            <p:cNvSpPr/>
            <p:nvPr/>
          </p:nvSpPr>
          <p:spPr bwMode="auto">
            <a:xfrm>
              <a:off x="9853613" y="4548188"/>
              <a:ext cx="101600" cy="22225"/>
            </a:xfrm>
            <a:custGeom>
              <a:avLst/>
              <a:gdLst>
                <a:gd name="T0" fmla="*/ 19 w 35"/>
                <a:gd name="T1" fmla="*/ 7 h 8"/>
                <a:gd name="T2" fmla="*/ 23 w 35"/>
                <a:gd name="T3" fmla="*/ 6 h 8"/>
                <a:gd name="T4" fmla="*/ 25 w 35"/>
                <a:gd name="T5" fmla="*/ 3 h 8"/>
                <a:gd name="T6" fmla="*/ 30 w 35"/>
                <a:gd name="T7" fmla="*/ 4 h 8"/>
                <a:gd name="T8" fmla="*/ 34 w 35"/>
                <a:gd name="T9" fmla="*/ 3 h 8"/>
                <a:gd name="T10" fmla="*/ 27 w 35"/>
                <a:gd name="T11" fmla="*/ 3 h 8"/>
                <a:gd name="T12" fmla="*/ 21 w 35"/>
                <a:gd name="T13" fmla="*/ 2 h 8"/>
                <a:gd name="T14" fmla="*/ 17 w 35"/>
                <a:gd name="T15" fmla="*/ 5 h 8"/>
                <a:gd name="T16" fmla="*/ 10 w 35"/>
                <a:gd name="T17" fmla="*/ 5 h 8"/>
                <a:gd name="T18" fmla="*/ 4 w 35"/>
                <a:gd name="T19" fmla="*/ 2 h 8"/>
                <a:gd name="T20" fmla="*/ 0 w 35"/>
                <a:gd name="T21" fmla="*/ 5 h 8"/>
                <a:gd name="T22" fmla="*/ 10 w 35"/>
                <a:gd name="T23" fmla="*/ 8 h 8"/>
                <a:gd name="T24" fmla="*/ 19 w 35"/>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8">
                  <a:moveTo>
                    <a:pt x="19" y="7"/>
                  </a:moveTo>
                  <a:cubicBezTo>
                    <a:pt x="21" y="7"/>
                    <a:pt x="22" y="6"/>
                    <a:pt x="23" y="6"/>
                  </a:cubicBezTo>
                  <a:cubicBezTo>
                    <a:pt x="24" y="5"/>
                    <a:pt x="25" y="3"/>
                    <a:pt x="25" y="3"/>
                  </a:cubicBezTo>
                  <a:cubicBezTo>
                    <a:pt x="25" y="3"/>
                    <a:pt x="28" y="4"/>
                    <a:pt x="30" y="4"/>
                  </a:cubicBezTo>
                  <a:cubicBezTo>
                    <a:pt x="33" y="4"/>
                    <a:pt x="35" y="5"/>
                    <a:pt x="34" y="3"/>
                  </a:cubicBezTo>
                  <a:cubicBezTo>
                    <a:pt x="33" y="2"/>
                    <a:pt x="29" y="3"/>
                    <a:pt x="27" y="3"/>
                  </a:cubicBezTo>
                  <a:cubicBezTo>
                    <a:pt x="24" y="3"/>
                    <a:pt x="23" y="0"/>
                    <a:pt x="21" y="2"/>
                  </a:cubicBezTo>
                  <a:cubicBezTo>
                    <a:pt x="19" y="4"/>
                    <a:pt x="19" y="5"/>
                    <a:pt x="17" y="5"/>
                  </a:cubicBezTo>
                  <a:cubicBezTo>
                    <a:pt x="15" y="5"/>
                    <a:pt x="12" y="5"/>
                    <a:pt x="10" y="5"/>
                  </a:cubicBezTo>
                  <a:cubicBezTo>
                    <a:pt x="8" y="4"/>
                    <a:pt x="8" y="1"/>
                    <a:pt x="4" y="2"/>
                  </a:cubicBezTo>
                  <a:cubicBezTo>
                    <a:pt x="1" y="4"/>
                    <a:pt x="0" y="5"/>
                    <a:pt x="0" y="5"/>
                  </a:cubicBezTo>
                  <a:cubicBezTo>
                    <a:pt x="7" y="8"/>
                    <a:pt x="4" y="8"/>
                    <a:pt x="10" y="8"/>
                  </a:cubicBezTo>
                  <a:cubicBezTo>
                    <a:pt x="17" y="8"/>
                    <a:pt x="17" y="7"/>
                    <a:pt x="19" y="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8" name="Freeform 138"/>
            <p:cNvSpPr/>
            <p:nvPr/>
          </p:nvSpPr>
          <p:spPr bwMode="auto">
            <a:xfrm>
              <a:off x="8894763" y="3602038"/>
              <a:ext cx="179388" cy="84138"/>
            </a:xfrm>
            <a:custGeom>
              <a:avLst/>
              <a:gdLst>
                <a:gd name="T0" fmla="*/ 58 w 62"/>
                <a:gd name="T1" fmla="*/ 23 h 29"/>
                <a:gd name="T2" fmla="*/ 53 w 62"/>
                <a:gd name="T3" fmla="*/ 22 h 29"/>
                <a:gd name="T4" fmla="*/ 45 w 62"/>
                <a:gd name="T5" fmla="*/ 20 h 29"/>
                <a:gd name="T6" fmla="*/ 42 w 62"/>
                <a:gd name="T7" fmla="*/ 19 h 29"/>
                <a:gd name="T8" fmla="*/ 42 w 62"/>
                <a:gd name="T9" fmla="*/ 19 h 29"/>
                <a:gd name="T10" fmla="*/ 42 w 62"/>
                <a:gd name="T11" fmla="*/ 19 h 29"/>
                <a:gd name="T12" fmla="*/ 41 w 62"/>
                <a:gd name="T13" fmla="*/ 19 h 29"/>
                <a:gd name="T14" fmla="*/ 38 w 62"/>
                <a:gd name="T15" fmla="*/ 17 h 29"/>
                <a:gd name="T16" fmla="*/ 28 w 62"/>
                <a:gd name="T17" fmla="*/ 9 h 29"/>
                <a:gd name="T18" fmla="*/ 14 w 62"/>
                <a:gd name="T19" fmla="*/ 1 h 29"/>
                <a:gd name="T20" fmla="*/ 11 w 62"/>
                <a:gd name="T21" fmla="*/ 0 h 29"/>
                <a:gd name="T22" fmla="*/ 10 w 62"/>
                <a:gd name="T23" fmla="*/ 0 h 29"/>
                <a:gd name="T24" fmla="*/ 6 w 62"/>
                <a:gd name="T25" fmla="*/ 1 h 29"/>
                <a:gd name="T26" fmla="*/ 4 w 62"/>
                <a:gd name="T27" fmla="*/ 0 h 29"/>
                <a:gd name="T28" fmla="*/ 3 w 62"/>
                <a:gd name="T29" fmla="*/ 1 h 29"/>
                <a:gd name="T30" fmla="*/ 2 w 62"/>
                <a:gd name="T31" fmla="*/ 3 h 29"/>
                <a:gd name="T32" fmla="*/ 1 w 62"/>
                <a:gd name="T33" fmla="*/ 7 h 29"/>
                <a:gd name="T34" fmla="*/ 0 w 62"/>
                <a:gd name="T35" fmla="*/ 8 h 29"/>
                <a:gd name="T36" fmla="*/ 0 w 62"/>
                <a:gd name="T37" fmla="*/ 9 h 29"/>
                <a:gd name="T38" fmla="*/ 13 w 62"/>
                <a:gd name="T39" fmla="*/ 16 h 29"/>
                <a:gd name="T40" fmla="*/ 18 w 62"/>
                <a:gd name="T41" fmla="*/ 19 h 29"/>
                <a:gd name="T42" fmla="*/ 26 w 62"/>
                <a:gd name="T43" fmla="*/ 21 h 29"/>
                <a:gd name="T44" fmla="*/ 31 w 62"/>
                <a:gd name="T45" fmla="*/ 23 h 29"/>
                <a:gd name="T46" fmla="*/ 40 w 62"/>
                <a:gd name="T47" fmla="*/ 26 h 29"/>
                <a:gd name="T48" fmla="*/ 47 w 62"/>
                <a:gd name="T49" fmla="*/ 28 h 29"/>
                <a:gd name="T50" fmla="*/ 50 w 62"/>
                <a:gd name="T51" fmla="*/ 28 h 29"/>
                <a:gd name="T52" fmla="*/ 55 w 62"/>
                <a:gd name="T53" fmla="*/ 28 h 29"/>
                <a:gd name="T54" fmla="*/ 62 w 62"/>
                <a:gd name="T55" fmla="*/ 29 h 29"/>
                <a:gd name="T56" fmla="*/ 62 w 62"/>
                <a:gd name="T57" fmla="*/ 29 h 29"/>
                <a:gd name="T58" fmla="*/ 62 w 62"/>
                <a:gd name="T59" fmla="*/ 27 h 29"/>
                <a:gd name="T60" fmla="*/ 62 w 62"/>
                <a:gd name="T61" fmla="*/ 22 h 29"/>
                <a:gd name="T62" fmla="*/ 58 w 62"/>
                <a:gd name="T6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29">
                  <a:moveTo>
                    <a:pt x="58" y="23"/>
                  </a:moveTo>
                  <a:cubicBezTo>
                    <a:pt x="56" y="23"/>
                    <a:pt x="55" y="23"/>
                    <a:pt x="53" y="22"/>
                  </a:cubicBezTo>
                  <a:cubicBezTo>
                    <a:pt x="50" y="20"/>
                    <a:pt x="47" y="20"/>
                    <a:pt x="45" y="20"/>
                  </a:cubicBezTo>
                  <a:cubicBezTo>
                    <a:pt x="44" y="20"/>
                    <a:pt x="44" y="20"/>
                    <a:pt x="42" y="19"/>
                  </a:cubicBezTo>
                  <a:cubicBezTo>
                    <a:pt x="42" y="19"/>
                    <a:pt x="42" y="19"/>
                    <a:pt x="42" y="19"/>
                  </a:cubicBezTo>
                  <a:cubicBezTo>
                    <a:pt x="42" y="19"/>
                    <a:pt x="42" y="19"/>
                    <a:pt x="42" y="19"/>
                  </a:cubicBezTo>
                  <a:cubicBezTo>
                    <a:pt x="42" y="19"/>
                    <a:pt x="42" y="19"/>
                    <a:pt x="41" y="19"/>
                  </a:cubicBezTo>
                  <a:cubicBezTo>
                    <a:pt x="40" y="18"/>
                    <a:pt x="39" y="18"/>
                    <a:pt x="38" y="17"/>
                  </a:cubicBezTo>
                  <a:cubicBezTo>
                    <a:pt x="35" y="15"/>
                    <a:pt x="31" y="12"/>
                    <a:pt x="28" y="9"/>
                  </a:cubicBezTo>
                  <a:cubicBezTo>
                    <a:pt x="23" y="4"/>
                    <a:pt x="18" y="3"/>
                    <a:pt x="14" y="1"/>
                  </a:cubicBezTo>
                  <a:cubicBezTo>
                    <a:pt x="13" y="1"/>
                    <a:pt x="12" y="0"/>
                    <a:pt x="11" y="0"/>
                  </a:cubicBezTo>
                  <a:cubicBezTo>
                    <a:pt x="11" y="0"/>
                    <a:pt x="10" y="0"/>
                    <a:pt x="10" y="0"/>
                  </a:cubicBezTo>
                  <a:cubicBezTo>
                    <a:pt x="9" y="0"/>
                    <a:pt x="8" y="1"/>
                    <a:pt x="6" y="1"/>
                  </a:cubicBezTo>
                  <a:cubicBezTo>
                    <a:pt x="5" y="1"/>
                    <a:pt x="4" y="1"/>
                    <a:pt x="4" y="0"/>
                  </a:cubicBezTo>
                  <a:cubicBezTo>
                    <a:pt x="4" y="0"/>
                    <a:pt x="3" y="1"/>
                    <a:pt x="3" y="1"/>
                  </a:cubicBezTo>
                  <a:cubicBezTo>
                    <a:pt x="3" y="1"/>
                    <a:pt x="2" y="2"/>
                    <a:pt x="2" y="3"/>
                  </a:cubicBezTo>
                  <a:cubicBezTo>
                    <a:pt x="2" y="5"/>
                    <a:pt x="1" y="6"/>
                    <a:pt x="1" y="7"/>
                  </a:cubicBezTo>
                  <a:cubicBezTo>
                    <a:pt x="0" y="8"/>
                    <a:pt x="0" y="8"/>
                    <a:pt x="0" y="8"/>
                  </a:cubicBezTo>
                  <a:cubicBezTo>
                    <a:pt x="0" y="9"/>
                    <a:pt x="0" y="9"/>
                    <a:pt x="0" y="9"/>
                  </a:cubicBezTo>
                  <a:cubicBezTo>
                    <a:pt x="5" y="12"/>
                    <a:pt x="9" y="12"/>
                    <a:pt x="13" y="16"/>
                  </a:cubicBezTo>
                  <a:cubicBezTo>
                    <a:pt x="14" y="17"/>
                    <a:pt x="15" y="18"/>
                    <a:pt x="18" y="19"/>
                  </a:cubicBezTo>
                  <a:cubicBezTo>
                    <a:pt x="20" y="19"/>
                    <a:pt x="23" y="20"/>
                    <a:pt x="26" y="21"/>
                  </a:cubicBezTo>
                  <a:cubicBezTo>
                    <a:pt x="29" y="22"/>
                    <a:pt x="29" y="22"/>
                    <a:pt x="31" y="23"/>
                  </a:cubicBezTo>
                  <a:cubicBezTo>
                    <a:pt x="33" y="23"/>
                    <a:pt x="35" y="24"/>
                    <a:pt x="40" y="26"/>
                  </a:cubicBezTo>
                  <a:cubicBezTo>
                    <a:pt x="45" y="28"/>
                    <a:pt x="46" y="28"/>
                    <a:pt x="47" y="28"/>
                  </a:cubicBezTo>
                  <a:cubicBezTo>
                    <a:pt x="47" y="28"/>
                    <a:pt x="48" y="28"/>
                    <a:pt x="50" y="28"/>
                  </a:cubicBezTo>
                  <a:cubicBezTo>
                    <a:pt x="51" y="28"/>
                    <a:pt x="53" y="28"/>
                    <a:pt x="55" y="28"/>
                  </a:cubicBezTo>
                  <a:cubicBezTo>
                    <a:pt x="59" y="29"/>
                    <a:pt x="61" y="29"/>
                    <a:pt x="62" y="29"/>
                  </a:cubicBezTo>
                  <a:cubicBezTo>
                    <a:pt x="62" y="29"/>
                    <a:pt x="62" y="29"/>
                    <a:pt x="62" y="29"/>
                  </a:cubicBezTo>
                  <a:cubicBezTo>
                    <a:pt x="62" y="29"/>
                    <a:pt x="62" y="28"/>
                    <a:pt x="62" y="27"/>
                  </a:cubicBezTo>
                  <a:cubicBezTo>
                    <a:pt x="62" y="22"/>
                    <a:pt x="62" y="22"/>
                    <a:pt x="62" y="22"/>
                  </a:cubicBezTo>
                  <a:cubicBezTo>
                    <a:pt x="61" y="23"/>
                    <a:pt x="59" y="23"/>
                    <a:pt x="58" y="2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29" name="Freeform 139"/>
            <p:cNvSpPr/>
            <p:nvPr/>
          </p:nvSpPr>
          <p:spPr bwMode="auto">
            <a:xfrm>
              <a:off x="6348413" y="2428876"/>
              <a:ext cx="261938" cy="134938"/>
            </a:xfrm>
            <a:custGeom>
              <a:avLst/>
              <a:gdLst>
                <a:gd name="T0" fmla="*/ 82 w 91"/>
                <a:gd name="T1" fmla="*/ 32 h 47"/>
                <a:gd name="T2" fmla="*/ 89 w 91"/>
                <a:gd name="T3" fmla="*/ 22 h 47"/>
                <a:gd name="T4" fmla="*/ 86 w 91"/>
                <a:gd name="T5" fmla="*/ 14 h 47"/>
                <a:gd name="T6" fmla="*/ 80 w 91"/>
                <a:gd name="T7" fmla="*/ 9 h 47"/>
                <a:gd name="T8" fmla="*/ 76 w 91"/>
                <a:gd name="T9" fmla="*/ 4 h 47"/>
                <a:gd name="T10" fmla="*/ 67 w 91"/>
                <a:gd name="T11" fmla="*/ 2 h 47"/>
                <a:gd name="T12" fmla="*/ 60 w 91"/>
                <a:gd name="T13" fmla="*/ 8 h 47"/>
                <a:gd name="T14" fmla="*/ 51 w 91"/>
                <a:gd name="T15" fmla="*/ 8 h 47"/>
                <a:gd name="T16" fmla="*/ 42 w 91"/>
                <a:gd name="T17" fmla="*/ 12 h 47"/>
                <a:gd name="T18" fmla="*/ 35 w 91"/>
                <a:gd name="T19" fmla="*/ 11 h 47"/>
                <a:gd name="T20" fmla="*/ 30 w 91"/>
                <a:gd name="T21" fmla="*/ 18 h 47"/>
                <a:gd name="T22" fmla="*/ 23 w 91"/>
                <a:gd name="T23" fmla="*/ 18 h 47"/>
                <a:gd name="T24" fmla="*/ 23 w 91"/>
                <a:gd name="T25" fmla="*/ 15 h 47"/>
                <a:gd name="T26" fmla="*/ 23 w 91"/>
                <a:gd name="T27" fmla="*/ 10 h 47"/>
                <a:gd name="T28" fmla="*/ 17 w 91"/>
                <a:gd name="T29" fmla="*/ 4 h 47"/>
                <a:gd name="T30" fmla="*/ 11 w 91"/>
                <a:gd name="T31" fmla="*/ 10 h 47"/>
                <a:gd name="T32" fmla="*/ 2 w 91"/>
                <a:gd name="T33" fmla="*/ 15 h 47"/>
                <a:gd name="T34" fmla="*/ 8 w 91"/>
                <a:gd name="T35" fmla="*/ 18 h 47"/>
                <a:gd name="T36" fmla="*/ 18 w 91"/>
                <a:gd name="T37" fmla="*/ 17 h 47"/>
                <a:gd name="T38" fmla="*/ 15 w 91"/>
                <a:gd name="T39" fmla="*/ 21 h 47"/>
                <a:gd name="T40" fmla="*/ 14 w 91"/>
                <a:gd name="T41" fmla="*/ 24 h 47"/>
                <a:gd name="T42" fmla="*/ 6 w 91"/>
                <a:gd name="T43" fmla="*/ 25 h 47"/>
                <a:gd name="T44" fmla="*/ 18 w 91"/>
                <a:gd name="T45" fmla="*/ 29 h 47"/>
                <a:gd name="T46" fmla="*/ 22 w 91"/>
                <a:gd name="T47" fmla="*/ 33 h 47"/>
                <a:gd name="T48" fmla="*/ 14 w 91"/>
                <a:gd name="T49" fmla="*/ 38 h 47"/>
                <a:gd name="T50" fmla="*/ 31 w 91"/>
                <a:gd name="T51" fmla="*/ 40 h 47"/>
                <a:gd name="T52" fmla="*/ 45 w 91"/>
                <a:gd name="T53" fmla="*/ 46 h 47"/>
                <a:gd name="T54" fmla="*/ 62 w 91"/>
                <a:gd name="T55" fmla="*/ 40 h 47"/>
                <a:gd name="T56" fmla="*/ 82 w 91"/>
                <a:gd name="T57"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47">
                  <a:moveTo>
                    <a:pt x="82" y="32"/>
                  </a:moveTo>
                  <a:cubicBezTo>
                    <a:pt x="85" y="32"/>
                    <a:pt x="91" y="24"/>
                    <a:pt x="89" y="22"/>
                  </a:cubicBezTo>
                  <a:cubicBezTo>
                    <a:pt x="88" y="20"/>
                    <a:pt x="89" y="14"/>
                    <a:pt x="86" y="14"/>
                  </a:cubicBezTo>
                  <a:cubicBezTo>
                    <a:pt x="84" y="14"/>
                    <a:pt x="80" y="11"/>
                    <a:pt x="80" y="9"/>
                  </a:cubicBezTo>
                  <a:cubicBezTo>
                    <a:pt x="80" y="6"/>
                    <a:pt x="78" y="4"/>
                    <a:pt x="76" y="4"/>
                  </a:cubicBezTo>
                  <a:cubicBezTo>
                    <a:pt x="74" y="4"/>
                    <a:pt x="69" y="0"/>
                    <a:pt x="67" y="2"/>
                  </a:cubicBezTo>
                  <a:cubicBezTo>
                    <a:pt x="65" y="4"/>
                    <a:pt x="65" y="7"/>
                    <a:pt x="60" y="8"/>
                  </a:cubicBezTo>
                  <a:cubicBezTo>
                    <a:pt x="56" y="9"/>
                    <a:pt x="57" y="7"/>
                    <a:pt x="51" y="8"/>
                  </a:cubicBezTo>
                  <a:cubicBezTo>
                    <a:pt x="44" y="8"/>
                    <a:pt x="42" y="9"/>
                    <a:pt x="42" y="12"/>
                  </a:cubicBezTo>
                  <a:cubicBezTo>
                    <a:pt x="41" y="15"/>
                    <a:pt x="35" y="9"/>
                    <a:pt x="35" y="11"/>
                  </a:cubicBezTo>
                  <a:cubicBezTo>
                    <a:pt x="34" y="13"/>
                    <a:pt x="35" y="17"/>
                    <a:pt x="30" y="18"/>
                  </a:cubicBezTo>
                  <a:cubicBezTo>
                    <a:pt x="25" y="18"/>
                    <a:pt x="23" y="20"/>
                    <a:pt x="23" y="18"/>
                  </a:cubicBezTo>
                  <a:cubicBezTo>
                    <a:pt x="23" y="17"/>
                    <a:pt x="20" y="16"/>
                    <a:pt x="23" y="15"/>
                  </a:cubicBezTo>
                  <a:cubicBezTo>
                    <a:pt x="25" y="13"/>
                    <a:pt x="24" y="13"/>
                    <a:pt x="23" y="10"/>
                  </a:cubicBezTo>
                  <a:cubicBezTo>
                    <a:pt x="21" y="6"/>
                    <a:pt x="22" y="4"/>
                    <a:pt x="17" y="4"/>
                  </a:cubicBezTo>
                  <a:cubicBezTo>
                    <a:pt x="12" y="4"/>
                    <a:pt x="12" y="8"/>
                    <a:pt x="11" y="10"/>
                  </a:cubicBezTo>
                  <a:cubicBezTo>
                    <a:pt x="9" y="12"/>
                    <a:pt x="4" y="12"/>
                    <a:pt x="2" y="15"/>
                  </a:cubicBezTo>
                  <a:cubicBezTo>
                    <a:pt x="0" y="18"/>
                    <a:pt x="5" y="18"/>
                    <a:pt x="8" y="18"/>
                  </a:cubicBezTo>
                  <a:cubicBezTo>
                    <a:pt x="10" y="18"/>
                    <a:pt x="19" y="14"/>
                    <a:pt x="18" y="17"/>
                  </a:cubicBezTo>
                  <a:cubicBezTo>
                    <a:pt x="17" y="19"/>
                    <a:pt x="16" y="20"/>
                    <a:pt x="15" y="21"/>
                  </a:cubicBezTo>
                  <a:cubicBezTo>
                    <a:pt x="15" y="22"/>
                    <a:pt x="21" y="24"/>
                    <a:pt x="14" y="24"/>
                  </a:cubicBezTo>
                  <a:cubicBezTo>
                    <a:pt x="8" y="24"/>
                    <a:pt x="3" y="21"/>
                    <a:pt x="6" y="25"/>
                  </a:cubicBezTo>
                  <a:cubicBezTo>
                    <a:pt x="9" y="30"/>
                    <a:pt x="18" y="29"/>
                    <a:pt x="18" y="29"/>
                  </a:cubicBezTo>
                  <a:cubicBezTo>
                    <a:pt x="22" y="33"/>
                    <a:pt x="22" y="33"/>
                    <a:pt x="22" y="33"/>
                  </a:cubicBezTo>
                  <a:cubicBezTo>
                    <a:pt x="20" y="36"/>
                    <a:pt x="5" y="34"/>
                    <a:pt x="14" y="38"/>
                  </a:cubicBezTo>
                  <a:cubicBezTo>
                    <a:pt x="22" y="41"/>
                    <a:pt x="21" y="36"/>
                    <a:pt x="31" y="40"/>
                  </a:cubicBezTo>
                  <a:cubicBezTo>
                    <a:pt x="40" y="43"/>
                    <a:pt x="37" y="45"/>
                    <a:pt x="45" y="46"/>
                  </a:cubicBezTo>
                  <a:cubicBezTo>
                    <a:pt x="53" y="47"/>
                    <a:pt x="57" y="42"/>
                    <a:pt x="62" y="40"/>
                  </a:cubicBezTo>
                  <a:cubicBezTo>
                    <a:pt x="68" y="37"/>
                    <a:pt x="78" y="32"/>
                    <a:pt x="82" y="3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0" name="Freeform 140"/>
            <p:cNvSpPr/>
            <p:nvPr/>
          </p:nvSpPr>
          <p:spPr bwMode="auto">
            <a:xfrm>
              <a:off x="5429250" y="4838701"/>
              <a:ext cx="187325" cy="190500"/>
            </a:xfrm>
            <a:custGeom>
              <a:avLst/>
              <a:gdLst>
                <a:gd name="T0" fmla="*/ 53 w 65"/>
                <a:gd name="T1" fmla="*/ 26 h 66"/>
                <a:gd name="T2" fmla="*/ 48 w 65"/>
                <a:gd name="T3" fmla="*/ 24 h 66"/>
                <a:gd name="T4" fmla="*/ 42 w 65"/>
                <a:gd name="T5" fmla="*/ 23 h 66"/>
                <a:gd name="T6" fmla="*/ 35 w 65"/>
                <a:gd name="T7" fmla="*/ 18 h 66"/>
                <a:gd name="T8" fmla="*/ 32 w 65"/>
                <a:gd name="T9" fmla="*/ 6 h 66"/>
                <a:gd name="T10" fmla="*/ 33 w 65"/>
                <a:gd name="T11" fmla="*/ 2 h 66"/>
                <a:gd name="T12" fmla="*/ 32 w 65"/>
                <a:gd name="T13" fmla="*/ 1 h 66"/>
                <a:gd name="T14" fmla="*/ 32 w 65"/>
                <a:gd name="T15" fmla="*/ 1 h 66"/>
                <a:gd name="T16" fmla="*/ 32 w 65"/>
                <a:gd name="T17" fmla="*/ 1 h 66"/>
                <a:gd name="T18" fmla="*/ 31 w 65"/>
                <a:gd name="T19" fmla="*/ 1 h 66"/>
                <a:gd name="T20" fmla="*/ 19 w 65"/>
                <a:gd name="T21" fmla="*/ 0 h 66"/>
                <a:gd name="T22" fmla="*/ 4 w 65"/>
                <a:gd name="T23" fmla="*/ 4 h 66"/>
                <a:gd name="T24" fmla="*/ 3 w 65"/>
                <a:gd name="T25" fmla="*/ 7 h 66"/>
                <a:gd name="T26" fmla="*/ 2 w 65"/>
                <a:gd name="T27" fmla="*/ 13 h 66"/>
                <a:gd name="T28" fmla="*/ 0 w 65"/>
                <a:gd name="T29" fmla="*/ 20 h 66"/>
                <a:gd name="T30" fmla="*/ 0 w 65"/>
                <a:gd name="T31" fmla="*/ 20 h 66"/>
                <a:gd name="T32" fmla="*/ 0 w 65"/>
                <a:gd name="T33" fmla="*/ 21 h 66"/>
                <a:gd name="T34" fmla="*/ 7 w 65"/>
                <a:gd name="T35" fmla="*/ 30 h 66"/>
                <a:gd name="T36" fmla="*/ 17 w 65"/>
                <a:gd name="T37" fmla="*/ 38 h 66"/>
                <a:gd name="T38" fmla="*/ 26 w 65"/>
                <a:gd name="T39" fmla="*/ 41 h 66"/>
                <a:gd name="T40" fmla="*/ 35 w 65"/>
                <a:gd name="T41" fmla="*/ 45 h 66"/>
                <a:gd name="T42" fmla="*/ 39 w 65"/>
                <a:gd name="T43" fmla="*/ 48 h 66"/>
                <a:gd name="T44" fmla="*/ 40 w 65"/>
                <a:gd name="T45" fmla="*/ 51 h 66"/>
                <a:gd name="T46" fmla="*/ 38 w 65"/>
                <a:gd name="T47" fmla="*/ 57 h 66"/>
                <a:gd name="T48" fmla="*/ 36 w 65"/>
                <a:gd name="T49" fmla="*/ 62 h 66"/>
                <a:gd name="T50" fmla="*/ 37 w 65"/>
                <a:gd name="T51" fmla="*/ 65 h 66"/>
                <a:gd name="T52" fmla="*/ 37 w 65"/>
                <a:gd name="T53" fmla="*/ 66 h 66"/>
                <a:gd name="T54" fmla="*/ 46 w 65"/>
                <a:gd name="T55" fmla="*/ 66 h 66"/>
                <a:gd name="T56" fmla="*/ 55 w 65"/>
                <a:gd name="T57" fmla="*/ 65 h 66"/>
                <a:gd name="T58" fmla="*/ 60 w 65"/>
                <a:gd name="T59" fmla="*/ 62 h 66"/>
                <a:gd name="T60" fmla="*/ 62 w 65"/>
                <a:gd name="T61" fmla="*/ 56 h 66"/>
                <a:gd name="T62" fmla="*/ 62 w 65"/>
                <a:gd name="T63" fmla="*/ 52 h 66"/>
                <a:gd name="T64" fmla="*/ 61 w 65"/>
                <a:gd name="T65" fmla="*/ 49 h 66"/>
                <a:gd name="T66" fmla="*/ 65 w 65"/>
                <a:gd name="T67" fmla="*/ 40 h 66"/>
                <a:gd name="T68" fmla="*/ 63 w 65"/>
                <a:gd name="T69" fmla="*/ 40 h 66"/>
                <a:gd name="T70" fmla="*/ 58 w 65"/>
                <a:gd name="T71" fmla="*/ 39 h 66"/>
                <a:gd name="T72" fmla="*/ 54 w 65"/>
                <a:gd name="T73" fmla="*/ 36 h 66"/>
                <a:gd name="T74" fmla="*/ 54 w 65"/>
                <a:gd name="T75" fmla="*/ 32 h 66"/>
                <a:gd name="T76" fmla="*/ 54 w 65"/>
                <a:gd name="T77" fmla="*/ 28 h 66"/>
                <a:gd name="T78" fmla="*/ 53 w 65"/>
                <a:gd name="T79"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66">
                  <a:moveTo>
                    <a:pt x="53" y="26"/>
                  </a:moveTo>
                  <a:cubicBezTo>
                    <a:pt x="53" y="25"/>
                    <a:pt x="51" y="25"/>
                    <a:pt x="48" y="24"/>
                  </a:cubicBezTo>
                  <a:cubicBezTo>
                    <a:pt x="46" y="23"/>
                    <a:pt x="44" y="23"/>
                    <a:pt x="42" y="23"/>
                  </a:cubicBezTo>
                  <a:cubicBezTo>
                    <a:pt x="39" y="23"/>
                    <a:pt x="37" y="21"/>
                    <a:pt x="35" y="18"/>
                  </a:cubicBezTo>
                  <a:cubicBezTo>
                    <a:pt x="33" y="14"/>
                    <a:pt x="32" y="9"/>
                    <a:pt x="32" y="6"/>
                  </a:cubicBezTo>
                  <a:cubicBezTo>
                    <a:pt x="32" y="4"/>
                    <a:pt x="32" y="3"/>
                    <a:pt x="33" y="2"/>
                  </a:cubicBezTo>
                  <a:cubicBezTo>
                    <a:pt x="32" y="2"/>
                    <a:pt x="32" y="2"/>
                    <a:pt x="32" y="1"/>
                  </a:cubicBezTo>
                  <a:cubicBezTo>
                    <a:pt x="32" y="1"/>
                    <a:pt x="32" y="1"/>
                    <a:pt x="32" y="1"/>
                  </a:cubicBezTo>
                  <a:cubicBezTo>
                    <a:pt x="32" y="1"/>
                    <a:pt x="32" y="1"/>
                    <a:pt x="32" y="1"/>
                  </a:cubicBezTo>
                  <a:cubicBezTo>
                    <a:pt x="32" y="1"/>
                    <a:pt x="32" y="1"/>
                    <a:pt x="31" y="1"/>
                  </a:cubicBezTo>
                  <a:cubicBezTo>
                    <a:pt x="29" y="1"/>
                    <a:pt x="23" y="0"/>
                    <a:pt x="19" y="0"/>
                  </a:cubicBezTo>
                  <a:cubicBezTo>
                    <a:pt x="15" y="0"/>
                    <a:pt x="6" y="2"/>
                    <a:pt x="4" y="4"/>
                  </a:cubicBezTo>
                  <a:cubicBezTo>
                    <a:pt x="4" y="5"/>
                    <a:pt x="3" y="6"/>
                    <a:pt x="3" y="7"/>
                  </a:cubicBezTo>
                  <a:cubicBezTo>
                    <a:pt x="2" y="9"/>
                    <a:pt x="2" y="11"/>
                    <a:pt x="2" y="13"/>
                  </a:cubicBezTo>
                  <a:cubicBezTo>
                    <a:pt x="1" y="17"/>
                    <a:pt x="0" y="20"/>
                    <a:pt x="0" y="20"/>
                  </a:cubicBezTo>
                  <a:cubicBezTo>
                    <a:pt x="0" y="20"/>
                    <a:pt x="0" y="20"/>
                    <a:pt x="0" y="20"/>
                  </a:cubicBezTo>
                  <a:cubicBezTo>
                    <a:pt x="0" y="20"/>
                    <a:pt x="0" y="20"/>
                    <a:pt x="0" y="21"/>
                  </a:cubicBezTo>
                  <a:cubicBezTo>
                    <a:pt x="2" y="23"/>
                    <a:pt x="5" y="27"/>
                    <a:pt x="7" y="30"/>
                  </a:cubicBezTo>
                  <a:cubicBezTo>
                    <a:pt x="11" y="34"/>
                    <a:pt x="14" y="38"/>
                    <a:pt x="17" y="38"/>
                  </a:cubicBezTo>
                  <a:cubicBezTo>
                    <a:pt x="21" y="39"/>
                    <a:pt x="23" y="40"/>
                    <a:pt x="26" y="41"/>
                  </a:cubicBezTo>
                  <a:cubicBezTo>
                    <a:pt x="28" y="43"/>
                    <a:pt x="31" y="44"/>
                    <a:pt x="35" y="45"/>
                  </a:cubicBezTo>
                  <a:cubicBezTo>
                    <a:pt x="36" y="46"/>
                    <a:pt x="38" y="47"/>
                    <a:pt x="39" y="48"/>
                  </a:cubicBezTo>
                  <a:cubicBezTo>
                    <a:pt x="40" y="49"/>
                    <a:pt x="41" y="50"/>
                    <a:pt x="40" y="51"/>
                  </a:cubicBezTo>
                  <a:cubicBezTo>
                    <a:pt x="40" y="54"/>
                    <a:pt x="39" y="56"/>
                    <a:pt x="38" y="57"/>
                  </a:cubicBezTo>
                  <a:cubicBezTo>
                    <a:pt x="37" y="59"/>
                    <a:pt x="36" y="61"/>
                    <a:pt x="36" y="62"/>
                  </a:cubicBezTo>
                  <a:cubicBezTo>
                    <a:pt x="36" y="64"/>
                    <a:pt x="37" y="65"/>
                    <a:pt x="37" y="65"/>
                  </a:cubicBezTo>
                  <a:cubicBezTo>
                    <a:pt x="37" y="66"/>
                    <a:pt x="37" y="66"/>
                    <a:pt x="37" y="66"/>
                  </a:cubicBezTo>
                  <a:cubicBezTo>
                    <a:pt x="38" y="66"/>
                    <a:pt x="41" y="66"/>
                    <a:pt x="46" y="66"/>
                  </a:cubicBezTo>
                  <a:cubicBezTo>
                    <a:pt x="51" y="66"/>
                    <a:pt x="54" y="66"/>
                    <a:pt x="55" y="65"/>
                  </a:cubicBezTo>
                  <a:cubicBezTo>
                    <a:pt x="57" y="64"/>
                    <a:pt x="58" y="63"/>
                    <a:pt x="60" y="62"/>
                  </a:cubicBezTo>
                  <a:cubicBezTo>
                    <a:pt x="60" y="61"/>
                    <a:pt x="61" y="58"/>
                    <a:pt x="62" y="56"/>
                  </a:cubicBezTo>
                  <a:cubicBezTo>
                    <a:pt x="62" y="55"/>
                    <a:pt x="62" y="53"/>
                    <a:pt x="62" y="52"/>
                  </a:cubicBezTo>
                  <a:cubicBezTo>
                    <a:pt x="62" y="51"/>
                    <a:pt x="61" y="50"/>
                    <a:pt x="61" y="49"/>
                  </a:cubicBezTo>
                  <a:cubicBezTo>
                    <a:pt x="62" y="45"/>
                    <a:pt x="63" y="42"/>
                    <a:pt x="65" y="40"/>
                  </a:cubicBezTo>
                  <a:cubicBezTo>
                    <a:pt x="64" y="40"/>
                    <a:pt x="64" y="40"/>
                    <a:pt x="63" y="40"/>
                  </a:cubicBezTo>
                  <a:cubicBezTo>
                    <a:pt x="62" y="40"/>
                    <a:pt x="60" y="40"/>
                    <a:pt x="58" y="39"/>
                  </a:cubicBezTo>
                  <a:cubicBezTo>
                    <a:pt x="56" y="39"/>
                    <a:pt x="55" y="37"/>
                    <a:pt x="54" y="36"/>
                  </a:cubicBezTo>
                  <a:cubicBezTo>
                    <a:pt x="54" y="35"/>
                    <a:pt x="54" y="33"/>
                    <a:pt x="54" y="32"/>
                  </a:cubicBezTo>
                  <a:cubicBezTo>
                    <a:pt x="54" y="30"/>
                    <a:pt x="54" y="29"/>
                    <a:pt x="54" y="28"/>
                  </a:cubicBezTo>
                  <a:cubicBezTo>
                    <a:pt x="54" y="26"/>
                    <a:pt x="53" y="26"/>
                    <a:pt x="53" y="2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1" name="Freeform 141"/>
            <p:cNvSpPr/>
            <p:nvPr/>
          </p:nvSpPr>
          <p:spPr bwMode="auto">
            <a:xfrm>
              <a:off x="5280025" y="5781676"/>
              <a:ext cx="7938" cy="31750"/>
            </a:xfrm>
            <a:custGeom>
              <a:avLst/>
              <a:gdLst>
                <a:gd name="T0" fmla="*/ 0 w 3"/>
                <a:gd name="T1" fmla="*/ 0 h 11"/>
                <a:gd name="T2" fmla="*/ 0 w 3"/>
                <a:gd name="T3" fmla="*/ 11 h 11"/>
                <a:gd name="T4" fmla="*/ 3 w 3"/>
                <a:gd name="T5" fmla="*/ 3 h 11"/>
                <a:gd name="T6" fmla="*/ 0 w 3"/>
                <a:gd name="T7" fmla="*/ 0 h 11"/>
              </a:gdLst>
              <a:ahLst/>
              <a:cxnLst>
                <a:cxn ang="0">
                  <a:pos x="T0" y="T1"/>
                </a:cxn>
                <a:cxn ang="0">
                  <a:pos x="T2" y="T3"/>
                </a:cxn>
                <a:cxn ang="0">
                  <a:pos x="T4" y="T5"/>
                </a:cxn>
                <a:cxn ang="0">
                  <a:pos x="T6" y="T7"/>
                </a:cxn>
              </a:cxnLst>
              <a:rect l="0" t="0" r="r" b="b"/>
              <a:pathLst>
                <a:path w="3" h="11">
                  <a:moveTo>
                    <a:pt x="0" y="0"/>
                  </a:moveTo>
                  <a:cubicBezTo>
                    <a:pt x="0" y="3"/>
                    <a:pt x="0" y="7"/>
                    <a:pt x="0" y="11"/>
                  </a:cubicBezTo>
                  <a:cubicBezTo>
                    <a:pt x="1" y="9"/>
                    <a:pt x="2" y="6"/>
                    <a:pt x="3" y="3"/>
                  </a:cubicBezTo>
                  <a:cubicBezTo>
                    <a:pt x="2" y="2"/>
                    <a:pt x="1" y="1"/>
                    <a:pt x="0"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2" name="Freeform 142"/>
            <p:cNvSpPr/>
            <p:nvPr/>
          </p:nvSpPr>
          <p:spPr bwMode="auto">
            <a:xfrm>
              <a:off x="5164138" y="4899026"/>
              <a:ext cx="469900" cy="857250"/>
            </a:xfrm>
            <a:custGeom>
              <a:avLst/>
              <a:gdLst>
                <a:gd name="T0" fmla="*/ 102 w 163"/>
                <a:gd name="T1" fmla="*/ 155 h 297"/>
                <a:gd name="T2" fmla="*/ 122 w 163"/>
                <a:gd name="T3" fmla="*/ 101 h 297"/>
                <a:gd name="T4" fmla="*/ 124 w 163"/>
                <a:gd name="T5" fmla="*/ 90 h 297"/>
                <a:gd name="T6" fmla="*/ 148 w 163"/>
                <a:gd name="T7" fmla="*/ 55 h 297"/>
                <a:gd name="T8" fmla="*/ 163 w 163"/>
                <a:gd name="T9" fmla="*/ 39 h 297"/>
                <a:gd name="T10" fmla="*/ 158 w 163"/>
                <a:gd name="T11" fmla="*/ 36 h 297"/>
                <a:gd name="T12" fmla="*/ 150 w 163"/>
                <a:gd name="T13" fmla="*/ 48 h 297"/>
                <a:gd name="T14" fmla="*/ 129 w 163"/>
                <a:gd name="T15" fmla="*/ 50 h 297"/>
                <a:gd name="T16" fmla="*/ 124 w 163"/>
                <a:gd name="T17" fmla="*/ 41 h 297"/>
                <a:gd name="T18" fmla="*/ 128 w 163"/>
                <a:gd name="T19" fmla="*/ 30 h 297"/>
                <a:gd name="T20" fmla="*/ 127 w 163"/>
                <a:gd name="T21" fmla="*/ 30 h 297"/>
                <a:gd name="T22" fmla="*/ 115 w 163"/>
                <a:gd name="T23" fmla="*/ 25 h 297"/>
                <a:gd name="T24" fmla="*/ 95 w 163"/>
                <a:gd name="T25" fmla="*/ 12 h 297"/>
                <a:gd name="T26" fmla="*/ 86 w 163"/>
                <a:gd name="T27" fmla="*/ 0 h 297"/>
                <a:gd name="T28" fmla="*/ 77 w 163"/>
                <a:gd name="T29" fmla="*/ 4 h 297"/>
                <a:gd name="T30" fmla="*/ 72 w 163"/>
                <a:gd name="T31" fmla="*/ 2 h 297"/>
                <a:gd name="T32" fmla="*/ 57 w 163"/>
                <a:gd name="T33" fmla="*/ 5 h 297"/>
                <a:gd name="T34" fmla="*/ 51 w 163"/>
                <a:gd name="T35" fmla="*/ 15 h 297"/>
                <a:gd name="T36" fmla="*/ 39 w 163"/>
                <a:gd name="T37" fmla="*/ 42 h 297"/>
                <a:gd name="T38" fmla="*/ 32 w 163"/>
                <a:gd name="T39" fmla="*/ 64 h 297"/>
                <a:gd name="T40" fmla="*/ 29 w 163"/>
                <a:gd name="T41" fmla="*/ 85 h 297"/>
                <a:gd name="T42" fmla="*/ 27 w 163"/>
                <a:gd name="T43" fmla="*/ 111 h 297"/>
                <a:gd name="T44" fmla="*/ 27 w 163"/>
                <a:gd name="T45" fmla="*/ 120 h 297"/>
                <a:gd name="T46" fmla="*/ 22 w 163"/>
                <a:gd name="T47" fmla="*/ 140 h 297"/>
                <a:gd name="T48" fmla="*/ 22 w 163"/>
                <a:gd name="T49" fmla="*/ 154 h 297"/>
                <a:gd name="T50" fmla="*/ 20 w 163"/>
                <a:gd name="T51" fmla="*/ 159 h 297"/>
                <a:gd name="T52" fmla="*/ 14 w 163"/>
                <a:gd name="T53" fmla="*/ 167 h 297"/>
                <a:gd name="T54" fmla="*/ 13 w 163"/>
                <a:gd name="T55" fmla="*/ 180 h 297"/>
                <a:gd name="T56" fmla="*/ 13 w 163"/>
                <a:gd name="T57" fmla="*/ 189 h 297"/>
                <a:gd name="T58" fmla="*/ 20 w 163"/>
                <a:gd name="T59" fmla="*/ 208 h 297"/>
                <a:gd name="T60" fmla="*/ 18 w 163"/>
                <a:gd name="T61" fmla="*/ 217 h 297"/>
                <a:gd name="T62" fmla="*/ 15 w 163"/>
                <a:gd name="T63" fmla="*/ 222 h 297"/>
                <a:gd name="T64" fmla="*/ 14 w 163"/>
                <a:gd name="T65" fmla="*/ 224 h 297"/>
                <a:gd name="T66" fmla="*/ 14 w 163"/>
                <a:gd name="T67" fmla="*/ 231 h 297"/>
                <a:gd name="T68" fmla="*/ 8 w 163"/>
                <a:gd name="T69" fmla="*/ 252 h 297"/>
                <a:gd name="T70" fmla="*/ 1 w 163"/>
                <a:gd name="T71" fmla="*/ 264 h 297"/>
                <a:gd name="T72" fmla="*/ 1 w 163"/>
                <a:gd name="T73" fmla="*/ 276 h 297"/>
                <a:gd name="T74" fmla="*/ 9 w 163"/>
                <a:gd name="T75" fmla="*/ 277 h 297"/>
                <a:gd name="T76" fmla="*/ 12 w 163"/>
                <a:gd name="T77" fmla="*/ 280 h 297"/>
                <a:gd name="T78" fmla="*/ 11 w 163"/>
                <a:gd name="T79" fmla="*/ 284 h 297"/>
                <a:gd name="T80" fmla="*/ 26 w 163"/>
                <a:gd name="T81" fmla="*/ 295 h 297"/>
                <a:gd name="T82" fmla="*/ 34 w 163"/>
                <a:gd name="T83" fmla="*/ 294 h 297"/>
                <a:gd name="T84" fmla="*/ 39 w 163"/>
                <a:gd name="T85" fmla="*/ 297 h 297"/>
                <a:gd name="T86" fmla="*/ 36 w 163"/>
                <a:gd name="T87" fmla="*/ 282 h 297"/>
                <a:gd name="T88" fmla="*/ 50 w 163"/>
                <a:gd name="T89" fmla="*/ 259 h 297"/>
                <a:gd name="T90" fmla="*/ 59 w 163"/>
                <a:gd name="T91" fmla="*/ 239 h 297"/>
                <a:gd name="T92" fmla="*/ 59 w 163"/>
                <a:gd name="T93" fmla="*/ 219 h 297"/>
                <a:gd name="T94" fmla="*/ 71 w 163"/>
                <a:gd name="T95" fmla="*/ 199 h 297"/>
                <a:gd name="T96" fmla="*/ 70 w 163"/>
                <a:gd name="T97" fmla="*/ 188 h 297"/>
                <a:gd name="T98" fmla="*/ 91 w 163"/>
                <a:gd name="T99" fmla="*/ 177 h 297"/>
                <a:gd name="T100" fmla="*/ 101 w 163"/>
                <a:gd name="T101" fmla="*/ 15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3" h="297">
                  <a:moveTo>
                    <a:pt x="101" y="155"/>
                  </a:moveTo>
                  <a:cubicBezTo>
                    <a:pt x="101" y="155"/>
                    <a:pt x="102" y="155"/>
                    <a:pt x="102" y="155"/>
                  </a:cubicBezTo>
                  <a:cubicBezTo>
                    <a:pt x="108" y="139"/>
                    <a:pt x="113" y="124"/>
                    <a:pt x="118" y="111"/>
                  </a:cubicBezTo>
                  <a:cubicBezTo>
                    <a:pt x="120" y="107"/>
                    <a:pt x="121" y="104"/>
                    <a:pt x="122" y="101"/>
                  </a:cubicBezTo>
                  <a:cubicBezTo>
                    <a:pt x="122" y="99"/>
                    <a:pt x="122" y="97"/>
                    <a:pt x="123" y="96"/>
                  </a:cubicBezTo>
                  <a:cubicBezTo>
                    <a:pt x="123" y="95"/>
                    <a:pt x="124" y="93"/>
                    <a:pt x="124" y="90"/>
                  </a:cubicBezTo>
                  <a:cubicBezTo>
                    <a:pt x="125" y="83"/>
                    <a:pt x="128" y="80"/>
                    <a:pt x="130" y="75"/>
                  </a:cubicBezTo>
                  <a:cubicBezTo>
                    <a:pt x="134" y="69"/>
                    <a:pt x="142" y="61"/>
                    <a:pt x="148" y="55"/>
                  </a:cubicBezTo>
                  <a:cubicBezTo>
                    <a:pt x="153" y="49"/>
                    <a:pt x="157" y="46"/>
                    <a:pt x="161" y="42"/>
                  </a:cubicBezTo>
                  <a:cubicBezTo>
                    <a:pt x="162" y="41"/>
                    <a:pt x="163" y="40"/>
                    <a:pt x="163" y="39"/>
                  </a:cubicBezTo>
                  <a:cubicBezTo>
                    <a:pt x="163" y="37"/>
                    <a:pt x="161" y="35"/>
                    <a:pt x="159" y="34"/>
                  </a:cubicBezTo>
                  <a:cubicBezTo>
                    <a:pt x="159" y="35"/>
                    <a:pt x="159" y="35"/>
                    <a:pt x="158" y="36"/>
                  </a:cubicBezTo>
                  <a:cubicBezTo>
                    <a:pt x="158" y="39"/>
                    <a:pt x="157" y="42"/>
                    <a:pt x="155" y="44"/>
                  </a:cubicBezTo>
                  <a:cubicBezTo>
                    <a:pt x="154" y="45"/>
                    <a:pt x="152" y="47"/>
                    <a:pt x="150" y="48"/>
                  </a:cubicBezTo>
                  <a:cubicBezTo>
                    <a:pt x="147" y="49"/>
                    <a:pt x="143" y="50"/>
                    <a:pt x="138" y="50"/>
                  </a:cubicBezTo>
                  <a:cubicBezTo>
                    <a:pt x="134" y="50"/>
                    <a:pt x="132" y="50"/>
                    <a:pt x="129" y="50"/>
                  </a:cubicBezTo>
                  <a:cubicBezTo>
                    <a:pt x="127" y="50"/>
                    <a:pt x="125" y="48"/>
                    <a:pt x="124" y="46"/>
                  </a:cubicBezTo>
                  <a:cubicBezTo>
                    <a:pt x="124" y="44"/>
                    <a:pt x="124" y="43"/>
                    <a:pt x="124" y="41"/>
                  </a:cubicBezTo>
                  <a:cubicBezTo>
                    <a:pt x="124" y="38"/>
                    <a:pt x="125" y="36"/>
                    <a:pt x="126" y="34"/>
                  </a:cubicBezTo>
                  <a:cubicBezTo>
                    <a:pt x="127" y="32"/>
                    <a:pt x="128" y="31"/>
                    <a:pt x="128" y="30"/>
                  </a:cubicBezTo>
                  <a:cubicBezTo>
                    <a:pt x="128" y="30"/>
                    <a:pt x="128" y="30"/>
                    <a:pt x="128" y="30"/>
                  </a:cubicBezTo>
                  <a:cubicBezTo>
                    <a:pt x="128" y="30"/>
                    <a:pt x="128" y="30"/>
                    <a:pt x="127" y="30"/>
                  </a:cubicBezTo>
                  <a:cubicBezTo>
                    <a:pt x="127" y="30"/>
                    <a:pt x="127" y="30"/>
                    <a:pt x="125" y="29"/>
                  </a:cubicBezTo>
                  <a:cubicBezTo>
                    <a:pt x="121" y="28"/>
                    <a:pt x="118" y="26"/>
                    <a:pt x="115" y="25"/>
                  </a:cubicBezTo>
                  <a:cubicBezTo>
                    <a:pt x="113" y="23"/>
                    <a:pt x="111" y="22"/>
                    <a:pt x="108" y="22"/>
                  </a:cubicBezTo>
                  <a:cubicBezTo>
                    <a:pt x="103" y="21"/>
                    <a:pt x="99" y="16"/>
                    <a:pt x="95" y="12"/>
                  </a:cubicBezTo>
                  <a:cubicBezTo>
                    <a:pt x="92" y="7"/>
                    <a:pt x="89" y="2"/>
                    <a:pt x="87" y="1"/>
                  </a:cubicBezTo>
                  <a:cubicBezTo>
                    <a:pt x="86" y="0"/>
                    <a:pt x="86" y="0"/>
                    <a:pt x="86" y="0"/>
                  </a:cubicBezTo>
                  <a:cubicBezTo>
                    <a:pt x="85" y="0"/>
                    <a:pt x="84" y="1"/>
                    <a:pt x="83" y="2"/>
                  </a:cubicBezTo>
                  <a:cubicBezTo>
                    <a:pt x="81" y="3"/>
                    <a:pt x="80" y="4"/>
                    <a:pt x="77" y="4"/>
                  </a:cubicBezTo>
                  <a:cubicBezTo>
                    <a:pt x="76" y="4"/>
                    <a:pt x="75" y="3"/>
                    <a:pt x="74" y="3"/>
                  </a:cubicBezTo>
                  <a:cubicBezTo>
                    <a:pt x="74" y="3"/>
                    <a:pt x="74" y="2"/>
                    <a:pt x="72" y="2"/>
                  </a:cubicBezTo>
                  <a:cubicBezTo>
                    <a:pt x="69" y="2"/>
                    <a:pt x="63" y="4"/>
                    <a:pt x="58" y="4"/>
                  </a:cubicBezTo>
                  <a:cubicBezTo>
                    <a:pt x="57" y="4"/>
                    <a:pt x="57" y="5"/>
                    <a:pt x="57" y="5"/>
                  </a:cubicBezTo>
                  <a:cubicBezTo>
                    <a:pt x="56" y="5"/>
                    <a:pt x="56" y="6"/>
                    <a:pt x="56" y="7"/>
                  </a:cubicBezTo>
                  <a:cubicBezTo>
                    <a:pt x="55" y="9"/>
                    <a:pt x="54" y="12"/>
                    <a:pt x="51" y="15"/>
                  </a:cubicBezTo>
                  <a:cubicBezTo>
                    <a:pt x="45" y="20"/>
                    <a:pt x="45" y="22"/>
                    <a:pt x="41" y="31"/>
                  </a:cubicBezTo>
                  <a:cubicBezTo>
                    <a:pt x="39" y="35"/>
                    <a:pt x="39" y="39"/>
                    <a:pt x="39" y="42"/>
                  </a:cubicBezTo>
                  <a:cubicBezTo>
                    <a:pt x="39" y="46"/>
                    <a:pt x="39" y="50"/>
                    <a:pt x="35" y="53"/>
                  </a:cubicBezTo>
                  <a:cubicBezTo>
                    <a:pt x="34" y="55"/>
                    <a:pt x="33" y="59"/>
                    <a:pt x="32" y="64"/>
                  </a:cubicBezTo>
                  <a:cubicBezTo>
                    <a:pt x="31" y="69"/>
                    <a:pt x="31" y="75"/>
                    <a:pt x="30" y="79"/>
                  </a:cubicBezTo>
                  <a:cubicBezTo>
                    <a:pt x="29" y="82"/>
                    <a:pt x="29" y="84"/>
                    <a:pt x="29" y="85"/>
                  </a:cubicBezTo>
                  <a:cubicBezTo>
                    <a:pt x="29" y="87"/>
                    <a:pt x="29" y="89"/>
                    <a:pt x="29" y="93"/>
                  </a:cubicBezTo>
                  <a:cubicBezTo>
                    <a:pt x="29" y="100"/>
                    <a:pt x="29" y="106"/>
                    <a:pt x="27" y="111"/>
                  </a:cubicBezTo>
                  <a:cubicBezTo>
                    <a:pt x="27" y="113"/>
                    <a:pt x="26" y="114"/>
                    <a:pt x="26" y="116"/>
                  </a:cubicBezTo>
                  <a:cubicBezTo>
                    <a:pt x="26" y="118"/>
                    <a:pt x="27" y="119"/>
                    <a:pt x="27" y="120"/>
                  </a:cubicBezTo>
                  <a:cubicBezTo>
                    <a:pt x="26" y="124"/>
                    <a:pt x="26" y="127"/>
                    <a:pt x="24" y="130"/>
                  </a:cubicBezTo>
                  <a:cubicBezTo>
                    <a:pt x="22" y="131"/>
                    <a:pt x="22" y="134"/>
                    <a:pt x="22" y="140"/>
                  </a:cubicBezTo>
                  <a:cubicBezTo>
                    <a:pt x="22" y="142"/>
                    <a:pt x="22" y="145"/>
                    <a:pt x="22" y="148"/>
                  </a:cubicBezTo>
                  <a:cubicBezTo>
                    <a:pt x="22" y="151"/>
                    <a:pt x="22" y="152"/>
                    <a:pt x="22" y="154"/>
                  </a:cubicBezTo>
                  <a:cubicBezTo>
                    <a:pt x="22" y="155"/>
                    <a:pt x="22" y="155"/>
                    <a:pt x="22" y="156"/>
                  </a:cubicBezTo>
                  <a:cubicBezTo>
                    <a:pt x="22" y="157"/>
                    <a:pt x="21" y="158"/>
                    <a:pt x="20" y="159"/>
                  </a:cubicBezTo>
                  <a:cubicBezTo>
                    <a:pt x="19" y="159"/>
                    <a:pt x="18" y="160"/>
                    <a:pt x="16" y="162"/>
                  </a:cubicBezTo>
                  <a:cubicBezTo>
                    <a:pt x="14" y="164"/>
                    <a:pt x="14" y="165"/>
                    <a:pt x="14" y="167"/>
                  </a:cubicBezTo>
                  <a:cubicBezTo>
                    <a:pt x="14" y="169"/>
                    <a:pt x="14" y="171"/>
                    <a:pt x="14" y="173"/>
                  </a:cubicBezTo>
                  <a:cubicBezTo>
                    <a:pt x="14" y="175"/>
                    <a:pt x="14" y="178"/>
                    <a:pt x="13" y="180"/>
                  </a:cubicBezTo>
                  <a:cubicBezTo>
                    <a:pt x="13" y="183"/>
                    <a:pt x="13" y="184"/>
                    <a:pt x="13" y="185"/>
                  </a:cubicBezTo>
                  <a:cubicBezTo>
                    <a:pt x="13" y="187"/>
                    <a:pt x="13" y="188"/>
                    <a:pt x="13" y="189"/>
                  </a:cubicBezTo>
                  <a:cubicBezTo>
                    <a:pt x="14" y="190"/>
                    <a:pt x="15" y="191"/>
                    <a:pt x="15" y="193"/>
                  </a:cubicBezTo>
                  <a:cubicBezTo>
                    <a:pt x="15" y="197"/>
                    <a:pt x="17" y="205"/>
                    <a:pt x="20" y="208"/>
                  </a:cubicBezTo>
                  <a:cubicBezTo>
                    <a:pt x="21" y="209"/>
                    <a:pt x="21" y="210"/>
                    <a:pt x="21" y="212"/>
                  </a:cubicBezTo>
                  <a:cubicBezTo>
                    <a:pt x="21" y="214"/>
                    <a:pt x="20" y="216"/>
                    <a:pt x="18" y="217"/>
                  </a:cubicBezTo>
                  <a:cubicBezTo>
                    <a:pt x="17" y="218"/>
                    <a:pt x="16" y="219"/>
                    <a:pt x="14" y="219"/>
                  </a:cubicBezTo>
                  <a:cubicBezTo>
                    <a:pt x="15" y="220"/>
                    <a:pt x="15" y="221"/>
                    <a:pt x="15" y="222"/>
                  </a:cubicBezTo>
                  <a:cubicBezTo>
                    <a:pt x="15" y="222"/>
                    <a:pt x="15" y="223"/>
                    <a:pt x="14" y="224"/>
                  </a:cubicBezTo>
                  <a:cubicBezTo>
                    <a:pt x="14" y="224"/>
                    <a:pt x="14" y="224"/>
                    <a:pt x="14" y="224"/>
                  </a:cubicBezTo>
                  <a:cubicBezTo>
                    <a:pt x="14" y="224"/>
                    <a:pt x="14" y="225"/>
                    <a:pt x="14" y="225"/>
                  </a:cubicBezTo>
                  <a:cubicBezTo>
                    <a:pt x="14" y="227"/>
                    <a:pt x="14" y="229"/>
                    <a:pt x="14" y="231"/>
                  </a:cubicBezTo>
                  <a:cubicBezTo>
                    <a:pt x="13" y="235"/>
                    <a:pt x="13" y="240"/>
                    <a:pt x="11" y="244"/>
                  </a:cubicBezTo>
                  <a:cubicBezTo>
                    <a:pt x="9" y="248"/>
                    <a:pt x="9" y="250"/>
                    <a:pt x="8" y="252"/>
                  </a:cubicBezTo>
                  <a:cubicBezTo>
                    <a:pt x="7" y="254"/>
                    <a:pt x="6" y="255"/>
                    <a:pt x="4" y="256"/>
                  </a:cubicBezTo>
                  <a:cubicBezTo>
                    <a:pt x="3" y="257"/>
                    <a:pt x="2" y="260"/>
                    <a:pt x="1" y="264"/>
                  </a:cubicBezTo>
                  <a:cubicBezTo>
                    <a:pt x="0" y="267"/>
                    <a:pt x="0" y="271"/>
                    <a:pt x="0" y="273"/>
                  </a:cubicBezTo>
                  <a:cubicBezTo>
                    <a:pt x="0" y="275"/>
                    <a:pt x="0" y="275"/>
                    <a:pt x="1" y="276"/>
                  </a:cubicBezTo>
                  <a:cubicBezTo>
                    <a:pt x="2" y="277"/>
                    <a:pt x="4" y="277"/>
                    <a:pt x="7" y="277"/>
                  </a:cubicBezTo>
                  <a:cubicBezTo>
                    <a:pt x="8" y="277"/>
                    <a:pt x="9" y="277"/>
                    <a:pt x="9" y="277"/>
                  </a:cubicBezTo>
                  <a:cubicBezTo>
                    <a:pt x="10" y="277"/>
                    <a:pt x="11" y="278"/>
                    <a:pt x="12" y="278"/>
                  </a:cubicBezTo>
                  <a:cubicBezTo>
                    <a:pt x="12" y="279"/>
                    <a:pt x="12" y="280"/>
                    <a:pt x="12" y="280"/>
                  </a:cubicBezTo>
                  <a:cubicBezTo>
                    <a:pt x="12" y="282"/>
                    <a:pt x="12" y="282"/>
                    <a:pt x="12" y="282"/>
                  </a:cubicBezTo>
                  <a:cubicBezTo>
                    <a:pt x="12" y="283"/>
                    <a:pt x="11" y="283"/>
                    <a:pt x="11" y="284"/>
                  </a:cubicBezTo>
                  <a:cubicBezTo>
                    <a:pt x="11" y="285"/>
                    <a:pt x="12" y="287"/>
                    <a:pt x="15" y="290"/>
                  </a:cubicBezTo>
                  <a:cubicBezTo>
                    <a:pt x="19" y="294"/>
                    <a:pt x="23" y="295"/>
                    <a:pt x="26" y="295"/>
                  </a:cubicBezTo>
                  <a:cubicBezTo>
                    <a:pt x="28" y="295"/>
                    <a:pt x="29" y="295"/>
                    <a:pt x="31" y="294"/>
                  </a:cubicBezTo>
                  <a:cubicBezTo>
                    <a:pt x="32" y="294"/>
                    <a:pt x="33" y="294"/>
                    <a:pt x="34" y="294"/>
                  </a:cubicBezTo>
                  <a:cubicBezTo>
                    <a:pt x="36" y="294"/>
                    <a:pt x="37" y="294"/>
                    <a:pt x="38" y="295"/>
                  </a:cubicBezTo>
                  <a:cubicBezTo>
                    <a:pt x="38" y="295"/>
                    <a:pt x="39" y="296"/>
                    <a:pt x="39" y="297"/>
                  </a:cubicBezTo>
                  <a:cubicBezTo>
                    <a:pt x="40" y="296"/>
                    <a:pt x="41" y="296"/>
                    <a:pt x="40" y="295"/>
                  </a:cubicBezTo>
                  <a:cubicBezTo>
                    <a:pt x="39" y="291"/>
                    <a:pt x="36" y="288"/>
                    <a:pt x="36" y="282"/>
                  </a:cubicBezTo>
                  <a:cubicBezTo>
                    <a:pt x="37" y="277"/>
                    <a:pt x="44" y="277"/>
                    <a:pt x="46" y="272"/>
                  </a:cubicBezTo>
                  <a:cubicBezTo>
                    <a:pt x="48" y="267"/>
                    <a:pt x="45" y="261"/>
                    <a:pt x="50" y="259"/>
                  </a:cubicBezTo>
                  <a:cubicBezTo>
                    <a:pt x="55" y="256"/>
                    <a:pt x="61" y="252"/>
                    <a:pt x="61" y="249"/>
                  </a:cubicBezTo>
                  <a:cubicBezTo>
                    <a:pt x="62" y="246"/>
                    <a:pt x="68" y="243"/>
                    <a:pt x="59" y="239"/>
                  </a:cubicBezTo>
                  <a:cubicBezTo>
                    <a:pt x="50" y="235"/>
                    <a:pt x="46" y="239"/>
                    <a:pt x="48" y="232"/>
                  </a:cubicBezTo>
                  <a:cubicBezTo>
                    <a:pt x="49" y="225"/>
                    <a:pt x="58" y="219"/>
                    <a:pt x="59" y="219"/>
                  </a:cubicBezTo>
                  <a:cubicBezTo>
                    <a:pt x="60" y="219"/>
                    <a:pt x="61" y="227"/>
                    <a:pt x="63" y="216"/>
                  </a:cubicBezTo>
                  <a:cubicBezTo>
                    <a:pt x="66" y="206"/>
                    <a:pt x="68" y="200"/>
                    <a:pt x="71" y="199"/>
                  </a:cubicBezTo>
                  <a:cubicBezTo>
                    <a:pt x="73" y="198"/>
                    <a:pt x="79" y="198"/>
                    <a:pt x="76" y="195"/>
                  </a:cubicBezTo>
                  <a:cubicBezTo>
                    <a:pt x="73" y="191"/>
                    <a:pt x="72" y="195"/>
                    <a:pt x="70" y="188"/>
                  </a:cubicBezTo>
                  <a:cubicBezTo>
                    <a:pt x="69" y="182"/>
                    <a:pt x="61" y="175"/>
                    <a:pt x="70" y="176"/>
                  </a:cubicBezTo>
                  <a:cubicBezTo>
                    <a:pt x="80" y="177"/>
                    <a:pt x="90" y="182"/>
                    <a:pt x="91" y="177"/>
                  </a:cubicBezTo>
                  <a:cubicBezTo>
                    <a:pt x="93" y="173"/>
                    <a:pt x="93" y="173"/>
                    <a:pt x="93" y="166"/>
                  </a:cubicBezTo>
                  <a:cubicBezTo>
                    <a:pt x="93" y="160"/>
                    <a:pt x="89" y="155"/>
                    <a:pt x="101" y="15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3" name="Freeform 143"/>
            <p:cNvSpPr/>
            <p:nvPr/>
          </p:nvSpPr>
          <p:spPr bwMode="auto">
            <a:xfrm>
              <a:off x="4105275" y="3530601"/>
              <a:ext cx="1200150" cy="909638"/>
            </a:xfrm>
            <a:custGeom>
              <a:avLst/>
              <a:gdLst>
                <a:gd name="T0" fmla="*/ 318 w 417"/>
                <a:gd name="T1" fmla="*/ 210 h 316"/>
                <a:gd name="T2" fmla="*/ 331 w 417"/>
                <a:gd name="T3" fmla="*/ 231 h 316"/>
                <a:gd name="T4" fmla="*/ 330 w 417"/>
                <a:gd name="T5" fmla="*/ 260 h 316"/>
                <a:gd name="T6" fmla="*/ 322 w 417"/>
                <a:gd name="T7" fmla="*/ 273 h 316"/>
                <a:gd name="T8" fmla="*/ 335 w 417"/>
                <a:gd name="T9" fmla="*/ 281 h 316"/>
                <a:gd name="T10" fmla="*/ 354 w 417"/>
                <a:gd name="T11" fmla="*/ 284 h 316"/>
                <a:gd name="T12" fmla="*/ 369 w 417"/>
                <a:gd name="T13" fmla="*/ 300 h 316"/>
                <a:gd name="T14" fmla="*/ 380 w 417"/>
                <a:gd name="T15" fmla="*/ 303 h 316"/>
                <a:gd name="T16" fmla="*/ 395 w 417"/>
                <a:gd name="T17" fmla="*/ 308 h 316"/>
                <a:gd name="T18" fmla="*/ 394 w 417"/>
                <a:gd name="T19" fmla="*/ 316 h 316"/>
                <a:gd name="T20" fmla="*/ 398 w 417"/>
                <a:gd name="T21" fmla="*/ 293 h 316"/>
                <a:gd name="T22" fmla="*/ 393 w 417"/>
                <a:gd name="T23" fmla="*/ 281 h 316"/>
                <a:gd name="T24" fmla="*/ 394 w 417"/>
                <a:gd name="T25" fmla="*/ 274 h 316"/>
                <a:gd name="T26" fmla="*/ 414 w 417"/>
                <a:gd name="T27" fmla="*/ 268 h 316"/>
                <a:gd name="T28" fmla="*/ 414 w 417"/>
                <a:gd name="T29" fmla="*/ 261 h 316"/>
                <a:gd name="T30" fmla="*/ 411 w 417"/>
                <a:gd name="T31" fmla="*/ 238 h 316"/>
                <a:gd name="T32" fmla="*/ 399 w 417"/>
                <a:gd name="T33" fmla="*/ 234 h 316"/>
                <a:gd name="T34" fmla="*/ 387 w 417"/>
                <a:gd name="T35" fmla="*/ 228 h 316"/>
                <a:gd name="T36" fmla="*/ 371 w 417"/>
                <a:gd name="T37" fmla="*/ 224 h 316"/>
                <a:gd name="T38" fmla="*/ 370 w 417"/>
                <a:gd name="T39" fmla="*/ 213 h 316"/>
                <a:gd name="T40" fmla="*/ 378 w 417"/>
                <a:gd name="T41" fmla="*/ 186 h 316"/>
                <a:gd name="T42" fmla="*/ 363 w 417"/>
                <a:gd name="T43" fmla="*/ 189 h 316"/>
                <a:gd name="T44" fmla="*/ 338 w 417"/>
                <a:gd name="T45" fmla="*/ 216 h 316"/>
                <a:gd name="T46" fmla="*/ 280 w 417"/>
                <a:gd name="T47" fmla="*/ 193 h 316"/>
                <a:gd name="T48" fmla="*/ 250 w 417"/>
                <a:gd name="T49" fmla="*/ 151 h 316"/>
                <a:gd name="T50" fmla="*/ 245 w 417"/>
                <a:gd name="T51" fmla="*/ 124 h 316"/>
                <a:gd name="T52" fmla="*/ 225 w 417"/>
                <a:gd name="T53" fmla="*/ 108 h 316"/>
                <a:gd name="T54" fmla="*/ 187 w 417"/>
                <a:gd name="T55" fmla="*/ 130 h 316"/>
                <a:gd name="T56" fmla="*/ 161 w 417"/>
                <a:gd name="T57" fmla="*/ 75 h 316"/>
                <a:gd name="T58" fmla="*/ 150 w 417"/>
                <a:gd name="T59" fmla="*/ 62 h 316"/>
                <a:gd name="T60" fmla="*/ 146 w 417"/>
                <a:gd name="T61" fmla="*/ 54 h 316"/>
                <a:gd name="T62" fmla="*/ 125 w 417"/>
                <a:gd name="T63" fmla="*/ 30 h 316"/>
                <a:gd name="T64" fmla="*/ 115 w 417"/>
                <a:gd name="T65" fmla="*/ 35 h 316"/>
                <a:gd name="T66" fmla="*/ 101 w 417"/>
                <a:gd name="T67" fmla="*/ 25 h 316"/>
                <a:gd name="T68" fmla="*/ 75 w 417"/>
                <a:gd name="T69" fmla="*/ 11 h 316"/>
                <a:gd name="T70" fmla="*/ 62 w 417"/>
                <a:gd name="T71" fmla="*/ 16 h 316"/>
                <a:gd name="T72" fmla="*/ 26 w 417"/>
                <a:gd name="T73" fmla="*/ 7 h 316"/>
                <a:gd name="T74" fmla="*/ 0 w 417"/>
                <a:gd name="T75" fmla="*/ 4 h 316"/>
                <a:gd name="T76" fmla="*/ 25 w 417"/>
                <a:gd name="T77" fmla="*/ 46 h 316"/>
                <a:gd name="T78" fmla="*/ 39 w 417"/>
                <a:gd name="T79" fmla="*/ 64 h 316"/>
                <a:gd name="T80" fmla="*/ 63 w 417"/>
                <a:gd name="T81" fmla="*/ 85 h 316"/>
                <a:gd name="T82" fmla="*/ 27 w 417"/>
                <a:gd name="T83" fmla="*/ 34 h 316"/>
                <a:gd name="T84" fmla="*/ 31 w 417"/>
                <a:gd name="T85" fmla="*/ 16 h 316"/>
                <a:gd name="T86" fmla="*/ 54 w 417"/>
                <a:gd name="T87" fmla="*/ 51 h 316"/>
                <a:gd name="T88" fmla="*/ 76 w 417"/>
                <a:gd name="T89" fmla="*/ 73 h 316"/>
                <a:gd name="T90" fmla="*/ 95 w 417"/>
                <a:gd name="T91" fmla="*/ 115 h 316"/>
                <a:gd name="T92" fmla="*/ 147 w 417"/>
                <a:gd name="T93" fmla="*/ 145 h 316"/>
                <a:gd name="T94" fmla="*/ 193 w 417"/>
                <a:gd name="T95" fmla="*/ 149 h 316"/>
                <a:gd name="T96" fmla="*/ 244 w 417"/>
                <a:gd name="T97" fmla="*/ 175 h 316"/>
                <a:gd name="T98" fmla="*/ 262 w 417"/>
                <a:gd name="T99" fmla="*/ 198 h 316"/>
                <a:gd name="T100" fmla="*/ 281 w 417"/>
                <a:gd name="T10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7" h="316">
                  <a:moveTo>
                    <a:pt x="302" y="224"/>
                  </a:moveTo>
                  <a:cubicBezTo>
                    <a:pt x="305" y="223"/>
                    <a:pt x="306" y="222"/>
                    <a:pt x="308" y="221"/>
                  </a:cubicBezTo>
                  <a:cubicBezTo>
                    <a:pt x="310" y="221"/>
                    <a:pt x="305" y="217"/>
                    <a:pt x="309" y="215"/>
                  </a:cubicBezTo>
                  <a:cubicBezTo>
                    <a:pt x="314" y="212"/>
                    <a:pt x="315" y="209"/>
                    <a:pt x="318" y="210"/>
                  </a:cubicBezTo>
                  <a:cubicBezTo>
                    <a:pt x="321" y="212"/>
                    <a:pt x="324" y="213"/>
                    <a:pt x="326" y="214"/>
                  </a:cubicBezTo>
                  <a:cubicBezTo>
                    <a:pt x="328" y="216"/>
                    <a:pt x="333" y="217"/>
                    <a:pt x="329" y="217"/>
                  </a:cubicBezTo>
                  <a:cubicBezTo>
                    <a:pt x="326" y="217"/>
                    <a:pt x="320" y="212"/>
                    <a:pt x="326" y="220"/>
                  </a:cubicBezTo>
                  <a:cubicBezTo>
                    <a:pt x="332" y="227"/>
                    <a:pt x="328" y="228"/>
                    <a:pt x="331" y="231"/>
                  </a:cubicBezTo>
                  <a:cubicBezTo>
                    <a:pt x="334" y="234"/>
                    <a:pt x="333" y="230"/>
                    <a:pt x="332" y="235"/>
                  </a:cubicBezTo>
                  <a:cubicBezTo>
                    <a:pt x="332" y="240"/>
                    <a:pt x="331" y="238"/>
                    <a:pt x="332" y="240"/>
                  </a:cubicBezTo>
                  <a:cubicBezTo>
                    <a:pt x="333" y="242"/>
                    <a:pt x="334" y="257"/>
                    <a:pt x="334" y="257"/>
                  </a:cubicBezTo>
                  <a:cubicBezTo>
                    <a:pt x="334" y="257"/>
                    <a:pt x="332" y="257"/>
                    <a:pt x="330" y="260"/>
                  </a:cubicBezTo>
                  <a:cubicBezTo>
                    <a:pt x="328" y="264"/>
                    <a:pt x="330" y="265"/>
                    <a:pt x="328" y="265"/>
                  </a:cubicBezTo>
                  <a:cubicBezTo>
                    <a:pt x="325" y="265"/>
                    <a:pt x="324" y="266"/>
                    <a:pt x="324" y="266"/>
                  </a:cubicBezTo>
                  <a:cubicBezTo>
                    <a:pt x="324" y="267"/>
                    <a:pt x="321" y="271"/>
                    <a:pt x="321" y="271"/>
                  </a:cubicBezTo>
                  <a:cubicBezTo>
                    <a:pt x="321" y="271"/>
                    <a:pt x="322" y="272"/>
                    <a:pt x="322" y="273"/>
                  </a:cubicBezTo>
                  <a:cubicBezTo>
                    <a:pt x="322" y="273"/>
                    <a:pt x="323" y="274"/>
                    <a:pt x="324" y="274"/>
                  </a:cubicBezTo>
                  <a:cubicBezTo>
                    <a:pt x="328" y="277"/>
                    <a:pt x="332" y="279"/>
                    <a:pt x="333" y="280"/>
                  </a:cubicBezTo>
                  <a:cubicBezTo>
                    <a:pt x="334" y="280"/>
                    <a:pt x="334" y="280"/>
                    <a:pt x="334" y="280"/>
                  </a:cubicBezTo>
                  <a:cubicBezTo>
                    <a:pt x="335" y="280"/>
                    <a:pt x="335" y="281"/>
                    <a:pt x="335" y="281"/>
                  </a:cubicBezTo>
                  <a:cubicBezTo>
                    <a:pt x="335" y="281"/>
                    <a:pt x="336" y="281"/>
                    <a:pt x="336" y="282"/>
                  </a:cubicBezTo>
                  <a:cubicBezTo>
                    <a:pt x="337" y="282"/>
                    <a:pt x="338" y="283"/>
                    <a:pt x="338" y="283"/>
                  </a:cubicBezTo>
                  <a:cubicBezTo>
                    <a:pt x="339" y="282"/>
                    <a:pt x="341" y="281"/>
                    <a:pt x="343" y="281"/>
                  </a:cubicBezTo>
                  <a:cubicBezTo>
                    <a:pt x="346" y="281"/>
                    <a:pt x="350" y="283"/>
                    <a:pt x="354" y="284"/>
                  </a:cubicBezTo>
                  <a:cubicBezTo>
                    <a:pt x="356" y="285"/>
                    <a:pt x="356" y="286"/>
                    <a:pt x="357" y="286"/>
                  </a:cubicBezTo>
                  <a:cubicBezTo>
                    <a:pt x="358" y="287"/>
                    <a:pt x="359" y="287"/>
                    <a:pt x="359" y="288"/>
                  </a:cubicBezTo>
                  <a:cubicBezTo>
                    <a:pt x="360" y="289"/>
                    <a:pt x="361" y="291"/>
                    <a:pt x="365" y="295"/>
                  </a:cubicBezTo>
                  <a:cubicBezTo>
                    <a:pt x="367" y="297"/>
                    <a:pt x="368" y="299"/>
                    <a:pt x="369" y="300"/>
                  </a:cubicBezTo>
                  <a:cubicBezTo>
                    <a:pt x="370" y="301"/>
                    <a:pt x="370" y="302"/>
                    <a:pt x="370" y="303"/>
                  </a:cubicBezTo>
                  <a:cubicBezTo>
                    <a:pt x="371" y="303"/>
                    <a:pt x="372" y="303"/>
                    <a:pt x="373" y="304"/>
                  </a:cubicBezTo>
                  <a:cubicBezTo>
                    <a:pt x="375" y="304"/>
                    <a:pt x="376" y="304"/>
                    <a:pt x="377" y="304"/>
                  </a:cubicBezTo>
                  <a:cubicBezTo>
                    <a:pt x="378" y="304"/>
                    <a:pt x="379" y="304"/>
                    <a:pt x="380" y="303"/>
                  </a:cubicBezTo>
                  <a:cubicBezTo>
                    <a:pt x="382" y="303"/>
                    <a:pt x="383" y="302"/>
                    <a:pt x="386" y="302"/>
                  </a:cubicBezTo>
                  <a:cubicBezTo>
                    <a:pt x="386" y="302"/>
                    <a:pt x="387" y="302"/>
                    <a:pt x="388" y="303"/>
                  </a:cubicBezTo>
                  <a:cubicBezTo>
                    <a:pt x="390" y="303"/>
                    <a:pt x="391" y="303"/>
                    <a:pt x="393" y="304"/>
                  </a:cubicBezTo>
                  <a:cubicBezTo>
                    <a:pt x="394" y="305"/>
                    <a:pt x="395" y="307"/>
                    <a:pt x="395" y="308"/>
                  </a:cubicBezTo>
                  <a:cubicBezTo>
                    <a:pt x="395" y="309"/>
                    <a:pt x="394" y="310"/>
                    <a:pt x="394" y="311"/>
                  </a:cubicBezTo>
                  <a:cubicBezTo>
                    <a:pt x="394" y="313"/>
                    <a:pt x="394" y="315"/>
                    <a:pt x="393" y="315"/>
                  </a:cubicBezTo>
                  <a:cubicBezTo>
                    <a:pt x="394" y="316"/>
                    <a:pt x="394" y="316"/>
                    <a:pt x="394" y="316"/>
                  </a:cubicBezTo>
                  <a:cubicBezTo>
                    <a:pt x="394" y="316"/>
                    <a:pt x="394" y="316"/>
                    <a:pt x="394" y="316"/>
                  </a:cubicBezTo>
                  <a:cubicBezTo>
                    <a:pt x="394" y="315"/>
                    <a:pt x="395" y="315"/>
                    <a:pt x="395" y="314"/>
                  </a:cubicBezTo>
                  <a:cubicBezTo>
                    <a:pt x="395" y="312"/>
                    <a:pt x="396" y="309"/>
                    <a:pt x="396" y="307"/>
                  </a:cubicBezTo>
                  <a:cubicBezTo>
                    <a:pt x="396" y="303"/>
                    <a:pt x="397" y="301"/>
                    <a:pt x="397" y="300"/>
                  </a:cubicBezTo>
                  <a:cubicBezTo>
                    <a:pt x="398" y="298"/>
                    <a:pt x="398" y="297"/>
                    <a:pt x="398" y="293"/>
                  </a:cubicBezTo>
                  <a:cubicBezTo>
                    <a:pt x="398" y="290"/>
                    <a:pt x="397" y="290"/>
                    <a:pt x="397" y="290"/>
                  </a:cubicBezTo>
                  <a:cubicBezTo>
                    <a:pt x="396" y="289"/>
                    <a:pt x="395" y="289"/>
                    <a:pt x="393" y="287"/>
                  </a:cubicBezTo>
                  <a:cubicBezTo>
                    <a:pt x="392" y="286"/>
                    <a:pt x="391" y="286"/>
                    <a:pt x="391" y="284"/>
                  </a:cubicBezTo>
                  <a:cubicBezTo>
                    <a:pt x="391" y="283"/>
                    <a:pt x="392" y="282"/>
                    <a:pt x="393" y="281"/>
                  </a:cubicBezTo>
                  <a:cubicBezTo>
                    <a:pt x="393" y="281"/>
                    <a:pt x="394" y="280"/>
                    <a:pt x="395" y="280"/>
                  </a:cubicBezTo>
                  <a:cubicBezTo>
                    <a:pt x="395" y="280"/>
                    <a:pt x="396" y="280"/>
                    <a:pt x="397" y="279"/>
                  </a:cubicBezTo>
                  <a:cubicBezTo>
                    <a:pt x="397" y="279"/>
                    <a:pt x="397" y="279"/>
                    <a:pt x="396" y="279"/>
                  </a:cubicBezTo>
                  <a:cubicBezTo>
                    <a:pt x="396" y="278"/>
                    <a:pt x="394" y="277"/>
                    <a:pt x="394" y="274"/>
                  </a:cubicBezTo>
                  <a:cubicBezTo>
                    <a:pt x="394" y="273"/>
                    <a:pt x="394" y="272"/>
                    <a:pt x="395" y="271"/>
                  </a:cubicBezTo>
                  <a:cubicBezTo>
                    <a:pt x="397" y="269"/>
                    <a:pt x="399" y="269"/>
                    <a:pt x="401" y="269"/>
                  </a:cubicBezTo>
                  <a:cubicBezTo>
                    <a:pt x="404" y="269"/>
                    <a:pt x="409" y="270"/>
                    <a:pt x="410" y="270"/>
                  </a:cubicBezTo>
                  <a:cubicBezTo>
                    <a:pt x="411" y="270"/>
                    <a:pt x="412" y="269"/>
                    <a:pt x="414" y="268"/>
                  </a:cubicBezTo>
                  <a:cubicBezTo>
                    <a:pt x="416" y="267"/>
                    <a:pt x="417" y="266"/>
                    <a:pt x="417" y="265"/>
                  </a:cubicBezTo>
                  <a:cubicBezTo>
                    <a:pt x="417" y="265"/>
                    <a:pt x="417" y="265"/>
                    <a:pt x="417" y="264"/>
                  </a:cubicBezTo>
                  <a:cubicBezTo>
                    <a:pt x="417" y="264"/>
                    <a:pt x="416" y="264"/>
                    <a:pt x="416" y="263"/>
                  </a:cubicBezTo>
                  <a:cubicBezTo>
                    <a:pt x="415" y="263"/>
                    <a:pt x="414" y="262"/>
                    <a:pt x="414" y="261"/>
                  </a:cubicBezTo>
                  <a:cubicBezTo>
                    <a:pt x="415" y="259"/>
                    <a:pt x="415" y="258"/>
                    <a:pt x="415" y="257"/>
                  </a:cubicBezTo>
                  <a:cubicBezTo>
                    <a:pt x="415" y="255"/>
                    <a:pt x="415" y="254"/>
                    <a:pt x="412" y="251"/>
                  </a:cubicBezTo>
                  <a:cubicBezTo>
                    <a:pt x="410" y="249"/>
                    <a:pt x="409" y="247"/>
                    <a:pt x="409" y="244"/>
                  </a:cubicBezTo>
                  <a:cubicBezTo>
                    <a:pt x="409" y="242"/>
                    <a:pt x="410" y="240"/>
                    <a:pt x="411" y="238"/>
                  </a:cubicBezTo>
                  <a:cubicBezTo>
                    <a:pt x="411" y="237"/>
                    <a:pt x="412" y="237"/>
                    <a:pt x="412" y="236"/>
                  </a:cubicBezTo>
                  <a:cubicBezTo>
                    <a:pt x="412" y="236"/>
                    <a:pt x="412" y="236"/>
                    <a:pt x="412" y="236"/>
                  </a:cubicBezTo>
                  <a:cubicBezTo>
                    <a:pt x="411" y="236"/>
                    <a:pt x="409" y="237"/>
                    <a:pt x="407" y="237"/>
                  </a:cubicBezTo>
                  <a:cubicBezTo>
                    <a:pt x="403" y="237"/>
                    <a:pt x="400" y="236"/>
                    <a:pt x="399" y="234"/>
                  </a:cubicBezTo>
                  <a:cubicBezTo>
                    <a:pt x="397" y="232"/>
                    <a:pt x="396" y="231"/>
                    <a:pt x="394" y="229"/>
                  </a:cubicBezTo>
                  <a:cubicBezTo>
                    <a:pt x="393" y="228"/>
                    <a:pt x="393" y="228"/>
                    <a:pt x="393" y="228"/>
                  </a:cubicBezTo>
                  <a:cubicBezTo>
                    <a:pt x="393" y="228"/>
                    <a:pt x="393" y="228"/>
                    <a:pt x="393" y="228"/>
                  </a:cubicBezTo>
                  <a:cubicBezTo>
                    <a:pt x="392" y="228"/>
                    <a:pt x="390" y="228"/>
                    <a:pt x="387" y="228"/>
                  </a:cubicBezTo>
                  <a:cubicBezTo>
                    <a:pt x="385" y="228"/>
                    <a:pt x="383" y="228"/>
                    <a:pt x="381" y="228"/>
                  </a:cubicBezTo>
                  <a:cubicBezTo>
                    <a:pt x="379" y="228"/>
                    <a:pt x="377" y="228"/>
                    <a:pt x="376" y="227"/>
                  </a:cubicBezTo>
                  <a:cubicBezTo>
                    <a:pt x="374" y="227"/>
                    <a:pt x="373" y="227"/>
                    <a:pt x="372" y="226"/>
                  </a:cubicBezTo>
                  <a:cubicBezTo>
                    <a:pt x="372" y="226"/>
                    <a:pt x="371" y="225"/>
                    <a:pt x="371" y="224"/>
                  </a:cubicBezTo>
                  <a:cubicBezTo>
                    <a:pt x="371" y="222"/>
                    <a:pt x="372" y="221"/>
                    <a:pt x="372" y="221"/>
                  </a:cubicBezTo>
                  <a:cubicBezTo>
                    <a:pt x="373" y="220"/>
                    <a:pt x="373" y="220"/>
                    <a:pt x="373" y="219"/>
                  </a:cubicBezTo>
                  <a:cubicBezTo>
                    <a:pt x="373" y="217"/>
                    <a:pt x="372" y="216"/>
                    <a:pt x="372" y="215"/>
                  </a:cubicBezTo>
                  <a:cubicBezTo>
                    <a:pt x="371" y="214"/>
                    <a:pt x="371" y="213"/>
                    <a:pt x="370" y="213"/>
                  </a:cubicBezTo>
                  <a:cubicBezTo>
                    <a:pt x="369" y="213"/>
                    <a:pt x="367" y="213"/>
                    <a:pt x="367" y="212"/>
                  </a:cubicBezTo>
                  <a:cubicBezTo>
                    <a:pt x="366" y="211"/>
                    <a:pt x="366" y="209"/>
                    <a:pt x="366" y="208"/>
                  </a:cubicBezTo>
                  <a:cubicBezTo>
                    <a:pt x="366" y="205"/>
                    <a:pt x="367" y="202"/>
                    <a:pt x="369" y="198"/>
                  </a:cubicBezTo>
                  <a:cubicBezTo>
                    <a:pt x="373" y="192"/>
                    <a:pt x="376" y="188"/>
                    <a:pt x="378" y="186"/>
                  </a:cubicBezTo>
                  <a:cubicBezTo>
                    <a:pt x="380" y="184"/>
                    <a:pt x="383" y="183"/>
                    <a:pt x="385" y="183"/>
                  </a:cubicBezTo>
                  <a:cubicBezTo>
                    <a:pt x="385" y="182"/>
                    <a:pt x="385" y="182"/>
                    <a:pt x="385" y="182"/>
                  </a:cubicBezTo>
                  <a:cubicBezTo>
                    <a:pt x="384" y="181"/>
                    <a:pt x="381" y="181"/>
                    <a:pt x="378" y="183"/>
                  </a:cubicBezTo>
                  <a:cubicBezTo>
                    <a:pt x="373" y="185"/>
                    <a:pt x="369" y="188"/>
                    <a:pt x="363" y="189"/>
                  </a:cubicBezTo>
                  <a:cubicBezTo>
                    <a:pt x="358" y="190"/>
                    <a:pt x="362" y="187"/>
                    <a:pt x="357" y="191"/>
                  </a:cubicBezTo>
                  <a:cubicBezTo>
                    <a:pt x="351" y="196"/>
                    <a:pt x="350" y="193"/>
                    <a:pt x="348" y="200"/>
                  </a:cubicBezTo>
                  <a:cubicBezTo>
                    <a:pt x="347" y="207"/>
                    <a:pt x="353" y="205"/>
                    <a:pt x="345" y="208"/>
                  </a:cubicBezTo>
                  <a:cubicBezTo>
                    <a:pt x="337" y="211"/>
                    <a:pt x="338" y="216"/>
                    <a:pt x="338" y="216"/>
                  </a:cubicBezTo>
                  <a:cubicBezTo>
                    <a:pt x="338" y="216"/>
                    <a:pt x="330" y="209"/>
                    <a:pt x="326" y="207"/>
                  </a:cubicBezTo>
                  <a:cubicBezTo>
                    <a:pt x="321" y="204"/>
                    <a:pt x="314" y="203"/>
                    <a:pt x="311" y="204"/>
                  </a:cubicBezTo>
                  <a:cubicBezTo>
                    <a:pt x="308" y="206"/>
                    <a:pt x="309" y="214"/>
                    <a:pt x="299" y="211"/>
                  </a:cubicBezTo>
                  <a:cubicBezTo>
                    <a:pt x="289" y="208"/>
                    <a:pt x="281" y="197"/>
                    <a:pt x="280" y="193"/>
                  </a:cubicBezTo>
                  <a:cubicBezTo>
                    <a:pt x="278" y="189"/>
                    <a:pt x="278" y="182"/>
                    <a:pt x="278" y="176"/>
                  </a:cubicBezTo>
                  <a:cubicBezTo>
                    <a:pt x="279" y="171"/>
                    <a:pt x="285" y="166"/>
                    <a:pt x="282" y="161"/>
                  </a:cubicBezTo>
                  <a:cubicBezTo>
                    <a:pt x="280" y="156"/>
                    <a:pt x="274" y="151"/>
                    <a:pt x="271" y="151"/>
                  </a:cubicBezTo>
                  <a:cubicBezTo>
                    <a:pt x="267" y="151"/>
                    <a:pt x="257" y="152"/>
                    <a:pt x="250" y="151"/>
                  </a:cubicBezTo>
                  <a:cubicBezTo>
                    <a:pt x="243" y="151"/>
                    <a:pt x="244" y="150"/>
                    <a:pt x="241" y="151"/>
                  </a:cubicBezTo>
                  <a:cubicBezTo>
                    <a:pt x="238" y="152"/>
                    <a:pt x="233" y="151"/>
                    <a:pt x="237" y="145"/>
                  </a:cubicBezTo>
                  <a:cubicBezTo>
                    <a:pt x="240" y="139"/>
                    <a:pt x="240" y="134"/>
                    <a:pt x="241" y="130"/>
                  </a:cubicBezTo>
                  <a:cubicBezTo>
                    <a:pt x="241" y="126"/>
                    <a:pt x="241" y="127"/>
                    <a:pt x="245" y="124"/>
                  </a:cubicBezTo>
                  <a:cubicBezTo>
                    <a:pt x="249" y="122"/>
                    <a:pt x="248" y="114"/>
                    <a:pt x="249" y="111"/>
                  </a:cubicBezTo>
                  <a:cubicBezTo>
                    <a:pt x="251" y="108"/>
                    <a:pt x="258" y="103"/>
                    <a:pt x="253" y="103"/>
                  </a:cubicBezTo>
                  <a:cubicBezTo>
                    <a:pt x="247" y="102"/>
                    <a:pt x="241" y="100"/>
                    <a:pt x="237" y="102"/>
                  </a:cubicBezTo>
                  <a:cubicBezTo>
                    <a:pt x="232" y="104"/>
                    <a:pt x="227" y="105"/>
                    <a:pt x="225" y="108"/>
                  </a:cubicBezTo>
                  <a:cubicBezTo>
                    <a:pt x="223" y="110"/>
                    <a:pt x="226" y="110"/>
                    <a:pt x="223" y="118"/>
                  </a:cubicBezTo>
                  <a:cubicBezTo>
                    <a:pt x="221" y="125"/>
                    <a:pt x="215" y="127"/>
                    <a:pt x="211" y="128"/>
                  </a:cubicBezTo>
                  <a:cubicBezTo>
                    <a:pt x="207" y="130"/>
                    <a:pt x="199" y="128"/>
                    <a:pt x="195" y="129"/>
                  </a:cubicBezTo>
                  <a:cubicBezTo>
                    <a:pt x="191" y="130"/>
                    <a:pt x="191" y="133"/>
                    <a:pt x="187" y="130"/>
                  </a:cubicBezTo>
                  <a:cubicBezTo>
                    <a:pt x="183" y="127"/>
                    <a:pt x="180" y="126"/>
                    <a:pt x="178" y="125"/>
                  </a:cubicBezTo>
                  <a:cubicBezTo>
                    <a:pt x="177" y="124"/>
                    <a:pt x="172" y="125"/>
                    <a:pt x="170" y="118"/>
                  </a:cubicBezTo>
                  <a:cubicBezTo>
                    <a:pt x="168" y="112"/>
                    <a:pt x="168" y="110"/>
                    <a:pt x="164" y="103"/>
                  </a:cubicBezTo>
                  <a:cubicBezTo>
                    <a:pt x="160" y="95"/>
                    <a:pt x="159" y="85"/>
                    <a:pt x="161" y="75"/>
                  </a:cubicBezTo>
                  <a:cubicBezTo>
                    <a:pt x="163" y="68"/>
                    <a:pt x="165" y="69"/>
                    <a:pt x="165" y="66"/>
                  </a:cubicBezTo>
                  <a:cubicBezTo>
                    <a:pt x="165" y="66"/>
                    <a:pt x="165" y="66"/>
                    <a:pt x="165" y="66"/>
                  </a:cubicBezTo>
                  <a:cubicBezTo>
                    <a:pt x="163" y="65"/>
                    <a:pt x="161" y="65"/>
                    <a:pt x="155" y="63"/>
                  </a:cubicBezTo>
                  <a:cubicBezTo>
                    <a:pt x="153" y="62"/>
                    <a:pt x="151" y="62"/>
                    <a:pt x="150" y="62"/>
                  </a:cubicBezTo>
                  <a:cubicBezTo>
                    <a:pt x="149" y="61"/>
                    <a:pt x="148" y="61"/>
                    <a:pt x="147" y="60"/>
                  </a:cubicBezTo>
                  <a:cubicBezTo>
                    <a:pt x="147" y="60"/>
                    <a:pt x="146" y="59"/>
                    <a:pt x="146" y="58"/>
                  </a:cubicBezTo>
                  <a:cubicBezTo>
                    <a:pt x="147" y="57"/>
                    <a:pt x="147" y="57"/>
                    <a:pt x="147" y="56"/>
                  </a:cubicBezTo>
                  <a:cubicBezTo>
                    <a:pt x="147" y="56"/>
                    <a:pt x="147" y="56"/>
                    <a:pt x="146" y="54"/>
                  </a:cubicBezTo>
                  <a:cubicBezTo>
                    <a:pt x="144" y="51"/>
                    <a:pt x="143" y="50"/>
                    <a:pt x="143" y="49"/>
                  </a:cubicBezTo>
                  <a:cubicBezTo>
                    <a:pt x="142" y="48"/>
                    <a:pt x="142" y="47"/>
                    <a:pt x="142" y="47"/>
                  </a:cubicBezTo>
                  <a:cubicBezTo>
                    <a:pt x="142" y="47"/>
                    <a:pt x="142" y="46"/>
                    <a:pt x="141" y="45"/>
                  </a:cubicBezTo>
                  <a:cubicBezTo>
                    <a:pt x="136" y="40"/>
                    <a:pt x="137" y="35"/>
                    <a:pt x="125" y="30"/>
                  </a:cubicBezTo>
                  <a:cubicBezTo>
                    <a:pt x="123" y="29"/>
                    <a:pt x="122" y="28"/>
                    <a:pt x="121" y="28"/>
                  </a:cubicBezTo>
                  <a:cubicBezTo>
                    <a:pt x="119" y="28"/>
                    <a:pt x="119" y="29"/>
                    <a:pt x="118" y="29"/>
                  </a:cubicBezTo>
                  <a:cubicBezTo>
                    <a:pt x="118" y="30"/>
                    <a:pt x="117" y="31"/>
                    <a:pt x="117" y="33"/>
                  </a:cubicBezTo>
                  <a:cubicBezTo>
                    <a:pt x="116" y="34"/>
                    <a:pt x="116" y="34"/>
                    <a:pt x="115" y="35"/>
                  </a:cubicBezTo>
                  <a:cubicBezTo>
                    <a:pt x="115" y="36"/>
                    <a:pt x="114" y="37"/>
                    <a:pt x="113" y="37"/>
                  </a:cubicBezTo>
                  <a:cubicBezTo>
                    <a:pt x="111" y="36"/>
                    <a:pt x="110" y="36"/>
                    <a:pt x="109" y="35"/>
                  </a:cubicBezTo>
                  <a:cubicBezTo>
                    <a:pt x="108" y="34"/>
                    <a:pt x="107" y="33"/>
                    <a:pt x="106" y="32"/>
                  </a:cubicBezTo>
                  <a:cubicBezTo>
                    <a:pt x="104" y="29"/>
                    <a:pt x="102" y="27"/>
                    <a:pt x="101" y="25"/>
                  </a:cubicBezTo>
                  <a:cubicBezTo>
                    <a:pt x="99" y="23"/>
                    <a:pt x="98" y="21"/>
                    <a:pt x="96" y="19"/>
                  </a:cubicBezTo>
                  <a:cubicBezTo>
                    <a:pt x="94" y="17"/>
                    <a:pt x="90" y="15"/>
                    <a:pt x="82" y="12"/>
                  </a:cubicBezTo>
                  <a:cubicBezTo>
                    <a:pt x="79" y="11"/>
                    <a:pt x="76" y="10"/>
                    <a:pt x="75" y="10"/>
                  </a:cubicBezTo>
                  <a:cubicBezTo>
                    <a:pt x="75" y="10"/>
                    <a:pt x="75" y="11"/>
                    <a:pt x="75" y="11"/>
                  </a:cubicBezTo>
                  <a:cubicBezTo>
                    <a:pt x="75" y="11"/>
                    <a:pt x="75" y="13"/>
                    <a:pt x="74" y="13"/>
                  </a:cubicBezTo>
                  <a:cubicBezTo>
                    <a:pt x="73" y="14"/>
                    <a:pt x="72" y="14"/>
                    <a:pt x="72" y="14"/>
                  </a:cubicBezTo>
                  <a:cubicBezTo>
                    <a:pt x="70" y="14"/>
                    <a:pt x="69" y="14"/>
                    <a:pt x="68" y="15"/>
                  </a:cubicBezTo>
                  <a:cubicBezTo>
                    <a:pt x="67" y="15"/>
                    <a:pt x="65" y="16"/>
                    <a:pt x="62" y="16"/>
                  </a:cubicBezTo>
                  <a:cubicBezTo>
                    <a:pt x="61" y="17"/>
                    <a:pt x="60" y="17"/>
                    <a:pt x="59" y="17"/>
                  </a:cubicBezTo>
                  <a:cubicBezTo>
                    <a:pt x="56" y="17"/>
                    <a:pt x="55" y="16"/>
                    <a:pt x="52" y="15"/>
                  </a:cubicBezTo>
                  <a:cubicBezTo>
                    <a:pt x="50" y="14"/>
                    <a:pt x="46" y="13"/>
                    <a:pt x="40" y="12"/>
                  </a:cubicBezTo>
                  <a:cubicBezTo>
                    <a:pt x="32" y="10"/>
                    <a:pt x="28" y="9"/>
                    <a:pt x="26" y="7"/>
                  </a:cubicBezTo>
                  <a:cubicBezTo>
                    <a:pt x="23" y="5"/>
                    <a:pt x="22" y="4"/>
                    <a:pt x="18" y="2"/>
                  </a:cubicBezTo>
                  <a:cubicBezTo>
                    <a:pt x="16" y="1"/>
                    <a:pt x="14" y="0"/>
                    <a:pt x="12" y="0"/>
                  </a:cubicBezTo>
                  <a:cubicBezTo>
                    <a:pt x="9" y="0"/>
                    <a:pt x="5" y="2"/>
                    <a:pt x="1" y="3"/>
                  </a:cubicBezTo>
                  <a:cubicBezTo>
                    <a:pt x="1" y="3"/>
                    <a:pt x="0" y="3"/>
                    <a:pt x="0" y="4"/>
                  </a:cubicBezTo>
                  <a:cubicBezTo>
                    <a:pt x="2" y="10"/>
                    <a:pt x="2" y="15"/>
                    <a:pt x="4" y="17"/>
                  </a:cubicBezTo>
                  <a:cubicBezTo>
                    <a:pt x="5" y="19"/>
                    <a:pt x="10" y="30"/>
                    <a:pt x="13" y="31"/>
                  </a:cubicBezTo>
                  <a:cubicBezTo>
                    <a:pt x="17" y="33"/>
                    <a:pt x="23" y="36"/>
                    <a:pt x="23" y="38"/>
                  </a:cubicBezTo>
                  <a:cubicBezTo>
                    <a:pt x="23" y="40"/>
                    <a:pt x="27" y="46"/>
                    <a:pt x="25" y="46"/>
                  </a:cubicBezTo>
                  <a:cubicBezTo>
                    <a:pt x="22" y="46"/>
                    <a:pt x="17" y="45"/>
                    <a:pt x="17" y="46"/>
                  </a:cubicBezTo>
                  <a:cubicBezTo>
                    <a:pt x="16" y="47"/>
                    <a:pt x="19" y="52"/>
                    <a:pt x="23" y="53"/>
                  </a:cubicBezTo>
                  <a:cubicBezTo>
                    <a:pt x="28" y="54"/>
                    <a:pt x="31" y="52"/>
                    <a:pt x="32" y="55"/>
                  </a:cubicBezTo>
                  <a:cubicBezTo>
                    <a:pt x="34" y="58"/>
                    <a:pt x="38" y="62"/>
                    <a:pt x="39" y="64"/>
                  </a:cubicBezTo>
                  <a:cubicBezTo>
                    <a:pt x="39" y="66"/>
                    <a:pt x="40" y="69"/>
                    <a:pt x="40" y="71"/>
                  </a:cubicBezTo>
                  <a:cubicBezTo>
                    <a:pt x="41" y="73"/>
                    <a:pt x="45" y="80"/>
                    <a:pt x="51" y="82"/>
                  </a:cubicBezTo>
                  <a:cubicBezTo>
                    <a:pt x="58" y="84"/>
                    <a:pt x="55" y="87"/>
                    <a:pt x="58" y="88"/>
                  </a:cubicBezTo>
                  <a:cubicBezTo>
                    <a:pt x="61" y="89"/>
                    <a:pt x="66" y="88"/>
                    <a:pt x="63" y="85"/>
                  </a:cubicBezTo>
                  <a:cubicBezTo>
                    <a:pt x="60" y="81"/>
                    <a:pt x="57" y="76"/>
                    <a:pt x="54" y="76"/>
                  </a:cubicBezTo>
                  <a:cubicBezTo>
                    <a:pt x="52" y="77"/>
                    <a:pt x="52" y="75"/>
                    <a:pt x="50" y="70"/>
                  </a:cubicBezTo>
                  <a:cubicBezTo>
                    <a:pt x="48" y="66"/>
                    <a:pt x="47" y="55"/>
                    <a:pt x="43" y="51"/>
                  </a:cubicBezTo>
                  <a:cubicBezTo>
                    <a:pt x="39" y="47"/>
                    <a:pt x="30" y="39"/>
                    <a:pt x="27" y="34"/>
                  </a:cubicBezTo>
                  <a:cubicBezTo>
                    <a:pt x="24" y="29"/>
                    <a:pt x="25" y="31"/>
                    <a:pt x="20" y="22"/>
                  </a:cubicBezTo>
                  <a:cubicBezTo>
                    <a:pt x="15" y="12"/>
                    <a:pt x="18" y="8"/>
                    <a:pt x="18" y="8"/>
                  </a:cubicBezTo>
                  <a:cubicBezTo>
                    <a:pt x="18" y="8"/>
                    <a:pt x="25" y="13"/>
                    <a:pt x="26" y="13"/>
                  </a:cubicBezTo>
                  <a:cubicBezTo>
                    <a:pt x="28" y="12"/>
                    <a:pt x="27" y="11"/>
                    <a:pt x="31" y="16"/>
                  </a:cubicBezTo>
                  <a:cubicBezTo>
                    <a:pt x="35" y="22"/>
                    <a:pt x="33" y="22"/>
                    <a:pt x="35" y="27"/>
                  </a:cubicBezTo>
                  <a:cubicBezTo>
                    <a:pt x="38" y="31"/>
                    <a:pt x="44" y="40"/>
                    <a:pt x="48" y="42"/>
                  </a:cubicBezTo>
                  <a:cubicBezTo>
                    <a:pt x="52" y="45"/>
                    <a:pt x="52" y="43"/>
                    <a:pt x="52" y="45"/>
                  </a:cubicBezTo>
                  <a:cubicBezTo>
                    <a:pt x="52" y="46"/>
                    <a:pt x="50" y="49"/>
                    <a:pt x="54" y="51"/>
                  </a:cubicBezTo>
                  <a:cubicBezTo>
                    <a:pt x="57" y="52"/>
                    <a:pt x="57" y="50"/>
                    <a:pt x="59" y="53"/>
                  </a:cubicBezTo>
                  <a:cubicBezTo>
                    <a:pt x="61" y="56"/>
                    <a:pt x="60" y="56"/>
                    <a:pt x="62" y="58"/>
                  </a:cubicBezTo>
                  <a:cubicBezTo>
                    <a:pt x="65" y="59"/>
                    <a:pt x="58" y="59"/>
                    <a:pt x="62" y="64"/>
                  </a:cubicBezTo>
                  <a:cubicBezTo>
                    <a:pt x="67" y="69"/>
                    <a:pt x="72" y="67"/>
                    <a:pt x="76" y="73"/>
                  </a:cubicBezTo>
                  <a:cubicBezTo>
                    <a:pt x="80" y="78"/>
                    <a:pt x="88" y="85"/>
                    <a:pt x="91" y="91"/>
                  </a:cubicBezTo>
                  <a:cubicBezTo>
                    <a:pt x="94" y="96"/>
                    <a:pt x="99" y="102"/>
                    <a:pt x="98" y="104"/>
                  </a:cubicBezTo>
                  <a:cubicBezTo>
                    <a:pt x="96" y="106"/>
                    <a:pt x="94" y="106"/>
                    <a:pt x="95" y="107"/>
                  </a:cubicBezTo>
                  <a:cubicBezTo>
                    <a:pt x="97" y="108"/>
                    <a:pt x="95" y="114"/>
                    <a:pt x="95" y="115"/>
                  </a:cubicBezTo>
                  <a:cubicBezTo>
                    <a:pt x="96" y="116"/>
                    <a:pt x="99" y="122"/>
                    <a:pt x="105" y="124"/>
                  </a:cubicBezTo>
                  <a:cubicBezTo>
                    <a:pt x="110" y="125"/>
                    <a:pt x="99" y="124"/>
                    <a:pt x="113" y="130"/>
                  </a:cubicBezTo>
                  <a:cubicBezTo>
                    <a:pt x="128" y="136"/>
                    <a:pt x="123" y="131"/>
                    <a:pt x="129" y="135"/>
                  </a:cubicBezTo>
                  <a:cubicBezTo>
                    <a:pt x="135" y="139"/>
                    <a:pt x="140" y="142"/>
                    <a:pt x="147" y="145"/>
                  </a:cubicBezTo>
                  <a:cubicBezTo>
                    <a:pt x="154" y="147"/>
                    <a:pt x="151" y="143"/>
                    <a:pt x="161" y="150"/>
                  </a:cubicBezTo>
                  <a:cubicBezTo>
                    <a:pt x="172" y="156"/>
                    <a:pt x="172" y="153"/>
                    <a:pt x="174" y="152"/>
                  </a:cubicBezTo>
                  <a:cubicBezTo>
                    <a:pt x="177" y="152"/>
                    <a:pt x="181" y="147"/>
                    <a:pt x="186" y="148"/>
                  </a:cubicBezTo>
                  <a:cubicBezTo>
                    <a:pt x="191" y="148"/>
                    <a:pt x="191" y="148"/>
                    <a:pt x="193" y="149"/>
                  </a:cubicBezTo>
                  <a:cubicBezTo>
                    <a:pt x="195" y="151"/>
                    <a:pt x="203" y="159"/>
                    <a:pt x="207" y="163"/>
                  </a:cubicBezTo>
                  <a:cubicBezTo>
                    <a:pt x="212" y="166"/>
                    <a:pt x="215" y="167"/>
                    <a:pt x="216" y="167"/>
                  </a:cubicBezTo>
                  <a:cubicBezTo>
                    <a:pt x="217" y="167"/>
                    <a:pt x="217" y="161"/>
                    <a:pt x="228" y="171"/>
                  </a:cubicBezTo>
                  <a:cubicBezTo>
                    <a:pt x="238" y="181"/>
                    <a:pt x="240" y="176"/>
                    <a:pt x="244" y="175"/>
                  </a:cubicBezTo>
                  <a:cubicBezTo>
                    <a:pt x="249" y="173"/>
                    <a:pt x="247" y="173"/>
                    <a:pt x="248" y="176"/>
                  </a:cubicBezTo>
                  <a:cubicBezTo>
                    <a:pt x="249" y="180"/>
                    <a:pt x="249" y="179"/>
                    <a:pt x="253" y="183"/>
                  </a:cubicBezTo>
                  <a:cubicBezTo>
                    <a:pt x="257" y="187"/>
                    <a:pt x="261" y="185"/>
                    <a:pt x="262" y="191"/>
                  </a:cubicBezTo>
                  <a:cubicBezTo>
                    <a:pt x="262" y="198"/>
                    <a:pt x="260" y="190"/>
                    <a:pt x="262" y="198"/>
                  </a:cubicBezTo>
                  <a:cubicBezTo>
                    <a:pt x="265" y="205"/>
                    <a:pt x="269" y="208"/>
                    <a:pt x="268" y="205"/>
                  </a:cubicBezTo>
                  <a:cubicBezTo>
                    <a:pt x="268" y="202"/>
                    <a:pt x="268" y="198"/>
                    <a:pt x="270" y="201"/>
                  </a:cubicBezTo>
                  <a:cubicBezTo>
                    <a:pt x="273" y="205"/>
                    <a:pt x="275" y="207"/>
                    <a:pt x="277" y="207"/>
                  </a:cubicBezTo>
                  <a:cubicBezTo>
                    <a:pt x="278" y="207"/>
                    <a:pt x="281" y="212"/>
                    <a:pt x="281" y="212"/>
                  </a:cubicBezTo>
                  <a:cubicBezTo>
                    <a:pt x="281" y="213"/>
                    <a:pt x="286" y="215"/>
                    <a:pt x="288" y="215"/>
                  </a:cubicBezTo>
                  <a:cubicBezTo>
                    <a:pt x="290" y="215"/>
                    <a:pt x="288" y="212"/>
                    <a:pt x="295" y="218"/>
                  </a:cubicBezTo>
                  <a:cubicBezTo>
                    <a:pt x="302" y="224"/>
                    <a:pt x="300" y="224"/>
                    <a:pt x="302" y="22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4" name="Freeform 144"/>
            <p:cNvSpPr/>
            <p:nvPr/>
          </p:nvSpPr>
          <p:spPr bwMode="auto">
            <a:xfrm>
              <a:off x="5259388" y="4598988"/>
              <a:ext cx="274638" cy="314325"/>
            </a:xfrm>
            <a:custGeom>
              <a:avLst/>
              <a:gdLst>
                <a:gd name="T0" fmla="*/ 32 w 95"/>
                <a:gd name="T1" fmla="*/ 5 h 109"/>
                <a:gd name="T2" fmla="*/ 28 w 95"/>
                <a:gd name="T3" fmla="*/ 0 h 109"/>
                <a:gd name="T4" fmla="*/ 8 w 95"/>
                <a:gd name="T5" fmla="*/ 9 h 109"/>
                <a:gd name="T6" fmla="*/ 0 w 95"/>
                <a:gd name="T7" fmla="*/ 9 h 109"/>
                <a:gd name="T8" fmla="*/ 6 w 95"/>
                <a:gd name="T9" fmla="*/ 15 h 109"/>
                <a:gd name="T10" fmla="*/ 7 w 95"/>
                <a:gd name="T11" fmla="*/ 23 h 109"/>
                <a:gd name="T12" fmla="*/ 5 w 95"/>
                <a:gd name="T13" fmla="*/ 31 h 109"/>
                <a:gd name="T14" fmla="*/ 2 w 95"/>
                <a:gd name="T15" fmla="*/ 44 h 109"/>
                <a:gd name="T16" fmla="*/ 2 w 95"/>
                <a:gd name="T17" fmla="*/ 50 h 109"/>
                <a:gd name="T18" fmla="*/ 2 w 95"/>
                <a:gd name="T19" fmla="*/ 61 h 109"/>
                <a:gd name="T20" fmla="*/ 2 w 95"/>
                <a:gd name="T21" fmla="*/ 66 h 109"/>
                <a:gd name="T22" fmla="*/ 5 w 95"/>
                <a:gd name="T23" fmla="*/ 78 h 109"/>
                <a:gd name="T24" fmla="*/ 5 w 95"/>
                <a:gd name="T25" fmla="*/ 78 h 109"/>
                <a:gd name="T26" fmla="*/ 7 w 95"/>
                <a:gd name="T27" fmla="*/ 88 h 109"/>
                <a:gd name="T28" fmla="*/ 12 w 95"/>
                <a:gd name="T29" fmla="*/ 96 h 109"/>
                <a:gd name="T30" fmla="*/ 13 w 95"/>
                <a:gd name="T31" fmla="*/ 101 h 109"/>
                <a:gd name="T32" fmla="*/ 16 w 95"/>
                <a:gd name="T33" fmla="*/ 108 h 109"/>
                <a:gd name="T34" fmla="*/ 20 w 95"/>
                <a:gd name="T35" fmla="*/ 105 h 109"/>
                <a:gd name="T36" fmla="*/ 39 w 95"/>
                <a:gd name="T37" fmla="*/ 101 h 109"/>
                <a:gd name="T38" fmla="*/ 44 w 95"/>
                <a:gd name="T39" fmla="*/ 103 h 109"/>
                <a:gd name="T40" fmla="*/ 47 w 95"/>
                <a:gd name="T41" fmla="*/ 102 h 109"/>
                <a:gd name="T42" fmla="*/ 55 w 95"/>
                <a:gd name="T43" fmla="*/ 100 h 109"/>
                <a:gd name="T44" fmla="*/ 60 w 95"/>
                <a:gd name="T45" fmla="*/ 84 h 109"/>
                <a:gd name="T46" fmla="*/ 90 w 95"/>
                <a:gd name="T47" fmla="*/ 79 h 109"/>
                <a:gd name="T48" fmla="*/ 93 w 95"/>
                <a:gd name="T49" fmla="*/ 77 h 109"/>
                <a:gd name="T50" fmla="*/ 93 w 95"/>
                <a:gd name="T51" fmla="*/ 64 h 109"/>
                <a:gd name="T52" fmla="*/ 92 w 95"/>
                <a:gd name="T53" fmla="*/ 63 h 109"/>
                <a:gd name="T54" fmla="*/ 92 w 95"/>
                <a:gd name="T55" fmla="*/ 62 h 109"/>
                <a:gd name="T56" fmla="*/ 85 w 95"/>
                <a:gd name="T57" fmla="*/ 58 h 109"/>
                <a:gd name="T58" fmla="*/ 77 w 95"/>
                <a:gd name="T59" fmla="*/ 56 h 109"/>
                <a:gd name="T60" fmla="*/ 69 w 95"/>
                <a:gd name="T61" fmla="*/ 34 h 109"/>
                <a:gd name="T62" fmla="*/ 66 w 95"/>
                <a:gd name="T63" fmla="*/ 32 h 109"/>
                <a:gd name="T64" fmla="*/ 62 w 95"/>
                <a:gd name="T65" fmla="*/ 30 h 109"/>
                <a:gd name="T66" fmla="*/ 35 w 95"/>
                <a:gd name="T67" fmla="*/ 20 h 109"/>
                <a:gd name="T68" fmla="*/ 33 w 95"/>
                <a:gd name="T69" fmla="*/ 1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09">
                  <a:moveTo>
                    <a:pt x="34" y="10"/>
                  </a:moveTo>
                  <a:cubicBezTo>
                    <a:pt x="34" y="10"/>
                    <a:pt x="33" y="7"/>
                    <a:pt x="32" y="5"/>
                  </a:cubicBezTo>
                  <a:cubicBezTo>
                    <a:pt x="31" y="2"/>
                    <a:pt x="29" y="0"/>
                    <a:pt x="28" y="0"/>
                  </a:cubicBezTo>
                  <a:cubicBezTo>
                    <a:pt x="28" y="0"/>
                    <a:pt x="28" y="0"/>
                    <a:pt x="28" y="0"/>
                  </a:cubicBezTo>
                  <a:cubicBezTo>
                    <a:pt x="25" y="0"/>
                    <a:pt x="20" y="2"/>
                    <a:pt x="16" y="6"/>
                  </a:cubicBezTo>
                  <a:cubicBezTo>
                    <a:pt x="13" y="8"/>
                    <a:pt x="11" y="9"/>
                    <a:pt x="8" y="9"/>
                  </a:cubicBezTo>
                  <a:cubicBezTo>
                    <a:pt x="6" y="9"/>
                    <a:pt x="5" y="9"/>
                    <a:pt x="3" y="9"/>
                  </a:cubicBezTo>
                  <a:cubicBezTo>
                    <a:pt x="2" y="9"/>
                    <a:pt x="1" y="9"/>
                    <a:pt x="0" y="9"/>
                  </a:cubicBezTo>
                  <a:cubicBezTo>
                    <a:pt x="1" y="10"/>
                    <a:pt x="2" y="11"/>
                    <a:pt x="3" y="11"/>
                  </a:cubicBezTo>
                  <a:cubicBezTo>
                    <a:pt x="4" y="13"/>
                    <a:pt x="5" y="14"/>
                    <a:pt x="6" y="15"/>
                  </a:cubicBezTo>
                  <a:cubicBezTo>
                    <a:pt x="7" y="16"/>
                    <a:pt x="9" y="17"/>
                    <a:pt x="9" y="19"/>
                  </a:cubicBezTo>
                  <a:cubicBezTo>
                    <a:pt x="9" y="21"/>
                    <a:pt x="8" y="22"/>
                    <a:pt x="7" y="23"/>
                  </a:cubicBezTo>
                  <a:cubicBezTo>
                    <a:pt x="5" y="25"/>
                    <a:pt x="5" y="25"/>
                    <a:pt x="5" y="28"/>
                  </a:cubicBezTo>
                  <a:cubicBezTo>
                    <a:pt x="5" y="29"/>
                    <a:pt x="5" y="30"/>
                    <a:pt x="5" y="31"/>
                  </a:cubicBezTo>
                  <a:cubicBezTo>
                    <a:pt x="5" y="34"/>
                    <a:pt x="4" y="36"/>
                    <a:pt x="4" y="38"/>
                  </a:cubicBezTo>
                  <a:cubicBezTo>
                    <a:pt x="3" y="40"/>
                    <a:pt x="2" y="42"/>
                    <a:pt x="2" y="44"/>
                  </a:cubicBezTo>
                  <a:cubicBezTo>
                    <a:pt x="2" y="47"/>
                    <a:pt x="2" y="49"/>
                    <a:pt x="2" y="49"/>
                  </a:cubicBezTo>
                  <a:cubicBezTo>
                    <a:pt x="2" y="49"/>
                    <a:pt x="2" y="49"/>
                    <a:pt x="2" y="50"/>
                  </a:cubicBezTo>
                  <a:cubicBezTo>
                    <a:pt x="3" y="51"/>
                    <a:pt x="4" y="53"/>
                    <a:pt x="4" y="55"/>
                  </a:cubicBezTo>
                  <a:cubicBezTo>
                    <a:pt x="4" y="57"/>
                    <a:pt x="4" y="59"/>
                    <a:pt x="2" y="61"/>
                  </a:cubicBezTo>
                  <a:cubicBezTo>
                    <a:pt x="2" y="63"/>
                    <a:pt x="1" y="64"/>
                    <a:pt x="1" y="65"/>
                  </a:cubicBezTo>
                  <a:cubicBezTo>
                    <a:pt x="1" y="65"/>
                    <a:pt x="2" y="66"/>
                    <a:pt x="2" y="66"/>
                  </a:cubicBezTo>
                  <a:cubicBezTo>
                    <a:pt x="4" y="68"/>
                    <a:pt x="5" y="70"/>
                    <a:pt x="5" y="73"/>
                  </a:cubicBezTo>
                  <a:cubicBezTo>
                    <a:pt x="5" y="76"/>
                    <a:pt x="4" y="78"/>
                    <a:pt x="5" y="78"/>
                  </a:cubicBezTo>
                  <a:cubicBezTo>
                    <a:pt x="5" y="78"/>
                    <a:pt x="5" y="78"/>
                    <a:pt x="5" y="78"/>
                  </a:cubicBezTo>
                  <a:cubicBezTo>
                    <a:pt x="5" y="78"/>
                    <a:pt x="5" y="78"/>
                    <a:pt x="5" y="78"/>
                  </a:cubicBezTo>
                  <a:cubicBezTo>
                    <a:pt x="7" y="80"/>
                    <a:pt x="8" y="82"/>
                    <a:pt x="8" y="84"/>
                  </a:cubicBezTo>
                  <a:cubicBezTo>
                    <a:pt x="8" y="86"/>
                    <a:pt x="7" y="87"/>
                    <a:pt x="7" y="88"/>
                  </a:cubicBezTo>
                  <a:cubicBezTo>
                    <a:pt x="7" y="89"/>
                    <a:pt x="8" y="89"/>
                    <a:pt x="9" y="90"/>
                  </a:cubicBezTo>
                  <a:cubicBezTo>
                    <a:pt x="10" y="91"/>
                    <a:pt x="11" y="93"/>
                    <a:pt x="12" y="96"/>
                  </a:cubicBezTo>
                  <a:cubicBezTo>
                    <a:pt x="13" y="97"/>
                    <a:pt x="13" y="99"/>
                    <a:pt x="13" y="100"/>
                  </a:cubicBezTo>
                  <a:cubicBezTo>
                    <a:pt x="13" y="100"/>
                    <a:pt x="13" y="101"/>
                    <a:pt x="13" y="101"/>
                  </a:cubicBezTo>
                  <a:cubicBezTo>
                    <a:pt x="13" y="102"/>
                    <a:pt x="13" y="103"/>
                    <a:pt x="13" y="105"/>
                  </a:cubicBezTo>
                  <a:cubicBezTo>
                    <a:pt x="14" y="106"/>
                    <a:pt x="15" y="107"/>
                    <a:pt x="16" y="108"/>
                  </a:cubicBezTo>
                  <a:cubicBezTo>
                    <a:pt x="16" y="108"/>
                    <a:pt x="17" y="108"/>
                    <a:pt x="18" y="109"/>
                  </a:cubicBezTo>
                  <a:cubicBezTo>
                    <a:pt x="19" y="107"/>
                    <a:pt x="19" y="106"/>
                    <a:pt x="20" y="105"/>
                  </a:cubicBezTo>
                  <a:cubicBezTo>
                    <a:pt x="21" y="104"/>
                    <a:pt x="23" y="104"/>
                    <a:pt x="25" y="104"/>
                  </a:cubicBezTo>
                  <a:cubicBezTo>
                    <a:pt x="28" y="104"/>
                    <a:pt x="35" y="101"/>
                    <a:pt x="39" y="101"/>
                  </a:cubicBezTo>
                  <a:cubicBezTo>
                    <a:pt x="41" y="101"/>
                    <a:pt x="43" y="102"/>
                    <a:pt x="44" y="103"/>
                  </a:cubicBezTo>
                  <a:cubicBezTo>
                    <a:pt x="44" y="103"/>
                    <a:pt x="44" y="103"/>
                    <a:pt x="44" y="103"/>
                  </a:cubicBezTo>
                  <a:cubicBezTo>
                    <a:pt x="45" y="103"/>
                    <a:pt x="45" y="103"/>
                    <a:pt x="45" y="103"/>
                  </a:cubicBezTo>
                  <a:cubicBezTo>
                    <a:pt x="46" y="102"/>
                    <a:pt x="46" y="102"/>
                    <a:pt x="47" y="102"/>
                  </a:cubicBezTo>
                  <a:cubicBezTo>
                    <a:pt x="49" y="101"/>
                    <a:pt x="50" y="99"/>
                    <a:pt x="53" y="99"/>
                  </a:cubicBezTo>
                  <a:cubicBezTo>
                    <a:pt x="54" y="99"/>
                    <a:pt x="54" y="99"/>
                    <a:pt x="55" y="100"/>
                  </a:cubicBezTo>
                  <a:cubicBezTo>
                    <a:pt x="55" y="97"/>
                    <a:pt x="56" y="92"/>
                    <a:pt x="57" y="89"/>
                  </a:cubicBezTo>
                  <a:cubicBezTo>
                    <a:pt x="58" y="87"/>
                    <a:pt x="58" y="85"/>
                    <a:pt x="60" y="84"/>
                  </a:cubicBezTo>
                  <a:cubicBezTo>
                    <a:pt x="64" y="80"/>
                    <a:pt x="72" y="78"/>
                    <a:pt x="78" y="78"/>
                  </a:cubicBezTo>
                  <a:cubicBezTo>
                    <a:pt x="83" y="78"/>
                    <a:pt x="89" y="79"/>
                    <a:pt x="90" y="79"/>
                  </a:cubicBezTo>
                  <a:cubicBezTo>
                    <a:pt x="91" y="79"/>
                    <a:pt x="92" y="79"/>
                    <a:pt x="92" y="79"/>
                  </a:cubicBezTo>
                  <a:cubicBezTo>
                    <a:pt x="93" y="78"/>
                    <a:pt x="93" y="77"/>
                    <a:pt x="93" y="77"/>
                  </a:cubicBezTo>
                  <a:cubicBezTo>
                    <a:pt x="94" y="75"/>
                    <a:pt x="95" y="74"/>
                    <a:pt x="95" y="72"/>
                  </a:cubicBezTo>
                  <a:cubicBezTo>
                    <a:pt x="95" y="69"/>
                    <a:pt x="93" y="65"/>
                    <a:pt x="93" y="64"/>
                  </a:cubicBezTo>
                  <a:cubicBezTo>
                    <a:pt x="92" y="63"/>
                    <a:pt x="92" y="63"/>
                    <a:pt x="92" y="63"/>
                  </a:cubicBezTo>
                  <a:cubicBezTo>
                    <a:pt x="92" y="63"/>
                    <a:pt x="92" y="63"/>
                    <a:pt x="92" y="63"/>
                  </a:cubicBezTo>
                  <a:cubicBezTo>
                    <a:pt x="92" y="63"/>
                    <a:pt x="92" y="63"/>
                    <a:pt x="92" y="63"/>
                  </a:cubicBezTo>
                  <a:cubicBezTo>
                    <a:pt x="92" y="63"/>
                    <a:pt x="92" y="62"/>
                    <a:pt x="92" y="62"/>
                  </a:cubicBezTo>
                  <a:cubicBezTo>
                    <a:pt x="91" y="62"/>
                    <a:pt x="91" y="61"/>
                    <a:pt x="90" y="60"/>
                  </a:cubicBezTo>
                  <a:cubicBezTo>
                    <a:pt x="89" y="59"/>
                    <a:pt x="88" y="58"/>
                    <a:pt x="85" y="58"/>
                  </a:cubicBezTo>
                  <a:cubicBezTo>
                    <a:pt x="83" y="58"/>
                    <a:pt x="82" y="58"/>
                    <a:pt x="80" y="58"/>
                  </a:cubicBezTo>
                  <a:cubicBezTo>
                    <a:pt x="79" y="58"/>
                    <a:pt x="78" y="57"/>
                    <a:pt x="77" y="56"/>
                  </a:cubicBezTo>
                  <a:cubicBezTo>
                    <a:pt x="76" y="54"/>
                    <a:pt x="76" y="53"/>
                    <a:pt x="75" y="51"/>
                  </a:cubicBezTo>
                  <a:cubicBezTo>
                    <a:pt x="71" y="44"/>
                    <a:pt x="71" y="39"/>
                    <a:pt x="69" y="34"/>
                  </a:cubicBezTo>
                  <a:cubicBezTo>
                    <a:pt x="69" y="33"/>
                    <a:pt x="68" y="32"/>
                    <a:pt x="68" y="32"/>
                  </a:cubicBezTo>
                  <a:cubicBezTo>
                    <a:pt x="68" y="32"/>
                    <a:pt x="67" y="32"/>
                    <a:pt x="66" y="32"/>
                  </a:cubicBezTo>
                  <a:cubicBezTo>
                    <a:pt x="65" y="32"/>
                    <a:pt x="64" y="32"/>
                    <a:pt x="63" y="31"/>
                  </a:cubicBezTo>
                  <a:cubicBezTo>
                    <a:pt x="63" y="31"/>
                    <a:pt x="63" y="31"/>
                    <a:pt x="62" y="30"/>
                  </a:cubicBezTo>
                  <a:cubicBezTo>
                    <a:pt x="61" y="29"/>
                    <a:pt x="57" y="27"/>
                    <a:pt x="46" y="24"/>
                  </a:cubicBezTo>
                  <a:cubicBezTo>
                    <a:pt x="41" y="23"/>
                    <a:pt x="37" y="22"/>
                    <a:pt x="35" y="20"/>
                  </a:cubicBezTo>
                  <a:cubicBezTo>
                    <a:pt x="33" y="19"/>
                    <a:pt x="31" y="17"/>
                    <a:pt x="31" y="15"/>
                  </a:cubicBezTo>
                  <a:cubicBezTo>
                    <a:pt x="31" y="13"/>
                    <a:pt x="32" y="12"/>
                    <a:pt x="33" y="12"/>
                  </a:cubicBezTo>
                  <a:cubicBezTo>
                    <a:pt x="33" y="11"/>
                    <a:pt x="33" y="11"/>
                    <a:pt x="34" y="1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5" name="Freeform 145"/>
            <p:cNvSpPr/>
            <p:nvPr/>
          </p:nvSpPr>
          <p:spPr bwMode="auto">
            <a:xfrm>
              <a:off x="5443538" y="5726113"/>
              <a:ext cx="55563" cy="30163"/>
            </a:xfrm>
            <a:custGeom>
              <a:avLst/>
              <a:gdLst>
                <a:gd name="T0" fmla="*/ 19 w 19"/>
                <a:gd name="T1" fmla="*/ 1 h 10"/>
                <a:gd name="T2" fmla="*/ 12 w 19"/>
                <a:gd name="T3" fmla="*/ 1 h 10"/>
                <a:gd name="T4" fmla="*/ 8 w 19"/>
                <a:gd name="T5" fmla="*/ 6 h 10"/>
                <a:gd name="T6" fmla="*/ 5 w 19"/>
                <a:gd name="T7" fmla="*/ 8 h 10"/>
                <a:gd name="T8" fmla="*/ 17 w 19"/>
                <a:gd name="T9" fmla="*/ 5 h 10"/>
                <a:gd name="T10" fmla="*/ 19 w 19"/>
                <a:gd name="T11" fmla="*/ 2 h 10"/>
                <a:gd name="T12" fmla="*/ 19 w 1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9" y="1"/>
                  </a:moveTo>
                  <a:cubicBezTo>
                    <a:pt x="15" y="0"/>
                    <a:pt x="14" y="0"/>
                    <a:pt x="12" y="1"/>
                  </a:cubicBezTo>
                  <a:cubicBezTo>
                    <a:pt x="10" y="2"/>
                    <a:pt x="9" y="4"/>
                    <a:pt x="8" y="6"/>
                  </a:cubicBezTo>
                  <a:cubicBezTo>
                    <a:pt x="7" y="8"/>
                    <a:pt x="0" y="6"/>
                    <a:pt x="5" y="8"/>
                  </a:cubicBezTo>
                  <a:cubicBezTo>
                    <a:pt x="9" y="10"/>
                    <a:pt x="16" y="6"/>
                    <a:pt x="17" y="5"/>
                  </a:cubicBezTo>
                  <a:cubicBezTo>
                    <a:pt x="18" y="4"/>
                    <a:pt x="19" y="2"/>
                    <a:pt x="19" y="2"/>
                  </a:cubicBezTo>
                  <a:lnTo>
                    <a:pt x="19" y="1"/>
                  </a:ln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6" name="Freeform 146"/>
            <p:cNvSpPr/>
            <p:nvPr/>
          </p:nvSpPr>
          <p:spPr bwMode="auto">
            <a:xfrm>
              <a:off x="5118100" y="4799013"/>
              <a:ext cx="187325" cy="1036638"/>
            </a:xfrm>
            <a:custGeom>
              <a:avLst/>
              <a:gdLst>
                <a:gd name="T0" fmla="*/ 48 w 65"/>
                <a:gd name="T1" fmla="*/ 334 h 360"/>
                <a:gd name="T2" fmla="*/ 28 w 65"/>
                <a:gd name="T3" fmla="*/ 329 h 360"/>
                <a:gd name="T4" fmla="*/ 23 w 65"/>
                <a:gd name="T5" fmla="*/ 317 h 360"/>
                <a:gd name="T6" fmla="*/ 11 w 65"/>
                <a:gd name="T7" fmla="*/ 308 h 360"/>
                <a:gd name="T8" fmla="*/ 17 w 65"/>
                <a:gd name="T9" fmla="*/ 288 h 360"/>
                <a:gd name="T10" fmla="*/ 23 w 65"/>
                <a:gd name="T11" fmla="*/ 277 h 360"/>
                <a:gd name="T12" fmla="*/ 26 w 65"/>
                <a:gd name="T13" fmla="*/ 258 h 360"/>
                <a:gd name="T14" fmla="*/ 26 w 65"/>
                <a:gd name="T15" fmla="*/ 256 h 360"/>
                <a:gd name="T16" fmla="*/ 26 w 65"/>
                <a:gd name="T17" fmla="*/ 250 h 360"/>
                <a:gd name="T18" fmla="*/ 31 w 65"/>
                <a:gd name="T19" fmla="*/ 248 h 360"/>
                <a:gd name="T20" fmla="*/ 32 w 65"/>
                <a:gd name="T21" fmla="*/ 246 h 360"/>
                <a:gd name="T22" fmla="*/ 25 w 65"/>
                <a:gd name="T23" fmla="*/ 226 h 360"/>
                <a:gd name="T24" fmla="*/ 25 w 65"/>
                <a:gd name="T25" fmla="*/ 214 h 360"/>
                <a:gd name="T26" fmla="*/ 25 w 65"/>
                <a:gd name="T27" fmla="*/ 202 h 360"/>
                <a:gd name="T28" fmla="*/ 33 w 65"/>
                <a:gd name="T29" fmla="*/ 190 h 360"/>
                <a:gd name="T30" fmla="*/ 33 w 65"/>
                <a:gd name="T31" fmla="*/ 183 h 360"/>
                <a:gd name="T32" fmla="*/ 36 w 65"/>
                <a:gd name="T33" fmla="*/ 161 h 360"/>
                <a:gd name="T34" fmla="*/ 38 w 65"/>
                <a:gd name="T35" fmla="*/ 151 h 360"/>
                <a:gd name="T36" fmla="*/ 40 w 65"/>
                <a:gd name="T37" fmla="*/ 128 h 360"/>
                <a:gd name="T38" fmla="*/ 41 w 65"/>
                <a:gd name="T39" fmla="*/ 113 h 360"/>
                <a:gd name="T40" fmla="*/ 48 w 65"/>
                <a:gd name="T41" fmla="*/ 85 h 360"/>
                <a:gd name="T42" fmla="*/ 52 w 65"/>
                <a:gd name="T43" fmla="*/ 64 h 360"/>
                <a:gd name="T44" fmla="*/ 65 w 65"/>
                <a:gd name="T45" fmla="*/ 44 h 360"/>
                <a:gd name="T46" fmla="*/ 58 w 65"/>
                <a:gd name="T47" fmla="*/ 38 h 360"/>
                <a:gd name="T48" fmla="*/ 57 w 65"/>
                <a:gd name="T49" fmla="*/ 31 h 360"/>
                <a:gd name="T50" fmla="*/ 54 w 65"/>
                <a:gd name="T51" fmla="*/ 24 h 360"/>
                <a:gd name="T52" fmla="*/ 52 w 65"/>
                <a:gd name="T53" fmla="*/ 15 h 360"/>
                <a:gd name="T54" fmla="*/ 49 w 65"/>
                <a:gd name="T55" fmla="*/ 9 h 360"/>
                <a:gd name="T56" fmla="*/ 47 w 65"/>
                <a:gd name="T57" fmla="*/ 0 h 360"/>
                <a:gd name="T58" fmla="*/ 42 w 65"/>
                <a:gd name="T59" fmla="*/ 5 h 360"/>
                <a:gd name="T60" fmla="*/ 41 w 65"/>
                <a:gd name="T61" fmla="*/ 16 h 360"/>
                <a:gd name="T62" fmla="*/ 41 w 65"/>
                <a:gd name="T63" fmla="*/ 40 h 360"/>
                <a:gd name="T64" fmla="*/ 39 w 65"/>
                <a:gd name="T65" fmla="*/ 55 h 360"/>
                <a:gd name="T66" fmla="*/ 35 w 65"/>
                <a:gd name="T67" fmla="*/ 79 h 360"/>
                <a:gd name="T68" fmla="*/ 30 w 65"/>
                <a:gd name="T69" fmla="*/ 109 h 360"/>
                <a:gd name="T70" fmla="*/ 29 w 65"/>
                <a:gd name="T71" fmla="*/ 136 h 360"/>
                <a:gd name="T72" fmla="*/ 15 w 65"/>
                <a:gd name="T73" fmla="*/ 174 h 360"/>
                <a:gd name="T74" fmla="*/ 13 w 65"/>
                <a:gd name="T75" fmla="*/ 195 h 360"/>
                <a:gd name="T76" fmla="*/ 10 w 65"/>
                <a:gd name="T77" fmla="*/ 216 h 360"/>
                <a:gd name="T78" fmla="*/ 9 w 65"/>
                <a:gd name="T79" fmla="*/ 233 h 360"/>
                <a:gd name="T80" fmla="*/ 21 w 65"/>
                <a:gd name="T81" fmla="*/ 224 h 360"/>
                <a:gd name="T82" fmla="*/ 14 w 65"/>
                <a:gd name="T83" fmla="*/ 251 h 360"/>
                <a:gd name="T84" fmla="*/ 9 w 65"/>
                <a:gd name="T85" fmla="*/ 263 h 360"/>
                <a:gd name="T86" fmla="*/ 6 w 65"/>
                <a:gd name="T87" fmla="*/ 272 h 360"/>
                <a:gd name="T88" fmla="*/ 5 w 65"/>
                <a:gd name="T89" fmla="*/ 284 h 360"/>
                <a:gd name="T90" fmla="*/ 8 w 65"/>
                <a:gd name="T91" fmla="*/ 302 h 360"/>
                <a:gd name="T92" fmla="*/ 6 w 65"/>
                <a:gd name="T93" fmla="*/ 309 h 360"/>
                <a:gd name="T94" fmla="*/ 13 w 65"/>
                <a:gd name="T95" fmla="*/ 326 h 360"/>
                <a:gd name="T96" fmla="*/ 16 w 65"/>
                <a:gd name="T97" fmla="*/ 337 h 360"/>
                <a:gd name="T98" fmla="*/ 35 w 65"/>
                <a:gd name="T99" fmla="*/ 350 h 360"/>
                <a:gd name="T100" fmla="*/ 44 w 65"/>
                <a:gd name="T101" fmla="*/ 345 h 360"/>
                <a:gd name="T102" fmla="*/ 51 w 65"/>
                <a:gd name="T103" fmla="*/ 360 h 360"/>
                <a:gd name="T104" fmla="*/ 52 w 65"/>
                <a:gd name="T105" fmla="*/ 340 h 360"/>
                <a:gd name="T106" fmla="*/ 50 w 65"/>
                <a:gd name="T107" fmla="*/ 33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360">
                  <a:moveTo>
                    <a:pt x="50" y="334"/>
                  </a:moveTo>
                  <a:cubicBezTo>
                    <a:pt x="49" y="334"/>
                    <a:pt x="49" y="334"/>
                    <a:pt x="48" y="334"/>
                  </a:cubicBezTo>
                  <a:cubicBezTo>
                    <a:pt x="46" y="335"/>
                    <a:pt x="44" y="335"/>
                    <a:pt x="42" y="335"/>
                  </a:cubicBezTo>
                  <a:cubicBezTo>
                    <a:pt x="38" y="335"/>
                    <a:pt x="33" y="334"/>
                    <a:pt x="28" y="329"/>
                  </a:cubicBezTo>
                  <a:cubicBezTo>
                    <a:pt x="24" y="325"/>
                    <a:pt x="23" y="322"/>
                    <a:pt x="23" y="319"/>
                  </a:cubicBezTo>
                  <a:cubicBezTo>
                    <a:pt x="23" y="318"/>
                    <a:pt x="23" y="318"/>
                    <a:pt x="23" y="317"/>
                  </a:cubicBezTo>
                  <a:cubicBezTo>
                    <a:pt x="20" y="317"/>
                    <a:pt x="17" y="317"/>
                    <a:pt x="15" y="315"/>
                  </a:cubicBezTo>
                  <a:cubicBezTo>
                    <a:pt x="12" y="314"/>
                    <a:pt x="11" y="311"/>
                    <a:pt x="11" y="308"/>
                  </a:cubicBezTo>
                  <a:cubicBezTo>
                    <a:pt x="11" y="305"/>
                    <a:pt x="11" y="301"/>
                    <a:pt x="12" y="298"/>
                  </a:cubicBezTo>
                  <a:cubicBezTo>
                    <a:pt x="13" y="294"/>
                    <a:pt x="15" y="290"/>
                    <a:pt x="17" y="288"/>
                  </a:cubicBezTo>
                  <a:cubicBezTo>
                    <a:pt x="19" y="286"/>
                    <a:pt x="19" y="286"/>
                    <a:pt x="20" y="285"/>
                  </a:cubicBezTo>
                  <a:cubicBezTo>
                    <a:pt x="20" y="283"/>
                    <a:pt x="21" y="281"/>
                    <a:pt x="23" y="277"/>
                  </a:cubicBezTo>
                  <a:cubicBezTo>
                    <a:pt x="24" y="274"/>
                    <a:pt x="24" y="270"/>
                    <a:pt x="25" y="267"/>
                  </a:cubicBezTo>
                  <a:cubicBezTo>
                    <a:pt x="25" y="263"/>
                    <a:pt x="25" y="260"/>
                    <a:pt x="26" y="258"/>
                  </a:cubicBezTo>
                  <a:cubicBezTo>
                    <a:pt x="26" y="257"/>
                    <a:pt x="26" y="257"/>
                    <a:pt x="26" y="257"/>
                  </a:cubicBezTo>
                  <a:cubicBezTo>
                    <a:pt x="26" y="256"/>
                    <a:pt x="26" y="256"/>
                    <a:pt x="26" y="256"/>
                  </a:cubicBezTo>
                  <a:cubicBezTo>
                    <a:pt x="25" y="255"/>
                    <a:pt x="25" y="255"/>
                    <a:pt x="24" y="253"/>
                  </a:cubicBezTo>
                  <a:cubicBezTo>
                    <a:pt x="24" y="252"/>
                    <a:pt x="25" y="251"/>
                    <a:pt x="26" y="250"/>
                  </a:cubicBezTo>
                  <a:cubicBezTo>
                    <a:pt x="27" y="250"/>
                    <a:pt x="27" y="250"/>
                    <a:pt x="28" y="250"/>
                  </a:cubicBezTo>
                  <a:cubicBezTo>
                    <a:pt x="29" y="250"/>
                    <a:pt x="30" y="249"/>
                    <a:pt x="31" y="248"/>
                  </a:cubicBezTo>
                  <a:cubicBezTo>
                    <a:pt x="32" y="248"/>
                    <a:pt x="33" y="247"/>
                    <a:pt x="33" y="247"/>
                  </a:cubicBezTo>
                  <a:cubicBezTo>
                    <a:pt x="32" y="247"/>
                    <a:pt x="33" y="247"/>
                    <a:pt x="32" y="246"/>
                  </a:cubicBezTo>
                  <a:cubicBezTo>
                    <a:pt x="28" y="241"/>
                    <a:pt x="26" y="233"/>
                    <a:pt x="26" y="228"/>
                  </a:cubicBezTo>
                  <a:cubicBezTo>
                    <a:pt x="26" y="227"/>
                    <a:pt x="26" y="227"/>
                    <a:pt x="25" y="226"/>
                  </a:cubicBezTo>
                  <a:cubicBezTo>
                    <a:pt x="24" y="225"/>
                    <a:pt x="24" y="223"/>
                    <a:pt x="24" y="220"/>
                  </a:cubicBezTo>
                  <a:cubicBezTo>
                    <a:pt x="24" y="219"/>
                    <a:pt x="24" y="217"/>
                    <a:pt x="25" y="214"/>
                  </a:cubicBezTo>
                  <a:cubicBezTo>
                    <a:pt x="25" y="212"/>
                    <a:pt x="25" y="210"/>
                    <a:pt x="25" y="208"/>
                  </a:cubicBezTo>
                  <a:cubicBezTo>
                    <a:pt x="25" y="206"/>
                    <a:pt x="25" y="204"/>
                    <a:pt x="25" y="202"/>
                  </a:cubicBezTo>
                  <a:cubicBezTo>
                    <a:pt x="25" y="200"/>
                    <a:pt x="26" y="196"/>
                    <a:pt x="29" y="194"/>
                  </a:cubicBezTo>
                  <a:cubicBezTo>
                    <a:pt x="31" y="191"/>
                    <a:pt x="33" y="190"/>
                    <a:pt x="33" y="190"/>
                  </a:cubicBezTo>
                  <a:cubicBezTo>
                    <a:pt x="33" y="190"/>
                    <a:pt x="33" y="189"/>
                    <a:pt x="33" y="189"/>
                  </a:cubicBezTo>
                  <a:cubicBezTo>
                    <a:pt x="33" y="188"/>
                    <a:pt x="33" y="186"/>
                    <a:pt x="33" y="183"/>
                  </a:cubicBezTo>
                  <a:cubicBezTo>
                    <a:pt x="33" y="180"/>
                    <a:pt x="33" y="177"/>
                    <a:pt x="33" y="175"/>
                  </a:cubicBezTo>
                  <a:cubicBezTo>
                    <a:pt x="33" y="169"/>
                    <a:pt x="33" y="165"/>
                    <a:pt x="36" y="161"/>
                  </a:cubicBezTo>
                  <a:cubicBezTo>
                    <a:pt x="37" y="161"/>
                    <a:pt x="38" y="158"/>
                    <a:pt x="38" y="155"/>
                  </a:cubicBezTo>
                  <a:cubicBezTo>
                    <a:pt x="38" y="154"/>
                    <a:pt x="38" y="153"/>
                    <a:pt x="38" y="151"/>
                  </a:cubicBezTo>
                  <a:cubicBezTo>
                    <a:pt x="38" y="149"/>
                    <a:pt x="38" y="147"/>
                    <a:pt x="38" y="145"/>
                  </a:cubicBezTo>
                  <a:cubicBezTo>
                    <a:pt x="40" y="140"/>
                    <a:pt x="40" y="135"/>
                    <a:pt x="40" y="128"/>
                  </a:cubicBezTo>
                  <a:cubicBezTo>
                    <a:pt x="40" y="125"/>
                    <a:pt x="40" y="123"/>
                    <a:pt x="40" y="120"/>
                  </a:cubicBezTo>
                  <a:cubicBezTo>
                    <a:pt x="40" y="118"/>
                    <a:pt x="40" y="116"/>
                    <a:pt x="41" y="113"/>
                  </a:cubicBezTo>
                  <a:cubicBezTo>
                    <a:pt x="42" y="110"/>
                    <a:pt x="42" y="104"/>
                    <a:pt x="43" y="99"/>
                  </a:cubicBezTo>
                  <a:cubicBezTo>
                    <a:pt x="44" y="93"/>
                    <a:pt x="45" y="88"/>
                    <a:pt x="48" y="85"/>
                  </a:cubicBezTo>
                  <a:cubicBezTo>
                    <a:pt x="49" y="83"/>
                    <a:pt x="50" y="81"/>
                    <a:pt x="50" y="77"/>
                  </a:cubicBezTo>
                  <a:cubicBezTo>
                    <a:pt x="50" y="74"/>
                    <a:pt x="50" y="69"/>
                    <a:pt x="52" y="64"/>
                  </a:cubicBezTo>
                  <a:cubicBezTo>
                    <a:pt x="56" y="55"/>
                    <a:pt x="58" y="52"/>
                    <a:pt x="63" y="47"/>
                  </a:cubicBezTo>
                  <a:cubicBezTo>
                    <a:pt x="64" y="46"/>
                    <a:pt x="65" y="45"/>
                    <a:pt x="65" y="44"/>
                  </a:cubicBezTo>
                  <a:cubicBezTo>
                    <a:pt x="65" y="44"/>
                    <a:pt x="65" y="44"/>
                    <a:pt x="64" y="44"/>
                  </a:cubicBezTo>
                  <a:cubicBezTo>
                    <a:pt x="62" y="43"/>
                    <a:pt x="59" y="41"/>
                    <a:pt x="58" y="38"/>
                  </a:cubicBezTo>
                  <a:cubicBezTo>
                    <a:pt x="57" y="35"/>
                    <a:pt x="57" y="34"/>
                    <a:pt x="57" y="32"/>
                  </a:cubicBezTo>
                  <a:cubicBezTo>
                    <a:pt x="57" y="32"/>
                    <a:pt x="57" y="31"/>
                    <a:pt x="57" y="31"/>
                  </a:cubicBezTo>
                  <a:cubicBezTo>
                    <a:pt x="57" y="30"/>
                    <a:pt x="57" y="29"/>
                    <a:pt x="56" y="28"/>
                  </a:cubicBezTo>
                  <a:cubicBezTo>
                    <a:pt x="56" y="26"/>
                    <a:pt x="55" y="26"/>
                    <a:pt x="54" y="24"/>
                  </a:cubicBezTo>
                  <a:cubicBezTo>
                    <a:pt x="53" y="23"/>
                    <a:pt x="51" y="22"/>
                    <a:pt x="51" y="19"/>
                  </a:cubicBezTo>
                  <a:cubicBezTo>
                    <a:pt x="51" y="17"/>
                    <a:pt x="52" y="16"/>
                    <a:pt x="52" y="15"/>
                  </a:cubicBezTo>
                  <a:cubicBezTo>
                    <a:pt x="52" y="14"/>
                    <a:pt x="52" y="14"/>
                    <a:pt x="51" y="13"/>
                  </a:cubicBezTo>
                  <a:cubicBezTo>
                    <a:pt x="50" y="12"/>
                    <a:pt x="49" y="10"/>
                    <a:pt x="49" y="9"/>
                  </a:cubicBezTo>
                  <a:cubicBezTo>
                    <a:pt x="49" y="7"/>
                    <a:pt x="49" y="6"/>
                    <a:pt x="49" y="4"/>
                  </a:cubicBezTo>
                  <a:cubicBezTo>
                    <a:pt x="49" y="3"/>
                    <a:pt x="48" y="2"/>
                    <a:pt x="47" y="0"/>
                  </a:cubicBezTo>
                  <a:cubicBezTo>
                    <a:pt x="47" y="0"/>
                    <a:pt x="47" y="1"/>
                    <a:pt x="47" y="1"/>
                  </a:cubicBezTo>
                  <a:cubicBezTo>
                    <a:pt x="46" y="2"/>
                    <a:pt x="44" y="3"/>
                    <a:pt x="42" y="5"/>
                  </a:cubicBezTo>
                  <a:cubicBezTo>
                    <a:pt x="43" y="5"/>
                    <a:pt x="43" y="5"/>
                    <a:pt x="43" y="5"/>
                  </a:cubicBezTo>
                  <a:cubicBezTo>
                    <a:pt x="43" y="5"/>
                    <a:pt x="41" y="12"/>
                    <a:pt x="41" y="16"/>
                  </a:cubicBezTo>
                  <a:cubicBezTo>
                    <a:pt x="41" y="20"/>
                    <a:pt x="38" y="20"/>
                    <a:pt x="39" y="26"/>
                  </a:cubicBezTo>
                  <a:cubicBezTo>
                    <a:pt x="41" y="33"/>
                    <a:pt x="43" y="37"/>
                    <a:pt x="41" y="40"/>
                  </a:cubicBezTo>
                  <a:cubicBezTo>
                    <a:pt x="39" y="43"/>
                    <a:pt x="38" y="43"/>
                    <a:pt x="38" y="45"/>
                  </a:cubicBezTo>
                  <a:cubicBezTo>
                    <a:pt x="37" y="48"/>
                    <a:pt x="40" y="50"/>
                    <a:pt x="39" y="55"/>
                  </a:cubicBezTo>
                  <a:cubicBezTo>
                    <a:pt x="38" y="61"/>
                    <a:pt x="41" y="66"/>
                    <a:pt x="38" y="69"/>
                  </a:cubicBezTo>
                  <a:cubicBezTo>
                    <a:pt x="36" y="72"/>
                    <a:pt x="37" y="72"/>
                    <a:pt x="35" y="79"/>
                  </a:cubicBezTo>
                  <a:cubicBezTo>
                    <a:pt x="34" y="87"/>
                    <a:pt x="32" y="92"/>
                    <a:pt x="31" y="98"/>
                  </a:cubicBezTo>
                  <a:cubicBezTo>
                    <a:pt x="30" y="105"/>
                    <a:pt x="31" y="106"/>
                    <a:pt x="30" y="109"/>
                  </a:cubicBezTo>
                  <a:cubicBezTo>
                    <a:pt x="29" y="112"/>
                    <a:pt x="26" y="111"/>
                    <a:pt x="28" y="117"/>
                  </a:cubicBezTo>
                  <a:cubicBezTo>
                    <a:pt x="31" y="124"/>
                    <a:pt x="31" y="132"/>
                    <a:pt x="29" y="136"/>
                  </a:cubicBezTo>
                  <a:cubicBezTo>
                    <a:pt x="26" y="140"/>
                    <a:pt x="32" y="142"/>
                    <a:pt x="24" y="157"/>
                  </a:cubicBezTo>
                  <a:cubicBezTo>
                    <a:pt x="17" y="172"/>
                    <a:pt x="16" y="172"/>
                    <a:pt x="15" y="174"/>
                  </a:cubicBezTo>
                  <a:cubicBezTo>
                    <a:pt x="14" y="175"/>
                    <a:pt x="12" y="177"/>
                    <a:pt x="12" y="178"/>
                  </a:cubicBezTo>
                  <a:cubicBezTo>
                    <a:pt x="12" y="179"/>
                    <a:pt x="12" y="189"/>
                    <a:pt x="13" y="195"/>
                  </a:cubicBezTo>
                  <a:cubicBezTo>
                    <a:pt x="14" y="201"/>
                    <a:pt x="13" y="198"/>
                    <a:pt x="11" y="203"/>
                  </a:cubicBezTo>
                  <a:cubicBezTo>
                    <a:pt x="10" y="208"/>
                    <a:pt x="8" y="212"/>
                    <a:pt x="10" y="216"/>
                  </a:cubicBezTo>
                  <a:cubicBezTo>
                    <a:pt x="11" y="219"/>
                    <a:pt x="16" y="217"/>
                    <a:pt x="13" y="220"/>
                  </a:cubicBezTo>
                  <a:cubicBezTo>
                    <a:pt x="10" y="223"/>
                    <a:pt x="6" y="232"/>
                    <a:pt x="9" y="233"/>
                  </a:cubicBezTo>
                  <a:cubicBezTo>
                    <a:pt x="12" y="233"/>
                    <a:pt x="16" y="224"/>
                    <a:pt x="18" y="222"/>
                  </a:cubicBezTo>
                  <a:cubicBezTo>
                    <a:pt x="19" y="220"/>
                    <a:pt x="22" y="219"/>
                    <a:pt x="21" y="224"/>
                  </a:cubicBezTo>
                  <a:cubicBezTo>
                    <a:pt x="20" y="229"/>
                    <a:pt x="17" y="229"/>
                    <a:pt x="17" y="236"/>
                  </a:cubicBezTo>
                  <a:cubicBezTo>
                    <a:pt x="17" y="244"/>
                    <a:pt x="13" y="247"/>
                    <a:pt x="14" y="251"/>
                  </a:cubicBezTo>
                  <a:cubicBezTo>
                    <a:pt x="16" y="254"/>
                    <a:pt x="11" y="261"/>
                    <a:pt x="11" y="261"/>
                  </a:cubicBezTo>
                  <a:cubicBezTo>
                    <a:pt x="11" y="261"/>
                    <a:pt x="13" y="263"/>
                    <a:pt x="9" y="263"/>
                  </a:cubicBezTo>
                  <a:cubicBezTo>
                    <a:pt x="6" y="264"/>
                    <a:pt x="3" y="262"/>
                    <a:pt x="1" y="266"/>
                  </a:cubicBezTo>
                  <a:cubicBezTo>
                    <a:pt x="0" y="270"/>
                    <a:pt x="4" y="270"/>
                    <a:pt x="6" y="272"/>
                  </a:cubicBezTo>
                  <a:cubicBezTo>
                    <a:pt x="7" y="273"/>
                    <a:pt x="10" y="277"/>
                    <a:pt x="9" y="279"/>
                  </a:cubicBezTo>
                  <a:cubicBezTo>
                    <a:pt x="7" y="281"/>
                    <a:pt x="6" y="280"/>
                    <a:pt x="5" y="284"/>
                  </a:cubicBezTo>
                  <a:cubicBezTo>
                    <a:pt x="4" y="287"/>
                    <a:pt x="4" y="293"/>
                    <a:pt x="4" y="296"/>
                  </a:cubicBezTo>
                  <a:cubicBezTo>
                    <a:pt x="5" y="299"/>
                    <a:pt x="8" y="299"/>
                    <a:pt x="8" y="302"/>
                  </a:cubicBezTo>
                  <a:cubicBezTo>
                    <a:pt x="8" y="305"/>
                    <a:pt x="3" y="306"/>
                    <a:pt x="4" y="308"/>
                  </a:cubicBezTo>
                  <a:cubicBezTo>
                    <a:pt x="5" y="309"/>
                    <a:pt x="6" y="308"/>
                    <a:pt x="6" y="309"/>
                  </a:cubicBezTo>
                  <a:cubicBezTo>
                    <a:pt x="6" y="311"/>
                    <a:pt x="7" y="317"/>
                    <a:pt x="8" y="321"/>
                  </a:cubicBezTo>
                  <a:cubicBezTo>
                    <a:pt x="9" y="326"/>
                    <a:pt x="14" y="324"/>
                    <a:pt x="13" y="326"/>
                  </a:cubicBezTo>
                  <a:cubicBezTo>
                    <a:pt x="13" y="329"/>
                    <a:pt x="10" y="327"/>
                    <a:pt x="13" y="332"/>
                  </a:cubicBezTo>
                  <a:cubicBezTo>
                    <a:pt x="16" y="337"/>
                    <a:pt x="17" y="333"/>
                    <a:pt x="16" y="337"/>
                  </a:cubicBezTo>
                  <a:cubicBezTo>
                    <a:pt x="16" y="341"/>
                    <a:pt x="26" y="348"/>
                    <a:pt x="28" y="348"/>
                  </a:cubicBezTo>
                  <a:cubicBezTo>
                    <a:pt x="29" y="348"/>
                    <a:pt x="29" y="360"/>
                    <a:pt x="35" y="350"/>
                  </a:cubicBezTo>
                  <a:cubicBezTo>
                    <a:pt x="41" y="339"/>
                    <a:pt x="38" y="339"/>
                    <a:pt x="41" y="341"/>
                  </a:cubicBezTo>
                  <a:cubicBezTo>
                    <a:pt x="44" y="344"/>
                    <a:pt x="44" y="341"/>
                    <a:pt x="44" y="345"/>
                  </a:cubicBezTo>
                  <a:cubicBezTo>
                    <a:pt x="45" y="349"/>
                    <a:pt x="35" y="351"/>
                    <a:pt x="40" y="355"/>
                  </a:cubicBezTo>
                  <a:cubicBezTo>
                    <a:pt x="46" y="359"/>
                    <a:pt x="47" y="356"/>
                    <a:pt x="51" y="360"/>
                  </a:cubicBezTo>
                  <a:cubicBezTo>
                    <a:pt x="51" y="360"/>
                    <a:pt x="51" y="360"/>
                    <a:pt x="52" y="360"/>
                  </a:cubicBezTo>
                  <a:cubicBezTo>
                    <a:pt x="52" y="340"/>
                    <a:pt x="52" y="340"/>
                    <a:pt x="52" y="340"/>
                  </a:cubicBezTo>
                  <a:cubicBezTo>
                    <a:pt x="52" y="337"/>
                    <a:pt x="51" y="335"/>
                    <a:pt x="51" y="334"/>
                  </a:cubicBezTo>
                  <a:cubicBezTo>
                    <a:pt x="50" y="334"/>
                    <a:pt x="50" y="334"/>
                    <a:pt x="50" y="33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7" name="Freeform 147"/>
            <p:cNvSpPr/>
            <p:nvPr/>
          </p:nvSpPr>
          <p:spPr bwMode="auto">
            <a:xfrm>
              <a:off x="5491163" y="5726113"/>
              <a:ext cx="50800" cy="26988"/>
            </a:xfrm>
            <a:custGeom>
              <a:avLst/>
              <a:gdLst>
                <a:gd name="T0" fmla="*/ 15 w 18"/>
                <a:gd name="T1" fmla="*/ 0 h 9"/>
                <a:gd name="T2" fmla="*/ 11 w 18"/>
                <a:gd name="T3" fmla="*/ 0 h 9"/>
                <a:gd name="T4" fmla="*/ 8 w 18"/>
                <a:gd name="T5" fmla="*/ 0 h 9"/>
                <a:gd name="T6" fmla="*/ 3 w 18"/>
                <a:gd name="T7" fmla="*/ 5 h 9"/>
                <a:gd name="T8" fmla="*/ 2 w 18"/>
                <a:gd name="T9" fmla="*/ 9 h 9"/>
                <a:gd name="T10" fmla="*/ 10 w 18"/>
                <a:gd name="T11" fmla="*/ 6 h 9"/>
                <a:gd name="T12" fmla="*/ 17 w 18"/>
                <a:gd name="T13" fmla="*/ 4 h 9"/>
                <a:gd name="T14" fmla="*/ 15 w 1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9">
                  <a:moveTo>
                    <a:pt x="15" y="0"/>
                  </a:moveTo>
                  <a:cubicBezTo>
                    <a:pt x="13" y="0"/>
                    <a:pt x="11" y="0"/>
                    <a:pt x="11" y="0"/>
                  </a:cubicBezTo>
                  <a:cubicBezTo>
                    <a:pt x="10" y="1"/>
                    <a:pt x="8" y="0"/>
                    <a:pt x="8" y="0"/>
                  </a:cubicBezTo>
                  <a:cubicBezTo>
                    <a:pt x="6" y="2"/>
                    <a:pt x="5" y="4"/>
                    <a:pt x="3" y="5"/>
                  </a:cubicBezTo>
                  <a:cubicBezTo>
                    <a:pt x="2" y="6"/>
                    <a:pt x="0" y="8"/>
                    <a:pt x="2" y="9"/>
                  </a:cubicBezTo>
                  <a:cubicBezTo>
                    <a:pt x="3" y="9"/>
                    <a:pt x="9" y="7"/>
                    <a:pt x="10" y="6"/>
                  </a:cubicBezTo>
                  <a:cubicBezTo>
                    <a:pt x="10" y="5"/>
                    <a:pt x="18" y="6"/>
                    <a:pt x="17" y="4"/>
                  </a:cubicBezTo>
                  <a:cubicBezTo>
                    <a:pt x="16" y="2"/>
                    <a:pt x="17" y="1"/>
                    <a:pt x="15"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8" name="Freeform 148"/>
            <p:cNvSpPr/>
            <p:nvPr/>
          </p:nvSpPr>
          <p:spPr bwMode="auto">
            <a:xfrm>
              <a:off x="3911600" y="3057526"/>
              <a:ext cx="1393825" cy="674688"/>
            </a:xfrm>
            <a:custGeom>
              <a:avLst/>
              <a:gdLst>
                <a:gd name="T0" fmla="*/ 108 w 484"/>
                <a:gd name="T1" fmla="*/ 171 h 234"/>
                <a:gd name="T2" fmla="*/ 128 w 484"/>
                <a:gd name="T3" fmla="*/ 176 h 234"/>
                <a:gd name="T4" fmla="*/ 137 w 484"/>
                <a:gd name="T5" fmla="*/ 173 h 234"/>
                <a:gd name="T6" fmla="*/ 150 w 484"/>
                <a:gd name="T7" fmla="*/ 171 h 234"/>
                <a:gd name="T8" fmla="*/ 176 w 484"/>
                <a:gd name="T9" fmla="*/ 192 h 234"/>
                <a:gd name="T10" fmla="*/ 182 w 484"/>
                <a:gd name="T11" fmla="*/ 189 h 234"/>
                <a:gd name="T12" fmla="*/ 211 w 484"/>
                <a:gd name="T13" fmla="*/ 206 h 234"/>
                <a:gd name="T14" fmla="*/ 217 w 484"/>
                <a:gd name="T15" fmla="*/ 215 h 234"/>
                <a:gd name="T16" fmla="*/ 223 w 484"/>
                <a:gd name="T17" fmla="*/ 222 h 234"/>
                <a:gd name="T18" fmla="*/ 233 w 484"/>
                <a:gd name="T19" fmla="*/ 209 h 234"/>
                <a:gd name="T20" fmla="*/ 270 w 484"/>
                <a:gd name="T21" fmla="*/ 192 h 234"/>
                <a:gd name="T22" fmla="*/ 291 w 484"/>
                <a:gd name="T23" fmla="*/ 197 h 234"/>
                <a:gd name="T24" fmla="*/ 304 w 484"/>
                <a:gd name="T25" fmla="*/ 186 h 234"/>
                <a:gd name="T26" fmla="*/ 333 w 484"/>
                <a:gd name="T27" fmla="*/ 192 h 234"/>
                <a:gd name="T28" fmla="*/ 352 w 484"/>
                <a:gd name="T29" fmla="*/ 207 h 234"/>
                <a:gd name="T30" fmla="*/ 362 w 484"/>
                <a:gd name="T31" fmla="*/ 222 h 234"/>
                <a:gd name="T32" fmla="*/ 377 w 484"/>
                <a:gd name="T33" fmla="*/ 219 h 234"/>
                <a:gd name="T34" fmla="*/ 389 w 484"/>
                <a:gd name="T35" fmla="*/ 155 h 234"/>
                <a:gd name="T36" fmla="*/ 409 w 484"/>
                <a:gd name="T37" fmla="*/ 126 h 234"/>
                <a:gd name="T38" fmla="*/ 413 w 484"/>
                <a:gd name="T39" fmla="*/ 113 h 234"/>
                <a:gd name="T40" fmla="*/ 417 w 484"/>
                <a:gd name="T41" fmla="*/ 100 h 234"/>
                <a:gd name="T42" fmla="*/ 436 w 484"/>
                <a:gd name="T43" fmla="*/ 87 h 234"/>
                <a:gd name="T44" fmla="*/ 451 w 484"/>
                <a:gd name="T45" fmla="*/ 79 h 234"/>
                <a:gd name="T46" fmla="*/ 456 w 484"/>
                <a:gd name="T47" fmla="*/ 64 h 234"/>
                <a:gd name="T48" fmla="*/ 478 w 484"/>
                <a:gd name="T49" fmla="*/ 47 h 234"/>
                <a:gd name="T50" fmla="*/ 484 w 484"/>
                <a:gd name="T51" fmla="*/ 42 h 234"/>
                <a:gd name="T52" fmla="*/ 477 w 484"/>
                <a:gd name="T53" fmla="*/ 26 h 234"/>
                <a:gd name="T54" fmla="*/ 471 w 484"/>
                <a:gd name="T55" fmla="*/ 19 h 234"/>
                <a:gd name="T56" fmla="*/ 465 w 484"/>
                <a:gd name="T57" fmla="*/ 21 h 234"/>
                <a:gd name="T58" fmla="*/ 456 w 484"/>
                <a:gd name="T59" fmla="*/ 39 h 234"/>
                <a:gd name="T60" fmla="*/ 441 w 484"/>
                <a:gd name="T61" fmla="*/ 44 h 234"/>
                <a:gd name="T62" fmla="*/ 407 w 484"/>
                <a:gd name="T63" fmla="*/ 57 h 234"/>
                <a:gd name="T64" fmla="*/ 400 w 484"/>
                <a:gd name="T65" fmla="*/ 64 h 234"/>
                <a:gd name="T66" fmla="*/ 387 w 484"/>
                <a:gd name="T67" fmla="*/ 64 h 234"/>
                <a:gd name="T68" fmla="*/ 378 w 484"/>
                <a:gd name="T69" fmla="*/ 76 h 234"/>
                <a:gd name="T70" fmla="*/ 350 w 484"/>
                <a:gd name="T71" fmla="*/ 80 h 234"/>
                <a:gd name="T72" fmla="*/ 354 w 484"/>
                <a:gd name="T73" fmla="*/ 61 h 234"/>
                <a:gd name="T74" fmla="*/ 350 w 484"/>
                <a:gd name="T75" fmla="*/ 55 h 234"/>
                <a:gd name="T76" fmla="*/ 346 w 484"/>
                <a:gd name="T77" fmla="*/ 42 h 234"/>
                <a:gd name="T78" fmla="*/ 337 w 484"/>
                <a:gd name="T79" fmla="*/ 39 h 234"/>
                <a:gd name="T80" fmla="*/ 328 w 484"/>
                <a:gd name="T81" fmla="*/ 47 h 234"/>
                <a:gd name="T82" fmla="*/ 324 w 484"/>
                <a:gd name="T83" fmla="*/ 68 h 234"/>
                <a:gd name="T84" fmla="*/ 313 w 484"/>
                <a:gd name="T85" fmla="*/ 76 h 234"/>
                <a:gd name="T86" fmla="*/ 311 w 484"/>
                <a:gd name="T87" fmla="*/ 43 h 234"/>
                <a:gd name="T88" fmla="*/ 313 w 484"/>
                <a:gd name="T89" fmla="*/ 33 h 234"/>
                <a:gd name="T90" fmla="*/ 310 w 484"/>
                <a:gd name="T91" fmla="*/ 30 h 234"/>
                <a:gd name="T92" fmla="*/ 296 w 484"/>
                <a:gd name="T93" fmla="*/ 28 h 234"/>
                <a:gd name="T94" fmla="*/ 291 w 484"/>
                <a:gd name="T95" fmla="*/ 28 h 234"/>
                <a:gd name="T96" fmla="*/ 276 w 484"/>
                <a:gd name="T97" fmla="*/ 23 h 234"/>
                <a:gd name="T98" fmla="*/ 288 w 484"/>
                <a:gd name="T99" fmla="*/ 12 h 234"/>
                <a:gd name="T100" fmla="*/ 278 w 484"/>
                <a:gd name="T101" fmla="*/ 10 h 234"/>
                <a:gd name="T102" fmla="*/ 255 w 484"/>
                <a:gd name="T103" fmla="*/ 5 h 234"/>
                <a:gd name="T104" fmla="*/ 248 w 484"/>
                <a:gd name="T105" fmla="*/ 2 h 234"/>
                <a:gd name="T106" fmla="*/ 25 w 484"/>
                <a:gd name="T107" fmla="*/ 3 h 234"/>
                <a:gd name="T108" fmla="*/ 18 w 484"/>
                <a:gd name="T109" fmla="*/ 9 h 234"/>
                <a:gd name="T110" fmla="*/ 8 w 484"/>
                <a:gd name="T111" fmla="*/ 10 h 234"/>
                <a:gd name="T112" fmla="*/ 2 w 484"/>
                <a:gd name="T113" fmla="*/ 13 h 234"/>
                <a:gd name="T114" fmla="*/ 8 w 484"/>
                <a:gd name="T115" fmla="*/ 42 h 234"/>
                <a:gd name="T116" fmla="*/ 4 w 484"/>
                <a:gd name="T117" fmla="*/ 85 h 234"/>
                <a:gd name="T118" fmla="*/ 23 w 484"/>
                <a:gd name="T119" fmla="*/ 113 h 234"/>
                <a:gd name="T120" fmla="*/ 31 w 484"/>
                <a:gd name="T121" fmla="*/ 136 h 234"/>
                <a:gd name="T122" fmla="*/ 50 w 484"/>
                <a:gd name="T123" fmla="*/ 151 h 234"/>
                <a:gd name="T124" fmla="*/ 67 w 484"/>
                <a:gd name="T125" fmla="*/ 16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4" h="234">
                  <a:moveTo>
                    <a:pt x="87" y="161"/>
                  </a:moveTo>
                  <a:cubicBezTo>
                    <a:pt x="92" y="164"/>
                    <a:pt x="94" y="166"/>
                    <a:pt x="95" y="167"/>
                  </a:cubicBezTo>
                  <a:cubicBezTo>
                    <a:pt x="97" y="168"/>
                    <a:pt x="100" y="170"/>
                    <a:pt x="108" y="171"/>
                  </a:cubicBezTo>
                  <a:cubicBezTo>
                    <a:pt x="114" y="172"/>
                    <a:pt x="118" y="174"/>
                    <a:pt x="121" y="175"/>
                  </a:cubicBezTo>
                  <a:cubicBezTo>
                    <a:pt x="123" y="176"/>
                    <a:pt x="124" y="176"/>
                    <a:pt x="126" y="176"/>
                  </a:cubicBezTo>
                  <a:cubicBezTo>
                    <a:pt x="126" y="176"/>
                    <a:pt x="127" y="176"/>
                    <a:pt x="128" y="176"/>
                  </a:cubicBezTo>
                  <a:cubicBezTo>
                    <a:pt x="131" y="175"/>
                    <a:pt x="132" y="175"/>
                    <a:pt x="133" y="174"/>
                  </a:cubicBezTo>
                  <a:cubicBezTo>
                    <a:pt x="134" y="174"/>
                    <a:pt x="135" y="173"/>
                    <a:pt x="137" y="173"/>
                  </a:cubicBezTo>
                  <a:cubicBezTo>
                    <a:pt x="137" y="173"/>
                    <a:pt x="137" y="173"/>
                    <a:pt x="137" y="173"/>
                  </a:cubicBezTo>
                  <a:cubicBezTo>
                    <a:pt x="137" y="172"/>
                    <a:pt x="137" y="171"/>
                    <a:pt x="138" y="170"/>
                  </a:cubicBezTo>
                  <a:cubicBezTo>
                    <a:pt x="139" y="169"/>
                    <a:pt x="140" y="169"/>
                    <a:pt x="141" y="169"/>
                  </a:cubicBezTo>
                  <a:cubicBezTo>
                    <a:pt x="143" y="169"/>
                    <a:pt x="146" y="170"/>
                    <a:pt x="150" y="171"/>
                  </a:cubicBezTo>
                  <a:cubicBezTo>
                    <a:pt x="159" y="174"/>
                    <a:pt x="164" y="177"/>
                    <a:pt x="166" y="180"/>
                  </a:cubicBezTo>
                  <a:cubicBezTo>
                    <a:pt x="169" y="183"/>
                    <a:pt x="170" y="185"/>
                    <a:pt x="171" y="186"/>
                  </a:cubicBezTo>
                  <a:cubicBezTo>
                    <a:pt x="173" y="188"/>
                    <a:pt x="175" y="190"/>
                    <a:pt x="176" y="192"/>
                  </a:cubicBezTo>
                  <a:cubicBezTo>
                    <a:pt x="177" y="193"/>
                    <a:pt x="178" y="194"/>
                    <a:pt x="179" y="195"/>
                  </a:cubicBezTo>
                  <a:cubicBezTo>
                    <a:pt x="179" y="195"/>
                    <a:pt x="179" y="195"/>
                    <a:pt x="179" y="195"/>
                  </a:cubicBezTo>
                  <a:cubicBezTo>
                    <a:pt x="180" y="193"/>
                    <a:pt x="180" y="191"/>
                    <a:pt x="182" y="189"/>
                  </a:cubicBezTo>
                  <a:cubicBezTo>
                    <a:pt x="184" y="188"/>
                    <a:pt x="185" y="187"/>
                    <a:pt x="188" y="187"/>
                  </a:cubicBezTo>
                  <a:cubicBezTo>
                    <a:pt x="189" y="187"/>
                    <a:pt x="192" y="188"/>
                    <a:pt x="194" y="189"/>
                  </a:cubicBezTo>
                  <a:cubicBezTo>
                    <a:pt x="207" y="195"/>
                    <a:pt x="208" y="203"/>
                    <a:pt x="211" y="206"/>
                  </a:cubicBezTo>
                  <a:cubicBezTo>
                    <a:pt x="212" y="207"/>
                    <a:pt x="213" y="208"/>
                    <a:pt x="213" y="208"/>
                  </a:cubicBezTo>
                  <a:cubicBezTo>
                    <a:pt x="214" y="209"/>
                    <a:pt x="214" y="210"/>
                    <a:pt x="214" y="211"/>
                  </a:cubicBezTo>
                  <a:cubicBezTo>
                    <a:pt x="214" y="211"/>
                    <a:pt x="214" y="212"/>
                    <a:pt x="217" y="215"/>
                  </a:cubicBezTo>
                  <a:cubicBezTo>
                    <a:pt x="218" y="217"/>
                    <a:pt x="219" y="219"/>
                    <a:pt x="219" y="220"/>
                  </a:cubicBezTo>
                  <a:cubicBezTo>
                    <a:pt x="219" y="221"/>
                    <a:pt x="219" y="221"/>
                    <a:pt x="219" y="221"/>
                  </a:cubicBezTo>
                  <a:cubicBezTo>
                    <a:pt x="219" y="221"/>
                    <a:pt x="221" y="222"/>
                    <a:pt x="223" y="222"/>
                  </a:cubicBezTo>
                  <a:cubicBezTo>
                    <a:pt x="227" y="223"/>
                    <a:pt x="230" y="224"/>
                    <a:pt x="231" y="224"/>
                  </a:cubicBezTo>
                  <a:cubicBezTo>
                    <a:pt x="231" y="224"/>
                    <a:pt x="231" y="224"/>
                    <a:pt x="231" y="224"/>
                  </a:cubicBezTo>
                  <a:cubicBezTo>
                    <a:pt x="230" y="213"/>
                    <a:pt x="228" y="213"/>
                    <a:pt x="233" y="209"/>
                  </a:cubicBezTo>
                  <a:cubicBezTo>
                    <a:pt x="238" y="206"/>
                    <a:pt x="239" y="203"/>
                    <a:pt x="242" y="201"/>
                  </a:cubicBezTo>
                  <a:cubicBezTo>
                    <a:pt x="245" y="199"/>
                    <a:pt x="251" y="197"/>
                    <a:pt x="257" y="193"/>
                  </a:cubicBezTo>
                  <a:cubicBezTo>
                    <a:pt x="263" y="190"/>
                    <a:pt x="267" y="191"/>
                    <a:pt x="270" y="192"/>
                  </a:cubicBezTo>
                  <a:cubicBezTo>
                    <a:pt x="274" y="193"/>
                    <a:pt x="271" y="189"/>
                    <a:pt x="278" y="191"/>
                  </a:cubicBezTo>
                  <a:cubicBezTo>
                    <a:pt x="285" y="194"/>
                    <a:pt x="284" y="196"/>
                    <a:pt x="286" y="197"/>
                  </a:cubicBezTo>
                  <a:cubicBezTo>
                    <a:pt x="289" y="199"/>
                    <a:pt x="288" y="196"/>
                    <a:pt x="291" y="197"/>
                  </a:cubicBezTo>
                  <a:cubicBezTo>
                    <a:pt x="293" y="197"/>
                    <a:pt x="296" y="196"/>
                    <a:pt x="298" y="197"/>
                  </a:cubicBezTo>
                  <a:cubicBezTo>
                    <a:pt x="301" y="198"/>
                    <a:pt x="297" y="193"/>
                    <a:pt x="297" y="192"/>
                  </a:cubicBezTo>
                  <a:cubicBezTo>
                    <a:pt x="297" y="190"/>
                    <a:pt x="293" y="187"/>
                    <a:pt x="304" y="186"/>
                  </a:cubicBezTo>
                  <a:cubicBezTo>
                    <a:pt x="314" y="185"/>
                    <a:pt x="314" y="185"/>
                    <a:pt x="318" y="185"/>
                  </a:cubicBezTo>
                  <a:cubicBezTo>
                    <a:pt x="322" y="184"/>
                    <a:pt x="325" y="186"/>
                    <a:pt x="328" y="188"/>
                  </a:cubicBezTo>
                  <a:cubicBezTo>
                    <a:pt x="331" y="189"/>
                    <a:pt x="326" y="191"/>
                    <a:pt x="333" y="192"/>
                  </a:cubicBezTo>
                  <a:cubicBezTo>
                    <a:pt x="340" y="193"/>
                    <a:pt x="348" y="188"/>
                    <a:pt x="348" y="190"/>
                  </a:cubicBezTo>
                  <a:cubicBezTo>
                    <a:pt x="349" y="192"/>
                    <a:pt x="355" y="195"/>
                    <a:pt x="356" y="198"/>
                  </a:cubicBezTo>
                  <a:cubicBezTo>
                    <a:pt x="358" y="201"/>
                    <a:pt x="352" y="206"/>
                    <a:pt x="352" y="207"/>
                  </a:cubicBezTo>
                  <a:cubicBezTo>
                    <a:pt x="352" y="209"/>
                    <a:pt x="356" y="212"/>
                    <a:pt x="357" y="214"/>
                  </a:cubicBezTo>
                  <a:cubicBezTo>
                    <a:pt x="357" y="216"/>
                    <a:pt x="357" y="216"/>
                    <a:pt x="360" y="218"/>
                  </a:cubicBezTo>
                  <a:cubicBezTo>
                    <a:pt x="362" y="221"/>
                    <a:pt x="362" y="220"/>
                    <a:pt x="362" y="222"/>
                  </a:cubicBezTo>
                  <a:cubicBezTo>
                    <a:pt x="362" y="224"/>
                    <a:pt x="365" y="226"/>
                    <a:pt x="366" y="227"/>
                  </a:cubicBezTo>
                  <a:cubicBezTo>
                    <a:pt x="368" y="228"/>
                    <a:pt x="368" y="233"/>
                    <a:pt x="370" y="233"/>
                  </a:cubicBezTo>
                  <a:cubicBezTo>
                    <a:pt x="372" y="234"/>
                    <a:pt x="379" y="225"/>
                    <a:pt x="377" y="219"/>
                  </a:cubicBezTo>
                  <a:cubicBezTo>
                    <a:pt x="375" y="214"/>
                    <a:pt x="368" y="200"/>
                    <a:pt x="368" y="199"/>
                  </a:cubicBezTo>
                  <a:cubicBezTo>
                    <a:pt x="368" y="198"/>
                    <a:pt x="362" y="182"/>
                    <a:pt x="370" y="171"/>
                  </a:cubicBezTo>
                  <a:cubicBezTo>
                    <a:pt x="378" y="160"/>
                    <a:pt x="385" y="157"/>
                    <a:pt x="389" y="155"/>
                  </a:cubicBezTo>
                  <a:cubicBezTo>
                    <a:pt x="393" y="152"/>
                    <a:pt x="395" y="152"/>
                    <a:pt x="402" y="148"/>
                  </a:cubicBezTo>
                  <a:cubicBezTo>
                    <a:pt x="409" y="143"/>
                    <a:pt x="408" y="141"/>
                    <a:pt x="410" y="137"/>
                  </a:cubicBezTo>
                  <a:cubicBezTo>
                    <a:pt x="412" y="133"/>
                    <a:pt x="410" y="130"/>
                    <a:pt x="409" y="126"/>
                  </a:cubicBezTo>
                  <a:cubicBezTo>
                    <a:pt x="408" y="122"/>
                    <a:pt x="407" y="122"/>
                    <a:pt x="408" y="115"/>
                  </a:cubicBezTo>
                  <a:cubicBezTo>
                    <a:pt x="409" y="107"/>
                    <a:pt x="410" y="100"/>
                    <a:pt x="410" y="100"/>
                  </a:cubicBezTo>
                  <a:cubicBezTo>
                    <a:pt x="410" y="100"/>
                    <a:pt x="413" y="109"/>
                    <a:pt x="413" y="113"/>
                  </a:cubicBezTo>
                  <a:cubicBezTo>
                    <a:pt x="413" y="117"/>
                    <a:pt x="408" y="121"/>
                    <a:pt x="412" y="120"/>
                  </a:cubicBezTo>
                  <a:cubicBezTo>
                    <a:pt x="416" y="119"/>
                    <a:pt x="420" y="110"/>
                    <a:pt x="419" y="108"/>
                  </a:cubicBezTo>
                  <a:cubicBezTo>
                    <a:pt x="418" y="105"/>
                    <a:pt x="415" y="98"/>
                    <a:pt x="417" y="100"/>
                  </a:cubicBezTo>
                  <a:cubicBezTo>
                    <a:pt x="419" y="101"/>
                    <a:pt x="425" y="104"/>
                    <a:pt x="425" y="101"/>
                  </a:cubicBezTo>
                  <a:cubicBezTo>
                    <a:pt x="425" y="98"/>
                    <a:pt x="428" y="90"/>
                    <a:pt x="427" y="89"/>
                  </a:cubicBezTo>
                  <a:cubicBezTo>
                    <a:pt x="427" y="88"/>
                    <a:pt x="433" y="89"/>
                    <a:pt x="436" y="87"/>
                  </a:cubicBezTo>
                  <a:cubicBezTo>
                    <a:pt x="439" y="85"/>
                    <a:pt x="448" y="82"/>
                    <a:pt x="444" y="82"/>
                  </a:cubicBezTo>
                  <a:cubicBezTo>
                    <a:pt x="440" y="82"/>
                    <a:pt x="436" y="84"/>
                    <a:pt x="440" y="82"/>
                  </a:cubicBezTo>
                  <a:cubicBezTo>
                    <a:pt x="443" y="81"/>
                    <a:pt x="449" y="79"/>
                    <a:pt x="451" y="79"/>
                  </a:cubicBezTo>
                  <a:cubicBezTo>
                    <a:pt x="454" y="78"/>
                    <a:pt x="454" y="77"/>
                    <a:pt x="456" y="76"/>
                  </a:cubicBezTo>
                  <a:cubicBezTo>
                    <a:pt x="458" y="76"/>
                    <a:pt x="455" y="74"/>
                    <a:pt x="455" y="71"/>
                  </a:cubicBezTo>
                  <a:cubicBezTo>
                    <a:pt x="455" y="69"/>
                    <a:pt x="455" y="65"/>
                    <a:pt x="456" y="64"/>
                  </a:cubicBezTo>
                  <a:cubicBezTo>
                    <a:pt x="458" y="63"/>
                    <a:pt x="460" y="57"/>
                    <a:pt x="463" y="55"/>
                  </a:cubicBezTo>
                  <a:cubicBezTo>
                    <a:pt x="466" y="53"/>
                    <a:pt x="470" y="49"/>
                    <a:pt x="472" y="48"/>
                  </a:cubicBezTo>
                  <a:cubicBezTo>
                    <a:pt x="474" y="47"/>
                    <a:pt x="473" y="48"/>
                    <a:pt x="478" y="47"/>
                  </a:cubicBezTo>
                  <a:cubicBezTo>
                    <a:pt x="481" y="46"/>
                    <a:pt x="482" y="46"/>
                    <a:pt x="484" y="45"/>
                  </a:cubicBezTo>
                  <a:cubicBezTo>
                    <a:pt x="484" y="44"/>
                    <a:pt x="484" y="44"/>
                    <a:pt x="484" y="43"/>
                  </a:cubicBezTo>
                  <a:cubicBezTo>
                    <a:pt x="484" y="42"/>
                    <a:pt x="484" y="42"/>
                    <a:pt x="484" y="42"/>
                  </a:cubicBezTo>
                  <a:cubicBezTo>
                    <a:pt x="483" y="41"/>
                    <a:pt x="482" y="39"/>
                    <a:pt x="482" y="39"/>
                  </a:cubicBezTo>
                  <a:cubicBezTo>
                    <a:pt x="482" y="39"/>
                    <a:pt x="482" y="39"/>
                    <a:pt x="481" y="37"/>
                  </a:cubicBezTo>
                  <a:cubicBezTo>
                    <a:pt x="477" y="34"/>
                    <a:pt x="477" y="30"/>
                    <a:pt x="477" y="26"/>
                  </a:cubicBezTo>
                  <a:cubicBezTo>
                    <a:pt x="477" y="25"/>
                    <a:pt x="477" y="24"/>
                    <a:pt x="477" y="22"/>
                  </a:cubicBezTo>
                  <a:cubicBezTo>
                    <a:pt x="477" y="22"/>
                    <a:pt x="477" y="21"/>
                    <a:pt x="477" y="21"/>
                  </a:cubicBezTo>
                  <a:cubicBezTo>
                    <a:pt x="476" y="21"/>
                    <a:pt x="474" y="21"/>
                    <a:pt x="471" y="19"/>
                  </a:cubicBezTo>
                  <a:cubicBezTo>
                    <a:pt x="470" y="19"/>
                    <a:pt x="470" y="19"/>
                    <a:pt x="469" y="19"/>
                  </a:cubicBezTo>
                  <a:cubicBezTo>
                    <a:pt x="469" y="19"/>
                    <a:pt x="469" y="19"/>
                    <a:pt x="468" y="19"/>
                  </a:cubicBezTo>
                  <a:cubicBezTo>
                    <a:pt x="467" y="20"/>
                    <a:pt x="466" y="21"/>
                    <a:pt x="465" y="21"/>
                  </a:cubicBezTo>
                  <a:cubicBezTo>
                    <a:pt x="464" y="21"/>
                    <a:pt x="464" y="22"/>
                    <a:pt x="464" y="23"/>
                  </a:cubicBezTo>
                  <a:cubicBezTo>
                    <a:pt x="463" y="25"/>
                    <a:pt x="463" y="27"/>
                    <a:pt x="462" y="30"/>
                  </a:cubicBezTo>
                  <a:cubicBezTo>
                    <a:pt x="461" y="34"/>
                    <a:pt x="458" y="37"/>
                    <a:pt x="456" y="39"/>
                  </a:cubicBezTo>
                  <a:cubicBezTo>
                    <a:pt x="453" y="41"/>
                    <a:pt x="451" y="43"/>
                    <a:pt x="450" y="43"/>
                  </a:cubicBezTo>
                  <a:cubicBezTo>
                    <a:pt x="449" y="44"/>
                    <a:pt x="448" y="45"/>
                    <a:pt x="447" y="45"/>
                  </a:cubicBezTo>
                  <a:cubicBezTo>
                    <a:pt x="444" y="45"/>
                    <a:pt x="443" y="44"/>
                    <a:pt x="441" y="44"/>
                  </a:cubicBezTo>
                  <a:cubicBezTo>
                    <a:pt x="437" y="44"/>
                    <a:pt x="423" y="46"/>
                    <a:pt x="413" y="51"/>
                  </a:cubicBezTo>
                  <a:cubicBezTo>
                    <a:pt x="409" y="53"/>
                    <a:pt x="408" y="54"/>
                    <a:pt x="407" y="55"/>
                  </a:cubicBezTo>
                  <a:cubicBezTo>
                    <a:pt x="407" y="56"/>
                    <a:pt x="407" y="57"/>
                    <a:pt x="407" y="57"/>
                  </a:cubicBezTo>
                  <a:cubicBezTo>
                    <a:pt x="407" y="58"/>
                    <a:pt x="407" y="58"/>
                    <a:pt x="407" y="59"/>
                  </a:cubicBezTo>
                  <a:cubicBezTo>
                    <a:pt x="407" y="59"/>
                    <a:pt x="406" y="61"/>
                    <a:pt x="405" y="62"/>
                  </a:cubicBezTo>
                  <a:cubicBezTo>
                    <a:pt x="404" y="64"/>
                    <a:pt x="402" y="64"/>
                    <a:pt x="400" y="64"/>
                  </a:cubicBezTo>
                  <a:cubicBezTo>
                    <a:pt x="398" y="64"/>
                    <a:pt x="396" y="64"/>
                    <a:pt x="393" y="64"/>
                  </a:cubicBezTo>
                  <a:cubicBezTo>
                    <a:pt x="392" y="64"/>
                    <a:pt x="390" y="64"/>
                    <a:pt x="388" y="64"/>
                  </a:cubicBezTo>
                  <a:cubicBezTo>
                    <a:pt x="388" y="64"/>
                    <a:pt x="387" y="64"/>
                    <a:pt x="387" y="64"/>
                  </a:cubicBezTo>
                  <a:cubicBezTo>
                    <a:pt x="387" y="65"/>
                    <a:pt x="388" y="65"/>
                    <a:pt x="388" y="66"/>
                  </a:cubicBezTo>
                  <a:cubicBezTo>
                    <a:pt x="388" y="66"/>
                    <a:pt x="387" y="67"/>
                    <a:pt x="387" y="68"/>
                  </a:cubicBezTo>
                  <a:cubicBezTo>
                    <a:pt x="386" y="71"/>
                    <a:pt x="383" y="73"/>
                    <a:pt x="378" y="76"/>
                  </a:cubicBezTo>
                  <a:cubicBezTo>
                    <a:pt x="373" y="78"/>
                    <a:pt x="367" y="80"/>
                    <a:pt x="358" y="81"/>
                  </a:cubicBezTo>
                  <a:cubicBezTo>
                    <a:pt x="357" y="81"/>
                    <a:pt x="356" y="81"/>
                    <a:pt x="355" y="81"/>
                  </a:cubicBezTo>
                  <a:cubicBezTo>
                    <a:pt x="353" y="81"/>
                    <a:pt x="351" y="81"/>
                    <a:pt x="350" y="80"/>
                  </a:cubicBezTo>
                  <a:cubicBezTo>
                    <a:pt x="348" y="79"/>
                    <a:pt x="348" y="77"/>
                    <a:pt x="348" y="76"/>
                  </a:cubicBezTo>
                  <a:cubicBezTo>
                    <a:pt x="348" y="73"/>
                    <a:pt x="350" y="70"/>
                    <a:pt x="351" y="67"/>
                  </a:cubicBezTo>
                  <a:cubicBezTo>
                    <a:pt x="353" y="65"/>
                    <a:pt x="354" y="62"/>
                    <a:pt x="354" y="61"/>
                  </a:cubicBezTo>
                  <a:cubicBezTo>
                    <a:pt x="354" y="59"/>
                    <a:pt x="354" y="59"/>
                    <a:pt x="354" y="58"/>
                  </a:cubicBezTo>
                  <a:cubicBezTo>
                    <a:pt x="354" y="58"/>
                    <a:pt x="353" y="58"/>
                    <a:pt x="353" y="58"/>
                  </a:cubicBezTo>
                  <a:cubicBezTo>
                    <a:pt x="352" y="57"/>
                    <a:pt x="351" y="56"/>
                    <a:pt x="350" y="55"/>
                  </a:cubicBezTo>
                  <a:cubicBezTo>
                    <a:pt x="347" y="53"/>
                    <a:pt x="347" y="49"/>
                    <a:pt x="347" y="47"/>
                  </a:cubicBezTo>
                  <a:cubicBezTo>
                    <a:pt x="347" y="47"/>
                    <a:pt x="347" y="47"/>
                    <a:pt x="347" y="47"/>
                  </a:cubicBezTo>
                  <a:cubicBezTo>
                    <a:pt x="347" y="45"/>
                    <a:pt x="347" y="43"/>
                    <a:pt x="346" y="42"/>
                  </a:cubicBezTo>
                  <a:cubicBezTo>
                    <a:pt x="342" y="38"/>
                    <a:pt x="342" y="38"/>
                    <a:pt x="341" y="37"/>
                  </a:cubicBezTo>
                  <a:cubicBezTo>
                    <a:pt x="340" y="37"/>
                    <a:pt x="338" y="38"/>
                    <a:pt x="337" y="38"/>
                  </a:cubicBezTo>
                  <a:cubicBezTo>
                    <a:pt x="337" y="39"/>
                    <a:pt x="337" y="39"/>
                    <a:pt x="337" y="39"/>
                  </a:cubicBezTo>
                  <a:cubicBezTo>
                    <a:pt x="337" y="40"/>
                    <a:pt x="336" y="41"/>
                    <a:pt x="335" y="42"/>
                  </a:cubicBezTo>
                  <a:cubicBezTo>
                    <a:pt x="335" y="42"/>
                    <a:pt x="334" y="43"/>
                    <a:pt x="333" y="43"/>
                  </a:cubicBezTo>
                  <a:cubicBezTo>
                    <a:pt x="332" y="44"/>
                    <a:pt x="330" y="45"/>
                    <a:pt x="328" y="47"/>
                  </a:cubicBezTo>
                  <a:cubicBezTo>
                    <a:pt x="328" y="47"/>
                    <a:pt x="327" y="48"/>
                    <a:pt x="327" y="49"/>
                  </a:cubicBezTo>
                  <a:cubicBezTo>
                    <a:pt x="327" y="51"/>
                    <a:pt x="326" y="53"/>
                    <a:pt x="326" y="55"/>
                  </a:cubicBezTo>
                  <a:cubicBezTo>
                    <a:pt x="325" y="59"/>
                    <a:pt x="325" y="64"/>
                    <a:pt x="324" y="68"/>
                  </a:cubicBezTo>
                  <a:cubicBezTo>
                    <a:pt x="324" y="71"/>
                    <a:pt x="323" y="73"/>
                    <a:pt x="322" y="75"/>
                  </a:cubicBezTo>
                  <a:cubicBezTo>
                    <a:pt x="320" y="76"/>
                    <a:pt x="319" y="77"/>
                    <a:pt x="317" y="77"/>
                  </a:cubicBezTo>
                  <a:cubicBezTo>
                    <a:pt x="315" y="77"/>
                    <a:pt x="314" y="77"/>
                    <a:pt x="313" y="76"/>
                  </a:cubicBezTo>
                  <a:cubicBezTo>
                    <a:pt x="312" y="75"/>
                    <a:pt x="311" y="74"/>
                    <a:pt x="310" y="73"/>
                  </a:cubicBezTo>
                  <a:cubicBezTo>
                    <a:pt x="309" y="72"/>
                    <a:pt x="308" y="70"/>
                    <a:pt x="308" y="67"/>
                  </a:cubicBezTo>
                  <a:cubicBezTo>
                    <a:pt x="308" y="61"/>
                    <a:pt x="311" y="51"/>
                    <a:pt x="311" y="43"/>
                  </a:cubicBezTo>
                  <a:cubicBezTo>
                    <a:pt x="311" y="40"/>
                    <a:pt x="311" y="38"/>
                    <a:pt x="311" y="37"/>
                  </a:cubicBezTo>
                  <a:cubicBezTo>
                    <a:pt x="312" y="36"/>
                    <a:pt x="311" y="35"/>
                    <a:pt x="312" y="34"/>
                  </a:cubicBezTo>
                  <a:cubicBezTo>
                    <a:pt x="313" y="33"/>
                    <a:pt x="313" y="33"/>
                    <a:pt x="313" y="33"/>
                  </a:cubicBezTo>
                  <a:cubicBezTo>
                    <a:pt x="313" y="33"/>
                    <a:pt x="313" y="33"/>
                    <a:pt x="313" y="33"/>
                  </a:cubicBezTo>
                  <a:cubicBezTo>
                    <a:pt x="313" y="33"/>
                    <a:pt x="312" y="32"/>
                    <a:pt x="311" y="31"/>
                  </a:cubicBezTo>
                  <a:cubicBezTo>
                    <a:pt x="311" y="30"/>
                    <a:pt x="310" y="30"/>
                    <a:pt x="310" y="30"/>
                  </a:cubicBezTo>
                  <a:cubicBezTo>
                    <a:pt x="310" y="30"/>
                    <a:pt x="310" y="30"/>
                    <a:pt x="309" y="31"/>
                  </a:cubicBezTo>
                  <a:cubicBezTo>
                    <a:pt x="309" y="31"/>
                    <a:pt x="307" y="31"/>
                    <a:pt x="306" y="31"/>
                  </a:cubicBezTo>
                  <a:cubicBezTo>
                    <a:pt x="302" y="31"/>
                    <a:pt x="298" y="30"/>
                    <a:pt x="296" y="28"/>
                  </a:cubicBezTo>
                  <a:cubicBezTo>
                    <a:pt x="296" y="28"/>
                    <a:pt x="296" y="28"/>
                    <a:pt x="296" y="28"/>
                  </a:cubicBezTo>
                  <a:cubicBezTo>
                    <a:pt x="296" y="28"/>
                    <a:pt x="296" y="28"/>
                    <a:pt x="295" y="28"/>
                  </a:cubicBezTo>
                  <a:cubicBezTo>
                    <a:pt x="294" y="28"/>
                    <a:pt x="293" y="28"/>
                    <a:pt x="291" y="28"/>
                  </a:cubicBezTo>
                  <a:cubicBezTo>
                    <a:pt x="290" y="28"/>
                    <a:pt x="288" y="28"/>
                    <a:pt x="286" y="28"/>
                  </a:cubicBezTo>
                  <a:cubicBezTo>
                    <a:pt x="282" y="28"/>
                    <a:pt x="280" y="27"/>
                    <a:pt x="277" y="25"/>
                  </a:cubicBezTo>
                  <a:cubicBezTo>
                    <a:pt x="277" y="25"/>
                    <a:pt x="276" y="24"/>
                    <a:pt x="276" y="23"/>
                  </a:cubicBezTo>
                  <a:cubicBezTo>
                    <a:pt x="276" y="21"/>
                    <a:pt x="277" y="20"/>
                    <a:pt x="277" y="19"/>
                  </a:cubicBezTo>
                  <a:cubicBezTo>
                    <a:pt x="279" y="18"/>
                    <a:pt x="281" y="17"/>
                    <a:pt x="283" y="15"/>
                  </a:cubicBezTo>
                  <a:cubicBezTo>
                    <a:pt x="286" y="14"/>
                    <a:pt x="288" y="13"/>
                    <a:pt x="288" y="12"/>
                  </a:cubicBezTo>
                  <a:cubicBezTo>
                    <a:pt x="288" y="12"/>
                    <a:pt x="289" y="12"/>
                    <a:pt x="289" y="12"/>
                  </a:cubicBezTo>
                  <a:cubicBezTo>
                    <a:pt x="289" y="12"/>
                    <a:pt x="288" y="12"/>
                    <a:pt x="288" y="12"/>
                  </a:cubicBezTo>
                  <a:cubicBezTo>
                    <a:pt x="284" y="11"/>
                    <a:pt x="279" y="10"/>
                    <a:pt x="278" y="10"/>
                  </a:cubicBezTo>
                  <a:cubicBezTo>
                    <a:pt x="276" y="11"/>
                    <a:pt x="275" y="10"/>
                    <a:pt x="274" y="9"/>
                  </a:cubicBezTo>
                  <a:cubicBezTo>
                    <a:pt x="273" y="9"/>
                    <a:pt x="272" y="8"/>
                    <a:pt x="270" y="8"/>
                  </a:cubicBezTo>
                  <a:cubicBezTo>
                    <a:pt x="264" y="7"/>
                    <a:pt x="260" y="7"/>
                    <a:pt x="255" y="5"/>
                  </a:cubicBezTo>
                  <a:cubicBezTo>
                    <a:pt x="252" y="4"/>
                    <a:pt x="252" y="1"/>
                    <a:pt x="251" y="0"/>
                  </a:cubicBezTo>
                  <a:cubicBezTo>
                    <a:pt x="249" y="1"/>
                    <a:pt x="248" y="2"/>
                    <a:pt x="248" y="2"/>
                  </a:cubicBezTo>
                  <a:cubicBezTo>
                    <a:pt x="248" y="2"/>
                    <a:pt x="248" y="2"/>
                    <a:pt x="248" y="2"/>
                  </a:cubicBezTo>
                  <a:cubicBezTo>
                    <a:pt x="247" y="3"/>
                    <a:pt x="246" y="3"/>
                    <a:pt x="246" y="3"/>
                  </a:cubicBezTo>
                  <a:cubicBezTo>
                    <a:pt x="158" y="3"/>
                    <a:pt x="158" y="3"/>
                    <a:pt x="158" y="3"/>
                  </a:cubicBezTo>
                  <a:cubicBezTo>
                    <a:pt x="158" y="3"/>
                    <a:pt x="28" y="3"/>
                    <a:pt x="25" y="3"/>
                  </a:cubicBezTo>
                  <a:cubicBezTo>
                    <a:pt x="24" y="3"/>
                    <a:pt x="21" y="4"/>
                    <a:pt x="19" y="5"/>
                  </a:cubicBezTo>
                  <a:cubicBezTo>
                    <a:pt x="19" y="5"/>
                    <a:pt x="19" y="5"/>
                    <a:pt x="18" y="5"/>
                  </a:cubicBezTo>
                  <a:cubicBezTo>
                    <a:pt x="20" y="7"/>
                    <a:pt x="21" y="9"/>
                    <a:pt x="18" y="9"/>
                  </a:cubicBezTo>
                  <a:cubicBezTo>
                    <a:pt x="16" y="9"/>
                    <a:pt x="15" y="9"/>
                    <a:pt x="14" y="8"/>
                  </a:cubicBezTo>
                  <a:cubicBezTo>
                    <a:pt x="13" y="9"/>
                    <a:pt x="13" y="9"/>
                    <a:pt x="11" y="10"/>
                  </a:cubicBezTo>
                  <a:cubicBezTo>
                    <a:pt x="10" y="10"/>
                    <a:pt x="9" y="10"/>
                    <a:pt x="8" y="10"/>
                  </a:cubicBezTo>
                  <a:cubicBezTo>
                    <a:pt x="8" y="10"/>
                    <a:pt x="7" y="10"/>
                    <a:pt x="7" y="10"/>
                  </a:cubicBezTo>
                  <a:cubicBezTo>
                    <a:pt x="5" y="10"/>
                    <a:pt x="2" y="10"/>
                    <a:pt x="0" y="9"/>
                  </a:cubicBezTo>
                  <a:cubicBezTo>
                    <a:pt x="0" y="9"/>
                    <a:pt x="0" y="10"/>
                    <a:pt x="2" y="13"/>
                  </a:cubicBezTo>
                  <a:cubicBezTo>
                    <a:pt x="4" y="19"/>
                    <a:pt x="10" y="25"/>
                    <a:pt x="9" y="28"/>
                  </a:cubicBezTo>
                  <a:cubicBezTo>
                    <a:pt x="8" y="32"/>
                    <a:pt x="5" y="33"/>
                    <a:pt x="7" y="33"/>
                  </a:cubicBezTo>
                  <a:cubicBezTo>
                    <a:pt x="9" y="34"/>
                    <a:pt x="9" y="37"/>
                    <a:pt x="8" y="42"/>
                  </a:cubicBezTo>
                  <a:cubicBezTo>
                    <a:pt x="7" y="48"/>
                    <a:pt x="7" y="57"/>
                    <a:pt x="5" y="62"/>
                  </a:cubicBezTo>
                  <a:cubicBezTo>
                    <a:pt x="4" y="67"/>
                    <a:pt x="3" y="73"/>
                    <a:pt x="5" y="75"/>
                  </a:cubicBezTo>
                  <a:cubicBezTo>
                    <a:pt x="8" y="77"/>
                    <a:pt x="3" y="84"/>
                    <a:pt x="4" y="85"/>
                  </a:cubicBezTo>
                  <a:cubicBezTo>
                    <a:pt x="4" y="86"/>
                    <a:pt x="7" y="91"/>
                    <a:pt x="7" y="93"/>
                  </a:cubicBezTo>
                  <a:cubicBezTo>
                    <a:pt x="7" y="95"/>
                    <a:pt x="0" y="96"/>
                    <a:pt x="10" y="104"/>
                  </a:cubicBezTo>
                  <a:cubicBezTo>
                    <a:pt x="21" y="111"/>
                    <a:pt x="21" y="112"/>
                    <a:pt x="23" y="113"/>
                  </a:cubicBezTo>
                  <a:cubicBezTo>
                    <a:pt x="24" y="113"/>
                    <a:pt x="24" y="116"/>
                    <a:pt x="22" y="118"/>
                  </a:cubicBezTo>
                  <a:cubicBezTo>
                    <a:pt x="20" y="119"/>
                    <a:pt x="22" y="124"/>
                    <a:pt x="23" y="125"/>
                  </a:cubicBezTo>
                  <a:cubicBezTo>
                    <a:pt x="24" y="125"/>
                    <a:pt x="29" y="131"/>
                    <a:pt x="31" y="136"/>
                  </a:cubicBezTo>
                  <a:cubicBezTo>
                    <a:pt x="33" y="141"/>
                    <a:pt x="36" y="140"/>
                    <a:pt x="36" y="143"/>
                  </a:cubicBezTo>
                  <a:cubicBezTo>
                    <a:pt x="36" y="145"/>
                    <a:pt x="33" y="145"/>
                    <a:pt x="38" y="147"/>
                  </a:cubicBezTo>
                  <a:cubicBezTo>
                    <a:pt x="43" y="150"/>
                    <a:pt x="45" y="148"/>
                    <a:pt x="50" y="151"/>
                  </a:cubicBezTo>
                  <a:cubicBezTo>
                    <a:pt x="55" y="154"/>
                    <a:pt x="52" y="143"/>
                    <a:pt x="61" y="156"/>
                  </a:cubicBezTo>
                  <a:cubicBezTo>
                    <a:pt x="63" y="159"/>
                    <a:pt x="64" y="161"/>
                    <a:pt x="65" y="163"/>
                  </a:cubicBezTo>
                  <a:cubicBezTo>
                    <a:pt x="66" y="163"/>
                    <a:pt x="66" y="163"/>
                    <a:pt x="67" y="162"/>
                  </a:cubicBezTo>
                  <a:cubicBezTo>
                    <a:pt x="70" y="161"/>
                    <a:pt x="75" y="160"/>
                    <a:pt x="79" y="160"/>
                  </a:cubicBezTo>
                  <a:cubicBezTo>
                    <a:pt x="82" y="160"/>
                    <a:pt x="85" y="160"/>
                    <a:pt x="87" y="16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39" name="Freeform 149"/>
            <p:cNvSpPr/>
            <p:nvPr/>
          </p:nvSpPr>
          <p:spPr bwMode="auto">
            <a:xfrm>
              <a:off x="5283200" y="5802313"/>
              <a:ext cx="74613" cy="53975"/>
            </a:xfrm>
            <a:custGeom>
              <a:avLst/>
              <a:gdLst>
                <a:gd name="T0" fmla="*/ 6 w 26"/>
                <a:gd name="T1" fmla="*/ 0 h 19"/>
                <a:gd name="T2" fmla="*/ 1 w 26"/>
                <a:gd name="T3" fmla="*/ 14 h 19"/>
                <a:gd name="T4" fmla="*/ 0 w 26"/>
                <a:gd name="T5" fmla="*/ 16 h 19"/>
                <a:gd name="T6" fmla="*/ 10 w 26"/>
                <a:gd name="T7" fmla="*/ 18 h 19"/>
                <a:gd name="T8" fmla="*/ 23 w 26"/>
                <a:gd name="T9" fmla="*/ 17 h 19"/>
                <a:gd name="T10" fmla="*/ 26 w 26"/>
                <a:gd name="T11" fmla="*/ 12 h 19"/>
                <a:gd name="T12" fmla="*/ 13 w 26"/>
                <a:gd name="T13" fmla="*/ 6 h 19"/>
                <a:gd name="T14" fmla="*/ 6 w 2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9">
                  <a:moveTo>
                    <a:pt x="6" y="0"/>
                  </a:moveTo>
                  <a:cubicBezTo>
                    <a:pt x="4" y="6"/>
                    <a:pt x="2" y="11"/>
                    <a:pt x="1" y="14"/>
                  </a:cubicBezTo>
                  <a:cubicBezTo>
                    <a:pt x="1" y="14"/>
                    <a:pt x="0" y="15"/>
                    <a:pt x="0" y="16"/>
                  </a:cubicBezTo>
                  <a:cubicBezTo>
                    <a:pt x="4" y="17"/>
                    <a:pt x="8" y="18"/>
                    <a:pt x="10" y="18"/>
                  </a:cubicBezTo>
                  <a:cubicBezTo>
                    <a:pt x="13" y="18"/>
                    <a:pt x="22" y="19"/>
                    <a:pt x="23" y="17"/>
                  </a:cubicBezTo>
                  <a:cubicBezTo>
                    <a:pt x="24" y="16"/>
                    <a:pt x="26" y="12"/>
                    <a:pt x="26" y="12"/>
                  </a:cubicBezTo>
                  <a:cubicBezTo>
                    <a:pt x="26" y="12"/>
                    <a:pt x="19" y="12"/>
                    <a:pt x="13" y="6"/>
                  </a:cubicBezTo>
                  <a:cubicBezTo>
                    <a:pt x="11" y="4"/>
                    <a:pt x="8" y="2"/>
                    <a:pt x="6"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0" name="Freeform 150"/>
            <p:cNvSpPr/>
            <p:nvPr/>
          </p:nvSpPr>
          <p:spPr bwMode="auto">
            <a:xfrm>
              <a:off x="5459413" y="4152901"/>
              <a:ext cx="96838" cy="160338"/>
            </a:xfrm>
            <a:custGeom>
              <a:avLst/>
              <a:gdLst>
                <a:gd name="T0" fmla="*/ 14 w 34"/>
                <a:gd name="T1" fmla="*/ 51 h 56"/>
                <a:gd name="T2" fmla="*/ 17 w 34"/>
                <a:gd name="T3" fmla="*/ 54 h 56"/>
                <a:gd name="T4" fmla="*/ 20 w 34"/>
                <a:gd name="T5" fmla="*/ 56 h 56"/>
                <a:gd name="T6" fmla="*/ 23 w 34"/>
                <a:gd name="T7" fmla="*/ 55 h 56"/>
                <a:gd name="T8" fmla="*/ 26 w 34"/>
                <a:gd name="T9" fmla="*/ 54 h 56"/>
                <a:gd name="T10" fmla="*/ 31 w 34"/>
                <a:gd name="T11" fmla="*/ 53 h 56"/>
                <a:gd name="T12" fmla="*/ 32 w 34"/>
                <a:gd name="T13" fmla="*/ 52 h 56"/>
                <a:gd name="T14" fmla="*/ 33 w 34"/>
                <a:gd name="T15" fmla="*/ 50 h 56"/>
                <a:gd name="T16" fmla="*/ 31 w 34"/>
                <a:gd name="T17" fmla="*/ 47 h 56"/>
                <a:gd name="T18" fmla="*/ 24 w 34"/>
                <a:gd name="T19" fmla="*/ 31 h 56"/>
                <a:gd name="T20" fmla="*/ 27 w 34"/>
                <a:gd name="T21" fmla="*/ 26 h 56"/>
                <a:gd name="T22" fmla="*/ 32 w 34"/>
                <a:gd name="T23" fmla="*/ 21 h 56"/>
                <a:gd name="T24" fmla="*/ 34 w 34"/>
                <a:gd name="T25" fmla="*/ 19 h 56"/>
                <a:gd name="T26" fmla="*/ 31 w 34"/>
                <a:gd name="T27" fmla="*/ 19 h 56"/>
                <a:gd name="T28" fmla="*/ 26 w 34"/>
                <a:gd name="T29" fmla="*/ 14 h 56"/>
                <a:gd name="T30" fmla="*/ 20 w 34"/>
                <a:gd name="T31" fmla="*/ 8 h 56"/>
                <a:gd name="T32" fmla="*/ 13 w 34"/>
                <a:gd name="T33" fmla="*/ 0 h 56"/>
                <a:gd name="T34" fmla="*/ 11 w 34"/>
                <a:gd name="T35" fmla="*/ 4 h 56"/>
                <a:gd name="T36" fmla="*/ 8 w 34"/>
                <a:gd name="T37" fmla="*/ 6 h 56"/>
                <a:gd name="T38" fmla="*/ 6 w 34"/>
                <a:gd name="T39" fmla="*/ 8 h 56"/>
                <a:gd name="T40" fmla="*/ 7 w 34"/>
                <a:gd name="T41" fmla="*/ 11 h 56"/>
                <a:gd name="T42" fmla="*/ 3 w 34"/>
                <a:gd name="T43" fmla="*/ 18 h 56"/>
                <a:gd name="T44" fmla="*/ 0 w 34"/>
                <a:gd name="T45" fmla="*/ 20 h 56"/>
                <a:gd name="T46" fmla="*/ 1 w 34"/>
                <a:gd name="T47" fmla="*/ 20 h 56"/>
                <a:gd name="T48" fmla="*/ 5 w 34"/>
                <a:gd name="T49" fmla="*/ 23 h 56"/>
                <a:gd name="T50" fmla="*/ 5 w 34"/>
                <a:gd name="T51" fmla="*/ 24 h 56"/>
                <a:gd name="T52" fmla="*/ 6 w 34"/>
                <a:gd name="T53" fmla="*/ 24 h 56"/>
                <a:gd name="T54" fmla="*/ 9 w 34"/>
                <a:gd name="T55" fmla="*/ 25 h 56"/>
                <a:gd name="T56" fmla="*/ 10 w 34"/>
                <a:gd name="T57" fmla="*/ 26 h 56"/>
                <a:gd name="T58" fmla="*/ 11 w 34"/>
                <a:gd name="T59" fmla="*/ 27 h 56"/>
                <a:gd name="T60" fmla="*/ 12 w 34"/>
                <a:gd name="T61" fmla="*/ 31 h 56"/>
                <a:gd name="T62" fmla="*/ 12 w 34"/>
                <a:gd name="T63" fmla="*/ 31 h 56"/>
                <a:gd name="T64" fmla="*/ 13 w 34"/>
                <a:gd name="T65" fmla="*/ 32 h 56"/>
                <a:gd name="T66" fmla="*/ 14 w 34"/>
                <a:gd name="T67" fmla="*/ 34 h 56"/>
                <a:gd name="T68" fmla="*/ 14 w 34"/>
                <a:gd name="T69" fmla="*/ 39 h 56"/>
                <a:gd name="T70" fmla="*/ 14 w 34"/>
                <a:gd name="T71" fmla="*/ 47 h 56"/>
                <a:gd name="T72" fmla="*/ 14 w 34"/>
                <a:gd name="T73"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56">
                  <a:moveTo>
                    <a:pt x="14" y="51"/>
                  </a:moveTo>
                  <a:cubicBezTo>
                    <a:pt x="15" y="52"/>
                    <a:pt x="15" y="53"/>
                    <a:pt x="17" y="54"/>
                  </a:cubicBezTo>
                  <a:cubicBezTo>
                    <a:pt x="18" y="55"/>
                    <a:pt x="19" y="56"/>
                    <a:pt x="20" y="56"/>
                  </a:cubicBezTo>
                  <a:cubicBezTo>
                    <a:pt x="21" y="55"/>
                    <a:pt x="22" y="55"/>
                    <a:pt x="23" y="55"/>
                  </a:cubicBezTo>
                  <a:cubicBezTo>
                    <a:pt x="24" y="54"/>
                    <a:pt x="25" y="54"/>
                    <a:pt x="26" y="54"/>
                  </a:cubicBezTo>
                  <a:cubicBezTo>
                    <a:pt x="28" y="53"/>
                    <a:pt x="30" y="53"/>
                    <a:pt x="31" y="53"/>
                  </a:cubicBezTo>
                  <a:cubicBezTo>
                    <a:pt x="31" y="52"/>
                    <a:pt x="31" y="52"/>
                    <a:pt x="32" y="52"/>
                  </a:cubicBezTo>
                  <a:cubicBezTo>
                    <a:pt x="32" y="51"/>
                    <a:pt x="33" y="51"/>
                    <a:pt x="33" y="50"/>
                  </a:cubicBezTo>
                  <a:cubicBezTo>
                    <a:pt x="33" y="50"/>
                    <a:pt x="32" y="48"/>
                    <a:pt x="31" y="47"/>
                  </a:cubicBezTo>
                  <a:cubicBezTo>
                    <a:pt x="27" y="43"/>
                    <a:pt x="25" y="36"/>
                    <a:pt x="24" y="31"/>
                  </a:cubicBezTo>
                  <a:cubicBezTo>
                    <a:pt x="24" y="29"/>
                    <a:pt x="25" y="27"/>
                    <a:pt x="27" y="26"/>
                  </a:cubicBezTo>
                  <a:cubicBezTo>
                    <a:pt x="28" y="25"/>
                    <a:pt x="30" y="24"/>
                    <a:pt x="32" y="21"/>
                  </a:cubicBezTo>
                  <a:cubicBezTo>
                    <a:pt x="33" y="20"/>
                    <a:pt x="33" y="20"/>
                    <a:pt x="34" y="19"/>
                  </a:cubicBezTo>
                  <a:cubicBezTo>
                    <a:pt x="32" y="19"/>
                    <a:pt x="31" y="19"/>
                    <a:pt x="31" y="19"/>
                  </a:cubicBezTo>
                  <a:cubicBezTo>
                    <a:pt x="31" y="19"/>
                    <a:pt x="30" y="15"/>
                    <a:pt x="26" y="14"/>
                  </a:cubicBezTo>
                  <a:cubicBezTo>
                    <a:pt x="22" y="12"/>
                    <a:pt x="28" y="15"/>
                    <a:pt x="20" y="8"/>
                  </a:cubicBezTo>
                  <a:cubicBezTo>
                    <a:pt x="13" y="0"/>
                    <a:pt x="20" y="0"/>
                    <a:pt x="13" y="0"/>
                  </a:cubicBezTo>
                  <a:cubicBezTo>
                    <a:pt x="13" y="2"/>
                    <a:pt x="12" y="3"/>
                    <a:pt x="11" y="4"/>
                  </a:cubicBezTo>
                  <a:cubicBezTo>
                    <a:pt x="10" y="5"/>
                    <a:pt x="8" y="6"/>
                    <a:pt x="8" y="6"/>
                  </a:cubicBezTo>
                  <a:cubicBezTo>
                    <a:pt x="7" y="7"/>
                    <a:pt x="6" y="8"/>
                    <a:pt x="6" y="8"/>
                  </a:cubicBezTo>
                  <a:cubicBezTo>
                    <a:pt x="7" y="9"/>
                    <a:pt x="7" y="10"/>
                    <a:pt x="7" y="11"/>
                  </a:cubicBezTo>
                  <a:cubicBezTo>
                    <a:pt x="7" y="15"/>
                    <a:pt x="5" y="16"/>
                    <a:pt x="3" y="18"/>
                  </a:cubicBezTo>
                  <a:cubicBezTo>
                    <a:pt x="2" y="19"/>
                    <a:pt x="1" y="20"/>
                    <a:pt x="0" y="20"/>
                  </a:cubicBezTo>
                  <a:cubicBezTo>
                    <a:pt x="1" y="20"/>
                    <a:pt x="1" y="20"/>
                    <a:pt x="1" y="20"/>
                  </a:cubicBezTo>
                  <a:cubicBezTo>
                    <a:pt x="2" y="21"/>
                    <a:pt x="3" y="22"/>
                    <a:pt x="5" y="23"/>
                  </a:cubicBezTo>
                  <a:cubicBezTo>
                    <a:pt x="5" y="24"/>
                    <a:pt x="5" y="24"/>
                    <a:pt x="5" y="24"/>
                  </a:cubicBezTo>
                  <a:cubicBezTo>
                    <a:pt x="6" y="24"/>
                    <a:pt x="6" y="24"/>
                    <a:pt x="6" y="24"/>
                  </a:cubicBezTo>
                  <a:cubicBezTo>
                    <a:pt x="7" y="24"/>
                    <a:pt x="8" y="24"/>
                    <a:pt x="9" y="25"/>
                  </a:cubicBezTo>
                  <a:cubicBezTo>
                    <a:pt x="10" y="25"/>
                    <a:pt x="10" y="26"/>
                    <a:pt x="10" y="26"/>
                  </a:cubicBezTo>
                  <a:cubicBezTo>
                    <a:pt x="11" y="27"/>
                    <a:pt x="10" y="27"/>
                    <a:pt x="11" y="27"/>
                  </a:cubicBezTo>
                  <a:cubicBezTo>
                    <a:pt x="12" y="28"/>
                    <a:pt x="12" y="30"/>
                    <a:pt x="12" y="31"/>
                  </a:cubicBezTo>
                  <a:cubicBezTo>
                    <a:pt x="12" y="31"/>
                    <a:pt x="12" y="31"/>
                    <a:pt x="12" y="31"/>
                  </a:cubicBezTo>
                  <a:cubicBezTo>
                    <a:pt x="12" y="31"/>
                    <a:pt x="12" y="31"/>
                    <a:pt x="13" y="32"/>
                  </a:cubicBezTo>
                  <a:cubicBezTo>
                    <a:pt x="13" y="32"/>
                    <a:pt x="13" y="33"/>
                    <a:pt x="14" y="34"/>
                  </a:cubicBezTo>
                  <a:cubicBezTo>
                    <a:pt x="14" y="35"/>
                    <a:pt x="14" y="37"/>
                    <a:pt x="14" y="39"/>
                  </a:cubicBezTo>
                  <a:cubicBezTo>
                    <a:pt x="14" y="42"/>
                    <a:pt x="14" y="44"/>
                    <a:pt x="14" y="47"/>
                  </a:cubicBezTo>
                  <a:cubicBezTo>
                    <a:pt x="14" y="48"/>
                    <a:pt x="14" y="49"/>
                    <a:pt x="14" y="5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1" name="Freeform 151"/>
            <p:cNvSpPr/>
            <p:nvPr/>
          </p:nvSpPr>
          <p:spPr bwMode="auto">
            <a:xfrm>
              <a:off x="4883150" y="3778251"/>
              <a:ext cx="250825" cy="96838"/>
            </a:xfrm>
            <a:custGeom>
              <a:avLst/>
              <a:gdLst>
                <a:gd name="T0" fmla="*/ 84 w 87"/>
                <a:gd name="T1" fmla="*/ 30 h 34"/>
                <a:gd name="T2" fmla="*/ 80 w 87"/>
                <a:gd name="T3" fmla="*/ 21 h 34"/>
                <a:gd name="T4" fmla="*/ 59 w 87"/>
                <a:gd name="T5" fmla="*/ 13 h 34"/>
                <a:gd name="T6" fmla="*/ 46 w 87"/>
                <a:gd name="T7" fmla="*/ 5 h 34"/>
                <a:gd name="T8" fmla="*/ 29 w 87"/>
                <a:gd name="T9" fmla="*/ 0 h 34"/>
                <a:gd name="T10" fmla="*/ 9 w 87"/>
                <a:gd name="T11" fmla="*/ 4 h 34"/>
                <a:gd name="T12" fmla="*/ 0 w 87"/>
                <a:gd name="T13" fmla="*/ 12 h 34"/>
                <a:gd name="T14" fmla="*/ 14 w 87"/>
                <a:gd name="T15" fmla="*/ 8 h 34"/>
                <a:gd name="T16" fmla="*/ 23 w 87"/>
                <a:gd name="T17" fmla="*/ 6 h 34"/>
                <a:gd name="T18" fmla="*/ 25 w 87"/>
                <a:gd name="T19" fmla="*/ 9 h 34"/>
                <a:gd name="T20" fmla="*/ 35 w 87"/>
                <a:gd name="T21" fmla="*/ 11 h 34"/>
                <a:gd name="T22" fmla="*/ 49 w 87"/>
                <a:gd name="T23" fmla="*/ 15 h 34"/>
                <a:gd name="T24" fmla="*/ 53 w 87"/>
                <a:gd name="T25" fmla="*/ 21 h 34"/>
                <a:gd name="T26" fmla="*/ 62 w 87"/>
                <a:gd name="T27" fmla="*/ 23 h 34"/>
                <a:gd name="T28" fmla="*/ 62 w 87"/>
                <a:gd name="T29" fmla="*/ 28 h 34"/>
                <a:gd name="T30" fmla="*/ 71 w 87"/>
                <a:gd name="T31" fmla="*/ 30 h 34"/>
                <a:gd name="T32" fmla="*/ 84 w 87"/>
                <a:gd name="T3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4">
                  <a:moveTo>
                    <a:pt x="84" y="30"/>
                  </a:moveTo>
                  <a:cubicBezTo>
                    <a:pt x="87" y="27"/>
                    <a:pt x="87" y="24"/>
                    <a:pt x="80" y="21"/>
                  </a:cubicBezTo>
                  <a:cubicBezTo>
                    <a:pt x="72" y="18"/>
                    <a:pt x="67" y="18"/>
                    <a:pt x="59" y="13"/>
                  </a:cubicBezTo>
                  <a:cubicBezTo>
                    <a:pt x="52" y="8"/>
                    <a:pt x="50" y="7"/>
                    <a:pt x="46" y="5"/>
                  </a:cubicBezTo>
                  <a:cubicBezTo>
                    <a:pt x="42" y="4"/>
                    <a:pt x="34" y="1"/>
                    <a:pt x="29" y="0"/>
                  </a:cubicBezTo>
                  <a:cubicBezTo>
                    <a:pt x="25" y="0"/>
                    <a:pt x="16" y="2"/>
                    <a:pt x="9" y="4"/>
                  </a:cubicBezTo>
                  <a:cubicBezTo>
                    <a:pt x="3" y="5"/>
                    <a:pt x="0" y="12"/>
                    <a:pt x="0" y="12"/>
                  </a:cubicBezTo>
                  <a:cubicBezTo>
                    <a:pt x="6" y="13"/>
                    <a:pt x="10" y="9"/>
                    <a:pt x="14" y="8"/>
                  </a:cubicBezTo>
                  <a:cubicBezTo>
                    <a:pt x="19" y="7"/>
                    <a:pt x="21" y="5"/>
                    <a:pt x="23" y="6"/>
                  </a:cubicBezTo>
                  <a:cubicBezTo>
                    <a:pt x="26" y="6"/>
                    <a:pt x="22" y="8"/>
                    <a:pt x="25" y="9"/>
                  </a:cubicBezTo>
                  <a:cubicBezTo>
                    <a:pt x="28" y="10"/>
                    <a:pt x="29" y="10"/>
                    <a:pt x="35" y="11"/>
                  </a:cubicBezTo>
                  <a:cubicBezTo>
                    <a:pt x="41" y="12"/>
                    <a:pt x="48" y="14"/>
                    <a:pt x="49" y="15"/>
                  </a:cubicBezTo>
                  <a:cubicBezTo>
                    <a:pt x="50" y="15"/>
                    <a:pt x="52" y="20"/>
                    <a:pt x="53" y="21"/>
                  </a:cubicBezTo>
                  <a:cubicBezTo>
                    <a:pt x="54" y="22"/>
                    <a:pt x="59" y="22"/>
                    <a:pt x="62" y="23"/>
                  </a:cubicBezTo>
                  <a:cubicBezTo>
                    <a:pt x="64" y="24"/>
                    <a:pt x="64" y="26"/>
                    <a:pt x="62" y="28"/>
                  </a:cubicBezTo>
                  <a:cubicBezTo>
                    <a:pt x="61" y="30"/>
                    <a:pt x="67" y="30"/>
                    <a:pt x="71" y="30"/>
                  </a:cubicBezTo>
                  <a:cubicBezTo>
                    <a:pt x="76" y="30"/>
                    <a:pt x="82" y="34"/>
                    <a:pt x="84" y="3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2" name="Freeform 152"/>
            <p:cNvSpPr/>
            <p:nvPr/>
          </p:nvSpPr>
          <p:spPr bwMode="auto">
            <a:xfrm>
              <a:off x="5473700" y="5213351"/>
              <a:ext cx="103188" cy="141288"/>
            </a:xfrm>
            <a:custGeom>
              <a:avLst/>
              <a:gdLst>
                <a:gd name="T0" fmla="*/ 31 w 36"/>
                <a:gd name="T1" fmla="*/ 22 h 49"/>
                <a:gd name="T2" fmla="*/ 29 w 36"/>
                <a:gd name="T3" fmla="*/ 15 h 49"/>
                <a:gd name="T4" fmla="*/ 20 w 36"/>
                <a:gd name="T5" fmla="*/ 6 h 49"/>
                <a:gd name="T6" fmla="*/ 20 w 36"/>
                <a:gd name="T7" fmla="*/ 5 h 49"/>
                <a:gd name="T8" fmla="*/ 19 w 36"/>
                <a:gd name="T9" fmla="*/ 4 h 49"/>
                <a:gd name="T10" fmla="*/ 17 w 36"/>
                <a:gd name="T11" fmla="*/ 0 h 49"/>
                <a:gd name="T12" fmla="*/ 17 w 36"/>
                <a:gd name="T13" fmla="*/ 0 h 49"/>
                <a:gd name="T14" fmla="*/ 0 w 36"/>
                <a:gd name="T15" fmla="*/ 46 h 49"/>
                <a:gd name="T16" fmla="*/ 24 w 36"/>
                <a:gd name="T17" fmla="*/ 38 h 49"/>
                <a:gd name="T18" fmla="*/ 31 w 36"/>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9">
                  <a:moveTo>
                    <a:pt x="31" y="22"/>
                  </a:moveTo>
                  <a:cubicBezTo>
                    <a:pt x="27" y="20"/>
                    <a:pt x="29" y="18"/>
                    <a:pt x="29" y="15"/>
                  </a:cubicBezTo>
                  <a:cubicBezTo>
                    <a:pt x="28" y="13"/>
                    <a:pt x="21" y="10"/>
                    <a:pt x="20" y="6"/>
                  </a:cubicBezTo>
                  <a:cubicBezTo>
                    <a:pt x="20" y="5"/>
                    <a:pt x="20" y="5"/>
                    <a:pt x="20" y="5"/>
                  </a:cubicBezTo>
                  <a:cubicBezTo>
                    <a:pt x="20" y="5"/>
                    <a:pt x="19" y="5"/>
                    <a:pt x="19" y="4"/>
                  </a:cubicBezTo>
                  <a:cubicBezTo>
                    <a:pt x="19" y="4"/>
                    <a:pt x="18" y="2"/>
                    <a:pt x="17" y="0"/>
                  </a:cubicBezTo>
                  <a:cubicBezTo>
                    <a:pt x="17" y="0"/>
                    <a:pt x="17" y="0"/>
                    <a:pt x="17" y="0"/>
                  </a:cubicBezTo>
                  <a:cubicBezTo>
                    <a:pt x="12" y="13"/>
                    <a:pt x="6" y="29"/>
                    <a:pt x="0" y="46"/>
                  </a:cubicBezTo>
                  <a:cubicBezTo>
                    <a:pt x="10" y="47"/>
                    <a:pt x="17" y="49"/>
                    <a:pt x="24" y="38"/>
                  </a:cubicBezTo>
                  <a:cubicBezTo>
                    <a:pt x="32" y="26"/>
                    <a:pt x="36" y="24"/>
                    <a:pt x="31" y="2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3" name="Freeform 153"/>
            <p:cNvSpPr/>
            <p:nvPr/>
          </p:nvSpPr>
          <p:spPr bwMode="auto">
            <a:xfrm>
              <a:off x="5170488" y="4065588"/>
              <a:ext cx="325438" cy="263525"/>
            </a:xfrm>
            <a:custGeom>
              <a:avLst/>
              <a:gdLst>
                <a:gd name="T0" fmla="*/ 79 w 113"/>
                <a:gd name="T1" fmla="*/ 65 h 91"/>
                <a:gd name="T2" fmla="*/ 85 w 113"/>
                <a:gd name="T3" fmla="*/ 66 h 91"/>
                <a:gd name="T4" fmla="*/ 91 w 113"/>
                <a:gd name="T5" fmla="*/ 63 h 91"/>
                <a:gd name="T6" fmla="*/ 101 w 113"/>
                <a:gd name="T7" fmla="*/ 56 h 91"/>
                <a:gd name="T8" fmla="*/ 97 w 113"/>
                <a:gd name="T9" fmla="*/ 54 h 91"/>
                <a:gd name="T10" fmla="*/ 97 w 113"/>
                <a:gd name="T11" fmla="*/ 46 h 91"/>
                <a:gd name="T12" fmla="*/ 102 w 113"/>
                <a:gd name="T13" fmla="*/ 41 h 91"/>
                <a:gd name="T14" fmla="*/ 101 w 113"/>
                <a:gd name="T15" fmla="*/ 38 h 91"/>
                <a:gd name="T16" fmla="*/ 104 w 113"/>
                <a:gd name="T17" fmla="*/ 33 h 91"/>
                <a:gd name="T18" fmla="*/ 108 w 113"/>
                <a:gd name="T19" fmla="*/ 30 h 91"/>
                <a:gd name="T20" fmla="*/ 100 w 113"/>
                <a:gd name="T21" fmla="*/ 21 h 91"/>
                <a:gd name="T22" fmla="*/ 74 w 113"/>
                <a:gd name="T23" fmla="*/ 12 h 91"/>
                <a:gd name="T24" fmla="*/ 54 w 113"/>
                <a:gd name="T25" fmla="*/ 10 h 91"/>
                <a:gd name="T26" fmla="*/ 29 w 113"/>
                <a:gd name="T27" fmla="*/ 4 h 91"/>
                <a:gd name="T28" fmla="*/ 15 w 113"/>
                <a:gd name="T29" fmla="*/ 23 h 91"/>
                <a:gd name="T30" fmla="*/ 10 w 113"/>
                <a:gd name="T31" fmla="*/ 5 h 91"/>
                <a:gd name="T32" fmla="*/ 4 w 113"/>
                <a:gd name="T33" fmla="*/ 14 h 91"/>
                <a:gd name="T34" fmla="*/ 6 w 113"/>
                <a:gd name="T35" fmla="*/ 26 h 91"/>
                <a:gd name="T36" fmla="*/ 7 w 113"/>
                <a:gd name="T37" fmla="*/ 36 h 91"/>
                <a:gd name="T38" fmla="*/ 17 w 113"/>
                <a:gd name="T39" fmla="*/ 37 h 91"/>
                <a:gd name="T40" fmla="*/ 25 w 113"/>
                <a:gd name="T41" fmla="*/ 38 h 91"/>
                <a:gd name="T42" fmla="*/ 32 w 113"/>
                <a:gd name="T43" fmla="*/ 44 h 91"/>
                <a:gd name="T44" fmla="*/ 40 w 113"/>
                <a:gd name="T45" fmla="*/ 45 h 91"/>
                <a:gd name="T46" fmla="*/ 46 w 113"/>
                <a:gd name="T47" fmla="*/ 46 h 91"/>
                <a:gd name="T48" fmla="*/ 47 w 113"/>
                <a:gd name="T49" fmla="*/ 49 h 91"/>
                <a:gd name="T50" fmla="*/ 44 w 113"/>
                <a:gd name="T51" fmla="*/ 58 h 91"/>
                <a:gd name="T52" fmla="*/ 50 w 113"/>
                <a:gd name="T53" fmla="*/ 71 h 91"/>
                <a:gd name="T54" fmla="*/ 51 w 113"/>
                <a:gd name="T55" fmla="*/ 75 h 91"/>
                <a:gd name="T56" fmla="*/ 52 w 113"/>
                <a:gd name="T57" fmla="*/ 80 h 91"/>
                <a:gd name="T58" fmla="*/ 51 w 113"/>
                <a:gd name="T59" fmla="*/ 82 h 91"/>
                <a:gd name="T60" fmla="*/ 53 w 113"/>
                <a:gd name="T61" fmla="*/ 86 h 91"/>
                <a:gd name="T62" fmla="*/ 55 w 113"/>
                <a:gd name="T63" fmla="*/ 90 h 91"/>
                <a:gd name="T64" fmla="*/ 69 w 113"/>
                <a:gd name="T65" fmla="*/ 88 h 91"/>
                <a:gd name="T66" fmla="*/ 78 w 113"/>
                <a:gd name="T67" fmla="*/ 81 h 91"/>
                <a:gd name="T68" fmla="*/ 71 w 113"/>
                <a:gd name="T69" fmla="*/ 74 h 91"/>
                <a:gd name="T70" fmla="*/ 70 w 113"/>
                <a:gd name="T71" fmla="*/ 6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91">
                  <a:moveTo>
                    <a:pt x="72" y="63"/>
                  </a:moveTo>
                  <a:cubicBezTo>
                    <a:pt x="74" y="63"/>
                    <a:pt x="77" y="64"/>
                    <a:pt x="79" y="65"/>
                  </a:cubicBezTo>
                  <a:cubicBezTo>
                    <a:pt x="80" y="66"/>
                    <a:pt x="82" y="66"/>
                    <a:pt x="83" y="67"/>
                  </a:cubicBezTo>
                  <a:cubicBezTo>
                    <a:pt x="83" y="67"/>
                    <a:pt x="85" y="67"/>
                    <a:pt x="85" y="66"/>
                  </a:cubicBezTo>
                  <a:cubicBezTo>
                    <a:pt x="86" y="65"/>
                    <a:pt x="87" y="65"/>
                    <a:pt x="88" y="65"/>
                  </a:cubicBezTo>
                  <a:cubicBezTo>
                    <a:pt x="89" y="64"/>
                    <a:pt x="90" y="64"/>
                    <a:pt x="91" y="63"/>
                  </a:cubicBezTo>
                  <a:cubicBezTo>
                    <a:pt x="94" y="62"/>
                    <a:pt x="97" y="61"/>
                    <a:pt x="99" y="58"/>
                  </a:cubicBezTo>
                  <a:cubicBezTo>
                    <a:pt x="100" y="58"/>
                    <a:pt x="101" y="57"/>
                    <a:pt x="101" y="56"/>
                  </a:cubicBezTo>
                  <a:cubicBezTo>
                    <a:pt x="101" y="56"/>
                    <a:pt x="101" y="56"/>
                    <a:pt x="101" y="56"/>
                  </a:cubicBezTo>
                  <a:cubicBezTo>
                    <a:pt x="100" y="56"/>
                    <a:pt x="99" y="55"/>
                    <a:pt x="97" y="54"/>
                  </a:cubicBezTo>
                  <a:cubicBezTo>
                    <a:pt x="96" y="53"/>
                    <a:pt x="95" y="52"/>
                    <a:pt x="95" y="50"/>
                  </a:cubicBezTo>
                  <a:cubicBezTo>
                    <a:pt x="95" y="48"/>
                    <a:pt x="97" y="47"/>
                    <a:pt x="97" y="46"/>
                  </a:cubicBezTo>
                  <a:cubicBezTo>
                    <a:pt x="98" y="46"/>
                    <a:pt x="99" y="45"/>
                    <a:pt x="100" y="44"/>
                  </a:cubicBezTo>
                  <a:cubicBezTo>
                    <a:pt x="101" y="43"/>
                    <a:pt x="102" y="42"/>
                    <a:pt x="102" y="41"/>
                  </a:cubicBezTo>
                  <a:cubicBezTo>
                    <a:pt x="102" y="41"/>
                    <a:pt x="102" y="41"/>
                    <a:pt x="102" y="41"/>
                  </a:cubicBezTo>
                  <a:cubicBezTo>
                    <a:pt x="101" y="41"/>
                    <a:pt x="101" y="40"/>
                    <a:pt x="101" y="38"/>
                  </a:cubicBezTo>
                  <a:cubicBezTo>
                    <a:pt x="101" y="37"/>
                    <a:pt x="102" y="36"/>
                    <a:pt x="102" y="35"/>
                  </a:cubicBezTo>
                  <a:cubicBezTo>
                    <a:pt x="103" y="34"/>
                    <a:pt x="104" y="33"/>
                    <a:pt x="104" y="33"/>
                  </a:cubicBezTo>
                  <a:cubicBezTo>
                    <a:pt x="105" y="32"/>
                    <a:pt x="106" y="31"/>
                    <a:pt x="107" y="30"/>
                  </a:cubicBezTo>
                  <a:cubicBezTo>
                    <a:pt x="107" y="30"/>
                    <a:pt x="108" y="30"/>
                    <a:pt x="108" y="30"/>
                  </a:cubicBezTo>
                  <a:cubicBezTo>
                    <a:pt x="103" y="29"/>
                    <a:pt x="100" y="27"/>
                    <a:pt x="100" y="27"/>
                  </a:cubicBezTo>
                  <a:cubicBezTo>
                    <a:pt x="100" y="27"/>
                    <a:pt x="113" y="27"/>
                    <a:pt x="100" y="21"/>
                  </a:cubicBezTo>
                  <a:cubicBezTo>
                    <a:pt x="88" y="14"/>
                    <a:pt x="87" y="14"/>
                    <a:pt x="87" y="13"/>
                  </a:cubicBezTo>
                  <a:cubicBezTo>
                    <a:pt x="87" y="12"/>
                    <a:pt x="81" y="11"/>
                    <a:pt x="74" y="12"/>
                  </a:cubicBezTo>
                  <a:cubicBezTo>
                    <a:pt x="67" y="14"/>
                    <a:pt x="67" y="17"/>
                    <a:pt x="63" y="14"/>
                  </a:cubicBezTo>
                  <a:cubicBezTo>
                    <a:pt x="58" y="11"/>
                    <a:pt x="59" y="9"/>
                    <a:pt x="54" y="10"/>
                  </a:cubicBezTo>
                  <a:cubicBezTo>
                    <a:pt x="49" y="12"/>
                    <a:pt x="44" y="13"/>
                    <a:pt x="43" y="11"/>
                  </a:cubicBezTo>
                  <a:cubicBezTo>
                    <a:pt x="43" y="10"/>
                    <a:pt x="41" y="1"/>
                    <a:pt x="29" y="4"/>
                  </a:cubicBezTo>
                  <a:cubicBezTo>
                    <a:pt x="18" y="7"/>
                    <a:pt x="18" y="0"/>
                    <a:pt x="15" y="7"/>
                  </a:cubicBezTo>
                  <a:cubicBezTo>
                    <a:pt x="13" y="13"/>
                    <a:pt x="21" y="24"/>
                    <a:pt x="15" y="23"/>
                  </a:cubicBezTo>
                  <a:cubicBezTo>
                    <a:pt x="10" y="21"/>
                    <a:pt x="3" y="17"/>
                    <a:pt x="8" y="14"/>
                  </a:cubicBezTo>
                  <a:cubicBezTo>
                    <a:pt x="13" y="10"/>
                    <a:pt x="9" y="9"/>
                    <a:pt x="10" y="5"/>
                  </a:cubicBezTo>
                  <a:cubicBezTo>
                    <a:pt x="10" y="5"/>
                    <a:pt x="10" y="4"/>
                    <a:pt x="11" y="4"/>
                  </a:cubicBezTo>
                  <a:cubicBezTo>
                    <a:pt x="9" y="6"/>
                    <a:pt x="6" y="9"/>
                    <a:pt x="4" y="14"/>
                  </a:cubicBezTo>
                  <a:cubicBezTo>
                    <a:pt x="2" y="18"/>
                    <a:pt x="0" y="21"/>
                    <a:pt x="0" y="22"/>
                  </a:cubicBezTo>
                  <a:cubicBezTo>
                    <a:pt x="3" y="23"/>
                    <a:pt x="5" y="24"/>
                    <a:pt x="6" y="26"/>
                  </a:cubicBezTo>
                  <a:cubicBezTo>
                    <a:pt x="7" y="29"/>
                    <a:pt x="8" y="31"/>
                    <a:pt x="8" y="33"/>
                  </a:cubicBezTo>
                  <a:cubicBezTo>
                    <a:pt x="8" y="35"/>
                    <a:pt x="7" y="36"/>
                    <a:pt x="7" y="36"/>
                  </a:cubicBezTo>
                  <a:cubicBezTo>
                    <a:pt x="8" y="37"/>
                    <a:pt x="9" y="37"/>
                    <a:pt x="11" y="37"/>
                  </a:cubicBezTo>
                  <a:cubicBezTo>
                    <a:pt x="14" y="37"/>
                    <a:pt x="16" y="37"/>
                    <a:pt x="17" y="37"/>
                  </a:cubicBezTo>
                  <a:cubicBezTo>
                    <a:pt x="20" y="37"/>
                    <a:pt x="21" y="37"/>
                    <a:pt x="23" y="37"/>
                  </a:cubicBezTo>
                  <a:cubicBezTo>
                    <a:pt x="23" y="37"/>
                    <a:pt x="24" y="37"/>
                    <a:pt x="25" y="38"/>
                  </a:cubicBezTo>
                  <a:cubicBezTo>
                    <a:pt x="26" y="38"/>
                    <a:pt x="27" y="39"/>
                    <a:pt x="28" y="40"/>
                  </a:cubicBezTo>
                  <a:cubicBezTo>
                    <a:pt x="30" y="42"/>
                    <a:pt x="31" y="43"/>
                    <a:pt x="32" y="44"/>
                  </a:cubicBezTo>
                  <a:cubicBezTo>
                    <a:pt x="33" y="45"/>
                    <a:pt x="34" y="46"/>
                    <a:pt x="37" y="46"/>
                  </a:cubicBezTo>
                  <a:cubicBezTo>
                    <a:pt x="38" y="46"/>
                    <a:pt x="39" y="46"/>
                    <a:pt x="40" y="45"/>
                  </a:cubicBezTo>
                  <a:cubicBezTo>
                    <a:pt x="41" y="45"/>
                    <a:pt x="41" y="45"/>
                    <a:pt x="43" y="45"/>
                  </a:cubicBezTo>
                  <a:cubicBezTo>
                    <a:pt x="44" y="45"/>
                    <a:pt x="45" y="45"/>
                    <a:pt x="46" y="46"/>
                  </a:cubicBezTo>
                  <a:cubicBezTo>
                    <a:pt x="46" y="46"/>
                    <a:pt x="46" y="47"/>
                    <a:pt x="47" y="47"/>
                  </a:cubicBezTo>
                  <a:cubicBezTo>
                    <a:pt x="47" y="48"/>
                    <a:pt x="47" y="49"/>
                    <a:pt x="47" y="49"/>
                  </a:cubicBezTo>
                  <a:cubicBezTo>
                    <a:pt x="47" y="52"/>
                    <a:pt x="46" y="53"/>
                    <a:pt x="45" y="55"/>
                  </a:cubicBezTo>
                  <a:cubicBezTo>
                    <a:pt x="44" y="56"/>
                    <a:pt x="44" y="57"/>
                    <a:pt x="44" y="58"/>
                  </a:cubicBezTo>
                  <a:cubicBezTo>
                    <a:pt x="44" y="59"/>
                    <a:pt x="44" y="60"/>
                    <a:pt x="45" y="61"/>
                  </a:cubicBezTo>
                  <a:cubicBezTo>
                    <a:pt x="49" y="65"/>
                    <a:pt x="50" y="68"/>
                    <a:pt x="50" y="71"/>
                  </a:cubicBezTo>
                  <a:cubicBezTo>
                    <a:pt x="50" y="72"/>
                    <a:pt x="50" y="73"/>
                    <a:pt x="49" y="74"/>
                  </a:cubicBezTo>
                  <a:cubicBezTo>
                    <a:pt x="50" y="74"/>
                    <a:pt x="50" y="75"/>
                    <a:pt x="51" y="75"/>
                  </a:cubicBezTo>
                  <a:cubicBezTo>
                    <a:pt x="52" y="76"/>
                    <a:pt x="52" y="77"/>
                    <a:pt x="52" y="78"/>
                  </a:cubicBezTo>
                  <a:cubicBezTo>
                    <a:pt x="52" y="79"/>
                    <a:pt x="52" y="79"/>
                    <a:pt x="52" y="80"/>
                  </a:cubicBezTo>
                  <a:cubicBezTo>
                    <a:pt x="52" y="81"/>
                    <a:pt x="51" y="81"/>
                    <a:pt x="51" y="82"/>
                  </a:cubicBezTo>
                  <a:cubicBezTo>
                    <a:pt x="51" y="82"/>
                    <a:pt x="51" y="82"/>
                    <a:pt x="51" y="82"/>
                  </a:cubicBezTo>
                  <a:cubicBezTo>
                    <a:pt x="52" y="83"/>
                    <a:pt x="52" y="83"/>
                    <a:pt x="52" y="83"/>
                  </a:cubicBezTo>
                  <a:cubicBezTo>
                    <a:pt x="52" y="83"/>
                    <a:pt x="52" y="84"/>
                    <a:pt x="53" y="86"/>
                  </a:cubicBezTo>
                  <a:cubicBezTo>
                    <a:pt x="53" y="87"/>
                    <a:pt x="53" y="88"/>
                    <a:pt x="53" y="90"/>
                  </a:cubicBezTo>
                  <a:cubicBezTo>
                    <a:pt x="54" y="90"/>
                    <a:pt x="54" y="90"/>
                    <a:pt x="55" y="90"/>
                  </a:cubicBezTo>
                  <a:cubicBezTo>
                    <a:pt x="56" y="90"/>
                    <a:pt x="59" y="91"/>
                    <a:pt x="63" y="91"/>
                  </a:cubicBezTo>
                  <a:cubicBezTo>
                    <a:pt x="67" y="91"/>
                    <a:pt x="67" y="90"/>
                    <a:pt x="69" y="88"/>
                  </a:cubicBezTo>
                  <a:cubicBezTo>
                    <a:pt x="70" y="86"/>
                    <a:pt x="73" y="83"/>
                    <a:pt x="77" y="81"/>
                  </a:cubicBezTo>
                  <a:cubicBezTo>
                    <a:pt x="77" y="81"/>
                    <a:pt x="78" y="81"/>
                    <a:pt x="78" y="81"/>
                  </a:cubicBezTo>
                  <a:cubicBezTo>
                    <a:pt x="77" y="80"/>
                    <a:pt x="76" y="80"/>
                    <a:pt x="75" y="79"/>
                  </a:cubicBezTo>
                  <a:cubicBezTo>
                    <a:pt x="73" y="78"/>
                    <a:pt x="72" y="76"/>
                    <a:pt x="71" y="74"/>
                  </a:cubicBezTo>
                  <a:cubicBezTo>
                    <a:pt x="70" y="71"/>
                    <a:pt x="68" y="69"/>
                    <a:pt x="68" y="66"/>
                  </a:cubicBezTo>
                  <a:cubicBezTo>
                    <a:pt x="68" y="65"/>
                    <a:pt x="69" y="64"/>
                    <a:pt x="70" y="63"/>
                  </a:cubicBezTo>
                  <a:cubicBezTo>
                    <a:pt x="71" y="63"/>
                    <a:pt x="72" y="63"/>
                    <a:pt x="72" y="6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4" name="Freeform 154"/>
            <p:cNvSpPr/>
            <p:nvPr/>
          </p:nvSpPr>
          <p:spPr bwMode="auto">
            <a:xfrm>
              <a:off x="5541963" y="4206876"/>
              <a:ext cx="80963" cy="95250"/>
            </a:xfrm>
            <a:custGeom>
              <a:avLst/>
              <a:gdLst>
                <a:gd name="T0" fmla="*/ 27 w 28"/>
                <a:gd name="T1" fmla="*/ 3 h 33"/>
                <a:gd name="T2" fmla="*/ 28 w 28"/>
                <a:gd name="T3" fmla="*/ 1 h 33"/>
                <a:gd name="T4" fmla="*/ 16 w 28"/>
                <a:gd name="T5" fmla="*/ 1 h 33"/>
                <a:gd name="T6" fmla="*/ 10 w 28"/>
                <a:gd name="T7" fmla="*/ 1 h 33"/>
                <a:gd name="T8" fmla="*/ 7 w 28"/>
                <a:gd name="T9" fmla="*/ 5 h 33"/>
                <a:gd name="T10" fmla="*/ 1 w 28"/>
                <a:gd name="T11" fmla="*/ 10 h 33"/>
                <a:gd name="T12" fmla="*/ 0 w 28"/>
                <a:gd name="T13" fmla="*/ 12 h 33"/>
                <a:gd name="T14" fmla="*/ 5 w 28"/>
                <a:gd name="T15" fmla="*/ 25 h 33"/>
                <a:gd name="T16" fmla="*/ 8 w 28"/>
                <a:gd name="T17" fmla="*/ 31 h 33"/>
                <a:gd name="T18" fmla="*/ 8 w 28"/>
                <a:gd name="T19" fmla="*/ 33 h 33"/>
                <a:gd name="T20" fmla="*/ 11 w 28"/>
                <a:gd name="T21" fmla="*/ 33 h 33"/>
                <a:gd name="T22" fmla="*/ 11 w 28"/>
                <a:gd name="T23" fmla="*/ 33 h 33"/>
                <a:gd name="T24" fmla="*/ 11 w 28"/>
                <a:gd name="T25" fmla="*/ 33 h 33"/>
                <a:gd name="T26" fmla="*/ 15 w 28"/>
                <a:gd name="T27" fmla="*/ 29 h 33"/>
                <a:gd name="T28" fmla="*/ 20 w 28"/>
                <a:gd name="T29" fmla="*/ 26 h 33"/>
                <a:gd name="T30" fmla="*/ 23 w 28"/>
                <a:gd name="T31" fmla="*/ 27 h 33"/>
                <a:gd name="T32" fmla="*/ 25 w 28"/>
                <a:gd name="T33" fmla="*/ 28 h 33"/>
                <a:gd name="T34" fmla="*/ 27 w 28"/>
                <a:gd name="T35" fmla="*/ 26 h 33"/>
                <a:gd name="T36" fmla="*/ 27 w 28"/>
                <a:gd name="T37" fmla="*/ 26 h 33"/>
                <a:gd name="T38" fmla="*/ 26 w 28"/>
                <a:gd name="T39" fmla="*/ 23 h 33"/>
                <a:gd name="T40" fmla="*/ 26 w 28"/>
                <a:gd name="T41" fmla="*/ 23 h 33"/>
                <a:gd name="T42" fmla="*/ 25 w 28"/>
                <a:gd name="T43" fmla="*/ 22 h 33"/>
                <a:gd name="T44" fmla="*/ 25 w 28"/>
                <a:gd name="T45" fmla="*/ 20 h 33"/>
                <a:gd name="T46" fmla="*/ 25 w 28"/>
                <a:gd name="T47" fmla="*/ 16 h 33"/>
                <a:gd name="T48" fmla="*/ 24 w 28"/>
                <a:gd name="T49" fmla="*/ 11 h 33"/>
                <a:gd name="T50" fmla="*/ 25 w 28"/>
                <a:gd name="T51" fmla="*/ 7 h 33"/>
                <a:gd name="T52" fmla="*/ 27 w 28"/>
                <a:gd name="T5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33">
                  <a:moveTo>
                    <a:pt x="27" y="3"/>
                  </a:moveTo>
                  <a:cubicBezTo>
                    <a:pt x="28" y="2"/>
                    <a:pt x="28" y="2"/>
                    <a:pt x="28" y="1"/>
                  </a:cubicBezTo>
                  <a:cubicBezTo>
                    <a:pt x="18" y="0"/>
                    <a:pt x="22" y="1"/>
                    <a:pt x="16" y="1"/>
                  </a:cubicBezTo>
                  <a:cubicBezTo>
                    <a:pt x="14" y="1"/>
                    <a:pt x="12" y="1"/>
                    <a:pt x="10" y="1"/>
                  </a:cubicBezTo>
                  <a:cubicBezTo>
                    <a:pt x="9" y="2"/>
                    <a:pt x="8" y="4"/>
                    <a:pt x="7" y="5"/>
                  </a:cubicBezTo>
                  <a:cubicBezTo>
                    <a:pt x="4" y="8"/>
                    <a:pt x="2" y="10"/>
                    <a:pt x="1" y="10"/>
                  </a:cubicBezTo>
                  <a:cubicBezTo>
                    <a:pt x="0" y="11"/>
                    <a:pt x="0" y="11"/>
                    <a:pt x="0" y="12"/>
                  </a:cubicBezTo>
                  <a:cubicBezTo>
                    <a:pt x="0" y="15"/>
                    <a:pt x="3" y="22"/>
                    <a:pt x="5" y="25"/>
                  </a:cubicBezTo>
                  <a:cubicBezTo>
                    <a:pt x="7" y="27"/>
                    <a:pt x="9" y="29"/>
                    <a:pt x="8" y="31"/>
                  </a:cubicBezTo>
                  <a:cubicBezTo>
                    <a:pt x="8" y="32"/>
                    <a:pt x="8" y="32"/>
                    <a:pt x="8" y="33"/>
                  </a:cubicBezTo>
                  <a:cubicBezTo>
                    <a:pt x="9" y="33"/>
                    <a:pt x="10" y="33"/>
                    <a:pt x="11" y="33"/>
                  </a:cubicBezTo>
                  <a:cubicBezTo>
                    <a:pt x="11" y="33"/>
                    <a:pt x="11" y="33"/>
                    <a:pt x="11" y="33"/>
                  </a:cubicBezTo>
                  <a:cubicBezTo>
                    <a:pt x="11" y="33"/>
                    <a:pt x="11" y="33"/>
                    <a:pt x="11" y="33"/>
                  </a:cubicBezTo>
                  <a:cubicBezTo>
                    <a:pt x="12" y="32"/>
                    <a:pt x="13" y="31"/>
                    <a:pt x="15" y="29"/>
                  </a:cubicBezTo>
                  <a:cubicBezTo>
                    <a:pt x="17" y="27"/>
                    <a:pt x="18" y="26"/>
                    <a:pt x="20" y="26"/>
                  </a:cubicBezTo>
                  <a:cubicBezTo>
                    <a:pt x="22" y="26"/>
                    <a:pt x="23" y="27"/>
                    <a:pt x="23" y="27"/>
                  </a:cubicBezTo>
                  <a:cubicBezTo>
                    <a:pt x="24" y="28"/>
                    <a:pt x="24" y="28"/>
                    <a:pt x="25" y="28"/>
                  </a:cubicBezTo>
                  <a:cubicBezTo>
                    <a:pt x="26" y="27"/>
                    <a:pt x="26" y="27"/>
                    <a:pt x="27" y="26"/>
                  </a:cubicBezTo>
                  <a:cubicBezTo>
                    <a:pt x="27" y="26"/>
                    <a:pt x="27" y="26"/>
                    <a:pt x="27" y="26"/>
                  </a:cubicBezTo>
                  <a:cubicBezTo>
                    <a:pt x="27" y="25"/>
                    <a:pt x="27" y="24"/>
                    <a:pt x="26" y="23"/>
                  </a:cubicBezTo>
                  <a:cubicBezTo>
                    <a:pt x="26" y="23"/>
                    <a:pt x="26" y="23"/>
                    <a:pt x="26" y="23"/>
                  </a:cubicBezTo>
                  <a:cubicBezTo>
                    <a:pt x="26" y="23"/>
                    <a:pt x="26" y="22"/>
                    <a:pt x="25" y="22"/>
                  </a:cubicBezTo>
                  <a:cubicBezTo>
                    <a:pt x="25" y="21"/>
                    <a:pt x="25" y="21"/>
                    <a:pt x="25" y="20"/>
                  </a:cubicBezTo>
                  <a:cubicBezTo>
                    <a:pt x="25" y="19"/>
                    <a:pt x="25" y="18"/>
                    <a:pt x="25" y="16"/>
                  </a:cubicBezTo>
                  <a:cubicBezTo>
                    <a:pt x="25" y="13"/>
                    <a:pt x="24" y="12"/>
                    <a:pt x="24" y="11"/>
                  </a:cubicBezTo>
                  <a:cubicBezTo>
                    <a:pt x="24" y="10"/>
                    <a:pt x="25" y="9"/>
                    <a:pt x="25" y="7"/>
                  </a:cubicBezTo>
                  <a:cubicBezTo>
                    <a:pt x="26" y="4"/>
                    <a:pt x="27" y="3"/>
                    <a:pt x="27" y="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5" name="Freeform 155"/>
            <p:cNvSpPr/>
            <p:nvPr/>
          </p:nvSpPr>
          <p:spPr bwMode="auto">
            <a:xfrm>
              <a:off x="5121275" y="3856038"/>
              <a:ext cx="182563" cy="60325"/>
            </a:xfrm>
            <a:custGeom>
              <a:avLst/>
              <a:gdLst>
                <a:gd name="T0" fmla="*/ 3 w 63"/>
                <a:gd name="T1" fmla="*/ 18 h 21"/>
                <a:gd name="T2" fmla="*/ 18 w 63"/>
                <a:gd name="T3" fmla="*/ 19 h 21"/>
                <a:gd name="T4" fmla="*/ 37 w 63"/>
                <a:gd name="T5" fmla="*/ 19 h 21"/>
                <a:gd name="T6" fmla="*/ 50 w 63"/>
                <a:gd name="T7" fmla="*/ 17 h 21"/>
                <a:gd name="T8" fmla="*/ 57 w 63"/>
                <a:gd name="T9" fmla="*/ 13 h 21"/>
                <a:gd name="T10" fmla="*/ 39 w 63"/>
                <a:gd name="T11" fmla="*/ 3 h 21"/>
                <a:gd name="T12" fmla="*/ 26 w 63"/>
                <a:gd name="T13" fmla="*/ 3 h 21"/>
                <a:gd name="T14" fmla="*/ 17 w 63"/>
                <a:gd name="T15" fmla="*/ 2 h 21"/>
                <a:gd name="T16" fmla="*/ 17 w 63"/>
                <a:gd name="T17" fmla="*/ 8 h 21"/>
                <a:gd name="T18" fmla="*/ 19 w 63"/>
                <a:gd name="T19" fmla="*/ 14 h 21"/>
                <a:gd name="T20" fmla="*/ 9 w 63"/>
                <a:gd name="T21" fmla="*/ 14 h 21"/>
                <a:gd name="T22" fmla="*/ 3 w 63"/>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21">
                  <a:moveTo>
                    <a:pt x="3" y="18"/>
                  </a:moveTo>
                  <a:cubicBezTo>
                    <a:pt x="6" y="21"/>
                    <a:pt x="5" y="21"/>
                    <a:pt x="18" y="19"/>
                  </a:cubicBezTo>
                  <a:cubicBezTo>
                    <a:pt x="31" y="18"/>
                    <a:pt x="28" y="19"/>
                    <a:pt x="37" y="19"/>
                  </a:cubicBezTo>
                  <a:cubicBezTo>
                    <a:pt x="46" y="19"/>
                    <a:pt x="44" y="18"/>
                    <a:pt x="50" y="17"/>
                  </a:cubicBezTo>
                  <a:cubicBezTo>
                    <a:pt x="56" y="16"/>
                    <a:pt x="63" y="17"/>
                    <a:pt x="57" y="13"/>
                  </a:cubicBezTo>
                  <a:cubicBezTo>
                    <a:pt x="51" y="9"/>
                    <a:pt x="45" y="3"/>
                    <a:pt x="39" y="3"/>
                  </a:cubicBezTo>
                  <a:cubicBezTo>
                    <a:pt x="32" y="2"/>
                    <a:pt x="33" y="3"/>
                    <a:pt x="26" y="3"/>
                  </a:cubicBezTo>
                  <a:cubicBezTo>
                    <a:pt x="18" y="3"/>
                    <a:pt x="21" y="0"/>
                    <a:pt x="17" y="2"/>
                  </a:cubicBezTo>
                  <a:cubicBezTo>
                    <a:pt x="14" y="4"/>
                    <a:pt x="15" y="5"/>
                    <a:pt x="17" y="8"/>
                  </a:cubicBezTo>
                  <a:cubicBezTo>
                    <a:pt x="18" y="11"/>
                    <a:pt x="21" y="13"/>
                    <a:pt x="19" y="14"/>
                  </a:cubicBezTo>
                  <a:cubicBezTo>
                    <a:pt x="16" y="14"/>
                    <a:pt x="9" y="14"/>
                    <a:pt x="9" y="14"/>
                  </a:cubicBezTo>
                  <a:cubicBezTo>
                    <a:pt x="3" y="15"/>
                    <a:pt x="0" y="16"/>
                    <a:pt x="3" y="1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6" name="Freeform 156"/>
            <p:cNvSpPr/>
            <p:nvPr/>
          </p:nvSpPr>
          <p:spPr bwMode="auto">
            <a:xfrm>
              <a:off x="5303838" y="3895726"/>
              <a:ext cx="47625" cy="26988"/>
            </a:xfrm>
            <a:custGeom>
              <a:avLst/>
              <a:gdLst>
                <a:gd name="T0" fmla="*/ 3 w 17"/>
                <a:gd name="T1" fmla="*/ 3 h 9"/>
                <a:gd name="T2" fmla="*/ 15 w 17"/>
                <a:gd name="T3" fmla="*/ 6 h 9"/>
                <a:gd name="T4" fmla="*/ 13 w 17"/>
                <a:gd name="T5" fmla="*/ 1 h 9"/>
                <a:gd name="T6" fmla="*/ 3 w 17"/>
                <a:gd name="T7" fmla="*/ 3 h 9"/>
              </a:gdLst>
              <a:ahLst/>
              <a:cxnLst>
                <a:cxn ang="0">
                  <a:pos x="T0" y="T1"/>
                </a:cxn>
                <a:cxn ang="0">
                  <a:pos x="T2" y="T3"/>
                </a:cxn>
                <a:cxn ang="0">
                  <a:pos x="T4" y="T5"/>
                </a:cxn>
                <a:cxn ang="0">
                  <a:pos x="T6" y="T7"/>
                </a:cxn>
              </a:cxnLst>
              <a:rect l="0" t="0" r="r" b="b"/>
              <a:pathLst>
                <a:path w="17" h="9">
                  <a:moveTo>
                    <a:pt x="3" y="3"/>
                  </a:moveTo>
                  <a:cubicBezTo>
                    <a:pt x="7" y="5"/>
                    <a:pt x="12" y="9"/>
                    <a:pt x="15" y="6"/>
                  </a:cubicBezTo>
                  <a:cubicBezTo>
                    <a:pt x="17" y="4"/>
                    <a:pt x="13" y="1"/>
                    <a:pt x="13" y="1"/>
                  </a:cubicBezTo>
                  <a:cubicBezTo>
                    <a:pt x="3" y="1"/>
                    <a:pt x="0" y="0"/>
                    <a:pt x="3" y="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7" name="Freeform 157"/>
            <p:cNvSpPr/>
            <p:nvPr/>
          </p:nvSpPr>
          <p:spPr bwMode="auto">
            <a:xfrm>
              <a:off x="5251450" y="3048001"/>
              <a:ext cx="244475" cy="182563"/>
            </a:xfrm>
            <a:custGeom>
              <a:avLst/>
              <a:gdLst>
                <a:gd name="T0" fmla="*/ 19 w 85"/>
                <a:gd name="T1" fmla="*/ 37 h 63"/>
                <a:gd name="T2" fmla="*/ 21 w 85"/>
                <a:gd name="T3" fmla="*/ 40 h 63"/>
                <a:gd name="T4" fmla="*/ 22 w 85"/>
                <a:gd name="T5" fmla="*/ 41 h 63"/>
                <a:gd name="T6" fmla="*/ 22 w 85"/>
                <a:gd name="T7" fmla="*/ 41 h 63"/>
                <a:gd name="T8" fmla="*/ 22 w 85"/>
                <a:gd name="T9" fmla="*/ 41 h 63"/>
                <a:gd name="T10" fmla="*/ 24 w 85"/>
                <a:gd name="T11" fmla="*/ 45 h 63"/>
                <a:gd name="T12" fmla="*/ 27 w 85"/>
                <a:gd name="T13" fmla="*/ 44 h 63"/>
                <a:gd name="T14" fmla="*/ 31 w 85"/>
                <a:gd name="T15" fmla="*/ 44 h 63"/>
                <a:gd name="T16" fmla="*/ 43 w 85"/>
                <a:gd name="T17" fmla="*/ 40 h 63"/>
                <a:gd name="T18" fmla="*/ 36 w 85"/>
                <a:gd name="T19" fmla="*/ 48 h 63"/>
                <a:gd name="T20" fmla="*/ 31 w 85"/>
                <a:gd name="T21" fmla="*/ 61 h 63"/>
                <a:gd name="T22" fmla="*/ 40 w 85"/>
                <a:gd name="T23" fmla="*/ 60 h 63"/>
                <a:gd name="T24" fmla="*/ 46 w 85"/>
                <a:gd name="T25" fmla="*/ 52 h 63"/>
                <a:gd name="T26" fmla="*/ 54 w 85"/>
                <a:gd name="T27" fmla="*/ 50 h 63"/>
                <a:gd name="T28" fmla="*/ 70 w 85"/>
                <a:gd name="T29" fmla="*/ 43 h 63"/>
                <a:gd name="T30" fmla="*/ 72 w 85"/>
                <a:gd name="T31" fmla="*/ 39 h 63"/>
                <a:gd name="T32" fmla="*/ 79 w 85"/>
                <a:gd name="T33" fmla="*/ 39 h 63"/>
                <a:gd name="T34" fmla="*/ 82 w 85"/>
                <a:gd name="T35" fmla="*/ 34 h 63"/>
                <a:gd name="T36" fmla="*/ 77 w 85"/>
                <a:gd name="T37" fmla="*/ 33 h 63"/>
                <a:gd name="T38" fmla="*/ 78 w 85"/>
                <a:gd name="T39" fmla="*/ 29 h 63"/>
                <a:gd name="T40" fmla="*/ 69 w 85"/>
                <a:gd name="T41" fmla="*/ 34 h 63"/>
                <a:gd name="T42" fmla="*/ 68 w 85"/>
                <a:gd name="T43" fmla="*/ 37 h 63"/>
                <a:gd name="T44" fmla="*/ 61 w 85"/>
                <a:gd name="T45" fmla="*/ 38 h 63"/>
                <a:gd name="T46" fmla="*/ 54 w 85"/>
                <a:gd name="T47" fmla="*/ 38 h 63"/>
                <a:gd name="T48" fmla="*/ 46 w 85"/>
                <a:gd name="T49" fmla="*/ 32 h 63"/>
                <a:gd name="T50" fmla="*/ 41 w 85"/>
                <a:gd name="T51" fmla="*/ 27 h 63"/>
                <a:gd name="T52" fmla="*/ 41 w 85"/>
                <a:gd name="T53" fmla="*/ 18 h 63"/>
                <a:gd name="T54" fmla="*/ 34 w 85"/>
                <a:gd name="T55" fmla="*/ 16 h 63"/>
                <a:gd name="T56" fmla="*/ 20 w 85"/>
                <a:gd name="T57" fmla="*/ 14 h 63"/>
                <a:gd name="T58" fmla="*/ 41 w 85"/>
                <a:gd name="T59" fmla="*/ 12 h 63"/>
                <a:gd name="T60" fmla="*/ 45 w 85"/>
                <a:gd name="T61" fmla="*/ 8 h 63"/>
                <a:gd name="T62" fmla="*/ 29 w 85"/>
                <a:gd name="T63" fmla="*/ 1 h 63"/>
                <a:gd name="T64" fmla="*/ 9 w 85"/>
                <a:gd name="T65" fmla="*/ 8 h 63"/>
                <a:gd name="T66" fmla="*/ 0 w 85"/>
                <a:gd name="T67" fmla="*/ 18 h 63"/>
                <a:gd name="T68" fmla="*/ 4 w 85"/>
                <a:gd name="T69" fmla="*/ 17 h 63"/>
                <a:gd name="T70" fmla="*/ 8 w 85"/>
                <a:gd name="T71" fmla="*/ 18 h 63"/>
                <a:gd name="T72" fmla="*/ 14 w 85"/>
                <a:gd name="T73" fmla="*/ 19 h 63"/>
                <a:gd name="T74" fmla="*/ 16 w 85"/>
                <a:gd name="T75" fmla="*/ 21 h 63"/>
                <a:gd name="T76" fmla="*/ 17 w 85"/>
                <a:gd name="T77" fmla="*/ 25 h 63"/>
                <a:gd name="T78" fmla="*/ 17 w 85"/>
                <a:gd name="T79" fmla="*/ 29 h 63"/>
                <a:gd name="T80" fmla="*/ 19 w 85"/>
                <a:gd name="T81"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63">
                  <a:moveTo>
                    <a:pt x="19" y="37"/>
                  </a:moveTo>
                  <a:cubicBezTo>
                    <a:pt x="20" y="38"/>
                    <a:pt x="21" y="39"/>
                    <a:pt x="21" y="40"/>
                  </a:cubicBezTo>
                  <a:cubicBezTo>
                    <a:pt x="22" y="40"/>
                    <a:pt x="22" y="41"/>
                    <a:pt x="22" y="41"/>
                  </a:cubicBezTo>
                  <a:cubicBezTo>
                    <a:pt x="22" y="41"/>
                    <a:pt x="22" y="41"/>
                    <a:pt x="22" y="41"/>
                  </a:cubicBezTo>
                  <a:cubicBezTo>
                    <a:pt x="22" y="41"/>
                    <a:pt x="22" y="41"/>
                    <a:pt x="22" y="41"/>
                  </a:cubicBezTo>
                  <a:cubicBezTo>
                    <a:pt x="23" y="42"/>
                    <a:pt x="24" y="44"/>
                    <a:pt x="24" y="45"/>
                  </a:cubicBezTo>
                  <a:cubicBezTo>
                    <a:pt x="25" y="44"/>
                    <a:pt x="26" y="44"/>
                    <a:pt x="27" y="44"/>
                  </a:cubicBezTo>
                  <a:cubicBezTo>
                    <a:pt x="29" y="43"/>
                    <a:pt x="21" y="47"/>
                    <a:pt x="31" y="44"/>
                  </a:cubicBezTo>
                  <a:cubicBezTo>
                    <a:pt x="42" y="40"/>
                    <a:pt x="43" y="40"/>
                    <a:pt x="43" y="40"/>
                  </a:cubicBezTo>
                  <a:cubicBezTo>
                    <a:pt x="43" y="40"/>
                    <a:pt x="43" y="43"/>
                    <a:pt x="36" y="48"/>
                  </a:cubicBezTo>
                  <a:cubicBezTo>
                    <a:pt x="30" y="52"/>
                    <a:pt x="31" y="58"/>
                    <a:pt x="31" y="61"/>
                  </a:cubicBezTo>
                  <a:cubicBezTo>
                    <a:pt x="32" y="63"/>
                    <a:pt x="37" y="63"/>
                    <a:pt x="40" y="60"/>
                  </a:cubicBezTo>
                  <a:cubicBezTo>
                    <a:pt x="43" y="57"/>
                    <a:pt x="45" y="53"/>
                    <a:pt x="46" y="52"/>
                  </a:cubicBezTo>
                  <a:cubicBezTo>
                    <a:pt x="46" y="51"/>
                    <a:pt x="46" y="54"/>
                    <a:pt x="54" y="50"/>
                  </a:cubicBezTo>
                  <a:cubicBezTo>
                    <a:pt x="62" y="46"/>
                    <a:pt x="68" y="45"/>
                    <a:pt x="70" y="43"/>
                  </a:cubicBezTo>
                  <a:cubicBezTo>
                    <a:pt x="73" y="42"/>
                    <a:pt x="69" y="39"/>
                    <a:pt x="72" y="39"/>
                  </a:cubicBezTo>
                  <a:cubicBezTo>
                    <a:pt x="75" y="39"/>
                    <a:pt x="77" y="40"/>
                    <a:pt x="79" y="39"/>
                  </a:cubicBezTo>
                  <a:cubicBezTo>
                    <a:pt x="81" y="37"/>
                    <a:pt x="85" y="34"/>
                    <a:pt x="82" y="34"/>
                  </a:cubicBezTo>
                  <a:cubicBezTo>
                    <a:pt x="80" y="34"/>
                    <a:pt x="77" y="33"/>
                    <a:pt x="77" y="33"/>
                  </a:cubicBezTo>
                  <a:cubicBezTo>
                    <a:pt x="77" y="33"/>
                    <a:pt x="83" y="31"/>
                    <a:pt x="78" y="29"/>
                  </a:cubicBezTo>
                  <a:cubicBezTo>
                    <a:pt x="73" y="27"/>
                    <a:pt x="70" y="30"/>
                    <a:pt x="69" y="34"/>
                  </a:cubicBezTo>
                  <a:cubicBezTo>
                    <a:pt x="68" y="37"/>
                    <a:pt x="73" y="37"/>
                    <a:pt x="68" y="37"/>
                  </a:cubicBezTo>
                  <a:cubicBezTo>
                    <a:pt x="63" y="37"/>
                    <a:pt x="64" y="36"/>
                    <a:pt x="61" y="38"/>
                  </a:cubicBezTo>
                  <a:cubicBezTo>
                    <a:pt x="58" y="39"/>
                    <a:pt x="55" y="39"/>
                    <a:pt x="54" y="38"/>
                  </a:cubicBezTo>
                  <a:cubicBezTo>
                    <a:pt x="52" y="36"/>
                    <a:pt x="49" y="33"/>
                    <a:pt x="46" y="32"/>
                  </a:cubicBezTo>
                  <a:cubicBezTo>
                    <a:pt x="43" y="31"/>
                    <a:pt x="41" y="33"/>
                    <a:pt x="41" y="27"/>
                  </a:cubicBezTo>
                  <a:cubicBezTo>
                    <a:pt x="41" y="21"/>
                    <a:pt x="41" y="18"/>
                    <a:pt x="41" y="18"/>
                  </a:cubicBezTo>
                  <a:cubicBezTo>
                    <a:pt x="41" y="18"/>
                    <a:pt x="36" y="17"/>
                    <a:pt x="34" y="16"/>
                  </a:cubicBezTo>
                  <a:cubicBezTo>
                    <a:pt x="32" y="15"/>
                    <a:pt x="20" y="14"/>
                    <a:pt x="20" y="14"/>
                  </a:cubicBezTo>
                  <a:cubicBezTo>
                    <a:pt x="20" y="14"/>
                    <a:pt x="37" y="15"/>
                    <a:pt x="41" y="12"/>
                  </a:cubicBezTo>
                  <a:cubicBezTo>
                    <a:pt x="45" y="10"/>
                    <a:pt x="49" y="13"/>
                    <a:pt x="45" y="8"/>
                  </a:cubicBezTo>
                  <a:cubicBezTo>
                    <a:pt x="41" y="3"/>
                    <a:pt x="37" y="0"/>
                    <a:pt x="29" y="1"/>
                  </a:cubicBezTo>
                  <a:cubicBezTo>
                    <a:pt x="22" y="3"/>
                    <a:pt x="12" y="6"/>
                    <a:pt x="9" y="8"/>
                  </a:cubicBezTo>
                  <a:cubicBezTo>
                    <a:pt x="8" y="10"/>
                    <a:pt x="3" y="15"/>
                    <a:pt x="0" y="18"/>
                  </a:cubicBezTo>
                  <a:cubicBezTo>
                    <a:pt x="1" y="17"/>
                    <a:pt x="2" y="17"/>
                    <a:pt x="4" y="17"/>
                  </a:cubicBezTo>
                  <a:cubicBezTo>
                    <a:pt x="6" y="17"/>
                    <a:pt x="7" y="17"/>
                    <a:pt x="8" y="18"/>
                  </a:cubicBezTo>
                  <a:cubicBezTo>
                    <a:pt x="10" y="19"/>
                    <a:pt x="11" y="19"/>
                    <a:pt x="14" y="19"/>
                  </a:cubicBezTo>
                  <a:cubicBezTo>
                    <a:pt x="15" y="20"/>
                    <a:pt x="16" y="20"/>
                    <a:pt x="16" y="21"/>
                  </a:cubicBezTo>
                  <a:cubicBezTo>
                    <a:pt x="17" y="22"/>
                    <a:pt x="17" y="24"/>
                    <a:pt x="17" y="25"/>
                  </a:cubicBezTo>
                  <a:cubicBezTo>
                    <a:pt x="17" y="27"/>
                    <a:pt x="17" y="28"/>
                    <a:pt x="17" y="29"/>
                  </a:cubicBezTo>
                  <a:cubicBezTo>
                    <a:pt x="17" y="33"/>
                    <a:pt x="17" y="35"/>
                    <a:pt x="19" y="3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8" name="Freeform 158"/>
            <p:cNvSpPr/>
            <p:nvPr/>
          </p:nvSpPr>
          <p:spPr bwMode="auto">
            <a:xfrm>
              <a:off x="5018088" y="3902076"/>
              <a:ext cx="85725" cy="20638"/>
            </a:xfrm>
            <a:custGeom>
              <a:avLst/>
              <a:gdLst>
                <a:gd name="T0" fmla="*/ 13 w 30"/>
                <a:gd name="T1" fmla="*/ 0 h 7"/>
                <a:gd name="T2" fmla="*/ 8 w 30"/>
                <a:gd name="T3" fmla="*/ 4 h 7"/>
                <a:gd name="T4" fmla="*/ 25 w 30"/>
                <a:gd name="T5" fmla="*/ 5 h 7"/>
                <a:gd name="T6" fmla="*/ 27 w 30"/>
                <a:gd name="T7" fmla="*/ 1 h 7"/>
                <a:gd name="T8" fmla="*/ 13 w 30"/>
                <a:gd name="T9" fmla="*/ 0 h 7"/>
              </a:gdLst>
              <a:ahLst/>
              <a:cxnLst>
                <a:cxn ang="0">
                  <a:pos x="T0" y="T1"/>
                </a:cxn>
                <a:cxn ang="0">
                  <a:pos x="T2" y="T3"/>
                </a:cxn>
                <a:cxn ang="0">
                  <a:pos x="T4" y="T5"/>
                </a:cxn>
                <a:cxn ang="0">
                  <a:pos x="T6" y="T7"/>
                </a:cxn>
                <a:cxn ang="0">
                  <a:pos x="T8" y="T9"/>
                </a:cxn>
              </a:cxnLst>
              <a:rect l="0" t="0" r="r" b="b"/>
              <a:pathLst>
                <a:path w="30" h="7">
                  <a:moveTo>
                    <a:pt x="13" y="0"/>
                  </a:moveTo>
                  <a:cubicBezTo>
                    <a:pt x="7" y="0"/>
                    <a:pt x="0" y="1"/>
                    <a:pt x="8" y="4"/>
                  </a:cubicBezTo>
                  <a:cubicBezTo>
                    <a:pt x="15" y="6"/>
                    <a:pt x="23" y="7"/>
                    <a:pt x="25" y="5"/>
                  </a:cubicBezTo>
                  <a:cubicBezTo>
                    <a:pt x="27" y="3"/>
                    <a:pt x="30" y="2"/>
                    <a:pt x="27" y="1"/>
                  </a:cubicBezTo>
                  <a:cubicBezTo>
                    <a:pt x="23" y="0"/>
                    <a:pt x="13" y="0"/>
                    <a:pt x="13" y="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49" name="Freeform 159"/>
            <p:cNvSpPr/>
            <p:nvPr/>
          </p:nvSpPr>
          <p:spPr bwMode="auto">
            <a:xfrm>
              <a:off x="3829050" y="2997201"/>
              <a:ext cx="114300" cy="74613"/>
            </a:xfrm>
            <a:custGeom>
              <a:avLst/>
              <a:gdLst>
                <a:gd name="T0" fmla="*/ 30 w 40"/>
                <a:gd name="T1" fmla="*/ 25 h 26"/>
                <a:gd name="T2" fmla="*/ 31 w 40"/>
                <a:gd name="T3" fmla="*/ 25 h 26"/>
                <a:gd name="T4" fmla="*/ 36 w 40"/>
                <a:gd name="T5" fmla="*/ 26 h 26"/>
                <a:gd name="T6" fmla="*/ 37 w 40"/>
                <a:gd name="T7" fmla="*/ 26 h 26"/>
                <a:gd name="T8" fmla="*/ 39 w 40"/>
                <a:gd name="T9" fmla="*/ 26 h 26"/>
                <a:gd name="T10" fmla="*/ 40 w 40"/>
                <a:gd name="T11" fmla="*/ 25 h 26"/>
                <a:gd name="T12" fmla="*/ 40 w 40"/>
                <a:gd name="T13" fmla="*/ 25 h 26"/>
                <a:gd name="T14" fmla="*/ 37 w 40"/>
                <a:gd name="T15" fmla="*/ 21 h 26"/>
                <a:gd name="T16" fmla="*/ 28 w 40"/>
                <a:gd name="T17" fmla="*/ 14 h 26"/>
                <a:gd name="T18" fmla="*/ 18 w 40"/>
                <a:gd name="T19" fmla="*/ 6 h 26"/>
                <a:gd name="T20" fmla="*/ 9 w 40"/>
                <a:gd name="T21" fmla="*/ 4 h 26"/>
                <a:gd name="T22" fmla="*/ 2 w 40"/>
                <a:gd name="T23" fmla="*/ 2 h 26"/>
                <a:gd name="T24" fmla="*/ 7 w 40"/>
                <a:gd name="T25" fmla="*/ 9 h 26"/>
                <a:gd name="T26" fmla="*/ 20 w 40"/>
                <a:gd name="T27" fmla="*/ 16 h 26"/>
                <a:gd name="T28" fmla="*/ 23 w 40"/>
                <a:gd name="T29" fmla="*/ 21 h 26"/>
                <a:gd name="T30" fmla="*/ 30 w 40"/>
                <a:gd name="T31" fmla="*/ 24 h 26"/>
                <a:gd name="T32" fmla="*/ 30 w 40"/>
                <a:gd name="T3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30" y="25"/>
                  </a:moveTo>
                  <a:cubicBezTo>
                    <a:pt x="30" y="25"/>
                    <a:pt x="30" y="25"/>
                    <a:pt x="31" y="25"/>
                  </a:cubicBezTo>
                  <a:cubicBezTo>
                    <a:pt x="32" y="26"/>
                    <a:pt x="35" y="26"/>
                    <a:pt x="36" y="26"/>
                  </a:cubicBezTo>
                  <a:cubicBezTo>
                    <a:pt x="36" y="26"/>
                    <a:pt x="37" y="26"/>
                    <a:pt x="37" y="26"/>
                  </a:cubicBezTo>
                  <a:cubicBezTo>
                    <a:pt x="38" y="26"/>
                    <a:pt x="38" y="26"/>
                    <a:pt x="39" y="26"/>
                  </a:cubicBezTo>
                  <a:cubicBezTo>
                    <a:pt x="39" y="26"/>
                    <a:pt x="39" y="26"/>
                    <a:pt x="40" y="25"/>
                  </a:cubicBezTo>
                  <a:cubicBezTo>
                    <a:pt x="40" y="25"/>
                    <a:pt x="40" y="25"/>
                    <a:pt x="40" y="25"/>
                  </a:cubicBezTo>
                  <a:cubicBezTo>
                    <a:pt x="39" y="24"/>
                    <a:pt x="38" y="22"/>
                    <a:pt x="37" y="21"/>
                  </a:cubicBezTo>
                  <a:cubicBezTo>
                    <a:pt x="32" y="15"/>
                    <a:pt x="31" y="18"/>
                    <a:pt x="28" y="14"/>
                  </a:cubicBezTo>
                  <a:cubicBezTo>
                    <a:pt x="25" y="10"/>
                    <a:pt x="22" y="7"/>
                    <a:pt x="18" y="6"/>
                  </a:cubicBezTo>
                  <a:cubicBezTo>
                    <a:pt x="15" y="6"/>
                    <a:pt x="12" y="6"/>
                    <a:pt x="9" y="4"/>
                  </a:cubicBezTo>
                  <a:cubicBezTo>
                    <a:pt x="5" y="3"/>
                    <a:pt x="3" y="0"/>
                    <a:pt x="2" y="2"/>
                  </a:cubicBezTo>
                  <a:cubicBezTo>
                    <a:pt x="0" y="5"/>
                    <a:pt x="3" y="6"/>
                    <a:pt x="7" y="9"/>
                  </a:cubicBezTo>
                  <a:cubicBezTo>
                    <a:pt x="12" y="13"/>
                    <a:pt x="18" y="16"/>
                    <a:pt x="20" y="16"/>
                  </a:cubicBezTo>
                  <a:cubicBezTo>
                    <a:pt x="22" y="17"/>
                    <a:pt x="19" y="20"/>
                    <a:pt x="23" y="21"/>
                  </a:cubicBezTo>
                  <a:cubicBezTo>
                    <a:pt x="26" y="23"/>
                    <a:pt x="29" y="21"/>
                    <a:pt x="30" y="24"/>
                  </a:cubicBezTo>
                  <a:cubicBezTo>
                    <a:pt x="30" y="24"/>
                    <a:pt x="30" y="25"/>
                    <a:pt x="30" y="2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0" name="Freeform 160"/>
            <p:cNvSpPr/>
            <p:nvPr/>
          </p:nvSpPr>
          <p:spPr bwMode="auto">
            <a:xfrm>
              <a:off x="5156200" y="4235451"/>
              <a:ext cx="939800" cy="960438"/>
            </a:xfrm>
            <a:custGeom>
              <a:avLst/>
              <a:gdLst>
                <a:gd name="T0" fmla="*/ 257 w 326"/>
                <a:gd name="T1" fmla="*/ 62 h 333"/>
                <a:gd name="T2" fmla="*/ 216 w 326"/>
                <a:gd name="T3" fmla="*/ 46 h 333"/>
                <a:gd name="T4" fmla="*/ 197 w 326"/>
                <a:gd name="T5" fmla="*/ 39 h 333"/>
                <a:gd name="T6" fmla="*/ 187 w 326"/>
                <a:gd name="T7" fmla="*/ 5 h 333"/>
                <a:gd name="T8" fmla="*/ 171 w 326"/>
                <a:gd name="T9" fmla="*/ 24 h 333"/>
                <a:gd name="T10" fmla="*/ 154 w 326"/>
                <a:gd name="T11" fmla="*/ 21 h 333"/>
                <a:gd name="T12" fmla="*/ 145 w 326"/>
                <a:gd name="T13" fmla="*/ 28 h 333"/>
                <a:gd name="T14" fmla="*/ 128 w 326"/>
                <a:gd name="T15" fmla="*/ 31 h 333"/>
                <a:gd name="T16" fmla="*/ 114 w 326"/>
                <a:gd name="T17" fmla="*/ 18 h 333"/>
                <a:gd name="T18" fmla="*/ 112 w 326"/>
                <a:gd name="T19" fmla="*/ 3 h 333"/>
                <a:gd name="T20" fmla="*/ 111 w 326"/>
                <a:gd name="T21" fmla="*/ 0 h 333"/>
                <a:gd name="T22" fmla="*/ 94 w 326"/>
                <a:gd name="T23" fmla="*/ 11 h 333"/>
                <a:gd name="T24" fmla="*/ 84 w 326"/>
                <a:gd name="T25" fmla="*/ 12 h 333"/>
                <a:gd name="T26" fmla="*/ 80 w 326"/>
                <a:gd name="T27" fmla="*/ 12 h 333"/>
                <a:gd name="T28" fmla="*/ 84 w 326"/>
                <a:gd name="T29" fmla="*/ 17 h 333"/>
                <a:gd name="T30" fmla="*/ 84 w 326"/>
                <a:gd name="T31" fmla="*/ 27 h 333"/>
                <a:gd name="T32" fmla="*/ 55 w 326"/>
                <a:gd name="T33" fmla="*/ 35 h 333"/>
                <a:gd name="T34" fmla="*/ 52 w 326"/>
                <a:gd name="T35" fmla="*/ 27 h 333"/>
                <a:gd name="T36" fmla="*/ 34 w 326"/>
                <a:gd name="T37" fmla="*/ 29 h 333"/>
                <a:gd name="T38" fmla="*/ 40 w 326"/>
                <a:gd name="T39" fmla="*/ 32 h 333"/>
                <a:gd name="T40" fmla="*/ 37 w 326"/>
                <a:gd name="T41" fmla="*/ 38 h 333"/>
                <a:gd name="T42" fmla="*/ 37 w 326"/>
                <a:gd name="T43" fmla="*/ 56 h 333"/>
                <a:gd name="T44" fmla="*/ 33 w 326"/>
                <a:gd name="T45" fmla="*/ 76 h 333"/>
                <a:gd name="T46" fmla="*/ 15 w 326"/>
                <a:gd name="T47" fmla="*/ 82 h 333"/>
                <a:gd name="T48" fmla="*/ 6 w 326"/>
                <a:gd name="T49" fmla="*/ 93 h 333"/>
                <a:gd name="T50" fmla="*/ 5 w 326"/>
                <a:gd name="T51" fmla="*/ 114 h 333"/>
                <a:gd name="T52" fmla="*/ 16 w 326"/>
                <a:gd name="T53" fmla="*/ 123 h 333"/>
                <a:gd name="T54" fmla="*/ 28 w 326"/>
                <a:gd name="T55" fmla="*/ 122 h 333"/>
                <a:gd name="T56" fmla="*/ 30 w 326"/>
                <a:gd name="T57" fmla="*/ 132 h 333"/>
                <a:gd name="T58" fmla="*/ 48 w 326"/>
                <a:gd name="T59" fmla="*/ 128 h 333"/>
                <a:gd name="T60" fmla="*/ 74 w 326"/>
                <a:gd name="T61" fmla="*/ 136 h 333"/>
                <a:gd name="T62" fmla="*/ 84 w 326"/>
                <a:gd name="T63" fmla="*/ 146 h 333"/>
                <a:gd name="T64" fmla="*/ 105 w 326"/>
                <a:gd name="T65" fmla="*/ 153 h 333"/>
                <a:gd name="T66" fmla="*/ 117 w 326"/>
                <a:gd name="T67" fmla="*/ 179 h 333"/>
                <a:gd name="T68" fmla="*/ 132 w 326"/>
                <a:gd name="T69" fmla="*/ 187 h 333"/>
                <a:gd name="T70" fmla="*/ 132 w 326"/>
                <a:gd name="T71" fmla="*/ 215 h 333"/>
                <a:gd name="T72" fmla="*/ 151 w 326"/>
                <a:gd name="T73" fmla="*/ 231 h 333"/>
                <a:gd name="T74" fmla="*/ 154 w 326"/>
                <a:gd name="T75" fmla="*/ 244 h 333"/>
                <a:gd name="T76" fmla="*/ 164 w 326"/>
                <a:gd name="T77" fmla="*/ 245 h 333"/>
                <a:gd name="T78" fmla="*/ 163 w 326"/>
                <a:gd name="T79" fmla="*/ 253 h 333"/>
                <a:gd name="T80" fmla="*/ 162 w 326"/>
                <a:gd name="T81" fmla="*/ 259 h 333"/>
                <a:gd name="T82" fmla="*/ 143 w 326"/>
                <a:gd name="T83" fmla="*/ 301 h 333"/>
                <a:gd name="T84" fmla="*/ 156 w 326"/>
                <a:gd name="T85" fmla="*/ 309 h 333"/>
                <a:gd name="T86" fmla="*/ 168 w 326"/>
                <a:gd name="T87" fmla="*/ 317 h 333"/>
                <a:gd name="T88" fmla="*/ 175 w 326"/>
                <a:gd name="T89" fmla="*/ 331 h 333"/>
                <a:gd name="T90" fmla="*/ 219 w 326"/>
                <a:gd name="T91" fmla="*/ 253 h 333"/>
                <a:gd name="T92" fmla="*/ 279 w 326"/>
                <a:gd name="T93" fmla="*/ 215 h 333"/>
                <a:gd name="T94" fmla="*/ 307 w 326"/>
                <a:gd name="T95" fmla="*/ 1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 h="333">
                  <a:moveTo>
                    <a:pt x="320" y="86"/>
                  </a:moveTo>
                  <a:cubicBezTo>
                    <a:pt x="315" y="85"/>
                    <a:pt x="306" y="87"/>
                    <a:pt x="302" y="79"/>
                  </a:cubicBezTo>
                  <a:cubicBezTo>
                    <a:pt x="297" y="71"/>
                    <a:pt x="282" y="66"/>
                    <a:pt x="271" y="65"/>
                  </a:cubicBezTo>
                  <a:cubicBezTo>
                    <a:pt x="261" y="64"/>
                    <a:pt x="261" y="62"/>
                    <a:pt x="257" y="62"/>
                  </a:cubicBezTo>
                  <a:cubicBezTo>
                    <a:pt x="252" y="62"/>
                    <a:pt x="244" y="67"/>
                    <a:pt x="244" y="67"/>
                  </a:cubicBezTo>
                  <a:cubicBezTo>
                    <a:pt x="244" y="67"/>
                    <a:pt x="245" y="63"/>
                    <a:pt x="243" y="58"/>
                  </a:cubicBezTo>
                  <a:cubicBezTo>
                    <a:pt x="241" y="52"/>
                    <a:pt x="237" y="49"/>
                    <a:pt x="228" y="49"/>
                  </a:cubicBezTo>
                  <a:cubicBezTo>
                    <a:pt x="220" y="48"/>
                    <a:pt x="216" y="46"/>
                    <a:pt x="216" y="46"/>
                  </a:cubicBezTo>
                  <a:cubicBezTo>
                    <a:pt x="216" y="46"/>
                    <a:pt x="213" y="56"/>
                    <a:pt x="209" y="56"/>
                  </a:cubicBezTo>
                  <a:cubicBezTo>
                    <a:pt x="205" y="56"/>
                    <a:pt x="201" y="54"/>
                    <a:pt x="204" y="54"/>
                  </a:cubicBezTo>
                  <a:cubicBezTo>
                    <a:pt x="207" y="54"/>
                    <a:pt x="216" y="42"/>
                    <a:pt x="211" y="43"/>
                  </a:cubicBezTo>
                  <a:cubicBezTo>
                    <a:pt x="206" y="43"/>
                    <a:pt x="201" y="38"/>
                    <a:pt x="197" y="39"/>
                  </a:cubicBezTo>
                  <a:cubicBezTo>
                    <a:pt x="193" y="41"/>
                    <a:pt x="194" y="39"/>
                    <a:pt x="198" y="34"/>
                  </a:cubicBezTo>
                  <a:cubicBezTo>
                    <a:pt x="201" y="30"/>
                    <a:pt x="203" y="29"/>
                    <a:pt x="199" y="26"/>
                  </a:cubicBezTo>
                  <a:cubicBezTo>
                    <a:pt x="195" y="23"/>
                    <a:pt x="194" y="27"/>
                    <a:pt x="191" y="15"/>
                  </a:cubicBezTo>
                  <a:cubicBezTo>
                    <a:pt x="189" y="8"/>
                    <a:pt x="190" y="7"/>
                    <a:pt x="187" y="5"/>
                  </a:cubicBezTo>
                  <a:cubicBezTo>
                    <a:pt x="187" y="8"/>
                    <a:pt x="185" y="11"/>
                    <a:pt x="184" y="13"/>
                  </a:cubicBezTo>
                  <a:cubicBezTo>
                    <a:pt x="183" y="15"/>
                    <a:pt x="183" y="14"/>
                    <a:pt x="183" y="15"/>
                  </a:cubicBezTo>
                  <a:cubicBezTo>
                    <a:pt x="183" y="17"/>
                    <a:pt x="182" y="18"/>
                    <a:pt x="180" y="20"/>
                  </a:cubicBezTo>
                  <a:cubicBezTo>
                    <a:pt x="177" y="23"/>
                    <a:pt x="174" y="24"/>
                    <a:pt x="171" y="24"/>
                  </a:cubicBezTo>
                  <a:cubicBezTo>
                    <a:pt x="169" y="24"/>
                    <a:pt x="168" y="24"/>
                    <a:pt x="167" y="24"/>
                  </a:cubicBezTo>
                  <a:cubicBezTo>
                    <a:pt x="163" y="24"/>
                    <a:pt x="162" y="23"/>
                    <a:pt x="158" y="23"/>
                  </a:cubicBezTo>
                  <a:cubicBezTo>
                    <a:pt x="156" y="22"/>
                    <a:pt x="155" y="21"/>
                    <a:pt x="154" y="21"/>
                  </a:cubicBezTo>
                  <a:cubicBezTo>
                    <a:pt x="154" y="21"/>
                    <a:pt x="154" y="21"/>
                    <a:pt x="154" y="21"/>
                  </a:cubicBezTo>
                  <a:cubicBezTo>
                    <a:pt x="154" y="21"/>
                    <a:pt x="154" y="21"/>
                    <a:pt x="154" y="21"/>
                  </a:cubicBezTo>
                  <a:cubicBezTo>
                    <a:pt x="154" y="21"/>
                    <a:pt x="153" y="22"/>
                    <a:pt x="153" y="22"/>
                  </a:cubicBezTo>
                  <a:cubicBezTo>
                    <a:pt x="151" y="24"/>
                    <a:pt x="150" y="25"/>
                    <a:pt x="149" y="26"/>
                  </a:cubicBezTo>
                  <a:cubicBezTo>
                    <a:pt x="148" y="27"/>
                    <a:pt x="147" y="28"/>
                    <a:pt x="145" y="28"/>
                  </a:cubicBezTo>
                  <a:cubicBezTo>
                    <a:pt x="145" y="28"/>
                    <a:pt x="145" y="28"/>
                    <a:pt x="145" y="28"/>
                  </a:cubicBezTo>
                  <a:cubicBezTo>
                    <a:pt x="143" y="28"/>
                    <a:pt x="140" y="28"/>
                    <a:pt x="139" y="28"/>
                  </a:cubicBezTo>
                  <a:cubicBezTo>
                    <a:pt x="137" y="29"/>
                    <a:pt x="135" y="29"/>
                    <a:pt x="133" y="29"/>
                  </a:cubicBezTo>
                  <a:cubicBezTo>
                    <a:pt x="131" y="30"/>
                    <a:pt x="128" y="30"/>
                    <a:pt x="128" y="31"/>
                  </a:cubicBezTo>
                  <a:cubicBezTo>
                    <a:pt x="127" y="32"/>
                    <a:pt x="126" y="32"/>
                    <a:pt x="125" y="32"/>
                  </a:cubicBezTo>
                  <a:cubicBezTo>
                    <a:pt x="123" y="32"/>
                    <a:pt x="121" y="31"/>
                    <a:pt x="119" y="29"/>
                  </a:cubicBezTo>
                  <a:cubicBezTo>
                    <a:pt x="117" y="28"/>
                    <a:pt x="115" y="25"/>
                    <a:pt x="114" y="22"/>
                  </a:cubicBezTo>
                  <a:cubicBezTo>
                    <a:pt x="114" y="21"/>
                    <a:pt x="114" y="19"/>
                    <a:pt x="114" y="18"/>
                  </a:cubicBezTo>
                  <a:cubicBezTo>
                    <a:pt x="114" y="15"/>
                    <a:pt x="115" y="12"/>
                    <a:pt x="115" y="10"/>
                  </a:cubicBezTo>
                  <a:cubicBezTo>
                    <a:pt x="115" y="8"/>
                    <a:pt x="114" y="6"/>
                    <a:pt x="114" y="6"/>
                  </a:cubicBezTo>
                  <a:cubicBezTo>
                    <a:pt x="113" y="5"/>
                    <a:pt x="113" y="5"/>
                    <a:pt x="113" y="5"/>
                  </a:cubicBezTo>
                  <a:cubicBezTo>
                    <a:pt x="112" y="4"/>
                    <a:pt x="112" y="3"/>
                    <a:pt x="112" y="3"/>
                  </a:cubicBezTo>
                  <a:cubicBezTo>
                    <a:pt x="112" y="2"/>
                    <a:pt x="112" y="2"/>
                    <a:pt x="112" y="2"/>
                  </a:cubicBezTo>
                  <a:cubicBezTo>
                    <a:pt x="112" y="2"/>
                    <a:pt x="112" y="2"/>
                    <a:pt x="112" y="2"/>
                  </a:cubicBezTo>
                  <a:cubicBezTo>
                    <a:pt x="111" y="1"/>
                    <a:pt x="111" y="0"/>
                    <a:pt x="111" y="0"/>
                  </a:cubicBezTo>
                  <a:cubicBezTo>
                    <a:pt x="111" y="0"/>
                    <a:pt x="111" y="0"/>
                    <a:pt x="111" y="0"/>
                  </a:cubicBezTo>
                  <a:cubicBezTo>
                    <a:pt x="110" y="0"/>
                    <a:pt x="110" y="0"/>
                    <a:pt x="110" y="0"/>
                  </a:cubicBezTo>
                  <a:cubicBezTo>
                    <a:pt x="110" y="1"/>
                    <a:pt x="109" y="2"/>
                    <a:pt x="108" y="3"/>
                  </a:cubicBezTo>
                  <a:cubicBezTo>
                    <a:pt x="105" y="6"/>
                    <a:pt x="101" y="8"/>
                    <a:pt x="99" y="9"/>
                  </a:cubicBezTo>
                  <a:cubicBezTo>
                    <a:pt x="96" y="10"/>
                    <a:pt x="94" y="10"/>
                    <a:pt x="94" y="11"/>
                  </a:cubicBezTo>
                  <a:cubicBezTo>
                    <a:pt x="92" y="12"/>
                    <a:pt x="90" y="13"/>
                    <a:pt x="88" y="13"/>
                  </a:cubicBezTo>
                  <a:cubicBezTo>
                    <a:pt x="87" y="13"/>
                    <a:pt x="85" y="13"/>
                    <a:pt x="85" y="12"/>
                  </a:cubicBezTo>
                  <a:cubicBezTo>
                    <a:pt x="85" y="12"/>
                    <a:pt x="85" y="12"/>
                    <a:pt x="84" y="12"/>
                  </a:cubicBezTo>
                  <a:cubicBezTo>
                    <a:pt x="84" y="12"/>
                    <a:pt x="84" y="12"/>
                    <a:pt x="84" y="12"/>
                  </a:cubicBezTo>
                  <a:cubicBezTo>
                    <a:pt x="84" y="12"/>
                    <a:pt x="84" y="11"/>
                    <a:pt x="83" y="11"/>
                  </a:cubicBezTo>
                  <a:cubicBezTo>
                    <a:pt x="83" y="11"/>
                    <a:pt x="82" y="10"/>
                    <a:pt x="81" y="10"/>
                  </a:cubicBezTo>
                  <a:cubicBezTo>
                    <a:pt x="80" y="9"/>
                    <a:pt x="79" y="9"/>
                    <a:pt x="79" y="9"/>
                  </a:cubicBezTo>
                  <a:cubicBezTo>
                    <a:pt x="79" y="10"/>
                    <a:pt x="79" y="11"/>
                    <a:pt x="80" y="12"/>
                  </a:cubicBezTo>
                  <a:cubicBezTo>
                    <a:pt x="81" y="14"/>
                    <a:pt x="82" y="16"/>
                    <a:pt x="83" y="17"/>
                  </a:cubicBezTo>
                  <a:cubicBezTo>
                    <a:pt x="83" y="17"/>
                    <a:pt x="83" y="17"/>
                    <a:pt x="83" y="17"/>
                  </a:cubicBezTo>
                  <a:cubicBezTo>
                    <a:pt x="83" y="17"/>
                    <a:pt x="83" y="17"/>
                    <a:pt x="83" y="17"/>
                  </a:cubicBezTo>
                  <a:cubicBezTo>
                    <a:pt x="84" y="17"/>
                    <a:pt x="84" y="17"/>
                    <a:pt x="84" y="17"/>
                  </a:cubicBezTo>
                  <a:cubicBezTo>
                    <a:pt x="85" y="18"/>
                    <a:pt x="86" y="18"/>
                    <a:pt x="87" y="18"/>
                  </a:cubicBezTo>
                  <a:cubicBezTo>
                    <a:pt x="88" y="19"/>
                    <a:pt x="89" y="20"/>
                    <a:pt x="89" y="21"/>
                  </a:cubicBezTo>
                  <a:cubicBezTo>
                    <a:pt x="89" y="23"/>
                    <a:pt x="88" y="24"/>
                    <a:pt x="88" y="24"/>
                  </a:cubicBezTo>
                  <a:cubicBezTo>
                    <a:pt x="87" y="25"/>
                    <a:pt x="86" y="26"/>
                    <a:pt x="84" y="27"/>
                  </a:cubicBezTo>
                  <a:cubicBezTo>
                    <a:pt x="81" y="28"/>
                    <a:pt x="79" y="30"/>
                    <a:pt x="77" y="32"/>
                  </a:cubicBezTo>
                  <a:cubicBezTo>
                    <a:pt x="76" y="35"/>
                    <a:pt x="73" y="37"/>
                    <a:pt x="69" y="37"/>
                  </a:cubicBezTo>
                  <a:cubicBezTo>
                    <a:pt x="69" y="37"/>
                    <a:pt x="68" y="37"/>
                    <a:pt x="68" y="37"/>
                  </a:cubicBezTo>
                  <a:cubicBezTo>
                    <a:pt x="62" y="37"/>
                    <a:pt x="58" y="36"/>
                    <a:pt x="55" y="35"/>
                  </a:cubicBezTo>
                  <a:cubicBezTo>
                    <a:pt x="55" y="34"/>
                    <a:pt x="54" y="33"/>
                    <a:pt x="54" y="31"/>
                  </a:cubicBezTo>
                  <a:cubicBezTo>
                    <a:pt x="54" y="31"/>
                    <a:pt x="53" y="29"/>
                    <a:pt x="53" y="28"/>
                  </a:cubicBezTo>
                  <a:cubicBezTo>
                    <a:pt x="53" y="27"/>
                    <a:pt x="53" y="27"/>
                    <a:pt x="52" y="27"/>
                  </a:cubicBezTo>
                  <a:cubicBezTo>
                    <a:pt x="52" y="27"/>
                    <a:pt x="52" y="27"/>
                    <a:pt x="52" y="27"/>
                  </a:cubicBezTo>
                  <a:cubicBezTo>
                    <a:pt x="50" y="29"/>
                    <a:pt x="47" y="30"/>
                    <a:pt x="45" y="30"/>
                  </a:cubicBezTo>
                  <a:cubicBezTo>
                    <a:pt x="43" y="30"/>
                    <a:pt x="39" y="29"/>
                    <a:pt x="36" y="29"/>
                  </a:cubicBezTo>
                  <a:cubicBezTo>
                    <a:pt x="35" y="29"/>
                    <a:pt x="34" y="29"/>
                    <a:pt x="34" y="29"/>
                  </a:cubicBezTo>
                  <a:cubicBezTo>
                    <a:pt x="34" y="29"/>
                    <a:pt x="34" y="29"/>
                    <a:pt x="34" y="29"/>
                  </a:cubicBezTo>
                  <a:cubicBezTo>
                    <a:pt x="34" y="30"/>
                    <a:pt x="34" y="30"/>
                    <a:pt x="35" y="30"/>
                  </a:cubicBezTo>
                  <a:cubicBezTo>
                    <a:pt x="35" y="30"/>
                    <a:pt x="35" y="30"/>
                    <a:pt x="35" y="31"/>
                  </a:cubicBezTo>
                  <a:cubicBezTo>
                    <a:pt x="36" y="31"/>
                    <a:pt x="37" y="31"/>
                    <a:pt x="38" y="31"/>
                  </a:cubicBezTo>
                  <a:cubicBezTo>
                    <a:pt x="39" y="31"/>
                    <a:pt x="39" y="31"/>
                    <a:pt x="40" y="32"/>
                  </a:cubicBezTo>
                  <a:cubicBezTo>
                    <a:pt x="40" y="32"/>
                    <a:pt x="41" y="33"/>
                    <a:pt x="41" y="34"/>
                  </a:cubicBezTo>
                  <a:cubicBezTo>
                    <a:pt x="41" y="35"/>
                    <a:pt x="41" y="36"/>
                    <a:pt x="40" y="36"/>
                  </a:cubicBezTo>
                  <a:cubicBezTo>
                    <a:pt x="40" y="37"/>
                    <a:pt x="40" y="37"/>
                    <a:pt x="39" y="37"/>
                  </a:cubicBezTo>
                  <a:cubicBezTo>
                    <a:pt x="39" y="37"/>
                    <a:pt x="38" y="38"/>
                    <a:pt x="37" y="38"/>
                  </a:cubicBezTo>
                  <a:cubicBezTo>
                    <a:pt x="35" y="38"/>
                    <a:pt x="34" y="39"/>
                    <a:pt x="32" y="39"/>
                  </a:cubicBezTo>
                  <a:cubicBezTo>
                    <a:pt x="33" y="40"/>
                    <a:pt x="34" y="40"/>
                    <a:pt x="35" y="40"/>
                  </a:cubicBezTo>
                  <a:cubicBezTo>
                    <a:pt x="37" y="42"/>
                    <a:pt x="38" y="44"/>
                    <a:pt x="38" y="48"/>
                  </a:cubicBezTo>
                  <a:cubicBezTo>
                    <a:pt x="38" y="52"/>
                    <a:pt x="37" y="54"/>
                    <a:pt x="37" y="56"/>
                  </a:cubicBezTo>
                  <a:cubicBezTo>
                    <a:pt x="36" y="58"/>
                    <a:pt x="36" y="59"/>
                    <a:pt x="36" y="62"/>
                  </a:cubicBezTo>
                  <a:cubicBezTo>
                    <a:pt x="36" y="68"/>
                    <a:pt x="34" y="73"/>
                    <a:pt x="33" y="73"/>
                  </a:cubicBezTo>
                  <a:cubicBezTo>
                    <a:pt x="33" y="76"/>
                    <a:pt x="33" y="76"/>
                    <a:pt x="33" y="76"/>
                  </a:cubicBezTo>
                  <a:cubicBezTo>
                    <a:pt x="33" y="76"/>
                    <a:pt x="33" y="76"/>
                    <a:pt x="33" y="76"/>
                  </a:cubicBezTo>
                  <a:cubicBezTo>
                    <a:pt x="33" y="77"/>
                    <a:pt x="32" y="79"/>
                    <a:pt x="31" y="79"/>
                  </a:cubicBezTo>
                  <a:cubicBezTo>
                    <a:pt x="30" y="79"/>
                    <a:pt x="30" y="79"/>
                    <a:pt x="29" y="79"/>
                  </a:cubicBezTo>
                  <a:cubicBezTo>
                    <a:pt x="27" y="79"/>
                    <a:pt x="21" y="80"/>
                    <a:pt x="17" y="81"/>
                  </a:cubicBezTo>
                  <a:cubicBezTo>
                    <a:pt x="16" y="81"/>
                    <a:pt x="15" y="82"/>
                    <a:pt x="15" y="82"/>
                  </a:cubicBezTo>
                  <a:cubicBezTo>
                    <a:pt x="15" y="82"/>
                    <a:pt x="15" y="82"/>
                    <a:pt x="15" y="82"/>
                  </a:cubicBezTo>
                  <a:cubicBezTo>
                    <a:pt x="14" y="83"/>
                    <a:pt x="12" y="84"/>
                    <a:pt x="11" y="84"/>
                  </a:cubicBezTo>
                  <a:cubicBezTo>
                    <a:pt x="9" y="85"/>
                    <a:pt x="8" y="86"/>
                    <a:pt x="7" y="88"/>
                  </a:cubicBezTo>
                  <a:cubicBezTo>
                    <a:pt x="6" y="90"/>
                    <a:pt x="6" y="91"/>
                    <a:pt x="6" y="93"/>
                  </a:cubicBezTo>
                  <a:cubicBezTo>
                    <a:pt x="5" y="95"/>
                    <a:pt x="5" y="98"/>
                    <a:pt x="3" y="100"/>
                  </a:cubicBezTo>
                  <a:cubicBezTo>
                    <a:pt x="1" y="101"/>
                    <a:pt x="0" y="103"/>
                    <a:pt x="0" y="105"/>
                  </a:cubicBezTo>
                  <a:cubicBezTo>
                    <a:pt x="0" y="105"/>
                    <a:pt x="0" y="106"/>
                    <a:pt x="1" y="107"/>
                  </a:cubicBezTo>
                  <a:cubicBezTo>
                    <a:pt x="4" y="110"/>
                    <a:pt x="4" y="112"/>
                    <a:pt x="5" y="114"/>
                  </a:cubicBezTo>
                  <a:cubicBezTo>
                    <a:pt x="5" y="116"/>
                    <a:pt x="6" y="117"/>
                    <a:pt x="8" y="119"/>
                  </a:cubicBezTo>
                  <a:cubicBezTo>
                    <a:pt x="10" y="120"/>
                    <a:pt x="12" y="121"/>
                    <a:pt x="13" y="122"/>
                  </a:cubicBezTo>
                  <a:cubicBezTo>
                    <a:pt x="14" y="123"/>
                    <a:pt x="14" y="123"/>
                    <a:pt x="15" y="123"/>
                  </a:cubicBezTo>
                  <a:cubicBezTo>
                    <a:pt x="15" y="123"/>
                    <a:pt x="15" y="123"/>
                    <a:pt x="16" y="123"/>
                  </a:cubicBezTo>
                  <a:cubicBezTo>
                    <a:pt x="18" y="122"/>
                    <a:pt x="20" y="121"/>
                    <a:pt x="22" y="121"/>
                  </a:cubicBezTo>
                  <a:cubicBezTo>
                    <a:pt x="23" y="120"/>
                    <a:pt x="25" y="119"/>
                    <a:pt x="25" y="119"/>
                  </a:cubicBezTo>
                  <a:cubicBezTo>
                    <a:pt x="25" y="119"/>
                    <a:pt x="26" y="119"/>
                    <a:pt x="27" y="120"/>
                  </a:cubicBezTo>
                  <a:cubicBezTo>
                    <a:pt x="28" y="120"/>
                    <a:pt x="28" y="121"/>
                    <a:pt x="28" y="122"/>
                  </a:cubicBezTo>
                  <a:cubicBezTo>
                    <a:pt x="28" y="122"/>
                    <a:pt x="28" y="124"/>
                    <a:pt x="27" y="125"/>
                  </a:cubicBezTo>
                  <a:cubicBezTo>
                    <a:pt x="27" y="127"/>
                    <a:pt x="27" y="129"/>
                    <a:pt x="27" y="131"/>
                  </a:cubicBezTo>
                  <a:cubicBezTo>
                    <a:pt x="27" y="131"/>
                    <a:pt x="27" y="131"/>
                    <a:pt x="27" y="131"/>
                  </a:cubicBezTo>
                  <a:cubicBezTo>
                    <a:pt x="28" y="131"/>
                    <a:pt x="29" y="132"/>
                    <a:pt x="30" y="132"/>
                  </a:cubicBezTo>
                  <a:cubicBezTo>
                    <a:pt x="30" y="132"/>
                    <a:pt x="30" y="132"/>
                    <a:pt x="31" y="132"/>
                  </a:cubicBezTo>
                  <a:cubicBezTo>
                    <a:pt x="31" y="132"/>
                    <a:pt x="35" y="130"/>
                    <a:pt x="39" y="130"/>
                  </a:cubicBezTo>
                  <a:cubicBezTo>
                    <a:pt x="41" y="130"/>
                    <a:pt x="43" y="130"/>
                    <a:pt x="44" y="130"/>
                  </a:cubicBezTo>
                  <a:cubicBezTo>
                    <a:pt x="46" y="130"/>
                    <a:pt x="47" y="130"/>
                    <a:pt x="48" y="128"/>
                  </a:cubicBezTo>
                  <a:cubicBezTo>
                    <a:pt x="53" y="124"/>
                    <a:pt x="59" y="121"/>
                    <a:pt x="64" y="121"/>
                  </a:cubicBezTo>
                  <a:cubicBezTo>
                    <a:pt x="66" y="121"/>
                    <a:pt x="68" y="122"/>
                    <a:pt x="69" y="123"/>
                  </a:cubicBezTo>
                  <a:cubicBezTo>
                    <a:pt x="70" y="124"/>
                    <a:pt x="71" y="126"/>
                    <a:pt x="72" y="127"/>
                  </a:cubicBezTo>
                  <a:cubicBezTo>
                    <a:pt x="73" y="131"/>
                    <a:pt x="74" y="134"/>
                    <a:pt x="74" y="136"/>
                  </a:cubicBezTo>
                  <a:cubicBezTo>
                    <a:pt x="74" y="138"/>
                    <a:pt x="74" y="139"/>
                    <a:pt x="73" y="140"/>
                  </a:cubicBezTo>
                  <a:cubicBezTo>
                    <a:pt x="73" y="140"/>
                    <a:pt x="72" y="141"/>
                    <a:pt x="72" y="141"/>
                  </a:cubicBezTo>
                  <a:cubicBezTo>
                    <a:pt x="72" y="141"/>
                    <a:pt x="73" y="142"/>
                    <a:pt x="74" y="142"/>
                  </a:cubicBezTo>
                  <a:cubicBezTo>
                    <a:pt x="75" y="143"/>
                    <a:pt x="78" y="144"/>
                    <a:pt x="84" y="146"/>
                  </a:cubicBezTo>
                  <a:cubicBezTo>
                    <a:pt x="91" y="148"/>
                    <a:pt x="96" y="149"/>
                    <a:pt x="98" y="151"/>
                  </a:cubicBezTo>
                  <a:cubicBezTo>
                    <a:pt x="100" y="152"/>
                    <a:pt x="102" y="153"/>
                    <a:pt x="102" y="153"/>
                  </a:cubicBezTo>
                  <a:cubicBezTo>
                    <a:pt x="102" y="153"/>
                    <a:pt x="102" y="153"/>
                    <a:pt x="103" y="153"/>
                  </a:cubicBezTo>
                  <a:cubicBezTo>
                    <a:pt x="103" y="153"/>
                    <a:pt x="103" y="153"/>
                    <a:pt x="105" y="153"/>
                  </a:cubicBezTo>
                  <a:cubicBezTo>
                    <a:pt x="106" y="153"/>
                    <a:pt x="107" y="154"/>
                    <a:pt x="108" y="154"/>
                  </a:cubicBezTo>
                  <a:cubicBezTo>
                    <a:pt x="108" y="155"/>
                    <a:pt x="109" y="156"/>
                    <a:pt x="110" y="158"/>
                  </a:cubicBezTo>
                  <a:cubicBezTo>
                    <a:pt x="112" y="164"/>
                    <a:pt x="112" y="170"/>
                    <a:pt x="115" y="174"/>
                  </a:cubicBezTo>
                  <a:cubicBezTo>
                    <a:pt x="116" y="177"/>
                    <a:pt x="117" y="178"/>
                    <a:pt x="117" y="179"/>
                  </a:cubicBezTo>
                  <a:cubicBezTo>
                    <a:pt x="117" y="179"/>
                    <a:pt x="117" y="179"/>
                    <a:pt x="117" y="179"/>
                  </a:cubicBezTo>
                  <a:cubicBezTo>
                    <a:pt x="118" y="179"/>
                    <a:pt x="119" y="179"/>
                    <a:pt x="121" y="179"/>
                  </a:cubicBezTo>
                  <a:cubicBezTo>
                    <a:pt x="125" y="179"/>
                    <a:pt x="128" y="181"/>
                    <a:pt x="130" y="183"/>
                  </a:cubicBezTo>
                  <a:cubicBezTo>
                    <a:pt x="132" y="185"/>
                    <a:pt x="132" y="186"/>
                    <a:pt x="132" y="187"/>
                  </a:cubicBezTo>
                  <a:cubicBezTo>
                    <a:pt x="133" y="188"/>
                    <a:pt x="136" y="192"/>
                    <a:pt x="136" y="198"/>
                  </a:cubicBezTo>
                  <a:cubicBezTo>
                    <a:pt x="136" y="201"/>
                    <a:pt x="135" y="203"/>
                    <a:pt x="134" y="205"/>
                  </a:cubicBezTo>
                  <a:cubicBezTo>
                    <a:pt x="133" y="206"/>
                    <a:pt x="132" y="207"/>
                    <a:pt x="132" y="209"/>
                  </a:cubicBezTo>
                  <a:cubicBezTo>
                    <a:pt x="132" y="210"/>
                    <a:pt x="132" y="212"/>
                    <a:pt x="132" y="215"/>
                  </a:cubicBezTo>
                  <a:cubicBezTo>
                    <a:pt x="132" y="218"/>
                    <a:pt x="133" y="221"/>
                    <a:pt x="134" y="224"/>
                  </a:cubicBezTo>
                  <a:cubicBezTo>
                    <a:pt x="136" y="227"/>
                    <a:pt x="136" y="227"/>
                    <a:pt x="137" y="227"/>
                  </a:cubicBezTo>
                  <a:cubicBezTo>
                    <a:pt x="139" y="227"/>
                    <a:pt x="141" y="227"/>
                    <a:pt x="145" y="228"/>
                  </a:cubicBezTo>
                  <a:cubicBezTo>
                    <a:pt x="148" y="229"/>
                    <a:pt x="150" y="230"/>
                    <a:pt x="151" y="231"/>
                  </a:cubicBezTo>
                  <a:cubicBezTo>
                    <a:pt x="153" y="233"/>
                    <a:pt x="154" y="235"/>
                    <a:pt x="154" y="237"/>
                  </a:cubicBezTo>
                  <a:cubicBezTo>
                    <a:pt x="154" y="238"/>
                    <a:pt x="153" y="240"/>
                    <a:pt x="153" y="241"/>
                  </a:cubicBezTo>
                  <a:cubicBezTo>
                    <a:pt x="153" y="242"/>
                    <a:pt x="154" y="243"/>
                    <a:pt x="154" y="243"/>
                  </a:cubicBezTo>
                  <a:cubicBezTo>
                    <a:pt x="154" y="244"/>
                    <a:pt x="154" y="244"/>
                    <a:pt x="154" y="244"/>
                  </a:cubicBezTo>
                  <a:cubicBezTo>
                    <a:pt x="155" y="244"/>
                    <a:pt x="157" y="244"/>
                    <a:pt x="158" y="244"/>
                  </a:cubicBezTo>
                  <a:cubicBezTo>
                    <a:pt x="158" y="244"/>
                    <a:pt x="159" y="244"/>
                    <a:pt x="159" y="244"/>
                  </a:cubicBezTo>
                  <a:cubicBezTo>
                    <a:pt x="159" y="244"/>
                    <a:pt x="160" y="244"/>
                    <a:pt x="161" y="244"/>
                  </a:cubicBezTo>
                  <a:cubicBezTo>
                    <a:pt x="162" y="244"/>
                    <a:pt x="163" y="244"/>
                    <a:pt x="164" y="245"/>
                  </a:cubicBezTo>
                  <a:cubicBezTo>
                    <a:pt x="165" y="246"/>
                    <a:pt x="165" y="248"/>
                    <a:pt x="165" y="249"/>
                  </a:cubicBezTo>
                  <a:cubicBezTo>
                    <a:pt x="165" y="249"/>
                    <a:pt x="165" y="250"/>
                    <a:pt x="165" y="250"/>
                  </a:cubicBezTo>
                  <a:cubicBezTo>
                    <a:pt x="165" y="250"/>
                    <a:pt x="164" y="251"/>
                    <a:pt x="164" y="251"/>
                  </a:cubicBezTo>
                  <a:cubicBezTo>
                    <a:pt x="164" y="252"/>
                    <a:pt x="163" y="252"/>
                    <a:pt x="163" y="253"/>
                  </a:cubicBezTo>
                  <a:cubicBezTo>
                    <a:pt x="162" y="255"/>
                    <a:pt x="161" y="257"/>
                    <a:pt x="161" y="258"/>
                  </a:cubicBezTo>
                  <a:cubicBezTo>
                    <a:pt x="161" y="258"/>
                    <a:pt x="161" y="259"/>
                    <a:pt x="162" y="259"/>
                  </a:cubicBezTo>
                  <a:cubicBezTo>
                    <a:pt x="162" y="259"/>
                    <a:pt x="162" y="259"/>
                    <a:pt x="162" y="259"/>
                  </a:cubicBezTo>
                  <a:cubicBezTo>
                    <a:pt x="162" y="259"/>
                    <a:pt x="162" y="259"/>
                    <a:pt x="162" y="259"/>
                  </a:cubicBezTo>
                  <a:cubicBezTo>
                    <a:pt x="167" y="261"/>
                    <a:pt x="171" y="264"/>
                    <a:pt x="171" y="269"/>
                  </a:cubicBezTo>
                  <a:cubicBezTo>
                    <a:pt x="171" y="271"/>
                    <a:pt x="169" y="274"/>
                    <a:pt x="168" y="276"/>
                  </a:cubicBezTo>
                  <a:cubicBezTo>
                    <a:pt x="163" y="280"/>
                    <a:pt x="159" y="283"/>
                    <a:pt x="154" y="288"/>
                  </a:cubicBezTo>
                  <a:cubicBezTo>
                    <a:pt x="151" y="292"/>
                    <a:pt x="146" y="297"/>
                    <a:pt x="143" y="301"/>
                  </a:cubicBezTo>
                  <a:cubicBezTo>
                    <a:pt x="143" y="301"/>
                    <a:pt x="143" y="301"/>
                    <a:pt x="143" y="301"/>
                  </a:cubicBezTo>
                  <a:cubicBezTo>
                    <a:pt x="145" y="302"/>
                    <a:pt x="147" y="304"/>
                    <a:pt x="149" y="305"/>
                  </a:cubicBezTo>
                  <a:cubicBezTo>
                    <a:pt x="150" y="306"/>
                    <a:pt x="150" y="306"/>
                    <a:pt x="150" y="306"/>
                  </a:cubicBezTo>
                  <a:cubicBezTo>
                    <a:pt x="151" y="307"/>
                    <a:pt x="153" y="307"/>
                    <a:pt x="156" y="309"/>
                  </a:cubicBezTo>
                  <a:cubicBezTo>
                    <a:pt x="159" y="310"/>
                    <a:pt x="161" y="311"/>
                    <a:pt x="162" y="311"/>
                  </a:cubicBezTo>
                  <a:cubicBezTo>
                    <a:pt x="163" y="312"/>
                    <a:pt x="163" y="312"/>
                    <a:pt x="163" y="312"/>
                  </a:cubicBezTo>
                  <a:cubicBezTo>
                    <a:pt x="165" y="312"/>
                    <a:pt x="166" y="313"/>
                    <a:pt x="167" y="314"/>
                  </a:cubicBezTo>
                  <a:cubicBezTo>
                    <a:pt x="167" y="315"/>
                    <a:pt x="168" y="316"/>
                    <a:pt x="168" y="317"/>
                  </a:cubicBezTo>
                  <a:cubicBezTo>
                    <a:pt x="170" y="320"/>
                    <a:pt x="171" y="322"/>
                    <a:pt x="172" y="325"/>
                  </a:cubicBezTo>
                  <a:cubicBezTo>
                    <a:pt x="173" y="327"/>
                    <a:pt x="173" y="330"/>
                    <a:pt x="173" y="332"/>
                  </a:cubicBezTo>
                  <a:cubicBezTo>
                    <a:pt x="173" y="332"/>
                    <a:pt x="173" y="333"/>
                    <a:pt x="173" y="333"/>
                  </a:cubicBezTo>
                  <a:cubicBezTo>
                    <a:pt x="173" y="332"/>
                    <a:pt x="174" y="332"/>
                    <a:pt x="175" y="331"/>
                  </a:cubicBezTo>
                  <a:cubicBezTo>
                    <a:pt x="180" y="326"/>
                    <a:pt x="173" y="322"/>
                    <a:pt x="184" y="315"/>
                  </a:cubicBezTo>
                  <a:cubicBezTo>
                    <a:pt x="195" y="308"/>
                    <a:pt x="199" y="301"/>
                    <a:pt x="204" y="294"/>
                  </a:cubicBezTo>
                  <a:cubicBezTo>
                    <a:pt x="210" y="288"/>
                    <a:pt x="211" y="288"/>
                    <a:pt x="211" y="279"/>
                  </a:cubicBezTo>
                  <a:cubicBezTo>
                    <a:pt x="211" y="270"/>
                    <a:pt x="206" y="257"/>
                    <a:pt x="219" y="253"/>
                  </a:cubicBezTo>
                  <a:cubicBezTo>
                    <a:pt x="231" y="249"/>
                    <a:pt x="238" y="241"/>
                    <a:pt x="252" y="239"/>
                  </a:cubicBezTo>
                  <a:cubicBezTo>
                    <a:pt x="265" y="237"/>
                    <a:pt x="265" y="239"/>
                    <a:pt x="267" y="234"/>
                  </a:cubicBezTo>
                  <a:cubicBezTo>
                    <a:pt x="269" y="230"/>
                    <a:pt x="271" y="233"/>
                    <a:pt x="275" y="227"/>
                  </a:cubicBezTo>
                  <a:cubicBezTo>
                    <a:pt x="278" y="222"/>
                    <a:pt x="275" y="220"/>
                    <a:pt x="279" y="215"/>
                  </a:cubicBezTo>
                  <a:cubicBezTo>
                    <a:pt x="284" y="209"/>
                    <a:pt x="285" y="197"/>
                    <a:pt x="288" y="193"/>
                  </a:cubicBezTo>
                  <a:cubicBezTo>
                    <a:pt x="291" y="188"/>
                    <a:pt x="290" y="180"/>
                    <a:pt x="290" y="168"/>
                  </a:cubicBezTo>
                  <a:cubicBezTo>
                    <a:pt x="290" y="155"/>
                    <a:pt x="292" y="154"/>
                    <a:pt x="298" y="148"/>
                  </a:cubicBezTo>
                  <a:cubicBezTo>
                    <a:pt x="304" y="141"/>
                    <a:pt x="301" y="135"/>
                    <a:pt x="307" y="132"/>
                  </a:cubicBezTo>
                  <a:cubicBezTo>
                    <a:pt x="313" y="130"/>
                    <a:pt x="326" y="121"/>
                    <a:pt x="326" y="109"/>
                  </a:cubicBezTo>
                  <a:cubicBezTo>
                    <a:pt x="325" y="97"/>
                    <a:pt x="325" y="86"/>
                    <a:pt x="320" y="8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1" name="Freeform 161"/>
            <p:cNvSpPr/>
            <p:nvPr/>
          </p:nvSpPr>
          <p:spPr bwMode="auto">
            <a:xfrm>
              <a:off x="7478713" y="4562476"/>
              <a:ext cx="457200" cy="455613"/>
            </a:xfrm>
            <a:custGeom>
              <a:avLst/>
              <a:gdLst>
                <a:gd name="T0" fmla="*/ 154 w 159"/>
                <a:gd name="T1" fmla="*/ 21 h 158"/>
                <a:gd name="T2" fmla="*/ 153 w 159"/>
                <a:gd name="T3" fmla="*/ 21 h 158"/>
                <a:gd name="T4" fmla="*/ 120 w 159"/>
                <a:gd name="T5" fmla="*/ 30 h 158"/>
                <a:gd name="T6" fmla="*/ 102 w 159"/>
                <a:gd name="T7" fmla="*/ 11 h 158"/>
                <a:gd name="T8" fmla="*/ 101 w 159"/>
                <a:gd name="T9" fmla="*/ 11 h 158"/>
                <a:gd name="T10" fmla="*/ 93 w 159"/>
                <a:gd name="T11" fmla="*/ 11 h 158"/>
                <a:gd name="T12" fmla="*/ 72 w 159"/>
                <a:gd name="T13" fmla="*/ 3 h 158"/>
                <a:gd name="T14" fmla="*/ 66 w 159"/>
                <a:gd name="T15" fmla="*/ 0 h 158"/>
                <a:gd name="T16" fmla="*/ 59 w 159"/>
                <a:gd name="T17" fmla="*/ 2 h 158"/>
                <a:gd name="T18" fmla="*/ 57 w 159"/>
                <a:gd name="T19" fmla="*/ 19 h 158"/>
                <a:gd name="T20" fmla="*/ 61 w 159"/>
                <a:gd name="T21" fmla="*/ 30 h 158"/>
                <a:gd name="T22" fmla="*/ 63 w 159"/>
                <a:gd name="T23" fmla="*/ 30 h 158"/>
                <a:gd name="T24" fmla="*/ 66 w 159"/>
                <a:gd name="T25" fmla="*/ 30 h 158"/>
                <a:gd name="T26" fmla="*/ 67 w 159"/>
                <a:gd name="T27" fmla="*/ 33 h 158"/>
                <a:gd name="T28" fmla="*/ 61 w 159"/>
                <a:gd name="T29" fmla="*/ 43 h 158"/>
                <a:gd name="T30" fmla="*/ 58 w 159"/>
                <a:gd name="T31" fmla="*/ 43 h 158"/>
                <a:gd name="T32" fmla="*/ 56 w 159"/>
                <a:gd name="T33" fmla="*/ 39 h 158"/>
                <a:gd name="T34" fmla="*/ 42 w 159"/>
                <a:gd name="T35" fmla="*/ 31 h 158"/>
                <a:gd name="T36" fmla="*/ 37 w 159"/>
                <a:gd name="T37" fmla="*/ 30 h 158"/>
                <a:gd name="T38" fmla="*/ 29 w 159"/>
                <a:gd name="T39" fmla="*/ 29 h 158"/>
                <a:gd name="T40" fmla="*/ 25 w 159"/>
                <a:gd name="T41" fmla="*/ 27 h 158"/>
                <a:gd name="T42" fmla="*/ 24 w 159"/>
                <a:gd name="T43" fmla="*/ 25 h 158"/>
                <a:gd name="T44" fmla="*/ 24 w 159"/>
                <a:gd name="T45" fmla="*/ 24 h 158"/>
                <a:gd name="T46" fmla="*/ 23 w 159"/>
                <a:gd name="T47" fmla="*/ 25 h 158"/>
                <a:gd name="T48" fmla="*/ 23 w 159"/>
                <a:gd name="T49" fmla="*/ 25 h 158"/>
                <a:gd name="T50" fmla="*/ 19 w 159"/>
                <a:gd name="T51" fmla="*/ 31 h 158"/>
                <a:gd name="T52" fmla="*/ 14 w 159"/>
                <a:gd name="T53" fmla="*/ 37 h 158"/>
                <a:gd name="T54" fmla="*/ 11 w 159"/>
                <a:gd name="T55" fmla="*/ 40 h 158"/>
                <a:gd name="T56" fmla="*/ 0 w 159"/>
                <a:gd name="T57" fmla="*/ 44 h 158"/>
                <a:gd name="T58" fmla="*/ 6 w 159"/>
                <a:gd name="T59" fmla="*/ 62 h 158"/>
                <a:gd name="T60" fmla="*/ 10 w 159"/>
                <a:gd name="T61" fmla="*/ 72 h 158"/>
                <a:gd name="T62" fmla="*/ 12 w 159"/>
                <a:gd name="T63" fmla="*/ 75 h 158"/>
                <a:gd name="T64" fmla="*/ 16 w 159"/>
                <a:gd name="T65" fmla="*/ 77 h 158"/>
                <a:gd name="T66" fmla="*/ 30 w 159"/>
                <a:gd name="T67" fmla="*/ 77 h 158"/>
                <a:gd name="T68" fmla="*/ 32 w 159"/>
                <a:gd name="T69" fmla="*/ 78 h 158"/>
                <a:gd name="T70" fmla="*/ 38 w 159"/>
                <a:gd name="T71" fmla="*/ 77 h 158"/>
                <a:gd name="T72" fmla="*/ 46 w 159"/>
                <a:gd name="T73" fmla="*/ 71 h 158"/>
                <a:gd name="T74" fmla="*/ 50 w 159"/>
                <a:gd name="T75" fmla="*/ 64 h 158"/>
                <a:gd name="T76" fmla="*/ 64 w 159"/>
                <a:gd name="T77" fmla="*/ 57 h 158"/>
                <a:gd name="T78" fmla="*/ 72 w 159"/>
                <a:gd name="T79" fmla="*/ 56 h 158"/>
                <a:gd name="T80" fmla="*/ 75 w 159"/>
                <a:gd name="T81" fmla="*/ 61 h 158"/>
                <a:gd name="T82" fmla="*/ 91 w 159"/>
                <a:gd name="T83" fmla="*/ 69 h 158"/>
                <a:gd name="T84" fmla="*/ 95 w 159"/>
                <a:gd name="T85" fmla="*/ 76 h 158"/>
                <a:gd name="T86" fmla="*/ 95 w 159"/>
                <a:gd name="T87" fmla="*/ 87 h 158"/>
                <a:gd name="T88" fmla="*/ 91 w 159"/>
                <a:gd name="T89" fmla="*/ 101 h 158"/>
                <a:gd name="T90" fmla="*/ 87 w 159"/>
                <a:gd name="T91" fmla="*/ 112 h 158"/>
                <a:gd name="T92" fmla="*/ 81 w 159"/>
                <a:gd name="T93" fmla="*/ 119 h 158"/>
                <a:gd name="T94" fmla="*/ 81 w 159"/>
                <a:gd name="T95" fmla="*/ 121 h 158"/>
                <a:gd name="T96" fmla="*/ 85 w 159"/>
                <a:gd name="T97" fmla="*/ 130 h 158"/>
                <a:gd name="T98" fmla="*/ 85 w 159"/>
                <a:gd name="T99" fmla="*/ 154 h 158"/>
                <a:gd name="T100" fmla="*/ 88 w 159"/>
                <a:gd name="T101" fmla="*/ 157 h 158"/>
                <a:gd name="T102" fmla="*/ 91 w 159"/>
                <a:gd name="T103" fmla="*/ 154 h 158"/>
                <a:gd name="T104" fmla="*/ 95 w 159"/>
                <a:gd name="T105" fmla="*/ 146 h 158"/>
                <a:gd name="T106" fmla="*/ 111 w 159"/>
                <a:gd name="T107" fmla="*/ 135 h 158"/>
                <a:gd name="T108" fmla="*/ 112 w 159"/>
                <a:gd name="T109" fmla="*/ 124 h 158"/>
                <a:gd name="T110" fmla="*/ 109 w 159"/>
                <a:gd name="T111" fmla="*/ 107 h 158"/>
                <a:gd name="T112" fmla="*/ 107 w 159"/>
                <a:gd name="T113" fmla="*/ 97 h 158"/>
                <a:gd name="T114" fmla="*/ 129 w 159"/>
                <a:gd name="T115" fmla="*/ 78 h 158"/>
                <a:gd name="T116" fmla="*/ 151 w 159"/>
                <a:gd name="T117" fmla="*/ 63 h 158"/>
                <a:gd name="T118" fmla="*/ 157 w 159"/>
                <a:gd name="T119" fmla="*/ 4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158">
                  <a:moveTo>
                    <a:pt x="155" y="34"/>
                  </a:moveTo>
                  <a:cubicBezTo>
                    <a:pt x="156" y="29"/>
                    <a:pt x="154" y="27"/>
                    <a:pt x="154" y="21"/>
                  </a:cubicBezTo>
                  <a:cubicBezTo>
                    <a:pt x="154" y="21"/>
                    <a:pt x="154" y="21"/>
                    <a:pt x="154" y="20"/>
                  </a:cubicBezTo>
                  <a:cubicBezTo>
                    <a:pt x="154" y="21"/>
                    <a:pt x="153" y="21"/>
                    <a:pt x="153" y="21"/>
                  </a:cubicBezTo>
                  <a:cubicBezTo>
                    <a:pt x="150" y="23"/>
                    <a:pt x="147" y="24"/>
                    <a:pt x="145" y="25"/>
                  </a:cubicBezTo>
                  <a:cubicBezTo>
                    <a:pt x="141" y="26"/>
                    <a:pt x="127" y="30"/>
                    <a:pt x="120" y="30"/>
                  </a:cubicBezTo>
                  <a:cubicBezTo>
                    <a:pt x="113" y="30"/>
                    <a:pt x="110" y="27"/>
                    <a:pt x="109" y="25"/>
                  </a:cubicBezTo>
                  <a:cubicBezTo>
                    <a:pt x="106" y="22"/>
                    <a:pt x="103" y="16"/>
                    <a:pt x="102" y="11"/>
                  </a:cubicBezTo>
                  <a:cubicBezTo>
                    <a:pt x="101" y="11"/>
                    <a:pt x="101" y="11"/>
                    <a:pt x="101" y="11"/>
                  </a:cubicBezTo>
                  <a:cubicBezTo>
                    <a:pt x="101" y="11"/>
                    <a:pt x="101" y="11"/>
                    <a:pt x="101" y="11"/>
                  </a:cubicBezTo>
                  <a:cubicBezTo>
                    <a:pt x="101" y="11"/>
                    <a:pt x="101" y="11"/>
                    <a:pt x="100" y="11"/>
                  </a:cubicBezTo>
                  <a:cubicBezTo>
                    <a:pt x="99" y="11"/>
                    <a:pt x="96" y="11"/>
                    <a:pt x="93" y="11"/>
                  </a:cubicBezTo>
                  <a:cubicBezTo>
                    <a:pt x="90" y="11"/>
                    <a:pt x="86" y="10"/>
                    <a:pt x="82" y="8"/>
                  </a:cubicBezTo>
                  <a:cubicBezTo>
                    <a:pt x="78" y="6"/>
                    <a:pt x="74" y="5"/>
                    <a:pt x="72" y="3"/>
                  </a:cubicBezTo>
                  <a:cubicBezTo>
                    <a:pt x="71" y="3"/>
                    <a:pt x="71" y="3"/>
                    <a:pt x="71" y="2"/>
                  </a:cubicBezTo>
                  <a:cubicBezTo>
                    <a:pt x="69" y="1"/>
                    <a:pt x="69" y="0"/>
                    <a:pt x="66" y="0"/>
                  </a:cubicBezTo>
                  <a:cubicBezTo>
                    <a:pt x="64" y="0"/>
                    <a:pt x="60" y="1"/>
                    <a:pt x="59" y="2"/>
                  </a:cubicBezTo>
                  <a:cubicBezTo>
                    <a:pt x="59" y="2"/>
                    <a:pt x="59" y="2"/>
                    <a:pt x="59" y="2"/>
                  </a:cubicBezTo>
                  <a:cubicBezTo>
                    <a:pt x="59" y="4"/>
                    <a:pt x="59" y="6"/>
                    <a:pt x="58" y="9"/>
                  </a:cubicBezTo>
                  <a:cubicBezTo>
                    <a:pt x="58" y="12"/>
                    <a:pt x="57" y="16"/>
                    <a:pt x="57" y="19"/>
                  </a:cubicBezTo>
                  <a:cubicBezTo>
                    <a:pt x="57" y="23"/>
                    <a:pt x="58" y="27"/>
                    <a:pt x="59" y="28"/>
                  </a:cubicBezTo>
                  <a:cubicBezTo>
                    <a:pt x="60" y="29"/>
                    <a:pt x="60" y="30"/>
                    <a:pt x="61" y="30"/>
                  </a:cubicBezTo>
                  <a:cubicBezTo>
                    <a:pt x="61" y="31"/>
                    <a:pt x="61" y="31"/>
                    <a:pt x="61" y="31"/>
                  </a:cubicBezTo>
                  <a:cubicBezTo>
                    <a:pt x="61" y="31"/>
                    <a:pt x="62" y="30"/>
                    <a:pt x="63" y="30"/>
                  </a:cubicBezTo>
                  <a:cubicBezTo>
                    <a:pt x="63" y="29"/>
                    <a:pt x="63" y="29"/>
                    <a:pt x="64" y="29"/>
                  </a:cubicBezTo>
                  <a:cubicBezTo>
                    <a:pt x="65" y="29"/>
                    <a:pt x="66" y="29"/>
                    <a:pt x="66" y="30"/>
                  </a:cubicBezTo>
                  <a:cubicBezTo>
                    <a:pt x="67" y="31"/>
                    <a:pt x="67" y="31"/>
                    <a:pt x="67" y="32"/>
                  </a:cubicBezTo>
                  <a:cubicBezTo>
                    <a:pt x="67" y="32"/>
                    <a:pt x="67" y="33"/>
                    <a:pt x="67" y="33"/>
                  </a:cubicBezTo>
                  <a:cubicBezTo>
                    <a:pt x="67" y="36"/>
                    <a:pt x="67" y="39"/>
                    <a:pt x="64" y="42"/>
                  </a:cubicBezTo>
                  <a:cubicBezTo>
                    <a:pt x="64" y="42"/>
                    <a:pt x="62" y="43"/>
                    <a:pt x="61" y="43"/>
                  </a:cubicBezTo>
                  <a:cubicBezTo>
                    <a:pt x="61" y="43"/>
                    <a:pt x="61" y="43"/>
                    <a:pt x="61" y="43"/>
                  </a:cubicBezTo>
                  <a:cubicBezTo>
                    <a:pt x="60" y="43"/>
                    <a:pt x="59" y="43"/>
                    <a:pt x="58" y="43"/>
                  </a:cubicBezTo>
                  <a:cubicBezTo>
                    <a:pt x="57" y="42"/>
                    <a:pt x="56" y="41"/>
                    <a:pt x="56" y="40"/>
                  </a:cubicBezTo>
                  <a:cubicBezTo>
                    <a:pt x="56" y="39"/>
                    <a:pt x="56" y="39"/>
                    <a:pt x="56" y="39"/>
                  </a:cubicBezTo>
                  <a:cubicBezTo>
                    <a:pt x="55" y="38"/>
                    <a:pt x="49" y="34"/>
                    <a:pt x="45" y="32"/>
                  </a:cubicBezTo>
                  <a:cubicBezTo>
                    <a:pt x="44" y="31"/>
                    <a:pt x="42" y="31"/>
                    <a:pt x="42" y="31"/>
                  </a:cubicBezTo>
                  <a:cubicBezTo>
                    <a:pt x="41" y="31"/>
                    <a:pt x="40" y="31"/>
                    <a:pt x="39" y="31"/>
                  </a:cubicBezTo>
                  <a:cubicBezTo>
                    <a:pt x="38" y="31"/>
                    <a:pt x="37" y="30"/>
                    <a:pt x="37" y="30"/>
                  </a:cubicBezTo>
                  <a:cubicBezTo>
                    <a:pt x="37" y="30"/>
                    <a:pt x="36" y="30"/>
                    <a:pt x="36" y="30"/>
                  </a:cubicBezTo>
                  <a:cubicBezTo>
                    <a:pt x="35" y="30"/>
                    <a:pt x="33" y="30"/>
                    <a:pt x="29" y="29"/>
                  </a:cubicBezTo>
                  <a:cubicBezTo>
                    <a:pt x="28" y="29"/>
                    <a:pt x="28" y="29"/>
                    <a:pt x="27" y="29"/>
                  </a:cubicBezTo>
                  <a:cubicBezTo>
                    <a:pt x="26" y="29"/>
                    <a:pt x="26" y="28"/>
                    <a:pt x="25" y="27"/>
                  </a:cubicBezTo>
                  <a:cubicBezTo>
                    <a:pt x="24" y="27"/>
                    <a:pt x="24" y="26"/>
                    <a:pt x="24" y="26"/>
                  </a:cubicBezTo>
                  <a:cubicBezTo>
                    <a:pt x="24" y="25"/>
                    <a:pt x="24" y="25"/>
                    <a:pt x="24" y="25"/>
                  </a:cubicBezTo>
                  <a:cubicBezTo>
                    <a:pt x="24" y="25"/>
                    <a:pt x="24" y="25"/>
                    <a:pt x="24" y="25"/>
                  </a:cubicBezTo>
                  <a:cubicBezTo>
                    <a:pt x="24" y="24"/>
                    <a:pt x="24" y="24"/>
                    <a:pt x="24" y="24"/>
                  </a:cubicBezTo>
                  <a:cubicBezTo>
                    <a:pt x="24" y="24"/>
                    <a:pt x="24" y="24"/>
                    <a:pt x="24" y="24"/>
                  </a:cubicBezTo>
                  <a:cubicBezTo>
                    <a:pt x="23" y="25"/>
                    <a:pt x="23" y="25"/>
                    <a:pt x="23" y="25"/>
                  </a:cubicBezTo>
                  <a:cubicBezTo>
                    <a:pt x="23" y="25"/>
                    <a:pt x="23" y="25"/>
                    <a:pt x="23" y="25"/>
                  </a:cubicBezTo>
                  <a:cubicBezTo>
                    <a:pt x="23" y="25"/>
                    <a:pt x="23" y="25"/>
                    <a:pt x="23" y="25"/>
                  </a:cubicBezTo>
                  <a:cubicBezTo>
                    <a:pt x="23" y="26"/>
                    <a:pt x="22" y="26"/>
                    <a:pt x="22" y="26"/>
                  </a:cubicBezTo>
                  <a:cubicBezTo>
                    <a:pt x="21" y="28"/>
                    <a:pt x="20" y="29"/>
                    <a:pt x="19" y="31"/>
                  </a:cubicBezTo>
                  <a:cubicBezTo>
                    <a:pt x="17" y="33"/>
                    <a:pt x="15" y="35"/>
                    <a:pt x="14" y="36"/>
                  </a:cubicBezTo>
                  <a:cubicBezTo>
                    <a:pt x="14" y="36"/>
                    <a:pt x="14" y="36"/>
                    <a:pt x="14" y="37"/>
                  </a:cubicBezTo>
                  <a:cubicBezTo>
                    <a:pt x="14" y="38"/>
                    <a:pt x="13" y="38"/>
                    <a:pt x="12" y="39"/>
                  </a:cubicBezTo>
                  <a:cubicBezTo>
                    <a:pt x="12" y="39"/>
                    <a:pt x="11" y="39"/>
                    <a:pt x="11" y="40"/>
                  </a:cubicBezTo>
                  <a:cubicBezTo>
                    <a:pt x="9" y="40"/>
                    <a:pt x="8" y="41"/>
                    <a:pt x="7" y="41"/>
                  </a:cubicBezTo>
                  <a:cubicBezTo>
                    <a:pt x="4" y="42"/>
                    <a:pt x="1" y="43"/>
                    <a:pt x="0" y="44"/>
                  </a:cubicBezTo>
                  <a:cubicBezTo>
                    <a:pt x="1" y="45"/>
                    <a:pt x="2" y="48"/>
                    <a:pt x="3" y="52"/>
                  </a:cubicBezTo>
                  <a:cubicBezTo>
                    <a:pt x="4" y="56"/>
                    <a:pt x="6" y="60"/>
                    <a:pt x="6" y="62"/>
                  </a:cubicBezTo>
                  <a:cubicBezTo>
                    <a:pt x="6" y="63"/>
                    <a:pt x="6" y="66"/>
                    <a:pt x="8" y="68"/>
                  </a:cubicBezTo>
                  <a:cubicBezTo>
                    <a:pt x="9" y="70"/>
                    <a:pt x="10" y="72"/>
                    <a:pt x="10" y="72"/>
                  </a:cubicBezTo>
                  <a:cubicBezTo>
                    <a:pt x="11" y="73"/>
                    <a:pt x="11" y="74"/>
                    <a:pt x="11" y="74"/>
                  </a:cubicBezTo>
                  <a:cubicBezTo>
                    <a:pt x="11" y="75"/>
                    <a:pt x="11" y="75"/>
                    <a:pt x="12" y="75"/>
                  </a:cubicBezTo>
                  <a:cubicBezTo>
                    <a:pt x="12" y="76"/>
                    <a:pt x="12" y="76"/>
                    <a:pt x="12" y="76"/>
                  </a:cubicBezTo>
                  <a:cubicBezTo>
                    <a:pt x="13" y="76"/>
                    <a:pt x="14" y="77"/>
                    <a:pt x="16" y="77"/>
                  </a:cubicBezTo>
                  <a:cubicBezTo>
                    <a:pt x="23" y="77"/>
                    <a:pt x="28" y="77"/>
                    <a:pt x="28" y="77"/>
                  </a:cubicBezTo>
                  <a:cubicBezTo>
                    <a:pt x="29" y="77"/>
                    <a:pt x="29" y="77"/>
                    <a:pt x="30" y="77"/>
                  </a:cubicBezTo>
                  <a:cubicBezTo>
                    <a:pt x="30" y="78"/>
                    <a:pt x="30" y="78"/>
                    <a:pt x="30" y="78"/>
                  </a:cubicBezTo>
                  <a:cubicBezTo>
                    <a:pt x="31" y="78"/>
                    <a:pt x="31" y="78"/>
                    <a:pt x="32" y="78"/>
                  </a:cubicBezTo>
                  <a:cubicBezTo>
                    <a:pt x="36" y="78"/>
                    <a:pt x="36" y="78"/>
                    <a:pt x="36" y="78"/>
                  </a:cubicBezTo>
                  <a:cubicBezTo>
                    <a:pt x="37" y="78"/>
                    <a:pt x="37" y="78"/>
                    <a:pt x="38" y="77"/>
                  </a:cubicBezTo>
                  <a:cubicBezTo>
                    <a:pt x="38" y="77"/>
                    <a:pt x="39" y="77"/>
                    <a:pt x="41" y="75"/>
                  </a:cubicBezTo>
                  <a:cubicBezTo>
                    <a:pt x="43" y="73"/>
                    <a:pt x="45" y="72"/>
                    <a:pt x="46" y="71"/>
                  </a:cubicBezTo>
                  <a:cubicBezTo>
                    <a:pt x="47" y="71"/>
                    <a:pt x="47" y="71"/>
                    <a:pt x="47" y="69"/>
                  </a:cubicBezTo>
                  <a:cubicBezTo>
                    <a:pt x="47" y="67"/>
                    <a:pt x="48" y="65"/>
                    <a:pt x="50" y="64"/>
                  </a:cubicBezTo>
                  <a:cubicBezTo>
                    <a:pt x="51" y="63"/>
                    <a:pt x="53" y="63"/>
                    <a:pt x="55" y="62"/>
                  </a:cubicBezTo>
                  <a:cubicBezTo>
                    <a:pt x="58" y="61"/>
                    <a:pt x="62" y="60"/>
                    <a:pt x="64" y="57"/>
                  </a:cubicBezTo>
                  <a:cubicBezTo>
                    <a:pt x="66" y="56"/>
                    <a:pt x="67" y="55"/>
                    <a:pt x="69" y="55"/>
                  </a:cubicBezTo>
                  <a:cubicBezTo>
                    <a:pt x="70" y="55"/>
                    <a:pt x="71" y="56"/>
                    <a:pt x="72" y="56"/>
                  </a:cubicBezTo>
                  <a:cubicBezTo>
                    <a:pt x="73" y="57"/>
                    <a:pt x="73" y="58"/>
                    <a:pt x="73" y="58"/>
                  </a:cubicBezTo>
                  <a:cubicBezTo>
                    <a:pt x="74" y="60"/>
                    <a:pt x="74" y="61"/>
                    <a:pt x="75" y="61"/>
                  </a:cubicBezTo>
                  <a:cubicBezTo>
                    <a:pt x="75" y="61"/>
                    <a:pt x="75" y="61"/>
                    <a:pt x="75" y="61"/>
                  </a:cubicBezTo>
                  <a:cubicBezTo>
                    <a:pt x="80" y="61"/>
                    <a:pt x="86" y="65"/>
                    <a:pt x="91" y="69"/>
                  </a:cubicBezTo>
                  <a:cubicBezTo>
                    <a:pt x="92" y="71"/>
                    <a:pt x="93" y="71"/>
                    <a:pt x="94" y="72"/>
                  </a:cubicBezTo>
                  <a:cubicBezTo>
                    <a:pt x="95" y="73"/>
                    <a:pt x="95" y="75"/>
                    <a:pt x="95" y="76"/>
                  </a:cubicBezTo>
                  <a:cubicBezTo>
                    <a:pt x="95" y="76"/>
                    <a:pt x="95" y="77"/>
                    <a:pt x="95" y="78"/>
                  </a:cubicBezTo>
                  <a:cubicBezTo>
                    <a:pt x="95" y="79"/>
                    <a:pt x="95" y="83"/>
                    <a:pt x="95" y="87"/>
                  </a:cubicBezTo>
                  <a:cubicBezTo>
                    <a:pt x="95" y="91"/>
                    <a:pt x="95" y="95"/>
                    <a:pt x="92" y="98"/>
                  </a:cubicBezTo>
                  <a:cubicBezTo>
                    <a:pt x="91" y="99"/>
                    <a:pt x="91" y="99"/>
                    <a:pt x="91" y="101"/>
                  </a:cubicBezTo>
                  <a:cubicBezTo>
                    <a:pt x="91" y="102"/>
                    <a:pt x="91" y="103"/>
                    <a:pt x="91" y="104"/>
                  </a:cubicBezTo>
                  <a:cubicBezTo>
                    <a:pt x="91" y="106"/>
                    <a:pt x="90" y="109"/>
                    <a:pt x="87" y="112"/>
                  </a:cubicBezTo>
                  <a:cubicBezTo>
                    <a:pt x="83" y="117"/>
                    <a:pt x="81" y="119"/>
                    <a:pt x="81" y="119"/>
                  </a:cubicBezTo>
                  <a:cubicBezTo>
                    <a:pt x="81" y="119"/>
                    <a:pt x="81" y="119"/>
                    <a:pt x="81" y="119"/>
                  </a:cubicBezTo>
                  <a:cubicBezTo>
                    <a:pt x="81" y="120"/>
                    <a:pt x="80" y="120"/>
                    <a:pt x="80" y="120"/>
                  </a:cubicBezTo>
                  <a:cubicBezTo>
                    <a:pt x="80" y="120"/>
                    <a:pt x="80" y="121"/>
                    <a:pt x="81" y="121"/>
                  </a:cubicBezTo>
                  <a:cubicBezTo>
                    <a:pt x="82" y="123"/>
                    <a:pt x="83" y="125"/>
                    <a:pt x="83" y="126"/>
                  </a:cubicBezTo>
                  <a:cubicBezTo>
                    <a:pt x="83" y="127"/>
                    <a:pt x="83" y="128"/>
                    <a:pt x="85" y="130"/>
                  </a:cubicBezTo>
                  <a:cubicBezTo>
                    <a:pt x="87" y="132"/>
                    <a:pt x="87" y="135"/>
                    <a:pt x="87" y="138"/>
                  </a:cubicBezTo>
                  <a:cubicBezTo>
                    <a:pt x="87" y="144"/>
                    <a:pt x="85" y="151"/>
                    <a:pt x="85" y="154"/>
                  </a:cubicBezTo>
                  <a:cubicBezTo>
                    <a:pt x="85" y="155"/>
                    <a:pt x="86" y="156"/>
                    <a:pt x="86" y="156"/>
                  </a:cubicBezTo>
                  <a:cubicBezTo>
                    <a:pt x="86" y="157"/>
                    <a:pt x="87" y="157"/>
                    <a:pt x="88" y="157"/>
                  </a:cubicBezTo>
                  <a:cubicBezTo>
                    <a:pt x="89" y="158"/>
                    <a:pt x="91" y="158"/>
                    <a:pt x="92" y="158"/>
                  </a:cubicBezTo>
                  <a:cubicBezTo>
                    <a:pt x="92" y="157"/>
                    <a:pt x="92" y="156"/>
                    <a:pt x="91" y="154"/>
                  </a:cubicBezTo>
                  <a:cubicBezTo>
                    <a:pt x="90" y="151"/>
                    <a:pt x="85" y="154"/>
                    <a:pt x="87" y="152"/>
                  </a:cubicBezTo>
                  <a:cubicBezTo>
                    <a:pt x="89" y="151"/>
                    <a:pt x="90" y="149"/>
                    <a:pt x="95" y="146"/>
                  </a:cubicBezTo>
                  <a:cubicBezTo>
                    <a:pt x="100" y="144"/>
                    <a:pt x="109" y="141"/>
                    <a:pt x="109" y="139"/>
                  </a:cubicBezTo>
                  <a:cubicBezTo>
                    <a:pt x="110" y="137"/>
                    <a:pt x="112" y="138"/>
                    <a:pt x="111" y="135"/>
                  </a:cubicBezTo>
                  <a:cubicBezTo>
                    <a:pt x="111" y="133"/>
                    <a:pt x="111" y="133"/>
                    <a:pt x="112" y="132"/>
                  </a:cubicBezTo>
                  <a:cubicBezTo>
                    <a:pt x="113" y="130"/>
                    <a:pt x="113" y="129"/>
                    <a:pt x="112" y="124"/>
                  </a:cubicBezTo>
                  <a:cubicBezTo>
                    <a:pt x="111" y="119"/>
                    <a:pt x="111" y="118"/>
                    <a:pt x="111" y="113"/>
                  </a:cubicBezTo>
                  <a:cubicBezTo>
                    <a:pt x="110" y="108"/>
                    <a:pt x="110" y="108"/>
                    <a:pt x="109" y="107"/>
                  </a:cubicBezTo>
                  <a:cubicBezTo>
                    <a:pt x="107" y="105"/>
                    <a:pt x="105" y="103"/>
                    <a:pt x="105" y="100"/>
                  </a:cubicBezTo>
                  <a:cubicBezTo>
                    <a:pt x="105" y="97"/>
                    <a:pt x="107" y="97"/>
                    <a:pt x="107" y="97"/>
                  </a:cubicBezTo>
                  <a:cubicBezTo>
                    <a:pt x="107" y="97"/>
                    <a:pt x="111" y="97"/>
                    <a:pt x="114" y="93"/>
                  </a:cubicBezTo>
                  <a:cubicBezTo>
                    <a:pt x="117" y="90"/>
                    <a:pt x="123" y="82"/>
                    <a:pt x="129" y="78"/>
                  </a:cubicBezTo>
                  <a:cubicBezTo>
                    <a:pt x="136" y="74"/>
                    <a:pt x="139" y="72"/>
                    <a:pt x="146" y="71"/>
                  </a:cubicBezTo>
                  <a:cubicBezTo>
                    <a:pt x="152" y="69"/>
                    <a:pt x="147" y="67"/>
                    <a:pt x="151" y="63"/>
                  </a:cubicBezTo>
                  <a:cubicBezTo>
                    <a:pt x="155" y="59"/>
                    <a:pt x="155" y="58"/>
                    <a:pt x="157" y="55"/>
                  </a:cubicBezTo>
                  <a:cubicBezTo>
                    <a:pt x="159" y="51"/>
                    <a:pt x="158" y="52"/>
                    <a:pt x="157" y="47"/>
                  </a:cubicBezTo>
                  <a:cubicBezTo>
                    <a:pt x="155" y="42"/>
                    <a:pt x="155" y="39"/>
                    <a:pt x="155" y="3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2" name="Freeform 162"/>
            <p:cNvSpPr/>
            <p:nvPr/>
          </p:nvSpPr>
          <p:spPr bwMode="auto">
            <a:xfrm>
              <a:off x="7993063" y="4654551"/>
              <a:ext cx="173038" cy="339725"/>
            </a:xfrm>
            <a:custGeom>
              <a:avLst/>
              <a:gdLst>
                <a:gd name="T0" fmla="*/ 56 w 60"/>
                <a:gd name="T1" fmla="*/ 6 h 118"/>
                <a:gd name="T2" fmla="*/ 49 w 60"/>
                <a:gd name="T3" fmla="*/ 0 h 118"/>
                <a:gd name="T4" fmla="*/ 41 w 60"/>
                <a:gd name="T5" fmla="*/ 16 h 118"/>
                <a:gd name="T6" fmla="*/ 31 w 60"/>
                <a:gd name="T7" fmla="*/ 25 h 118"/>
                <a:gd name="T8" fmla="*/ 20 w 60"/>
                <a:gd name="T9" fmla="*/ 34 h 118"/>
                <a:gd name="T10" fmla="*/ 10 w 60"/>
                <a:gd name="T11" fmla="*/ 35 h 118"/>
                <a:gd name="T12" fmla="*/ 7 w 60"/>
                <a:gd name="T13" fmla="*/ 45 h 118"/>
                <a:gd name="T14" fmla="*/ 7 w 60"/>
                <a:gd name="T15" fmla="*/ 62 h 118"/>
                <a:gd name="T16" fmla="*/ 0 w 60"/>
                <a:gd name="T17" fmla="*/ 81 h 118"/>
                <a:gd name="T18" fmla="*/ 5 w 60"/>
                <a:gd name="T19" fmla="*/ 96 h 118"/>
                <a:gd name="T20" fmla="*/ 7 w 60"/>
                <a:gd name="T21" fmla="*/ 113 h 118"/>
                <a:gd name="T22" fmla="*/ 20 w 60"/>
                <a:gd name="T23" fmla="*/ 115 h 118"/>
                <a:gd name="T24" fmla="*/ 36 w 60"/>
                <a:gd name="T25" fmla="*/ 102 h 118"/>
                <a:gd name="T26" fmla="*/ 49 w 60"/>
                <a:gd name="T27" fmla="*/ 56 h 118"/>
                <a:gd name="T28" fmla="*/ 55 w 60"/>
                <a:gd name="T29" fmla="*/ 32 h 118"/>
                <a:gd name="T30" fmla="*/ 53 w 60"/>
                <a:gd name="T31" fmla="*/ 27 h 118"/>
                <a:gd name="T32" fmla="*/ 59 w 60"/>
                <a:gd name="T33" fmla="*/ 27 h 118"/>
                <a:gd name="T34" fmla="*/ 56 w 60"/>
                <a:gd name="T35" fmla="*/ 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8">
                  <a:moveTo>
                    <a:pt x="56" y="6"/>
                  </a:moveTo>
                  <a:cubicBezTo>
                    <a:pt x="53" y="2"/>
                    <a:pt x="49" y="0"/>
                    <a:pt x="49" y="0"/>
                  </a:cubicBezTo>
                  <a:cubicBezTo>
                    <a:pt x="44" y="11"/>
                    <a:pt x="48" y="11"/>
                    <a:pt x="41" y="16"/>
                  </a:cubicBezTo>
                  <a:cubicBezTo>
                    <a:pt x="34" y="20"/>
                    <a:pt x="34" y="18"/>
                    <a:pt x="31" y="25"/>
                  </a:cubicBezTo>
                  <a:cubicBezTo>
                    <a:pt x="27" y="33"/>
                    <a:pt x="25" y="32"/>
                    <a:pt x="20" y="34"/>
                  </a:cubicBezTo>
                  <a:cubicBezTo>
                    <a:pt x="14" y="35"/>
                    <a:pt x="11" y="31"/>
                    <a:pt x="10" y="35"/>
                  </a:cubicBezTo>
                  <a:cubicBezTo>
                    <a:pt x="9" y="38"/>
                    <a:pt x="7" y="40"/>
                    <a:pt x="7" y="45"/>
                  </a:cubicBezTo>
                  <a:cubicBezTo>
                    <a:pt x="7" y="50"/>
                    <a:pt x="10" y="50"/>
                    <a:pt x="7" y="62"/>
                  </a:cubicBezTo>
                  <a:cubicBezTo>
                    <a:pt x="5" y="75"/>
                    <a:pt x="0" y="75"/>
                    <a:pt x="0" y="81"/>
                  </a:cubicBezTo>
                  <a:cubicBezTo>
                    <a:pt x="0" y="87"/>
                    <a:pt x="4" y="90"/>
                    <a:pt x="5" y="96"/>
                  </a:cubicBezTo>
                  <a:cubicBezTo>
                    <a:pt x="5" y="103"/>
                    <a:pt x="3" y="109"/>
                    <a:pt x="7" y="113"/>
                  </a:cubicBezTo>
                  <a:cubicBezTo>
                    <a:pt x="12" y="116"/>
                    <a:pt x="12" y="115"/>
                    <a:pt x="20" y="115"/>
                  </a:cubicBezTo>
                  <a:cubicBezTo>
                    <a:pt x="29" y="114"/>
                    <a:pt x="31" y="118"/>
                    <a:pt x="36" y="102"/>
                  </a:cubicBezTo>
                  <a:cubicBezTo>
                    <a:pt x="41" y="87"/>
                    <a:pt x="48" y="67"/>
                    <a:pt x="49" y="56"/>
                  </a:cubicBezTo>
                  <a:cubicBezTo>
                    <a:pt x="50" y="46"/>
                    <a:pt x="56" y="37"/>
                    <a:pt x="55" y="32"/>
                  </a:cubicBezTo>
                  <a:cubicBezTo>
                    <a:pt x="53" y="27"/>
                    <a:pt x="47" y="27"/>
                    <a:pt x="53" y="27"/>
                  </a:cubicBezTo>
                  <a:cubicBezTo>
                    <a:pt x="59" y="27"/>
                    <a:pt x="60" y="39"/>
                    <a:pt x="59" y="27"/>
                  </a:cubicBezTo>
                  <a:cubicBezTo>
                    <a:pt x="58" y="15"/>
                    <a:pt x="59" y="10"/>
                    <a:pt x="56" y="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3" name="Freeform 163"/>
            <p:cNvSpPr/>
            <p:nvPr/>
          </p:nvSpPr>
          <p:spPr bwMode="auto">
            <a:xfrm>
              <a:off x="7229475" y="4775201"/>
              <a:ext cx="219075" cy="292100"/>
            </a:xfrm>
            <a:custGeom>
              <a:avLst/>
              <a:gdLst>
                <a:gd name="T0" fmla="*/ 43 w 76"/>
                <a:gd name="T1" fmla="*/ 96 h 101"/>
                <a:gd name="T2" fmla="*/ 49 w 76"/>
                <a:gd name="T3" fmla="*/ 99 h 101"/>
                <a:gd name="T4" fmla="*/ 57 w 76"/>
                <a:gd name="T5" fmla="*/ 101 h 101"/>
                <a:gd name="T6" fmla="*/ 63 w 76"/>
                <a:gd name="T7" fmla="*/ 100 h 101"/>
                <a:gd name="T8" fmla="*/ 65 w 76"/>
                <a:gd name="T9" fmla="*/ 99 h 101"/>
                <a:gd name="T10" fmla="*/ 65 w 76"/>
                <a:gd name="T11" fmla="*/ 68 h 101"/>
                <a:gd name="T12" fmla="*/ 65 w 76"/>
                <a:gd name="T13" fmla="*/ 42 h 101"/>
                <a:gd name="T14" fmla="*/ 68 w 76"/>
                <a:gd name="T15" fmla="*/ 40 h 101"/>
                <a:gd name="T16" fmla="*/ 76 w 76"/>
                <a:gd name="T17" fmla="*/ 40 h 101"/>
                <a:gd name="T18" fmla="*/ 75 w 76"/>
                <a:gd name="T19" fmla="*/ 35 h 101"/>
                <a:gd name="T20" fmla="*/ 73 w 76"/>
                <a:gd name="T21" fmla="*/ 11 h 101"/>
                <a:gd name="T22" fmla="*/ 73 w 76"/>
                <a:gd name="T23" fmla="*/ 8 h 101"/>
                <a:gd name="T24" fmla="*/ 69 w 76"/>
                <a:gd name="T25" fmla="*/ 8 h 101"/>
                <a:gd name="T26" fmla="*/ 61 w 76"/>
                <a:gd name="T27" fmla="*/ 6 h 101"/>
                <a:gd name="T28" fmla="*/ 61 w 76"/>
                <a:gd name="T29" fmla="*/ 5 h 101"/>
                <a:gd name="T30" fmla="*/ 59 w 76"/>
                <a:gd name="T31" fmla="*/ 5 h 101"/>
                <a:gd name="T32" fmla="*/ 53 w 76"/>
                <a:gd name="T33" fmla="*/ 5 h 101"/>
                <a:gd name="T34" fmla="*/ 45 w 76"/>
                <a:gd name="T35" fmla="*/ 5 h 101"/>
                <a:gd name="T36" fmla="*/ 36 w 76"/>
                <a:gd name="T37" fmla="*/ 4 h 101"/>
                <a:gd name="T38" fmla="*/ 20 w 76"/>
                <a:gd name="T39" fmla="*/ 6 h 101"/>
                <a:gd name="T40" fmla="*/ 18 w 76"/>
                <a:gd name="T41" fmla="*/ 6 h 101"/>
                <a:gd name="T42" fmla="*/ 12 w 76"/>
                <a:gd name="T43" fmla="*/ 3 h 101"/>
                <a:gd name="T44" fmla="*/ 10 w 76"/>
                <a:gd name="T45" fmla="*/ 0 h 101"/>
                <a:gd name="T46" fmla="*/ 6 w 76"/>
                <a:gd name="T47" fmla="*/ 0 h 101"/>
                <a:gd name="T48" fmla="*/ 0 w 76"/>
                <a:gd name="T49" fmla="*/ 3 h 101"/>
                <a:gd name="T50" fmla="*/ 2 w 76"/>
                <a:gd name="T51" fmla="*/ 11 h 101"/>
                <a:gd name="T52" fmla="*/ 16 w 76"/>
                <a:gd name="T53" fmla="*/ 35 h 101"/>
                <a:gd name="T54" fmla="*/ 20 w 76"/>
                <a:gd name="T55" fmla="*/ 50 h 101"/>
                <a:gd name="T56" fmla="*/ 24 w 76"/>
                <a:gd name="T57" fmla="*/ 62 h 101"/>
                <a:gd name="T58" fmla="*/ 29 w 76"/>
                <a:gd name="T59" fmla="*/ 90 h 101"/>
                <a:gd name="T60" fmla="*/ 35 w 76"/>
                <a:gd name="T61" fmla="*/ 101 h 101"/>
                <a:gd name="T62" fmla="*/ 37 w 76"/>
                <a:gd name="T63" fmla="*/ 99 h 101"/>
                <a:gd name="T64" fmla="*/ 39 w 76"/>
                <a:gd name="T65" fmla="*/ 98 h 101"/>
                <a:gd name="T66" fmla="*/ 43 w 76"/>
                <a:gd name="T67" fmla="*/ 9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101">
                  <a:moveTo>
                    <a:pt x="43" y="96"/>
                  </a:moveTo>
                  <a:cubicBezTo>
                    <a:pt x="45" y="96"/>
                    <a:pt x="47" y="98"/>
                    <a:pt x="49" y="99"/>
                  </a:cubicBezTo>
                  <a:cubicBezTo>
                    <a:pt x="49" y="100"/>
                    <a:pt x="53" y="101"/>
                    <a:pt x="57" y="101"/>
                  </a:cubicBezTo>
                  <a:cubicBezTo>
                    <a:pt x="59" y="101"/>
                    <a:pt x="61" y="100"/>
                    <a:pt x="63" y="100"/>
                  </a:cubicBezTo>
                  <a:cubicBezTo>
                    <a:pt x="63" y="99"/>
                    <a:pt x="64" y="99"/>
                    <a:pt x="65" y="99"/>
                  </a:cubicBezTo>
                  <a:cubicBezTo>
                    <a:pt x="65" y="68"/>
                    <a:pt x="65" y="68"/>
                    <a:pt x="65" y="68"/>
                  </a:cubicBezTo>
                  <a:cubicBezTo>
                    <a:pt x="65" y="65"/>
                    <a:pt x="65" y="42"/>
                    <a:pt x="65" y="42"/>
                  </a:cubicBezTo>
                  <a:cubicBezTo>
                    <a:pt x="66" y="41"/>
                    <a:pt x="67" y="40"/>
                    <a:pt x="68" y="40"/>
                  </a:cubicBezTo>
                  <a:cubicBezTo>
                    <a:pt x="68" y="40"/>
                    <a:pt x="72" y="40"/>
                    <a:pt x="76" y="40"/>
                  </a:cubicBezTo>
                  <a:cubicBezTo>
                    <a:pt x="75" y="39"/>
                    <a:pt x="75" y="37"/>
                    <a:pt x="75" y="35"/>
                  </a:cubicBezTo>
                  <a:cubicBezTo>
                    <a:pt x="75" y="30"/>
                    <a:pt x="73" y="18"/>
                    <a:pt x="73" y="11"/>
                  </a:cubicBezTo>
                  <a:cubicBezTo>
                    <a:pt x="73" y="10"/>
                    <a:pt x="73" y="9"/>
                    <a:pt x="73" y="8"/>
                  </a:cubicBezTo>
                  <a:cubicBezTo>
                    <a:pt x="72" y="8"/>
                    <a:pt x="71" y="8"/>
                    <a:pt x="69" y="8"/>
                  </a:cubicBezTo>
                  <a:cubicBezTo>
                    <a:pt x="66" y="8"/>
                    <a:pt x="63" y="8"/>
                    <a:pt x="61" y="6"/>
                  </a:cubicBezTo>
                  <a:cubicBezTo>
                    <a:pt x="61" y="6"/>
                    <a:pt x="61" y="5"/>
                    <a:pt x="61" y="5"/>
                  </a:cubicBezTo>
                  <a:cubicBezTo>
                    <a:pt x="60" y="5"/>
                    <a:pt x="60" y="5"/>
                    <a:pt x="59" y="5"/>
                  </a:cubicBezTo>
                  <a:cubicBezTo>
                    <a:pt x="57" y="5"/>
                    <a:pt x="55" y="5"/>
                    <a:pt x="53" y="5"/>
                  </a:cubicBezTo>
                  <a:cubicBezTo>
                    <a:pt x="50" y="5"/>
                    <a:pt x="48" y="5"/>
                    <a:pt x="45" y="5"/>
                  </a:cubicBezTo>
                  <a:cubicBezTo>
                    <a:pt x="42" y="4"/>
                    <a:pt x="39" y="4"/>
                    <a:pt x="36" y="4"/>
                  </a:cubicBezTo>
                  <a:cubicBezTo>
                    <a:pt x="30" y="4"/>
                    <a:pt x="25" y="5"/>
                    <a:pt x="20" y="6"/>
                  </a:cubicBezTo>
                  <a:cubicBezTo>
                    <a:pt x="19" y="6"/>
                    <a:pt x="19" y="6"/>
                    <a:pt x="18" y="6"/>
                  </a:cubicBezTo>
                  <a:cubicBezTo>
                    <a:pt x="15" y="6"/>
                    <a:pt x="13" y="5"/>
                    <a:pt x="12" y="3"/>
                  </a:cubicBezTo>
                  <a:cubicBezTo>
                    <a:pt x="11" y="2"/>
                    <a:pt x="10" y="0"/>
                    <a:pt x="10" y="0"/>
                  </a:cubicBezTo>
                  <a:cubicBezTo>
                    <a:pt x="8" y="0"/>
                    <a:pt x="8" y="0"/>
                    <a:pt x="6" y="0"/>
                  </a:cubicBezTo>
                  <a:cubicBezTo>
                    <a:pt x="5" y="1"/>
                    <a:pt x="3" y="1"/>
                    <a:pt x="0" y="3"/>
                  </a:cubicBezTo>
                  <a:cubicBezTo>
                    <a:pt x="1" y="6"/>
                    <a:pt x="1" y="9"/>
                    <a:pt x="2" y="11"/>
                  </a:cubicBezTo>
                  <a:cubicBezTo>
                    <a:pt x="3" y="16"/>
                    <a:pt x="10" y="18"/>
                    <a:pt x="16" y="35"/>
                  </a:cubicBezTo>
                  <a:cubicBezTo>
                    <a:pt x="23" y="52"/>
                    <a:pt x="22" y="47"/>
                    <a:pt x="20" y="50"/>
                  </a:cubicBezTo>
                  <a:cubicBezTo>
                    <a:pt x="18" y="52"/>
                    <a:pt x="21" y="53"/>
                    <a:pt x="24" y="62"/>
                  </a:cubicBezTo>
                  <a:cubicBezTo>
                    <a:pt x="27" y="71"/>
                    <a:pt x="29" y="82"/>
                    <a:pt x="29" y="90"/>
                  </a:cubicBezTo>
                  <a:cubicBezTo>
                    <a:pt x="29" y="93"/>
                    <a:pt x="32" y="97"/>
                    <a:pt x="35" y="101"/>
                  </a:cubicBezTo>
                  <a:cubicBezTo>
                    <a:pt x="36" y="100"/>
                    <a:pt x="36" y="100"/>
                    <a:pt x="37" y="99"/>
                  </a:cubicBezTo>
                  <a:cubicBezTo>
                    <a:pt x="38" y="98"/>
                    <a:pt x="39" y="98"/>
                    <a:pt x="39" y="98"/>
                  </a:cubicBezTo>
                  <a:cubicBezTo>
                    <a:pt x="40" y="97"/>
                    <a:pt x="41" y="96"/>
                    <a:pt x="43" y="9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4" name="Freeform 164"/>
            <p:cNvSpPr/>
            <p:nvPr/>
          </p:nvSpPr>
          <p:spPr bwMode="auto">
            <a:xfrm>
              <a:off x="7339013" y="4908551"/>
              <a:ext cx="395288" cy="330200"/>
            </a:xfrm>
            <a:custGeom>
              <a:avLst/>
              <a:gdLst>
                <a:gd name="T0" fmla="*/ 130 w 137"/>
                <a:gd name="T1" fmla="*/ 40 h 115"/>
                <a:gd name="T2" fmla="*/ 128 w 137"/>
                <a:gd name="T3" fmla="*/ 34 h 115"/>
                <a:gd name="T4" fmla="*/ 130 w 137"/>
                <a:gd name="T5" fmla="*/ 18 h 115"/>
                <a:gd name="T6" fmla="*/ 129 w 137"/>
                <a:gd name="T7" fmla="*/ 13 h 115"/>
                <a:gd name="T8" fmla="*/ 126 w 137"/>
                <a:gd name="T9" fmla="*/ 7 h 115"/>
                <a:gd name="T10" fmla="*/ 125 w 137"/>
                <a:gd name="T11" fmla="*/ 4 h 115"/>
                <a:gd name="T12" fmla="*/ 123 w 137"/>
                <a:gd name="T13" fmla="*/ 2 h 115"/>
                <a:gd name="T14" fmla="*/ 120 w 137"/>
                <a:gd name="T15" fmla="*/ 1 h 115"/>
                <a:gd name="T16" fmla="*/ 109 w 137"/>
                <a:gd name="T17" fmla="*/ 0 h 115"/>
                <a:gd name="T18" fmla="*/ 106 w 137"/>
                <a:gd name="T19" fmla="*/ 3 h 115"/>
                <a:gd name="T20" fmla="*/ 101 w 137"/>
                <a:gd name="T21" fmla="*/ 7 h 115"/>
                <a:gd name="T22" fmla="*/ 85 w 137"/>
                <a:gd name="T23" fmla="*/ 24 h 115"/>
                <a:gd name="T24" fmla="*/ 68 w 137"/>
                <a:gd name="T25" fmla="*/ 32 h 115"/>
                <a:gd name="T26" fmla="*/ 57 w 137"/>
                <a:gd name="T27" fmla="*/ 30 h 115"/>
                <a:gd name="T28" fmla="*/ 56 w 137"/>
                <a:gd name="T29" fmla="*/ 31 h 115"/>
                <a:gd name="T30" fmla="*/ 42 w 137"/>
                <a:gd name="T31" fmla="*/ 41 h 115"/>
                <a:gd name="T32" fmla="*/ 37 w 137"/>
                <a:gd name="T33" fmla="*/ 43 h 115"/>
                <a:gd name="T34" fmla="*/ 37 w 137"/>
                <a:gd name="T35" fmla="*/ 43 h 115"/>
                <a:gd name="T36" fmla="*/ 34 w 137"/>
                <a:gd name="T37" fmla="*/ 41 h 115"/>
                <a:gd name="T38" fmla="*/ 33 w 137"/>
                <a:gd name="T39" fmla="*/ 37 h 115"/>
                <a:gd name="T40" fmla="*/ 33 w 137"/>
                <a:gd name="T41" fmla="*/ 32 h 115"/>
                <a:gd name="T42" fmla="*/ 32 w 137"/>
                <a:gd name="T43" fmla="*/ 26 h 115"/>
                <a:gd name="T44" fmla="*/ 32 w 137"/>
                <a:gd name="T45" fmla="*/ 54 h 115"/>
                <a:gd name="T46" fmla="*/ 30 w 137"/>
                <a:gd name="T47" fmla="*/ 56 h 115"/>
                <a:gd name="T48" fmla="*/ 19 w 137"/>
                <a:gd name="T49" fmla="*/ 60 h 115"/>
                <a:gd name="T50" fmla="*/ 7 w 137"/>
                <a:gd name="T51" fmla="*/ 57 h 115"/>
                <a:gd name="T52" fmla="*/ 5 w 137"/>
                <a:gd name="T53" fmla="*/ 55 h 115"/>
                <a:gd name="T54" fmla="*/ 2 w 137"/>
                <a:gd name="T55" fmla="*/ 57 h 115"/>
                <a:gd name="T56" fmla="*/ 0 w 137"/>
                <a:gd name="T57" fmla="*/ 58 h 115"/>
                <a:gd name="T58" fmla="*/ 2 w 137"/>
                <a:gd name="T59" fmla="*/ 62 h 115"/>
                <a:gd name="T60" fmla="*/ 17 w 137"/>
                <a:gd name="T61" fmla="*/ 90 h 115"/>
                <a:gd name="T62" fmla="*/ 11 w 137"/>
                <a:gd name="T63" fmla="*/ 93 h 115"/>
                <a:gd name="T64" fmla="*/ 15 w 137"/>
                <a:gd name="T65" fmla="*/ 102 h 115"/>
                <a:gd name="T66" fmla="*/ 18 w 137"/>
                <a:gd name="T67" fmla="*/ 107 h 115"/>
                <a:gd name="T68" fmla="*/ 21 w 137"/>
                <a:gd name="T69" fmla="*/ 109 h 115"/>
                <a:gd name="T70" fmla="*/ 29 w 137"/>
                <a:gd name="T71" fmla="*/ 113 h 115"/>
                <a:gd name="T72" fmla="*/ 33 w 137"/>
                <a:gd name="T73" fmla="*/ 113 h 115"/>
                <a:gd name="T74" fmla="*/ 38 w 137"/>
                <a:gd name="T75" fmla="*/ 110 h 115"/>
                <a:gd name="T76" fmla="*/ 44 w 137"/>
                <a:gd name="T77" fmla="*/ 109 h 115"/>
                <a:gd name="T78" fmla="*/ 51 w 137"/>
                <a:gd name="T79" fmla="*/ 106 h 115"/>
                <a:gd name="T80" fmla="*/ 62 w 137"/>
                <a:gd name="T81" fmla="*/ 106 h 115"/>
                <a:gd name="T82" fmla="*/ 71 w 137"/>
                <a:gd name="T83" fmla="*/ 108 h 115"/>
                <a:gd name="T84" fmla="*/ 76 w 137"/>
                <a:gd name="T85" fmla="*/ 106 h 115"/>
                <a:gd name="T86" fmla="*/ 79 w 137"/>
                <a:gd name="T87" fmla="*/ 104 h 115"/>
                <a:gd name="T88" fmla="*/ 88 w 137"/>
                <a:gd name="T89" fmla="*/ 102 h 115"/>
                <a:gd name="T90" fmla="*/ 114 w 137"/>
                <a:gd name="T91" fmla="*/ 83 h 115"/>
                <a:gd name="T92" fmla="*/ 121 w 137"/>
                <a:gd name="T93" fmla="*/ 70 h 115"/>
                <a:gd name="T94" fmla="*/ 128 w 137"/>
                <a:gd name="T95" fmla="*/ 60 h 115"/>
                <a:gd name="T96" fmla="*/ 136 w 137"/>
                <a:gd name="T97" fmla="*/ 49 h 115"/>
                <a:gd name="T98" fmla="*/ 137 w 137"/>
                <a:gd name="T99" fmla="*/ 43 h 115"/>
                <a:gd name="T100" fmla="*/ 137 w 137"/>
                <a:gd name="T101" fmla="*/ 43 h 115"/>
                <a:gd name="T102" fmla="*/ 130 w 137"/>
                <a:gd name="T103" fmla="*/ 4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115">
                  <a:moveTo>
                    <a:pt x="130" y="40"/>
                  </a:moveTo>
                  <a:cubicBezTo>
                    <a:pt x="129" y="38"/>
                    <a:pt x="128" y="36"/>
                    <a:pt x="128" y="34"/>
                  </a:cubicBezTo>
                  <a:cubicBezTo>
                    <a:pt x="128" y="30"/>
                    <a:pt x="130" y="23"/>
                    <a:pt x="130" y="18"/>
                  </a:cubicBezTo>
                  <a:cubicBezTo>
                    <a:pt x="130" y="15"/>
                    <a:pt x="130" y="13"/>
                    <a:pt x="129" y="13"/>
                  </a:cubicBezTo>
                  <a:cubicBezTo>
                    <a:pt x="127" y="11"/>
                    <a:pt x="126" y="8"/>
                    <a:pt x="126" y="7"/>
                  </a:cubicBezTo>
                  <a:cubicBezTo>
                    <a:pt x="126" y="5"/>
                    <a:pt x="126" y="5"/>
                    <a:pt x="125" y="4"/>
                  </a:cubicBezTo>
                  <a:cubicBezTo>
                    <a:pt x="125" y="4"/>
                    <a:pt x="124" y="3"/>
                    <a:pt x="123" y="2"/>
                  </a:cubicBezTo>
                  <a:cubicBezTo>
                    <a:pt x="121" y="1"/>
                    <a:pt x="120" y="1"/>
                    <a:pt x="120" y="1"/>
                  </a:cubicBezTo>
                  <a:cubicBezTo>
                    <a:pt x="117" y="1"/>
                    <a:pt x="112" y="0"/>
                    <a:pt x="109" y="0"/>
                  </a:cubicBezTo>
                  <a:cubicBezTo>
                    <a:pt x="108" y="1"/>
                    <a:pt x="107" y="2"/>
                    <a:pt x="106" y="3"/>
                  </a:cubicBezTo>
                  <a:cubicBezTo>
                    <a:pt x="105" y="4"/>
                    <a:pt x="103" y="5"/>
                    <a:pt x="101" y="7"/>
                  </a:cubicBezTo>
                  <a:cubicBezTo>
                    <a:pt x="97" y="11"/>
                    <a:pt x="88" y="20"/>
                    <a:pt x="85" y="24"/>
                  </a:cubicBezTo>
                  <a:cubicBezTo>
                    <a:pt x="81" y="27"/>
                    <a:pt x="76" y="32"/>
                    <a:pt x="68" y="32"/>
                  </a:cubicBezTo>
                  <a:cubicBezTo>
                    <a:pt x="62" y="32"/>
                    <a:pt x="58" y="30"/>
                    <a:pt x="57" y="30"/>
                  </a:cubicBezTo>
                  <a:cubicBezTo>
                    <a:pt x="56" y="30"/>
                    <a:pt x="56" y="30"/>
                    <a:pt x="56" y="31"/>
                  </a:cubicBezTo>
                  <a:cubicBezTo>
                    <a:pt x="53" y="33"/>
                    <a:pt x="50" y="38"/>
                    <a:pt x="42" y="41"/>
                  </a:cubicBezTo>
                  <a:cubicBezTo>
                    <a:pt x="40" y="42"/>
                    <a:pt x="39" y="43"/>
                    <a:pt x="37" y="43"/>
                  </a:cubicBezTo>
                  <a:cubicBezTo>
                    <a:pt x="37" y="43"/>
                    <a:pt x="37" y="43"/>
                    <a:pt x="37" y="43"/>
                  </a:cubicBezTo>
                  <a:cubicBezTo>
                    <a:pt x="36" y="43"/>
                    <a:pt x="34" y="42"/>
                    <a:pt x="34" y="41"/>
                  </a:cubicBezTo>
                  <a:cubicBezTo>
                    <a:pt x="33" y="39"/>
                    <a:pt x="33" y="38"/>
                    <a:pt x="33" y="37"/>
                  </a:cubicBezTo>
                  <a:cubicBezTo>
                    <a:pt x="33" y="36"/>
                    <a:pt x="33" y="34"/>
                    <a:pt x="33" y="32"/>
                  </a:cubicBezTo>
                  <a:cubicBezTo>
                    <a:pt x="33" y="30"/>
                    <a:pt x="32" y="27"/>
                    <a:pt x="32" y="26"/>
                  </a:cubicBezTo>
                  <a:cubicBezTo>
                    <a:pt x="32" y="34"/>
                    <a:pt x="32" y="54"/>
                    <a:pt x="32" y="54"/>
                  </a:cubicBezTo>
                  <a:cubicBezTo>
                    <a:pt x="32" y="55"/>
                    <a:pt x="31" y="56"/>
                    <a:pt x="30" y="56"/>
                  </a:cubicBezTo>
                  <a:cubicBezTo>
                    <a:pt x="30" y="56"/>
                    <a:pt x="25" y="60"/>
                    <a:pt x="19" y="60"/>
                  </a:cubicBezTo>
                  <a:cubicBezTo>
                    <a:pt x="15" y="60"/>
                    <a:pt x="10" y="60"/>
                    <a:pt x="7" y="57"/>
                  </a:cubicBezTo>
                  <a:cubicBezTo>
                    <a:pt x="6" y="56"/>
                    <a:pt x="5" y="55"/>
                    <a:pt x="5" y="55"/>
                  </a:cubicBezTo>
                  <a:cubicBezTo>
                    <a:pt x="4" y="56"/>
                    <a:pt x="3" y="56"/>
                    <a:pt x="2" y="57"/>
                  </a:cubicBezTo>
                  <a:cubicBezTo>
                    <a:pt x="1" y="58"/>
                    <a:pt x="1" y="58"/>
                    <a:pt x="0" y="58"/>
                  </a:cubicBezTo>
                  <a:cubicBezTo>
                    <a:pt x="1" y="60"/>
                    <a:pt x="2" y="61"/>
                    <a:pt x="2" y="62"/>
                  </a:cubicBezTo>
                  <a:cubicBezTo>
                    <a:pt x="2" y="66"/>
                    <a:pt x="15" y="84"/>
                    <a:pt x="17" y="90"/>
                  </a:cubicBezTo>
                  <a:cubicBezTo>
                    <a:pt x="18" y="96"/>
                    <a:pt x="14" y="93"/>
                    <a:pt x="11" y="93"/>
                  </a:cubicBezTo>
                  <a:cubicBezTo>
                    <a:pt x="7" y="92"/>
                    <a:pt x="16" y="98"/>
                    <a:pt x="15" y="102"/>
                  </a:cubicBezTo>
                  <a:cubicBezTo>
                    <a:pt x="14" y="105"/>
                    <a:pt x="17" y="107"/>
                    <a:pt x="18" y="107"/>
                  </a:cubicBezTo>
                  <a:cubicBezTo>
                    <a:pt x="19" y="107"/>
                    <a:pt x="19" y="107"/>
                    <a:pt x="21" y="109"/>
                  </a:cubicBezTo>
                  <a:cubicBezTo>
                    <a:pt x="24" y="110"/>
                    <a:pt x="24" y="112"/>
                    <a:pt x="29" y="113"/>
                  </a:cubicBezTo>
                  <a:cubicBezTo>
                    <a:pt x="34" y="115"/>
                    <a:pt x="33" y="113"/>
                    <a:pt x="33" y="113"/>
                  </a:cubicBezTo>
                  <a:cubicBezTo>
                    <a:pt x="33" y="113"/>
                    <a:pt x="34" y="112"/>
                    <a:pt x="38" y="110"/>
                  </a:cubicBezTo>
                  <a:cubicBezTo>
                    <a:pt x="43" y="108"/>
                    <a:pt x="42" y="110"/>
                    <a:pt x="44" y="109"/>
                  </a:cubicBezTo>
                  <a:cubicBezTo>
                    <a:pt x="47" y="109"/>
                    <a:pt x="49" y="107"/>
                    <a:pt x="51" y="106"/>
                  </a:cubicBezTo>
                  <a:cubicBezTo>
                    <a:pt x="54" y="105"/>
                    <a:pt x="55" y="106"/>
                    <a:pt x="62" y="106"/>
                  </a:cubicBezTo>
                  <a:cubicBezTo>
                    <a:pt x="69" y="105"/>
                    <a:pt x="69" y="108"/>
                    <a:pt x="71" y="108"/>
                  </a:cubicBezTo>
                  <a:cubicBezTo>
                    <a:pt x="72" y="108"/>
                    <a:pt x="74" y="108"/>
                    <a:pt x="76" y="106"/>
                  </a:cubicBezTo>
                  <a:cubicBezTo>
                    <a:pt x="77" y="104"/>
                    <a:pt x="76" y="104"/>
                    <a:pt x="79" y="104"/>
                  </a:cubicBezTo>
                  <a:cubicBezTo>
                    <a:pt x="83" y="103"/>
                    <a:pt x="85" y="104"/>
                    <a:pt x="88" y="102"/>
                  </a:cubicBezTo>
                  <a:cubicBezTo>
                    <a:pt x="91" y="100"/>
                    <a:pt x="109" y="87"/>
                    <a:pt x="114" y="83"/>
                  </a:cubicBezTo>
                  <a:cubicBezTo>
                    <a:pt x="118" y="78"/>
                    <a:pt x="121" y="75"/>
                    <a:pt x="121" y="70"/>
                  </a:cubicBezTo>
                  <a:cubicBezTo>
                    <a:pt x="122" y="65"/>
                    <a:pt x="124" y="65"/>
                    <a:pt x="128" y="60"/>
                  </a:cubicBezTo>
                  <a:cubicBezTo>
                    <a:pt x="132" y="56"/>
                    <a:pt x="135" y="55"/>
                    <a:pt x="136" y="49"/>
                  </a:cubicBezTo>
                  <a:cubicBezTo>
                    <a:pt x="137" y="45"/>
                    <a:pt x="137" y="44"/>
                    <a:pt x="137" y="43"/>
                  </a:cubicBezTo>
                  <a:cubicBezTo>
                    <a:pt x="137" y="43"/>
                    <a:pt x="137" y="43"/>
                    <a:pt x="137" y="43"/>
                  </a:cubicBezTo>
                  <a:cubicBezTo>
                    <a:pt x="135" y="42"/>
                    <a:pt x="132" y="41"/>
                    <a:pt x="130" y="40"/>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5" name="Freeform 165"/>
            <p:cNvSpPr/>
            <p:nvPr/>
          </p:nvSpPr>
          <p:spPr bwMode="auto">
            <a:xfrm>
              <a:off x="7942263" y="4057651"/>
              <a:ext cx="244475" cy="334963"/>
            </a:xfrm>
            <a:custGeom>
              <a:avLst/>
              <a:gdLst>
                <a:gd name="T0" fmla="*/ 77 w 85"/>
                <a:gd name="T1" fmla="*/ 5 h 116"/>
                <a:gd name="T2" fmla="*/ 68 w 85"/>
                <a:gd name="T3" fmla="*/ 8 h 116"/>
                <a:gd name="T4" fmla="*/ 57 w 85"/>
                <a:gd name="T5" fmla="*/ 8 h 116"/>
                <a:gd name="T6" fmla="*/ 47 w 85"/>
                <a:gd name="T7" fmla="*/ 11 h 116"/>
                <a:gd name="T8" fmla="*/ 38 w 85"/>
                <a:gd name="T9" fmla="*/ 12 h 116"/>
                <a:gd name="T10" fmla="*/ 27 w 85"/>
                <a:gd name="T11" fmla="*/ 15 h 116"/>
                <a:gd name="T12" fmla="*/ 21 w 85"/>
                <a:gd name="T13" fmla="*/ 10 h 116"/>
                <a:gd name="T14" fmla="*/ 19 w 85"/>
                <a:gd name="T15" fmla="*/ 8 h 116"/>
                <a:gd name="T16" fmla="*/ 16 w 85"/>
                <a:gd name="T17" fmla="*/ 11 h 116"/>
                <a:gd name="T18" fmla="*/ 12 w 85"/>
                <a:gd name="T19" fmla="*/ 14 h 116"/>
                <a:gd name="T20" fmla="*/ 24 w 85"/>
                <a:gd name="T21" fmla="*/ 23 h 116"/>
                <a:gd name="T22" fmla="*/ 35 w 85"/>
                <a:gd name="T23" fmla="*/ 25 h 116"/>
                <a:gd name="T24" fmla="*/ 47 w 85"/>
                <a:gd name="T25" fmla="*/ 30 h 116"/>
                <a:gd name="T26" fmla="*/ 56 w 85"/>
                <a:gd name="T27" fmla="*/ 35 h 116"/>
                <a:gd name="T28" fmla="*/ 56 w 85"/>
                <a:gd name="T29" fmla="*/ 35 h 116"/>
                <a:gd name="T30" fmla="*/ 58 w 85"/>
                <a:gd name="T31" fmla="*/ 36 h 116"/>
                <a:gd name="T32" fmla="*/ 58 w 85"/>
                <a:gd name="T33" fmla="*/ 39 h 116"/>
                <a:gd name="T34" fmla="*/ 45 w 85"/>
                <a:gd name="T35" fmla="*/ 54 h 116"/>
                <a:gd name="T36" fmla="*/ 39 w 85"/>
                <a:gd name="T37" fmla="*/ 57 h 116"/>
                <a:gd name="T38" fmla="*/ 34 w 85"/>
                <a:gd name="T39" fmla="*/ 60 h 116"/>
                <a:gd name="T40" fmla="*/ 24 w 85"/>
                <a:gd name="T41" fmla="*/ 64 h 116"/>
                <a:gd name="T42" fmla="*/ 17 w 85"/>
                <a:gd name="T43" fmla="*/ 67 h 116"/>
                <a:gd name="T44" fmla="*/ 16 w 85"/>
                <a:gd name="T45" fmla="*/ 68 h 116"/>
                <a:gd name="T46" fmla="*/ 16 w 85"/>
                <a:gd name="T47" fmla="*/ 68 h 116"/>
                <a:gd name="T48" fmla="*/ 10 w 85"/>
                <a:gd name="T49" fmla="*/ 71 h 116"/>
                <a:gd name="T50" fmla="*/ 9 w 85"/>
                <a:gd name="T51" fmla="*/ 71 h 116"/>
                <a:gd name="T52" fmla="*/ 5 w 85"/>
                <a:gd name="T53" fmla="*/ 76 h 116"/>
                <a:gd name="T54" fmla="*/ 0 w 85"/>
                <a:gd name="T55" fmla="*/ 82 h 116"/>
                <a:gd name="T56" fmla="*/ 0 w 85"/>
                <a:gd name="T57" fmla="*/ 86 h 116"/>
                <a:gd name="T58" fmla="*/ 0 w 85"/>
                <a:gd name="T59" fmla="*/ 89 h 116"/>
                <a:gd name="T60" fmla="*/ 0 w 85"/>
                <a:gd name="T61" fmla="*/ 110 h 116"/>
                <a:gd name="T62" fmla="*/ 4 w 85"/>
                <a:gd name="T63" fmla="*/ 116 h 116"/>
                <a:gd name="T64" fmla="*/ 18 w 85"/>
                <a:gd name="T65" fmla="*/ 98 h 116"/>
                <a:gd name="T66" fmla="*/ 41 w 85"/>
                <a:gd name="T67" fmla="*/ 82 h 116"/>
                <a:gd name="T68" fmla="*/ 58 w 85"/>
                <a:gd name="T69" fmla="*/ 63 h 116"/>
                <a:gd name="T70" fmla="*/ 66 w 85"/>
                <a:gd name="T71" fmla="*/ 51 h 116"/>
                <a:gd name="T72" fmla="*/ 73 w 85"/>
                <a:gd name="T73" fmla="*/ 37 h 116"/>
                <a:gd name="T74" fmla="*/ 81 w 85"/>
                <a:gd name="T75" fmla="*/ 22 h 116"/>
                <a:gd name="T76" fmla="*/ 84 w 85"/>
                <a:gd name="T77" fmla="*/ 14 h 116"/>
                <a:gd name="T78" fmla="*/ 85 w 85"/>
                <a:gd name="T79" fmla="*/ 3 h 116"/>
                <a:gd name="T80" fmla="*/ 77 w 85"/>
                <a:gd name="T81" fmla="*/ 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116">
                  <a:moveTo>
                    <a:pt x="77" y="5"/>
                  </a:moveTo>
                  <a:cubicBezTo>
                    <a:pt x="72" y="7"/>
                    <a:pt x="72" y="6"/>
                    <a:pt x="68" y="8"/>
                  </a:cubicBezTo>
                  <a:cubicBezTo>
                    <a:pt x="63" y="10"/>
                    <a:pt x="60" y="8"/>
                    <a:pt x="57" y="8"/>
                  </a:cubicBezTo>
                  <a:cubicBezTo>
                    <a:pt x="55" y="8"/>
                    <a:pt x="52" y="11"/>
                    <a:pt x="47" y="11"/>
                  </a:cubicBezTo>
                  <a:cubicBezTo>
                    <a:pt x="41" y="11"/>
                    <a:pt x="42" y="12"/>
                    <a:pt x="38" y="12"/>
                  </a:cubicBezTo>
                  <a:cubicBezTo>
                    <a:pt x="33" y="12"/>
                    <a:pt x="34" y="17"/>
                    <a:pt x="27" y="15"/>
                  </a:cubicBezTo>
                  <a:cubicBezTo>
                    <a:pt x="19" y="14"/>
                    <a:pt x="25" y="14"/>
                    <a:pt x="21" y="10"/>
                  </a:cubicBezTo>
                  <a:cubicBezTo>
                    <a:pt x="20" y="9"/>
                    <a:pt x="20" y="9"/>
                    <a:pt x="19" y="8"/>
                  </a:cubicBezTo>
                  <a:cubicBezTo>
                    <a:pt x="18" y="9"/>
                    <a:pt x="17" y="10"/>
                    <a:pt x="16" y="11"/>
                  </a:cubicBezTo>
                  <a:cubicBezTo>
                    <a:pt x="14" y="12"/>
                    <a:pt x="13" y="14"/>
                    <a:pt x="12" y="14"/>
                  </a:cubicBezTo>
                  <a:cubicBezTo>
                    <a:pt x="14" y="16"/>
                    <a:pt x="17" y="19"/>
                    <a:pt x="24" y="23"/>
                  </a:cubicBezTo>
                  <a:cubicBezTo>
                    <a:pt x="27" y="24"/>
                    <a:pt x="31" y="25"/>
                    <a:pt x="35" y="25"/>
                  </a:cubicBezTo>
                  <a:cubicBezTo>
                    <a:pt x="39" y="26"/>
                    <a:pt x="43" y="27"/>
                    <a:pt x="47" y="30"/>
                  </a:cubicBezTo>
                  <a:cubicBezTo>
                    <a:pt x="51" y="34"/>
                    <a:pt x="55" y="35"/>
                    <a:pt x="56" y="35"/>
                  </a:cubicBezTo>
                  <a:cubicBezTo>
                    <a:pt x="56" y="35"/>
                    <a:pt x="56" y="35"/>
                    <a:pt x="56" y="35"/>
                  </a:cubicBezTo>
                  <a:cubicBezTo>
                    <a:pt x="57" y="35"/>
                    <a:pt x="58" y="36"/>
                    <a:pt x="58" y="36"/>
                  </a:cubicBezTo>
                  <a:cubicBezTo>
                    <a:pt x="59" y="37"/>
                    <a:pt x="58" y="38"/>
                    <a:pt x="58" y="39"/>
                  </a:cubicBezTo>
                  <a:cubicBezTo>
                    <a:pt x="58" y="39"/>
                    <a:pt x="51" y="48"/>
                    <a:pt x="45" y="54"/>
                  </a:cubicBezTo>
                  <a:cubicBezTo>
                    <a:pt x="43" y="55"/>
                    <a:pt x="42" y="57"/>
                    <a:pt x="39" y="57"/>
                  </a:cubicBezTo>
                  <a:cubicBezTo>
                    <a:pt x="38" y="57"/>
                    <a:pt x="37" y="58"/>
                    <a:pt x="34" y="60"/>
                  </a:cubicBezTo>
                  <a:cubicBezTo>
                    <a:pt x="32" y="62"/>
                    <a:pt x="29" y="64"/>
                    <a:pt x="24" y="64"/>
                  </a:cubicBezTo>
                  <a:cubicBezTo>
                    <a:pt x="21" y="64"/>
                    <a:pt x="19" y="65"/>
                    <a:pt x="17" y="67"/>
                  </a:cubicBezTo>
                  <a:cubicBezTo>
                    <a:pt x="17" y="67"/>
                    <a:pt x="16" y="68"/>
                    <a:pt x="16" y="68"/>
                  </a:cubicBezTo>
                  <a:cubicBezTo>
                    <a:pt x="16" y="68"/>
                    <a:pt x="16" y="68"/>
                    <a:pt x="16" y="68"/>
                  </a:cubicBezTo>
                  <a:cubicBezTo>
                    <a:pt x="14" y="70"/>
                    <a:pt x="12" y="71"/>
                    <a:pt x="10" y="71"/>
                  </a:cubicBezTo>
                  <a:cubicBezTo>
                    <a:pt x="9" y="71"/>
                    <a:pt x="9" y="71"/>
                    <a:pt x="9" y="71"/>
                  </a:cubicBezTo>
                  <a:cubicBezTo>
                    <a:pt x="8" y="72"/>
                    <a:pt x="7" y="74"/>
                    <a:pt x="5" y="76"/>
                  </a:cubicBezTo>
                  <a:cubicBezTo>
                    <a:pt x="2" y="79"/>
                    <a:pt x="1" y="81"/>
                    <a:pt x="0" y="82"/>
                  </a:cubicBezTo>
                  <a:cubicBezTo>
                    <a:pt x="0" y="83"/>
                    <a:pt x="0" y="84"/>
                    <a:pt x="0" y="86"/>
                  </a:cubicBezTo>
                  <a:cubicBezTo>
                    <a:pt x="0" y="87"/>
                    <a:pt x="0" y="88"/>
                    <a:pt x="0" y="89"/>
                  </a:cubicBezTo>
                  <a:cubicBezTo>
                    <a:pt x="0" y="95"/>
                    <a:pt x="0" y="107"/>
                    <a:pt x="0" y="110"/>
                  </a:cubicBezTo>
                  <a:cubicBezTo>
                    <a:pt x="4" y="116"/>
                    <a:pt x="4" y="116"/>
                    <a:pt x="4" y="116"/>
                  </a:cubicBezTo>
                  <a:cubicBezTo>
                    <a:pt x="7" y="112"/>
                    <a:pt x="8" y="107"/>
                    <a:pt x="18" y="98"/>
                  </a:cubicBezTo>
                  <a:cubicBezTo>
                    <a:pt x="30" y="88"/>
                    <a:pt x="30" y="88"/>
                    <a:pt x="41" y="82"/>
                  </a:cubicBezTo>
                  <a:cubicBezTo>
                    <a:pt x="51" y="76"/>
                    <a:pt x="49" y="71"/>
                    <a:pt x="58" y="63"/>
                  </a:cubicBezTo>
                  <a:cubicBezTo>
                    <a:pt x="67" y="55"/>
                    <a:pt x="62" y="58"/>
                    <a:pt x="66" y="51"/>
                  </a:cubicBezTo>
                  <a:cubicBezTo>
                    <a:pt x="69" y="44"/>
                    <a:pt x="67" y="41"/>
                    <a:pt x="73" y="37"/>
                  </a:cubicBezTo>
                  <a:cubicBezTo>
                    <a:pt x="78" y="34"/>
                    <a:pt x="77" y="32"/>
                    <a:pt x="81" y="22"/>
                  </a:cubicBezTo>
                  <a:cubicBezTo>
                    <a:pt x="84" y="13"/>
                    <a:pt x="84" y="17"/>
                    <a:pt x="84" y="14"/>
                  </a:cubicBezTo>
                  <a:cubicBezTo>
                    <a:pt x="84" y="10"/>
                    <a:pt x="85" y="5"/>
                    <a:pt x="85" y="3"/>
                  </a:cubicBezTo>
                  <a:cubicBezTo>
                    <a:pt x="85" y="0"/>
                    <a:pt x="81" y="3"/>
                    <a:pt x="77" y="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6" name="Freeform 166"/>
            <p:cNvSpPr/>
            <p:nvPr/>
          </p:nvSpPr>
          <p:spPr bwMode="auto">
            <a:xfrm>
              <a:off x="7554913" y="3417888"/>
              <a:ext cx="854075" cy="630238"/>
            </a:xfrm>
            <a:custGeom>
              <a:avLst/>
              <a:gdLst>
                <a:gd name="T0" fmla="*/ 282 w 296"/>
                <a:gd name="T1" fmla="*/ 124 h 219"/>
                <a:gd name="T2" fmla="*/ 265 w 296"/>
                <a:gd name="T3" fmla="*/ 114 h 219"/>
                <a:gd name="T4" fmla="*/ 254 w 296"/>
                <a:gd name="T5" fmla="*/ 108 h 219"/>
                <a:gd name="T6" fmla="*/ 228 w 296"/>
                <a:gd name="T7" fmla="*/ 120 h 219"/>
                <a:gd name="T8" fmla="*/ 223 w 296"/>
                <a:gd name="T9" fmla="*/ 106 h 219"/>
                <a:gd name="T10" fmla="*/ 215 w 296"/>
                <a:gd name="T11" fmla="*/ 109 h 219"/>
                <a:gd name="T12" fmla="*/ 211 w 296"/>
                <a:gd name="T13" fmla="*/ 96 h 219"/>
                <a:gd name="T14" fmla="*/ 197 w 296"/>
                <a:gd name="T15" fmla="*/ 81 h 219"/>
                <a:gd name="T16" fmla="*/ 183 w 296"/>
                <a:gd name="T17" fmla="*/ 78 h 219"/>
                <a:gd name="T18" fmla="*/ 180 w 296"/>
                <a:gd name="T19" fmla="*/ 75 h 219"/>
                <a:gd name="T20" fmla="*/ 168 w 296"/>
                <a:gd name="T21" fmla="*/ 74 h 219"/>
                <a:gd name="T22" fmla="*/ 134 w 296"/>
                <a:gd name="T23" fmla="*/ 55 h 219"/>
                <a:gd name="T24" fmla="*/ 122 w 296"/>
                <a:gd name="T25" fmla="*/ 48 h 219"/>
                <a:gd name="T26" fmla="*/ 114 w 296"/>
                <a:gd name="T27" fmla="*/ 40 h 219"/>
                <a:gd name="T28" fmla="*/ 115 w 296"/>
                <a:gd name="T29" fmla="*/ 30 h 219"/>
                <a:gd name="T30" fmla="*/ 123 w 296"/>
                <a:gd name="T31" fmla="*/ 25 h 219"/>
                <a:gd name="T32" fmla="*/ 132 w 296"/>
                <a:gd name="T33" fmla="*/ 15 h 219"/>
                <a:gd name="T34" fmla="*/ 132 w 296"/>
                <a:gd name="T35" fmla="*/ 8 h 219"/>
                <a:gd name="T36" fmla="*/ 133 w 296"/>
                <a:gd name="T37" fmla="*/ 1 h 219"/>
                <a:gd name="T38" fmla="*/ 120 w 296"/>
                <a:gd name="T39" fmla="*/ 2 h 219"/>
                <a:gd name="T40" fmla="*/ 111 w 296"/>
                <a:gd name="T41" fmla="*/ 0 h 219"/>
                <a:gd name="T42" fmla="*/ 103 w 296"/>
                <a:gd name="T43" fmla="*/ 1 h 219"/>
                <a:gd name="T44" fmla="*/ 91 w 296"/>
                <a:gd name="T45" fmla="*/ 10 h 219"/>
                <a:gd name="T46" fmla="*/ 89 w 296"/>
                <a:gd name="T47" fmla="*/ 10 h 219"/>
                <a:gd name="T48" fmla="*/ 90 w 296"/>
                <a:gd name="T49" fmla="*/ 21 h 219"/>
                <a:gd name="T50" fmla="*/ 80 w 296"/>
                <a:gd name="T51" fmla="*/ 42 h 219"/>
                <a:gd name="T52" fmla="*/ 61 w 296"/>
                <a:gd name="T53" fmla="*/ 52 h 219"/>
                <a:gd name="T54" fmla="*/ 35 w 296"/>
                <a:gd name="T55" fmla="*/ 57 h 219"/>
                <a:gd name="T56" fmla="*/ 8 w 296"/>
                <a:gd name="T57" fmla="*/ 50 h 219"/>
                <a:gd name="T58" fmla="*/ 0 w 296"/>
                <a:gd name="T59" fmla="*/ 58 h 219"/>
                <a:gd name="T60" fmla="*/ 0 w 296"/>
                <a:gd name="T61" fmla="*/ 133 h 219"/>
                <a:gd name="T62" fmla="*/ 46 w 296"/>
                <a:gd name="T63" fmla="*/ 133 h 219"/>
                <a:gd name="T64" fmla="*/ 54 w 296"/>
                <a:gd name="T65" fmla="*/ 137 h 219"/>
                <a:gd name="T66" fmla="*/ 72 w 296"/>
                <a:gd name="T67" fmla="*/ 135 h 219"/>
                <a:gd name="T68" fmla="*/ 74 w 296"/>
                <a:gd name="T69" fmla="*/ 135 h 219"/>
                <a:gd name="T70" fmla="*/ 87 w 296"/>
                <a:gd name="T71" fmla="*/ 123 h 219"/>
                <a:gd name="T72" fmla="*/ 75 w 296"/>
                <a:gd name="T73" fmla="*/ 101 h 219"/>
                <a:gd name="T74" fmla="*/ 60 w 296"/>
                <a:gd name="T75" fmla="*/ 64 h 219"/>
                <a:gd name="T76" fmla="*/ 66 w 296"/>
                <a:gd name="T77" fmla="*/ 76 h 219"/>
                <a:gd name="T78" fmla="*/ 78 w 296"/>
                <a:gd name="T79" fmla="*/ 78 h 219"/>
                <a:gd name="T80" fmla="*/ 81 w 296"/>
                <a:gd name="T81" fmla="*/ 81 h 219"/>
                <a:gd name="T82" fmla="*/ 100 w 296"/>
                <a:gd name="T83" fmla="*/ 106 h 219"/>
                <a:gd name="T84" fmla="*/ 111 w 296"/>
                <a:gd name="T85" fmla="*/ 120 h 219"/>
                <a:gd name="T86" fmla="*/ 118 w 296"/>
                <a:gd name="T87" fmla="*/ 143 h 219"/>
                <a:gd name="T88" fmla="*/ 133 w 296"/>
                <a:gd name="T89" fmla="*/ 163 h 219"/>
                <a:gd name="T90" fmla="*/ 147 w 296"/>
                <a:gd name="T91" fmla="*/ 184 h 219"/>
                <a:gd name="T92" fmla="*/ 152 w 296"/>
                <a:gd name="T93" fmla="*/ 213 h 219"/>
                <a:gd name="T94" fmla="*/ 168 w 296"/>
                <a:gd name="T95" fmla="*/ 214 h 219"/>
                <a:gd name="T96" fmla="*/ 185 w 296"/>
                <a:gd name="T97" fmla="*/ 209 h 219"/>
                <a:gd name="T98" fmla="*/ 197 w 296"/>
                <a:gd name="T99" fmla="*/ 204 h 219"/>
                <a:gd name="T100" fmla="*/ 225 w 296"/>
                <a:gd name="T101" fmla="*/ 194 h 219"/>
                <a:gd name="T102" fmla="*/ 244 w 296"/>
                <a:gd name="T103" fmla="*/ 182 h 219"/>
                <a:gd name="T104" fmla="*/ 263 w 296"/>
                <a:gd name="T105" fmla="*/ 172 h 219"/>
                <a:gd name="T106" fmla="*/ 275 w 296"/>
                <a:gd name="T107" fmla="*/ 160 h 219"/>
                <a:gd name="T108" fmla="*/ 283 w 296"/>
                <a:gd name="T109" fmla="*/ 146 h 219"/>
                <a:gd name="T110" fmla="*/ 287 w 296"/>
                <a:gd name="T111"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219">
                  <a:moveTo>
                    <a:pt x="287" y="131"/>
                  </a:moveTo>
                  <a:cubicBezTo>
                    <a:pt x="284" y="130"/>
                    <a:pt x="285" y="127"/>
                    <a:pt x="282" y="124"/>
                  </a:cubicBezTo>
                  <a:cubicBezTo>
                    <a:pt x="278" y="121"/>
                    <a:pt x="279" y="122"/>
                    <a:pt x="273" y="120"/>
                  </a:cubicBezTo>
                  <a:cubicBezTo>
                    <a:pt x="267" y="118"/>
                    <a:pt x="269" y="118"/>
                    <a:pt x="265" y="114"/>
                  </a:cubicBezTo>
                  <a:cubicBezTo>
                    <a:pt x="260" y="111"/>
                    <a:pt x="262" y="100"/>
                    <a:pt x="261" y="99"/>
                  </a:cubicBezTo>
                  <a:cubicBezTo>
                    <a:pt x="260" y="99"/>
                    <a:pt x="257" y="106"/>
                    <a:pt x="254" y="108"/>
                  </a:cubicBezTo>
                  <a:cubicBezTo>
                    <a:pt x="250" y="111"/>
                    <a:pt x="246" y="114"/>
                    <a:pt x="241" y="118"/>
                  </a:cubicBezTo>
                  <a:cubicBezTo>
                    <a:pt x="236" y="122"/>
                    <a:pt x="234" y="118"/>
                    <a:pt x="228" y="120"/>
                  </a:cubicBezTo>
                  <a:cubicBezTo>
                    <a:pt x="223" y="121"/>
                    <a:pt x="225" y="119"/>
                    <a:pt x="222" y="115"/>
                  </a:cubicBezTo>
                  <a:cubicBezTo>
                    <a:pt x="219" y="111"/>
                    <a:pt x="223" y="110"/>
                    <a:pt x="223" y="106"/>
                  </a:cubicBezTo>
                  <a:cubicBezTo>
                    <a:pt x="223" y="102"/>
                    <a:pt x="223" y="101"/>
                    <a:pt x="219" y="101"/>
                  </a:cubicBezTo>
                  <a:cubicBezTo>
                    <a:pt x="215" y="101"/>
                    <a:pt x="215" y="109"/>
                    <a:pt x="215" y="109"/>
                  </a:cubicBezTo>
                  <a:cubicBezTo>
                    <a:pt x="215" y="109"/>
                    <a:pt x="215" y="107"/>
                    <a:pt x="211" y="103"/>
                  </a:cubicBezTo>
                  <a:cubicBezTo>
                    <a:pt x="208" y="99"/>
                    <a:pt x="211" y="97"/>
                    <a:pt x="211" y="96"/>
                  </a:cubicBezTo>
                  <a:cubicBezTo>
                    <a:pt x="211" y="94"/>
                    <a:pt x="204" y="91"/>
                    <a:pt x="202" y="86"/>
                  </a:cubicBezTo>
                  <a:cubicBezTo>
                    <a:pt x="199" y="83"/>
                    <a:pt x="198" y="84"/>
                    <a:pt x="197" y="81"/>
                  </a:cubicBezTo>
                  <a:cubicBezTo>
                    <a:pt x="194" y="80"/>
                    <a:pt x="190" y="80"/>
                    <a:pt x="187" y="79"/>
                  </a:cubicBezTo>
                  <a:cubicBezTo>
                    <a:pt x="186" y="79"/>
                    <a:pt x="184" y="79"/>
                    <a:pt x="183" y="78"/>
                  </a:cubicBezTo>
                  <a:cubicBezTo>
                    <a:pt x="182" y="78"/>
                    <a:pt x="181" y="77"/>
                    <a:pt x="181" y="75"/>
                  </a:cubicBezTo>
                  <a:cubicBezTo>
                    <a:pt x="181" y="75"/>
                    <a:pt x="180" y="75"/>
                    <a:pt x="180" y="75"/>
                  </a:cubicBezTo>
                  <a:cubicBezTo>
                    <a:pt x="178" y="74"/>
                    <a:pt x="175" y="74"/>
                    <a:pt x="172" y="74"/>
                  </a:cubicBezTo>
                  <a:cubicBezTo>
                    <a:pt x="171" y="74"/>
                    <a:pt x="169" y="74"/>
                    <a:pt x="168" y="74"/>
                  </a:cubicBezTo>
                  <a:cubicBezTo>
                    <a:pt x="164" y="74"/>
                    <a:pt x="160" y="73"/>
                    <a:pt x="155" y="69"/>
                  </a:cubicBezTo>
                  <a:cubicBezTo>
                    <a:pt x="151" y="65"/>
                    <a:pt x="140" y="59"/>
                    <a:pt x="134" y="55"/>
                  </a:cubicBezTo>
                  <a:cubicBezTo>
                    <a:pt x="132" y="53"/>
                    <a:pt x="130" y="53"/>
                    <a:pt x="129" y="51"/>
                  </a:cubicBezTo>
                  <a:cubicBezTo>
                    <a:pt x="126" y="49"/>
                    <a:pt x="126" y="48"/>
                    <a:pt x="122" y="48"/>
                  </a:cubicBezTo>
                  <a:cubicBezTo>
                    <a:pt x="120" y="48"/>
                    <a:pt x="117" y="48"/>
                    <a:pt x="116" y="46"/>
                  </a:cubicBezTo>
                  <a:cubicBezTo>
                    <a:pt x="114" y="44"/>
                    <a:pt x="114" y="42"/>
                    <a:pt x="114" y="40"/>
                  </a:cubicBezTo>
                  <a:cubicBezTo>
                    <a:pt x="114" y="37"/>
                    <a:pt x="113" y="36"/>
                    <a:pt x="113" y="34"/>
                  </a:cubicBezTo>
                  <a:cubicBezTo>
                    <a:pt x="113" y="33"/>
                    <a:pt x="114" y="31"/>
                    <a:pt x="115" y="30"/>
                  </a:cubicBezTo>
                  <a:cubicBezTo>
                    <a:pt x="116" y="30"/>
                    <a:pt x="117" y="29"/>
                    <a:pt x="118" y="28"/>
                  </a:cubicBezTo>
                  <a:cubicBezTo>
                    <a:pt x="120" y="27"/>
                    <a:pt x="121" y="26"/>
                    <a:pt x="123" y="25"/>
                  </a:cubicBezTo>
                  <a:cubicBezTo>
                    <a:pt x="126" y="24"/>
                    <a:pt x="130" y="21"/>
                    <a:pt x="131" y="21"/>
                  </a:cubicBezTo>
                  <a:cubicBezTo>
                    <a:pt x="131" y="21"/>
                    <a:pt x="132" y="18"/>
                    <a:pt x="132" y="15"/>
                  </a:cubicBezTo>
                  <a:cubicBezTo>
                    <a:pt x="133" y="13"/>
                    <a:pt x="133" y="10"/>
                    <a:pt x="133" y="9"/>
                  </a:cubicBezTo>
                  <a:cubicBezTo>
                    <a:pt x="133" y="9"/>
                    <a:pt x="133" y="8"/>
                    <a:pt x="132" y="8"/>
                  </a:cubicBezTo>
                  <a:cubicBezTo>
                    <a:pt x="132" y="7"/>
                    <a:pt x="131" y="6"/>
                    <a:pt x="131" y="5"/>
                  </a:cubicBezTo>
                  <a:cubicBezTo>
                    <a:pt x="131" y="4"/>
                    <a:pt x="132" y="3"/>
                    <a:pt x="133" y="1"/>
                  </a:cubicBezTo>
                  <a:cubicBezTo>
                    <a:pt x="134" y="1"/>
                    <a:pt x="134" y="0"/>
                    <a:pt x="135" y="0"/>
                  </a:cubicBezTo>
                  <a:cubicBezTo>
                    <a:pt x="130" y="1"/>
                    <a:pt x="128" y="2"/>
                    <a:pt x="120" y="2"/>
                  </a:cubicBezTo>
                  <a:cubicBezTo>
                    <a:pt x="116" y="2"/>
                    <a:pt x="114" y="1"/>
                    <a:pt x="113" y="1"/>
                  </a:cubicBezTo>
                  <a:cubicBezTo>
                    <a:pt x="112" y="0"/>
                    <a:pt x="112" y="0"/>
                    <a:pt x="111" y="0"/>
                  </a:cubicBezTo>
                  <a:cubicBezTo>
                    <a:pt x="111" y="0"/>
                    <a:pt x="110" y="0"/>
                    <a:pt x="110" y="0"/>
                  </a:cubicBezTo>
                  <a:cubicBezTo>
                    <a:pt x="108" y="0"/>
                    <a:pt x="105" y="0"/>
                    <a:pt x="103" y="1"/>
                  </a:cubicBezTo>
                  <a:cubicBezTo>
                    <a:pt x="101" y="2"/>
                    <a:pt x="99" y="3"/>
                    <a:pt x="99" y="3"/>
                  </a:cubicBezTo>
                  <a:cubicBezTo>
                    <a:pt x="98" y="7"/>
                    <a:pt x="94" y="10"/>
                    <a:pt x="91" y="10"/>
                  </a:cubicBezTo>
                  <a:cubicBezTo>
                    <a:pt x="91" y="10"/>
                    <a:pt x="90" y="10"/>
                    <a:pt x="90" y="10"/>
                  </a:cubicBezTo>
                  <a:cubicBezTo>
                    <a:pt x="90" y="10"/>
                    <a:pt x="90" y="10"/>
                    <a:pt x="89" y="10"/>
                  </a:cubicBezTo>
                  <a:cubicBezTo>
                    <a:pt x="89" y="11"/>
                    <a:pt x="88" y="13"/>
                    <a:pt x="88" y="15"/>
                  </a:cubicBezTo>
                  <a:cubicBezTo>
                    <a:pt x="88" y="18"/>
                    <a:pt x="90" y="18"/>
                    <a:pt x="90" y="21"/>
                  </a:cubicBezTo>
                  <a:cubicBezTo>
                    <a:pt x="90" y="23"/>
                    <a:pt x="88" y="25"/>
                    <a:pt x="85" y="29"/>
                  </a:cubicBezTo>
                  <a:cubicBezTo>
                    <a:pt x="82" y="32"/>
                    <a:pt x="84" y="36"/>
                    <a:pt x="80" y="42"/>
                  </a:cubicBezTo>
                  <a:cubicBezTo>
                    <a:pt x="77" y="49"/>
                    <a:pt x="78" y="50"/>
                    <a:pt x="71" y="53"/>
                  </a:cubicBezTo>
                  <a:cubicBezTo>
                    <a:pt x="64" y="56"/>
                    <a:pt x="66" y="53"/>
                    <a:pt x="61" y="52"/>
                  </a:cubicBezTo>
                  <a:cubicBezTo>
                    <a:pt x="56" y="52"/>
                    <a:pt x="55" y="51"/>
                    <a:pt x="49" y="50"/>
                  </a:cubicBezTo>
                  <a:cubicBezTo>
                    <a:pt x="43" y="49"/>
                    <a:pt x="38" y="55"/>
                    <a:pt x="35" y="57"/>
                  </a:cubicBezTo>
                  <a:cubicBezTo>
                    <a:pt x="32" y="59"/>
                    <a:pt x="33" y="56"/>
                    <a:pt x="26" y="55"/>
                  </a:cubicBezTo>
                  <a:cubicBezTo>
                    <a:pt x="19" y="54"/>
                    <a:pt x="11" y="51"/>
                    <a:pt x="8" y="50"/>
                  </a:cubicBezTo>
                  <a:cubicBezTo>
                    <a:pt x="5" y="50"/>
                    <a:pt x="3" y="50"/>
                    <a:pt x="1" y="50"/>
                  </a:cubicBezTo>
                  <a:cubicBezTo>
                    <a:pt x="1" y="53"/>
                    <a:pt x="0" y="56"/>
                    <a:pt x="0" y="58"/>
                  </a:cubicBezTo>
                  <a:cubicBezTo>
                    <a:pt x="0" y="71"/>
                    <a:pt x="0" y="71"/>
                    <a:pt x="0" y="71"/>
                  </a:cubicBezTo>
                  <a:cubicBezTo>
                    <a:pt x="0" y="74"/>
                    <a:pt x="0" y="110"/>
                    <a:pt x="0" y="133"/>
                  </a:cubicBezTo>
                  <a:cubicBezTo>
                    <a:pt x="7" y="133"/>
                    <a:pt x="27" y="134"/>
                    <a:pt x="35" y="134"/>
                  </a:cubicBezTo>
                  <a:cubicBezTo>
                    <a:pt x="40" y="134"/>
                    <a:pt x="43" y="133"/>
                    <a:pt x="46" y="133"/>
                  </a:cubicBezTo>
                  <a:cubicBezTo>
                    <a:pt x="48" y="133"/>
                    <a:pt x="50" y="134"/>
                    <a:pt x="52" y="136"/>
                  </a:cubicBezTo>
                  <a:cubicBezTo>
                    <a:pt x="52" y="136"/>
                    <a:pt x="53" y="137"/>
                    <a:pt x="54" y="137"/>
                  </a:cubicBezTo>
                  <a:cubicBezTo>
                    <a:pt x="56" y="137"/>
                    <a:pt x="59" y="135"/>
                    <a:pt x="62" y="135"/>
                  </a:cubicBezTo>
                  <a:cubicBezTo>
                    <a:pt x="66" y="135"/>
                    <a:pt x="69" y="135"/>
                    <a:pt x="72" y="135"/>
                  </a:cubicBezTo>
                  <a:cubicBezTo>
                    <a:pt x="73" y="135"/>
                    <a:pt x="74" y="135"/>
                    <a:pt x="74" y="135"/>
                  </a:cubicBezTo>
                  <a:cubicBezTo>
                    <a:pt x="74" y="135"/>
                    <a:pt x="74" y="135"/>
                    <a:pt x="74" y="135"/>
                  </a:cubicBezTo>
                  <a:cubicBezTo>
                    <a:pt x="74" y="135"/>
                    <a:pt x="75" y="134"/>
                    <a:pt x="77" y="131"/>
                  </a:cubicBezTo>
                  <a:cubicBezTo>
                    <a:pt x="81" y="128"/>
                    <a:pt x="84" y="126"/>
                    <a:pt x="87" y="123"/>
                  </a:cubicBezTo>
                  <a:cubicBezTo>
                    <a:pt x="87" y="120"/>
                    <a:pt x="85" y="118"/>
                    <a:pt x="85" y="115"/>
                  </a:cubicBezTo>
                  <a:cubicBezTo>
                    <a:pt x="85" y="112"/>
                    <a:pt x="79" y="106"/>
                    <a:pt x="75" y="101"/>
                  </a:cubicBezTo>
                  <a:cubicBezTo>
                    <a:pt x="72" y="96"/>
                    <a:pt x="72" y="88"/>
                    <a:pt x="69" y="85"/>
                  </a:cubicBezTo>
                  <a:cubicBezTo>
                    <a:pt x="66" y="82"/>
                    <a:pt x="60" y="64"/>
                    <a:pt x="60" y="64"/>
                  </a:cubicBezTo>
                  <a:cubicBezTo>
                    <a:pt x="60" y="64"/>
                    <a:pt x="62" y="66"/>
                    <a:pt x="63" y="67"/>
                  </a:cubicBezTo>
                  <a:cubicBezTo>
                    <a:pt x="64" y="69"/>
                    <a:pt x="65" y="73"/>
                    <a:pt x="66" y="76"/>
                  </a:cubicBezTo>
                  <a:cubicBezTo>
                    <a:pt x="68" y="80"/>
                    <a:pt x="72" y="82"/>
                    <a:pt x="75" y="84"/>
                  </a:cubicBezTo>
                  <a:cubicBezTo>
                    <a:pt x="77" y="86"/>
                    <a:pt x="77" y="81"/>
                    <a:pt x="78" y="78"/>
                  </a:cubicBezTo>
                  <a:cubicBezTo>
                    <a:pt x="80" y="74"/>
                    <a:pt x="81" y="69"/>
                    <a:pt x="82" y="71"/>
                  </a:cubicBezTo>
                  <a:cubicBezTo>
                    <a:pt x="82" y="74"/>
                    <a:pt x="79" y="81"/>
                    <a:pt x="81" y="81"/>
                  </a:cubicBezTo>
                  <a:cubicBezTo>
                    <a:pt x="84" y="81"/>
                    <a:pt x="82" y="83"/>
                    <a:pt x="85" y="86"/>
                  </a:cubicBezTo>
                  <a:cubicBezTo>
                    <a:pt x="88" y="88"/>
                    <a:pt x="96" y="102"/>
                    <a:pt x="100" y="106"/>
                  </a:cubicBezTo>
                  <a:cubicBezTo>
                    <a:pt x="104" y="109"/>
                    <a:pt x="101" y="111"/>
                    <a:pt x="103" y="115"/>
                  </a:cubicBezTo>
                  <a:cubicBezTo>
                    <a:pt x="106" y="118"/>
                    <a:pt x="107" y="117"/>
                    <a:pt x="111" y="120"/>
                  </a:cubicBezTo>
                  <a:cubicBezTo>
                    <a:pt x="115" y="122"/>
                    <a:pt x="113" y="123"/>
                    <a:pt x="115" y="127"/>
                  </a:cubicBezTo>
                  <a:cubicBezTo>
                    <a:pt x="118" y="132"/>
                    <a:pt x="116" y="134"/>
                    <a:pt x="118" y="143"/>
                  </a:cubicBezTo>
                  <a:cubicBezTo>
                    <a:pt x="119" y="152"/>
                    <a:pt x="121" y="149"/>
                    <a:pt x="126" y="151"/>
                  </a:cubicBezTo>
                  <a:cubicBezTo>
                    <a:pt x="131" y="153"/>
                    <a:pt x="130" y="158"/>
                    <a:pt x="133" y="163"/>
                  </a:cubicBezTo>
                  <a:cubicBezTo>
                    <a:pt x="136" y="169"/>
                    <a:pt x="135" y="169"/>
                    <a:pt x="140" y="172"/>
                  </a:cubicBezTo>
                  <a:cubicBezTo>
                    <a:pt x="144" y="175"/>
                    <a:pt x="142" y="175"/>
                    <a:pt x="147" y="184"/>
                  </a:cubicBezTo>
                  <a:cubicBezTo>
                    <a:pt x="152" y="194"/>
                    <a:pt x="147" y="187"/>
                    <a:pt x="147" y="194"/>
                  </a:cubicBezTo>
                  <a:cubicBezTo>
                    <a:pt x="148" y="201"/>
                    <a:pt x="152" y="207"/>
                    <a:pt x="152" y="213"/>
                  </a:cubicBezTo>
                  <a:cubicBezTo>
                    <a:pt x="152" y="219"/>
                    <a:pt x="155" y="217"/>
                    <a:pt x="158" y="218"/>
                  </a:cubicBezTo>
                  <a:cubicBezTo>
                    <a:pt x="160" y="219"/>
                    <a:pt x="162" y="218"/>
                    <a:pt x="168" y="214"/>
                  </a:cubicBezTo>
                  <a:cubicBezTo>
                    <a:pt x="174" y="211"/>
                    <a:pt x="172" y="212"/>
                    <a:pt x="178" y="211"/>
                  </a:cubicBezTo>
                  <a:cubicBezTo>
                    <a:pt x="184" y="211"/>
                    <a:pt x="183" y="210"/>
                    <a:pt x="185" y="209"/>
                  </a:cubicBezTo>
                  <a:cubicBezTo>
                    <a:pt x="187" y="208"/>
                    <a:pt x="188" y="207"/>
                    <a:pt x="191" y="207"/>
                  </a:cubicBezTo>
                  <a:cubicBezTo>
                    <a:pt x="195" y="206"/>
                    <a:pt x="196" y="206"/>
                    <a:pt x="197" y="204"/>
                  </a:cubicBezTo>
                  <a:cubicBezTo>
                    <a:pt x="199" y="202"/>
                    <a:pt x="205" y="202"/>
                    <a:pt x="211" y="200"/>
                  </a:cubicBezTo>
                  <a:cubicBezTo>
                    <a:pt x="216" y="198"/>
                    <a:pt x="221" y="194"/>
                    <a:pt x="225" y="194"/>
                  </a:cubicBezTo>
                  <a:cubicBezTo>
                    <a:pt x="230" y="193"/>
                    <a:pt x="227" y="189"/>
                    <a:pt x="229" y="186"/>
                  </a:cubicBezTo>
                  <a:cubicBezTo>
                    <a:pt x="231" y="183"/>
                    <a:pt x="234" y="183"/>
                    <a:pt x="244" y="182"/>
                  </a:cubicBezTo>
                  <a:cubicBezTo>
                    <a:pt x="253" y="180"/>
                    <a:pt x="252" y="179"/>
                    <a:pt x="252" y="176"/>
                  </a:cubicBezTo>
                  <a:cubicBezTo>
                    <a:pt x="251" y="173"/>
                    <a:pt x="257" y="173"/>
                    <a:pt x="263" y="172"/>
                  </a:cubicBezTo>
                  <a:cubicBezTo>
                    <a:pt x="269" y="170"/>
                    <a:pt x="263" y="167"/>
                    <a:pt x="270" y="164"/>
                  </a:cubicBezTo>
                  <a:cubicBezTo>
                    <a:pt x="276" y="160"/>
                    <a:pt x="274" y="162"/>
                    <a:pt x="275" y="160"/>
                  </a:cubicBezTo>
                  <a:cubicBezTo>
                    <a:pt x="276" y="158"/>
                    <a:pt x="275" y="157"/>
                    <a:pt x="276" y="152"/>
                  </a:cubicBezTo>
                  <a:cubicBezTo>
                    <a:pt x="276" y="147"/>
                    <a:pt x="279" y="151"/>
                    <a:pt x="283" y="146"/>
                  </a:cubicBezTo>
                  <a:cubicBezTo>
                    <a:pt x="287" y="141"/>
                    <a:pt x="290" y="137"/>
                    <a:pt x="293" y="135"/>
                  </a:cubicBezTo>
                  <a:cubicBezTo>
                    <a:pt x="296" y="133"/>
                    <a:pt x="291" y="133"/>
                    <a:pt x="287" y="13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7" name="Freeform 167"/>
            <p:cNvSpPr/>
            <p:nvPr/>
          </p:nvSpPr>
          <p:spPr bwMode="auto">
            <a:xfrm>
              <a:off x="8016875" y="3341688"/>
              <a:ext cx="455613" cy="387350"/>
            </a:xfrm>
            <a:custGeom>
              <a:avLst/>
              <a:gdLst>
                <a:gd name="T0" fmla="*/ 156 w 158"/>
                <a:gd name="T1" fmla="*/ 118 h 134"/>
                <a:gd name="T2" fmla="*/ 143 w 158"/>
                <a:gd name="T3" fmla="*/ 99 h 134"/>
                <a:gd name="T4" fmla="*/ 138 w 158"/>
                <a:gd name="T5" fmla="*/ 89 h 134"/>
                <a:gd name="T6" fmla="*/ 143 w 158"/>
                <a:gd name="T7" fmla="*/ 83 h 134"/>
                <a:gd name="T8" fmla="*/ 144 w 158"/>
                <a:gd name="T9" fmla="*/ 81 h 134"/>
                <a:gd name="T10" fmla="*/ 139 w 158"/>
                <a:gd name="T11" fmla="*/ 76 h 134"/>
                <a:gd name="T12" fmla="*/ 136 w 158"/>
                <a:gd name="T13" fmla="*/ 61 h 134"/>
                <a:gd name="T14" fmla="*/ 135 w 158"/>
                <a:gd name="T15" fmla="*/ 53 h 134"/>
                <a:gd name="T16" fmla="*/ 137 w 158"/>
                <a:gd name="T17" fmla="*/ 36 h 134"/>
                <a:gd name="T18" fmla="*/ 139 w 158"/>
                <a:gd name="T19" fmla="*/ 29 h 134"/>
                <a:gd name="T20" fmla="*/ 121 w 158"/>
                <a:gd name="T21" fmla="*/ 18 h 134"/>
                <a:gd name="T22" fmla="*/ 94 w 158"/>
                <a:gd name="T23" fmla="*/ 17 h 134"/>
                <a:gd name="T24" fmla="*/ 86 w 158"/>
                <a:gd name="T25" fmla="*/ 20 h 134"/>
                <a:gd name="T26" fmla="*/ 85 w 158"/>
                <a:gd name="T27" fmla="*/ 22 h 134"/>
                <a:gd name="T28" fmla="*/ 78 w 158"/>
                <a:gd name="T29" fmla="*/ 27 h 134"/>
                <a:gd name="T30" fmla="*/ 54 w 158"/>
                <a:gd name="T31" fmla="*/ 28 h 134"/>
                <a:gd name="T32" fmla="*/ 48 w 158"/>
                <a:gd name="T33" fmla="*/ 23 h 134"/>
                <a:gd name="T34" fmla="*/ 41 w 158"/>
                <a:gd name="T35" fmla="*/ 21 h 134"/>
                <a:gd name="T36" fmla="*/ 37 w 158"/>
                <a:gd name="T37" fmla="*/ 13 h 134"/>
                <a:gd name="T38" fmla="*/ 28 w 158"/>
                <a:gd name="T39" fmla="*/ 3 h 134"/>
                <a:gd name="T40" fmla="*/ 18 w 158"/>
                <a:gd name="T41" fmla="*/ 6 h 134"/>
                <a:gd name="T42" fmla="*/ 11 w 158"/>
                <a:gd name="T43" fmla="*/ 6 h 134"/>
                <a:gd name="T44" fmla="*/ 4 w 158"/>
                <a:gd name="T45" fmla="*/ 1 h 134"/>
                <a:gd name="T46" fmla="*/ 0 w 158"/>
                <a:gd name="T47" fmla="*/ 1 h 134"/>
                <a:gd name="T48" fmla="*/ 3 w 158"/>
                <a:gd name="T49" fmla="*/ 9 h 134"/>
                <a:gd name="T50" fmla="*/ 5 w 158"/>
                <a:gd name="T51" fmla="*/ 19 h 134"/>
                <a:gd name="T52" fmla="*/ 7 w 158"/>
                <a:gd name="T53" fmla="*/ 21 h 134"/>
                <a:gd name="T54" fmla="*/ 14 w 158"/>
                <a:gd name="T55" fmla="*/ 31 h 134"/>
                <a:gd name="T56" fmla="*/ 17 w 158"/>
                <a:gd name="T57" fmla="*/ 39 h 134"/>
                <a:gd name="T58" fmla="*/ 16 w 158"/>
                <a:gd name="T59" fmla="*/ 50 h 134"/>
                <a:gd name="T60" fmla="*/ 20 w 158"/>
                <a:gd name="T61" fmla="*/ 58 h 134"/>
                <a:gd name="T62" fmla="*/ 19 w 158"/>
                <a:gd name="T63" fmla="*/ 62 h 134"/>
                <a:gd name="T64" fmla="*/ 21 w 158"/>
                <a:gd name="T65" fmla="*/ 63 h 134"/>
                <a:gd name="T66" fmla="*/ 34 w 158"/>
                <a:gd name="T67" fmla="*/ 76 h 134"/>
                <a:gd name="T68" fmla="*/ 33 w 158"/>
                <a:gd name="T69" fmla="*/ 82 h 134"/>
                <a:gd name="T70" fmla="*/ 39 w 158"/>
                <a:gd name="T71" fmla="*/ 89 h 134"/>
                <a:gd name="T72" fmla="*/ 45 w 158"/>
                <a:gd name="T73" fmla="*/ 89 h 134"/>
                <a:gd name="T74" fmla="*/ 56 w 158"/>
                <a:gd name="T75" fmla="*/ 99 h 134"/>
                <a:gd name="T76" fmla="*/ 65 w 158"/>
                <a:gd name="T77" fmla="*/ 113 h 134"/>
                <a:gd name="T78" fmla="*/ 89 w 158"/>
                <a:gd name="T79" fmla="*/ 121 h 134"/>
                <a:gd name="T80" fmla="*/ 108 w 158"/>
                <a:gd name="T81" fmla="*/ 119 h 134"/>
                <a:gd name="T82" fmla="*/ 131 w 158"/>
                <a:gd name="T83" fmla="*/ 131 h 134"/>
                <a:gd name="T84" fmla="*/ 145 w 158"/>
                <a:gd name="T85" fmla="*/ 131 h 134"/>
                <a:gd name="T86" fmla="*/ 155 w 158"/>
                <a:gd name="T87"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34">
                  <a:moveTo>
                    <a:pt x="158" y="121"/>
                  </a:moveTo>
                  <a:cubicBezTo>
                    <a:pt x="158" y="121"/>
                    <a:pt x="157" y="119"/>
                    <a:pt x="156" y="118"/>
                  </a:cubicBezTo>
                  <a:cubicBezTo>
                    <a:pt x="153" y="113"/>
                    <a:pt x="150" y="110"/>
                    <a:pt x="148" y="108"/>
                  </a:cubicBezTo>
                  <a:cubicBezTo>
                    <a:pt x="145" y="106"/>
                    <a:pt x="143" y="104"/>
                    <a:pt x="143" y="99"/>
                  </a:cubicBezTo>
                  <a:cubicBezTo>
                    <a:pt x="143" y="97"/>
                    <a:pt x="142" y="96"/>
                    <a:pt x="141" y="95"/>
                  </a:cubicBezTo>
                  <a:cubicBezTo>
                    <a:pt x="140" y="93"/>
                    <a:pt x="138" y="92"/>
                    <a:pt x="138" y="89"/>
                  </a:cubicBezTo>
                  <a:cubicBezTo>
                    <a:pt x="138" y="88"/>
                    <a:pt x="139" y="87"/>
                    <a:pt x="140" y="86"/>
                  </a:cubicBezTo>
                  <a:cubicBezTo>
                    <a:pt x="141" y="84"/>
                    <a:pt x="143" y="83"/>
                    <a:pt x="143" y="83"/>
                  </a:cubicBezTo>
                  <a:cubicBezTo>
                    <a:pt x="144" y="82"/>
                    <a:pt x="144" y="82"/>
                    <a:pt x="144" y="81"/>
                  </a:cubicBezTo>
                  <a:cubicBezTo>
                    <a:pt x="144" y="81"/>
                    <a:pt x="144" y="81"/>
                    <a:pt x="144" y="81"/>
                  </a:cubicBezTo>
                  <a:cubicBezTo>
                    <a:pt x="144" y="80"/>
                    <a:pt x="144" y="80"/>
                    <a:pt x="143" y="80"/>
                  </a:cubicBezTo>
                  <a:cubicBezTo>
                    <a:pt x="142" y="80"/>
                    <a:pt x="140" y="78"/>
                    <a:pt x="139" y="76"/>
                  </a:cubicBezTo>
                  <a:cubicBezTo>
                    <a:pt x="138" y="72"/>
                    <a:pt x="137" y="67"/>
                    <a:pt x="137" y="63"/>
                  </a:cubicBezTo>
                  <a:cubicBezTo>
                    <a:pt x="137" y="61"/>
                    <a:pt x="137" y="61"/>
                    <a:pt x="136" y="61"/>
                  </a:cubicBezTo>
                  <a:cubicBezTo>
                    <a:pt x="136" y="60"/>
                    <a:pt x="135" y="59"/>
                    <a:pt x="135" y="56"/>
                  </a:cubicBezTo>
                  <a:cubicBezTo>
                    <a:pt x="135" y="55"/>
                    <a:pt x="135" y="54"/>
                    <a:pt x="135" y="53"/>
                  </a:cubicBezTo>
                  <a:cubicBezTo>
                    <a:pt x="135" y="51"/>
                    <a:pt x="135" y="48"/>
                    <a:pt x="136" y="45"/>
                  </a:cubicBezTo>
                  <a:cubicBezTo>
                    <a:pt x="137" y="42"/>
                    <a:pt x="137" y="40"/>
                    <a:pt x="137" y="36"/>
                  </a:cubicBezTo>
                  <a:cubicBezTo>
                    <a:pt x="137" y="35"/>
                    <a:pt x="138" y="33"/>
                    <a:pt x="139" y="32"/>
                  </a:cubicBezTo>
                  <a:cubicBezTo>
                    <a:pt x="139" y="31"/>
                    <a:pt x="139" y="30"/>
                    <a:pt x="139" y="29"/>
                  </a:cubicBezTo>
                  <a:cubicBezTo>
                    <a:pt x="139" y="28"/>
                    <a:pt x="139" y="28"/>
                    <a:pt x="137" y="26"/>
                  </a:cubicBezTo>
                  <a:cubicBezTo>
                    <a:pt x="129" y="22"/>
                    <a:pt x="127" y="19"/>
                    <a:pt x="121" y="18"/>
                  </a:cubicBezTo>
                  <a:cubicBezTo>
                    <a:pt x="114" y="16"/>
                    <a:pt x="107" y="15"/>
                    <a:pt x="103" y="15"/>
                  </a:cubicBezTo>
                  <a:cubicBezTo>
                    <a:pt x="98" y="15"/>
                    <a:pt x="95" y="16"/>
                    <a:pt x="94" y="17"/>
                  </a:cubicBezTo>
                  <a:cubicBezTo>
                    <a:pt x="93" y="18"/>
                    <a:pt x="92" y="18"/>
                    <a:pt x="90" y="19"/>
                  </a:cubicBezTo>
                  <a:cubicBezTo>
                    <a:pt x="89" y="19"/>
                    <a:pt x="88" y="20"/>
                    <a:pt x="86" y="20"/>
                  </a:cubicBezTo>
                  <a:cubicBezTo>
                    <a:pt x="86" y="20"/>
                    <a:pt x="85" y="21"/>
                    <a:pt x="84" y="21"/>
                  </a:cubicBezTo>
                  <a:cubicBezTo>
                    <a:pt x="85" y="21"/>
                    <a:pt x="85" y="21"/>
                    <a:pt x="85" y="22"/>
                  </a:cubicBezTo>
                  <a:cubicBezTo>
                    <a:pt x="85" y="23"/>
                    <a:pt x="84" y="25"/>
                    <a:pt x="83" y="25"/>
                  </a:cubicBezTo>
                  <a:cubicBezTo>
                    <a:pt x="81" y="26"/>
                    <a:pt x="80" y="27"/>
                    <a:pt x="78" y="27"/>
                  </a:cubicBezTo>
                  <a:cubicBezTo>
                    <a:pt x="72" y="29"/>
                    <a:pt x="68" y="30"/>
                    <a:pt x="62" y="30"/>
                  </a:cubicBezTo>
                  <a:cubicBezTo>
                    <a:pt x="60" y="30"/>
                    <a:pt x="57" y="30"/>
                    <a:pt x="54" y="28"/>
                  </a:cubicBezTo>
                  <a:cubicBezTo>
                    <a:pt x="51" y="27"/>
                    <a:pt x="50" y="25"/>
                    <a:pt x="49" y="24"/>
                  </a:cubicBezTo>
                  <a:cubicBezTo>
                    <a:pt x="48" y="23"/>
                    <a:pt x="48" y="23"/>
                    <a:pt x="48" y="23"/>
                  </a:cubicBezTo>
                  <a:cubicBezTo>
                    <a:pt x="48" y="23"/>
                    <a:pt x="47" y="22"/>
                    <a:pt x="46" y="22"/>
                  </a:cubicBezTo>
                  <a:cubicBezTo>
                    <a:pt x="44" y="22"/>
                    <a:pt x="43" y="22"/>
                    <a:pt x="41" y="21"/>
                  </a:cubicBezTo>
                  <a:cubicBezTo>
                    <a:pt x="40" y="20"/>
                    <a:pt x="39" y="19"/>
                    <a:pt x="39" y="18"/>
                  </a:cubicBezTo>
                  <a:cubicBezTo>
                    <a:pt x="38" y="16"/>
                    <a:pt x="38" y="14"/>
                    <a:pt x="37" y="13"/>
                  </a:cubicBezTo>
                  <a:cubicBezTo>
                    <a:pt x="34" y="11"/>
                    <a:pt x="31" y="8"/>
                    <a:pt x="29" y="6"/>
                  </a:cubicBezTo>
                  <a:cubicBezTo>
                    <a:pt x="29" y="5"/>
                    <a:pt x="28" y="5"/>
                    <a:pt x="28" y="3"/>
                  </a:cubicBezTo>
                  <a:cubicBezTo>
                    <a:pt x="28" y="3"/>
                    <a:pt x="28" y="2"/>
                    <a:pt x="28" y="2"/>
                  </a:cubicBezTo>
                  <a:cubicBezTo>
                    <a:pt x="25" y="3"/>
                    <a:pt x="20" y="5"/>
                    <a:pt x="18" y="6"/>
                  </a:cubicBezTo>
                  <a:cubicBezTo>
                    <a:pt x="16" y="7"/>
                    <a:pt x="16" y="7"/>
                    <a:pt x="14" y="7"/>
                  </a:cubicBezTo>
                  <a:cubicBezTo>
                    <a:pt x="13" y="7"/>
                    <a:pt x="12" y="7"/>
                    <a:pt x="11" y="6"/>
                  </a:cubicBezTo>
                  <a:cubicBezTo>
                    <a:pt x="11" y="6"/>
                    <a:pt x="10" y="5"/>
                    <a:pt x="10" y="4"/>
                  </a:cubicBezTo>
                  <a:cubicBezTo>
                    <a:pt x="8" y="3"/>
                    <a:pt x="7" y="2"/>
                    <a:pt x="4" y="1"/>
                  </a:cubicBezTo>
                  <a:cubicBezTo>
                    <a:pt x="3" y="1"/>
                    <a:pt x="2" y="0"/>
                    <a:pt x="1" y="0"/>
                  </a:cubicBezTo>
                  <a:cubicBezTo>
                    <a:pt x="1" y="1"/>
                    <a:pt x="1" y="1"/>
                    <a:pt x="0" y="1"/>
                  </a:cubicBezTo>
                  <a:cubicBezTo>
                    <a:pt x="1" y="2"/>
                    <a:pt x="1" y="2"/>
                    <a:pt x="1" y="2"/>
                  </a:cubicBezTo>
                  <a:cubicBezTo>
                    <a:pt x="3" y="4"/>
                    <a:pt x="3" y="6"/>
                    <a:pt x="3" y="9"/>
                  </a:cubicBezTo>
                  <a:cubicBezTo>
                    <a:pt x="3" y="12"/>
                    <a:pt x="4" y="15"/>
                    <a:pt x="4" y="17"/>
                  </a:cubicBezTo>
                  <a:cubicBezTo>
                    <a:pt x="4" y="18"/>
                    <a:pt x="5" y="19"/>
                    <a:pt x="5" y="19"/>
                  </a:cubicBezTo>
                  <a:cubicBezTo>
                    <a:pt x="6" y="20"/>
                    <a:pt x="6" y="20"/>
                    <a:pt x="6" y="21"/>
                  </a:cubicBezTo>
                  <a:cubicBezTo>
                    <a:pt x="6" y="21"/>
                    <a:pt x="7" y="21"/>
                    <a:pt x="7" y="21"/>
                  </a:cubicBezTo>
                  <a:cubicBezTo>
                    <a:pt x="9" y="24"/>
                    <a:pt x="9" y="27"/>
                    <a:pt x="11" y="28"/>
                  </a:cubicBezTo>
                  <a:cubicBezTo>
                    <a:pt x="11" y="29"/>
                    <a:pt x="13" y="30"/>
                    <a:pt x="14" y="31"/>
                  </a:cubicBezTo>
                  <a:cubicBezTo>
                    <a:pt x="16" y="32"/>
                    <a:pt x="18" y="33"/>
                    <a:pt x="18" y="36"/>
                  </a:cubicBezTo>
                  <a:cubicBezTo>
                    <a:pt x="18" y="38"/>
                    <a:pt x="18" y="39"/>
                    <a:pt x="17" y="39"/>
                  </a:cubicBezTo>
                  <a:cubicBezTo>
                    <a:pt x="15" y="42"/>
                    <a:pt x="14" y="43"/>
                    <a:pt x="14" y="47"/>
                  </a:cubicBezTo>
                  <a:cubicBezTo>
                    <a:pt x="14" y="48"/>
                    <a:pt x="14" y="49"/>
                    <a:pt x="16" y="50"/>
                  </a:cubicBezTo>
                  <a:cubicBezTo>
                    <a:pt x="16" y="51"/>
                    <a:pt x="18" y="53"/>
                    <a:pt x="19" y="54"/>
                  </a:cubicBezTo>
                  <a:cubicBezTo>
                    <a:pt x="20" y="55"/>
                    <a:pt x="20" y="56"/>
                    <a:pt x="20" y="58"/>
                  </a:cubicBezTo>
                  <a:cubicBezTo>
                    <a:pt x="20" y="59"/>
                    <a:pt x="20" y="60"/>
                    <a:pt x="19" y="61"/>
                  </a:cubicBezTo>
                  <a:cubicBezTo>
                    <a:pt x="19" y="61"/>
                    <a:pt x="19" y="62"/>
                    <a:pt x="19" y="62"/>
                  </a:cubicBezTo>
                  <a:cubicBezTo>
                    <a:pt x="19" y="62"/>
                    <a:pt x="19" y="62"/>
                    <a:pt x="19" y="62"/>
                  </a:cubicBezTo>
                  <a:cubicBezTo>
                    <a:pt x="19" y="62"/>
                    <a:pt x="20" y="63"/>
                    <a:pt x="21" y="63"/>
                  </a:cubicBezTo>
                  <a:cubicBezTo>
                    <a:pt x="24" y="65"/>
                    <a:pt x="27" y="67"/>
                    <a:pt x="29" y="69"/>
                  </a:cubicBezTo>
                  <a:cubicBezTo>
                    <a:pt x="32" y="71"/>
                    <a:pt x="33" y="73"/>
                    <a:pt x="34" y="76"/>
                  </a:cubicBezTo>
                  <a:cubicBezTo>
                    <a:pt x="34" y="78"/>
                    <a:pt x="33" y="80"/>
                    <a:pt x="33" y="82"/>
                  </a:cubicBezTo>
                  <a:cubicBezTo>
                    <a:pt x="33" y="82"/>
                    <a:pt x="33" y="82"/>
                    <a:pt x="33" y="82"/>
                  </a:cubicBezTo>
                  <a:cubicBezTo>
                    <a:pt x="34" y="83"/>
                    <a:pt x="34" y="83"/>
                    <a:pt x="36" y="85"/>
                  </a:cubicBezTo>
                  <a:cubicBezTo>
                    <a:pt x="37" y="86"/>
                    <a:pt x="38" y="88"/>
                    <a:pt x="39" y="89"/>
                  </a:cubicBezTo>
                  <a:cubicBezTo>
                    <a:pt x="40" y="89"/>
                    <a:pt x="40" y="88"/>
                    <a:pt x="40" y="88"/>
                  </a:cubicBezTo>
                  <a:cubicBezTo>
                    <a:pt x="42" y="85"/>
                    <a:pt x="39" y="84"/>
                    <a:pt x="45" y="89"/>
                  </a:cubicBezTo>
                  <a:cubicBezTo>
                    <a:pt x="51" y="93"/>
                    <a:pt x="46" y="88"/>
                    <a:pt x="50" y="89"/>
                  </a:cubicBezTo>
                  <a:cubicBezTo>
                    <a:pt x="54" y="90"/>
                    <a:pt x="52" y="92"/>
                    <a:pt x="56" y="99"/>
                  </a:cubicBezTo>
                  <a:cubicBezTo>
                    <a:pt x="61" y="107"/>
                    <a:pt x="58" y="105"/>
                    <a:pt x="61" y="109"/>
                  </a:cubicBezTo>
                  <a:cubicBezTo>
                    <a:pt x="63" y="113"/>
                    <a:pt x="61" y="109"/>
                    <a:pt x="65" y="113"/>
                  </a:cubicBezTo>
                  <a:cubicBezTo>
                    <a:pt x="70" y="116"/>
                    <a:pt x="75" y="115"/>
                    <a:pt x="79" y="119"/>
                  </a:cubicBezTo>
                  <a:cubicBezTo>
                    <a:pt x="83" y="122"/>
                    <a:pt x="84" y="120"/>
                    <a:pt x="89" y="121"/>
                  </a:cubicBezTo>
                  <a:cubicBezTo>
                    <a:pt x="93" y="122"/>
                    <a:pt x="96" y="118"/>
                    <a:pt x="98" y="116"/>
                  </a:cubicBezTo>
                  <a:cubicBezTo>
                    <a:pt x="101" y="115"/>
                    <a:pt x="103" y="116"/>
                    <a:pt x="108" y="119"/>
                  </a:cubicBezTo>
                  <a:cubicBezTo>
                    <a:pt x="113" y="122"/>
                    <a:pt x="110" y="127"/>
                    <a:pt x="114" y="129"/>
                  </a:cubicBezTo>
                  <a:cubicBezTo>
                    <a:pt x="118" y="131"/>
                    <a:pt x="121" y="131"/>
                    <a:pt x="131" y="131"/>
                  </a:cubicBezTo>
                  <a:cubicBezTo>
                    <a:pt x="140" y="131"/>
                    <a:pt x="136" y="134"/>
                    <a:pt x="145" y="134"/>
                  </a:cubicBezTo>
                  <a:cubicBezTo>
                    <a:pt x="145" y="133"/>
                    <a:pt x="145" y="132"/>
                    <a:pt x="145" y="131"/>
                  </a:cubicBezTo>
                  <a:cubicBezTo>
                    <a:pt x="146" y="128"/>
                    <a:pt x="148" y="126"/>
                    <a:pt x="150" y="124"/>
                  </a:cubicBezTo>
                  <a:cubicBezTo>
                    <a:pt x="151" y="123"/>
                    <a:pt x="154" y="122"/>
                    <a:pt x="155" y="122"/>
                  </a:cubicBezTo>
                  <a:cubicBezTo>
                    <a:pt x="157" y="122"/>
                    <a:pt x="158" y="121"/>
                    <a:pt x="158" y="12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8" name="Freeform 168"/>
            <p:cNvSpPr/>
            <p:nvPr/>
          </p:nvSpPr>
          <p:spPr bwMode="auto">
            <a:xfrm>
              <a:off x="7437438" y="3125788"/>
              <a:ext cx="1443038" cy="639763"/>
            </a:xfrm>
            <a:custGeom>
              <a:avLst/>
              <a:gdLst>
                <a:gd name="T0" fmla="*/ 423 w 501"/>
                <a:gd name="T1" fmla="*/ 214 h 222"/>
                <a:gd name="T2" fmla="*/ 414 w 501"/>
                <a:gd name="T3" fmla="*/ 186 h 222"/>
                <a:gd name="T4" fmla="*/ 432 w 501"/>
                <a:gd name="T5" fmla="*/ 181 h 222"/>
                <a:gd name="T6" fmla="*/ 459 w 501"/>
                <a:gd name="T7" fmla="*/ 144 h 222"/>
                <a:gd name="T8" fmla="*/ 456 w 501"/>
                <a:gd name="T9" fmla="*/ 119 h 222"/>
                <a:gd name="T10" fmla="*/ 467 w 501"/>
                <a:gd name="T11" fmla="*/ 107 h 222"/>
                <a:gd name="T12" fmla="*/ 456 w 501"/>
                <a:gd name="T13" fmla="*/ 93 h 222"/>
                <a:gd name="T14" fmla="*/ 447 w 501"/>
                <a:gd name="T15" fmla="*/ 77 h 222"/>
                <a:gd name="T16" fmla="*/ 468 w 501"/>
                <a:gd name="T17" fmla="*/ 64 h 222"/>
                <a:gd name="T18" fmla="*/ 501 w 501"/>
                <a:gd name="T19" fmla="*/ 48 h 222"/>
                <a:gd name="T20" fmla="*/ 482 w 501"/>
                <a:gd name="T21" fmla="*/ 41 h 222"/>
                <a:gd name="T22" fmla="*/ 446 w 501"/>
                <a:gd name="T23" fmla="*/ 48 h 222"/>
                <a:gd name="T24" fmla="*/ 439 w 501"/>
                <a:gd name="T25" fmla="*/ 46 h 222"/>
                <a:gd name="T26" fmla="*/ 410 w 501"/>
                <a:gd name="T27" fmla="*/ 59 h 222"/>
                <a:gd name="T28" fmla="*/ 404 w 501"/>
                <a:gd name="T29" fmla="*/ 65 h 222"/>
                <a:gd name="T30" fmla="*/ 384 w 501"/>
                <a:gd name="T31" fmla="*/ 43 h 222"/>
                <a:gd name="T32" fmla="*/ 323 w 501"/>
                <a:gd name="T33" fmla="*/ 15 h 222"/>
                <a:gd name="T34" fmla="*/ 302 w 501"/>
                <a:gd name="T35" fmla="*/ 59 h 222"/>
                <a:gd name="T36" fmla="*/ 273 w 501"/>
                <a:gd name="T37" fmla="*/ 52 h 222"/>
                <a:gd name="T38" fmla="*/ 261 w 501"/>
                <a:gd name="T39" fmla="*/ 39 h 222"/>
                <a:gd name="T40" fmla="*/ 253 w 501"/>
                <a:gd name="T41" fmla="*/ 27 h 222"/>
                <a:gd name="T42" fmla="*/ 272 w 501"/>
                <a:gd name="T43" fmla="*/ 7 h 222"/>
                <a:gd name="T44" fmla="*/ 249 w 501"/>
                <a:gd name="T45" fmla="*/ 4 h 222"/>
                <a:gd name="T46" fmla="*/ 227 w 501"/>
                <a:gd name="T47" fmla="*/ 25 h 222"/>
                <a:gd name="T48" fmla="*/ 240 w 501"/>
                <a:gd name="T49" fmla="*/ 52 h 222"/>
                <a:gd name="T50" fmla="*/ 228 w 501"/>
                <a:gd name="T51" fmla="*/ 56 h 222"/>
                <a:gd name="T52" fmla="*/ 211 w 501"/>
                <a:gd name="T53" fmla="*/ 48 h 222"/>
                <a:gd name="T54" fmla="*/ 175 w 501"/>
                <a:gd name="T55" fmla="*/ 37 h 222"/>
                <a:gd name="T56" fmla="*/ 180 w 501"/>
                <a:gd name="T57" fmla="*/ 56 h 222"/>
                <a:gd name="T58" fmla="*/ 97 w 501"/>
                <a:gd name="T59" fmla="*/ 60 h 222"/>
                <a:gd name="T60" fmla="*/ 58 w 501"/>
                <a:gd name="T61" fmla="*/ 51 h 222"/>
                <a:gd name="T62" fmla="*/ 28 w 501"/>
                <a:gd name="T63" fmla="*/ 59 h 222"/>
                <a:gd name="T64" fmla="*/ 9 w 501"/>
                <a:gd name="T65" fmla="*/ 62 h 222"/>
                <a:gd name="T66" fmla="*/ 22 w 501"/>
                <a:gd name="T67" fmla="*/ 106 h 222"/>
                <a:gd name="T68" fmla="*/ 23 w 501"/>
                <a:gd name="T69" fmla="*/ 77 h 222"/>
                <a:gd name="T70" fmla="*/ 59 w 501"/>
                <a:gd name="T71" fmla="*/ 60 h 222"/>
                <a:gd name="T72" fmla="*/ 55 w 501"/>
                <a:gd name="T73" fmla="*/ 74 h 222"/>
                <a:gd name="T74" fmla="*/ 63 w 501"/>
                <a:gd name="T75" fmla="*/ 100 h 222"/>
                <a:gd name="T76" fmla="*/ 115 w 501"/>
                <a:gd name="T77" fmla="*/ 105 h 222"/>
                <a:gd name="T78" fmla="*/ 135 w 501"/>
                <a:gd name="T79" fmla="*/ 103 h 222"/>
                <a:gd name="T80" fmla="*/ 175 w 501"/>
                <a:gd name="T81" fmla="*/ 96 h 222"/>
                <a:gd name="T82" fmla="*/ 198 w 501"/>
                <a:gd name="T83" fmla="*/ 80 h 222"/>
                <a:gd name="T84" fmla="*/ 201 w 501"/>
                <a:gd name="T85" fmla="*/ 70 h 222"/>
                <a:gd name="T86" fmla="*/ 231 w 501"/>
                <a:gd name="T87" fmla="*/ 71 h 222"/>
                <a:gd name="T88" fmla="*/ 234 w 501"/>
                <a:gd name="T89" fmla="*/ 78 h 222"/>
                <a:gd name="T90" fmla="*/ 251 w 501"/>
                <a:gd name="T91" fmla="*/ 93 h 222"/>
                <a:gd name="T92" fmla="*/ 280 w 501"/>
                <a:gd name="T93" fmla="*/ 97 h 222"/>
                <a:gd name="T94" fmla="*/ 291 w 501"/>
                <a:gd name="T95" fmla="*/ 88 h 222"/>
                <a:gd name="T96" fmla="*/ 343 w 501"/>
                <a:gd name="T97" fmla="*/ 111 h 222"/>
                <a:gd name="T98" fmla="*/ 345 w 501"/>
                <a:gd name="T99" fmla="*/ 149 h 222"/>
                <a:gd name="T100" fmla="*/ 345 w 501"/>
                <a:gd name="T101" fmla="*/ 165 h 222"/>
                <a:gd name="T102" fmla="*/ 362 w 501"/>
                <a:gd name="T103" fmla="*/ 201 h 222"/>
                <a:gd name="T104" fmla="*/ 389 w 501"/>
                <a:gd name="T105" fmla="*/ 20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1" h="222">
                  <a:moveTo>
                    <a:pt x="413" y="216"/>
                  </a:moveTo>
                  <a:cubicBezTo>
                    <a:pt x="414" y="216"/>
                    <a:pt x="414" y="216"/>
                    <a:pt x="415" y="216"/>
                  </a:cubicBezTo>
                  <a:cubicBezTo>
                    <a:pt x="415" y="216"/>
                    <a:pt x="416" y="215"/>
                    <a:pt x="418" y="215"/>
                  </a:cubicBezTo>
                  <a:cubicBezTo>
                    <a:pt x="419" y="214"/>
                    <a:pt x="420" y="214"/>
                    <a:pt x="421" y="214"/>
                  </a:cubicBezTo>
                  <a:cubicBezTo>
                    <a:pt x="422" y="214"/>
                    <a:pt x="422" y="214"/>
                    <a:pt x="422" y="214"/>
                  </a:cubicBezTo>
                  <a:cubicBezTo>
                    <a:pt x="422" y="214"/>
                    <a:pt x="423" y="214"/>
                    <a:pt x="423" y="214"/>
                  </a:cubicBezTo>
                  <a:cubicBezTo>
                    <a:pt x="423" y="213"/>
                    <a:pt x="423" y="213"/>
                    <a:pt x="423" y="213"/>
                  </a:cubicBezTo>
                  <a:cubicBezTo>
                    <a:pt x="424" y="212"/>
                    <a:pt x="423" y="211"/>
                    <a:pt x="420" y="208"/>
                  </a:cubicBezTo>
                  <a:cubicBezTo>
                    <a:pt x="418" y="206"/>
                    <a:pt x="418" y="205"/>
                    <a:pt x="417" y="203"/>
                  </a:cubicBezTo>
                  <a:cubicBezTo>
                    <a:pt x="417" y="202"/>
                    <a:pt x="417" y="203"/>
                    <a:pt x="417" y="202"/>
                  </a:cubicBezTo>
                  <a:cubicBezTo>
                    <a:pt x="415" y="201"/>
                    <a:pt x="413" y="198"/>
                    <a:pt x="413" y="192"/>
                  </a:cubicBezTo>
                  <a:cubicBezTo>
                    <a:pt x="413" y="190"/>
                    <a:pt x="413" y="188"/>
                    <a:pt x="414" y="186"/>
                  </a:cubicBezTo>
                  <a:cubicBezTo>
                    <a:pt x="416" y="185"/>
                    <a:pt x="417" y="184"/>
                    <a:pt x="419" y="182"/>
                  </a:cubicBezTo>
                  <a:cubicBezTo>
                    <a:pt x="420" y="181"/>
                    <a:pt x="420" y="180"/>
                    <a:pt x="422" y="180"/>
                  </a:cubicBezTo>
                  <a:cubicBezTo>
                    <a:pt x="423" y="180"/>
                    <a:pt x="424" y="180"/>
                    <a:pt x="425" y="181"/>
                  </a:cubicBezTo>
                  <a:cubicBezTo>
                    <a:pt x="425" y="181"/>
                    <a:pt x="425" y="182"/>
                    <a:pt x="425" y="182"/>
                  </a:cubicBezTo>
                  <a:cubicBezTo>
                    <a:pt x="425" y="183"/>
                    <a:pt x="426" y="183"/>
                    <a:pt x="426" y="183"/>
                  </a:cubicBezTo>
                  <a:cubicBezTo>
                    <a:pt x="428" y="183"/>
                    <a:pt x="431" y="183"/>
                    <a:pt x="432" y="181"/>
                  </a:cubicBezTo>
                  <a:cubicBezTo>
                    <a:pt x="434" y="179"/>
                    <a:pt x="436" y="176"/>
                    <a:pt x="440" y="172"/>
                  </a:cubicBezTo>
                  <a:cubicBezTo>
                    <a:pt x="442" y="171"/>
                    <a:pt x="442" y="170"/>
                    <a:pt x="443" y="169"/>
                  </a:cubicBezTo>
                  <a:cubicBezTo>
                    <a:pt x="443" y="167"/>
                    <a:pt x="444" y="165"/>
                    <a:pt x="446" y="163"/>
                  </a:cubicBezTo>
                  <a:cubicBezTo>
                    <a:pt x="450" y="159"/>
                    <a:pt x="453" y="156"/>
                    <a:pt x="453" y="153"/>
                  </a:cubicBezTo>
                  <a:cubicBezTo>
                    <a:pt x="453" y="151"/>
                    <a:pt x="453" y="148"/>
                    <a:pt x="455" y="147"/>
                  </a:cubicBezTo>
                  <a:cubicBezTo>
                    <a:pt x="456" y="145"/>
                    <a:pt x="458" y="145"/>
                    <a:pt x="459" y="144"/>
                  </a:cubicBezTo>
                  <a:cubicBezTo>
                    <a:pt x="459" y="144"/>
                    <a:pt x="458" y="143"/>
                    <a:pt x="457" y="143"/>
                  </a:cubicBezTo>
                  <a:cubicBezTo>
                    <a:pt x="454" y="142"/>
                    <a:pt x="452" y="139"/>
                    <a:pt x="451" y="136"/>
                  </a:cubicBezTo>
                  <a:cubicBezTo>
                    <a:pt x="450" y="134"/>
                    <a:pt x="449" y="131"/>
                    <a:pt x="448" y="129"/>
                  </a:cubicBezTo>
                  <a:cubicBezTo>
                    <a:pt x="448" y="128"/>
                    <a:pt x="448" y="127"/>
                    <a:pt x="448" y="126"/>
                  </a:cubicBezTo>
                  <a:cubicBezTo>
                    <a:pt x="448" y="124"/>
                    <a:pt x="449" y="122"/>
                    <a:pt x="450" y="121"/>
                  </a:cubicBezTo>
                  <a:cubicBezTo>
                    <a:pt x="452" y="120"/>
                    <a:pt x="454" y="119"/>
                    <a:pt x="456" y="119"/>
                  </a:cubicBezTo>
                  <a:cubicBezTo>
                    <a:pt x="460" y="119"/>
                    <a:pt x="465" y="120"/>
                    <a:pt x="469" y="120"/>
                  </a:cubicBezTo>
                  <a:cubicBezTo>
                    <a:pt x="471" y="120"/>
                    <a:pt x="472" y="120"/>
                    <a:pt x="473" y="119"/>
                  </a:cubicBezTo>
                  <a:cubicBezTo>
                    <a:pt x="474" y="119"/>
                    <a:pt x="475" y="118"/>
                    <a:pt x="477" y="116"/>
                  </a:cubicBezTo>
                  <a:cubicBezTo>
                    <a:pt x="477" y="115"/>
                    <a:pt x="477" y="115"/>
                    <a:pt x="477" y="115"/>
                  </a:cubicBezTo>
                  <a:cubicBezTo>
                    <a:pt x="475" y="115"/>
                    <a:pt x="472" y="114"/>
                    <a:pt x="470" y="112"/>
                  </a:cubicBezTo>
                  <a:cubicBezTo>
                    <a:pt x="468" y="110"/>
                    <a:pt x="468" y="109"/>
                    <a:pt x="467" y="107"/>
                  </a:cubicBezTo>
                  <a:cubicBezTo>
                    <a:pt x="467" y="106"/>
                    <a:pt x="467" y="106"/>
                    <a:pt x="467" y="106"/>
                  </a:cubicBezTo>
                  <a:cubicBezTo>
                    <a:pt x="467" y="106"/>
                    <a:pt x="467" y="106"/>
                    <a:pt x="466" y="105"/>
                  </a:cubicBezTo>
                  <a:cubicBezTo>
                    <a:pt x="465" y="104"/>
                    <a:pt x="465" y="103"/>
                    <a:pt x="464" y="103"/>
                  </a:cubicBezTo>
                  <a:cubicBezTo>
                    <a:pt x="463" y="102"/>
                    <a:pt x="461" y="102"/>
                    <a:pt x="459" y="101"/>
                  </a:cubicBezTo>
                  <a:cubicBezTo>
                    <a:pt x="457" y="100"/>
                    <a:pt x="455" y="98"/>
                    <a:pt x="455" y="96"/>
                  </a:cubicBezTo>
                  <a:cubicBezTo>
                    <a:pt x="455" y="95"/>
                    <a:pt x="456" y="94"/>
                    <a:pt x="456" y="93"/>
                  </a:cubicBezTo>
                  <a:cubicBezTo>
                    <a:pt x="457" y="92"/>
                    <a:pt x="457" y="91"/>
                    <a:pt x="457" y="90"/>
                  </a:cubicBezTo>
                  <a:cubicBezTo>
                    <a:pt x="457" y="90"/>
                    <a:pt x="457" y="90"/>
                    <a:pt x="457" y="89"/>
                  </a:cubicBezTo>
                  <a:cubicBezTo>
                    <a:pt x="456" y="88"/>
                    <a:pt x="456" y="86"/>
                    <a:pt x="455" y="86"/>
                  </a:cubicBezTo>
                  <a:cubicBezTo>
                    <a:pt x="455" y="85"/>
                    <a:pt x="455" y="85"/>
                    <a:pt x="455" y="85"/>
                  </a:cubicBezTo>
                  <a:cubicBezTo>
                    <a:pt x="455" y="85"/>
                    <a:pt x="454" y="85"/>
                    <a:pt x="453" y="84"/>
                  </a:cubicBezTo>
                  <a:cubicBezTo>
                    <a:pt x="449" y="83"/>
                    <a:pt x="447" y="80"/>
                    <a:pt x="447" y="77"/>
                  </a:cubicBezTo>
                  <a:cubicBezTo>
                    <a:pt x="447" y="74"/>
                    <a:pt x="448" y="72"/>
                    <a:pt x="449" y="71"/>
                  </a:cubicBezTo>
                  <a:cubicBezTo>
                    <a:pt x="450" y="69"/>
                    <a:pt x="452" y="67"/>
                    <a:pt x="454" y="65"/>
                  </a:cubicBezTo>
                  <a:cubicBezTo>
                    <a:pt x="456" y="63"/>
                    <a:pt x="459" y="61"/>
                    <a:pt x="462" y="61"/>
                  </a:cubicBezTo>
                  <a:cubicBezTo>
                    <a:pt x="464" y="61"/>
                    <a:pt x="466" y="62"/>
                    <a:pt x="467" y="63"/>
                  </a:cubicBezTo>
                  <a:cubicBezTo>
                    <a:pt x="467" y="64"/>
                    <a:pt x="468" y="64"/>
                    <a:pt x="468" y="64"/>
                  </a:cubicBezTo>
                  <a:cubicBezTo>
                    <a:pt x="468" y="64"/>
                    <a:pt x="468" y="64"/>
                    <a:pt x="468" y="64"/>
                  </a:cubicBezTo>
                  <a:cubicBezTo>
                    <a:pt x="468" y="64"/>
                    <a:pt x="469" y="64"/>
                    <a:pt x="470" y="64"/>
                  </a:cubicBezTo>
                  <a:cubicBezTo>
                    <a:pt x="472" y="62"/>
                    <a:pt x="474" y="60"/>
                    <a:pt x="475" y="59"/>
                  </a:cubicBezTo>
                  <a:cubicBezTo>
                    <a:pt x="476" y="58"/>
                    <a:pt x="478" y="56"/>
                    <a:pt x="480" y="57"/>
                  </a:cubicBezTo>
                  <a:cubicBezTo>
                    <a:pt x="481" y="57"/>
                    <a:pt x="482" y="56"/>
                    <a:pt x="483" y="56"/>
                  </a:cubicBezTo>
                  <a:cubicBezTo>
                    <a:pt x="484" y="55"/>
                    <a:pt x="486" y="54"/>
                    <a:pt x="488" y="53"/>
                  </a:cubicBezTo>
                  <a:cubicBezTo>
                    <a:pt x="490" y="52"/>
                    <a:pt x="496" y="50"/>
                    <a:pt x="501" y="48"/>
                  </a:cubicBezTo>
                  <a:cubicBezTo>
                    <a:pt x="499" y="47"/>
                    <a:pt x="497" y="46"/>
                    <a:pt x="497" y="46"/>
                  </a:cubicBezTo>
                  <a:cubicBezTo>
                    <a:pt x="497" y="46"/>
                    <a:pt x="497" y="46"/>
                    <a:pt x="497" y="46"/>
                  </a:cubicBezTo>
                  <a:cubicBezTo>
                    <a:pt x="497" y="46"/>
                    <a:pt x="497" y="46"/>
                    <a:pt x="497" y="46"/>
                  </a:cubicBezTo>
                  <a:cubicBezTo>
                    <a:pt x="496" y="46"/>
                    <a:pt x="495" y="46"/>
                    <a:pt x="494" y="45"/>
                  </a:cubicBezTo>
                  <a:cubicBezTo>
                    <a:pt x="493" y="45"/>
                    <a:pt x="491" y="44"/>
                    <a:pt x="490" y="44"/>
                  </a:cubicBezTo>
                  <a:cubicBezTo>
                    <a:pt x="487" y="43"/>
                    <a:pt x="484" y="41"/>
                    <a:pt x="482" y="41"/>
                  </a:cubicBezTo>
                  <a:cubicBezTo>
                    <a:pt x="480" y="41"/>
                    <a:pt x="474" y="42"/>
                    <a:pt x="468" y="42"/>
                  </a:cubicBezTo>
                  <a:cubicBezTo>
                    <a:pt x="463" y="42"/>
                    <a:pt x="459" y="42"/>
                    <a:pt x="456" y="39"/>
                  </a:cubicBezTo>
                  <a:cubicBezTo>
                    <a:pt x="455" y="38"/>
                    <a:pt x="454" y="38"/>
                    <a:pt x="454" y="38"/>
                  </a:cubicBezTo>
                  <a:cubicBezTo>
                    <a:pt x="454" y="38"/>
                    <a:pt x="453" y="38"/>
                    <a:pt x="452" y="40"/>
                  </a:cubicBezTo>
                  <a:cubicBezTo>
                    <a:pt x="451" y="41"/>
                    <a:pt x="449" y="43"/>
                    <a:pt x="448" y="45"/>
                  </a:cubicBezTo>
                  <a:cubicBezTo>
                    <a:pt x="447" y="46"/>
                    <a:pt x="446" y="47"/>
                    <a:pt x="446" y="48"/>
                  </a:cubicBezTo>
                  <a:cubicBezTo>
                    <a:pt x="445" y="48"/>
                    <a:pt x="444" y="49"/>
                    <a:pt x="443" y="49"/>
                  </a:cubicBezTo>
                  <a:cubicBezTo>
                    <a:pt x="442" y="49"/>
                    <a:pt x="441" y="49"/>
                    <a:pt x="441" y="48"/>
                  </a:cubicBezTo>
                  <a:cubicBezTo>
                    <a:pt x="440" y="48"/>
                    <a:pt x="440" y="48"/>
                    <a:pt x="440" y="47"/>
                  </a:cubicBezTo>
                  <a:cubicBezTo>
                    <a:pt x="440" y="47"/>
                    <a:pt x="439" y="46"/>
                    <a:pt x="439" y="46"/>
                  </a:cubicBezTo>
                  <a:cubicBezTo>
                    <a:pt x="439" y="46"/>
                    <a:pt x="439" y="46"/>
                    <a:pt x="439" y="46"/>
                  </a:cubicBezTo>
                  <a:cubicBezTo>
                    <a:pt x="439" y="46"/>
                    <a:pt x="439" y="46"/>
                    <a:pt x="439" y="46"/>
                  </a:cubicBezTo>
                  <a:cubicBezTo>
                    <a:pt x="438" y="46"/>
                    <a:pt x="435" y="47"/>
                    <a:pt x="432" y="48"/>
                  </a:cubicBezTo>
                  <a:cubicBezTo>
                    <a:pt x="430" y="49"/>
                    <a:pt x="428" y="50"/>
                    <a:pt x="425" y="50"/>
                  </a:cubicBezTo>
                  <a:cubicBezTo>
                    <a:pt x="425" y="50"/>
                    <a:pt x="425" y="50"/>
                    <a:pt x="425" y="50"/>
                  </a:cubicBezTo>
                  <a:cubicBezTo>
                    <a:pt x="425" y="50"/>
                    <a:pt x="425" y="50"/>
                    <a:pt x="424" y="50"/>
                  </a:cubicBezTo>
                  <a:cubicBezTo>
                    <a:pt x="423" y="51"/>
                    <a:pt x="422" y="52"/>
                    <a:pt x="421" y="53"/>
                  </a:cubicBezTo>
                  <a:cubicBezTo>
                    <a:pt x="418" y="55"/>
                    <a:pt x="414" y="57"/>
                    <a:pt x="410" y="59"/>
                  </a:cubicBezTo>
                  <a:cubicBezTo>
                    <a:pt x="408" y="60"/>
                    <a:pt x="407" y="61"/>
                    <a:pt x="407" y="61"/>
                  </a:cubicBezTo>
                  <a:cubicBezTo>
                    <a:pt x="407" y="61"/>
                    <a:pt x="407" y="61"/>
                    <a:pt x="407" y="61"/>
                  </a:cubicBezTo>
                  <a:cubicBezTo>
                    <a:pt x="407" y="61"/>
                    <a:pt x="407" y="61"/>
                    <a:pt x="407" y="62"/>
                  </a:cubicBezTo>
                  <a:cubicBezTo>
                    <a:pt x="407" y="63"/>
                    <a:pt x="407" y="63"/>
                    <a:pt x="406" y="64"/>
                  </a:cubicBezTo>
                  <a:cubicBezTo>
                    <a:pt x="406" y="65"/>
                    <a:pt x="405" y="65"/>
                    <a:pt x="405" y="65"/>
                  </a:cubicBezTo>
                  <a:cubicBezTo>
                    <a:pt x="404" y="65"/>
                    <a:pt x="404" y="65"/>
                    <a:pt x="404" y="65"/>
                  </a:cubicBezTo>
                  <a:cubicBezTo>
                    <a:pt x="404" y="65"/>
                    <a:pt x="403" y="65"/>
                    <a:pt x="402" y="65"/>
                  </a:cubicBezTo>
                  <a:cubicBezTo>
                    <a:pt x="400" y="64"/>
                    <a:pt x="399" y="63"/>
                    <a:pt x="398" y="62"/>
                  </a:cubicBezTo>
                  <a:cubicBezTo>
                    <a:pt x="396" y="61"/>
                    <a:pt x="396" y="61"/>
                    <a:pt x="394" y="61"/>
                  </a:cubicBezTo>
                  <a:cubicBezTo>
                    <a:pt x="391" y="61"/>
                    <a:pt x="389" y="59"/>
                    <a:pt x="388" y="57"/>
                  </a:cubicBezTo>
                  <a:cubicBezTo>
                    <a:pt x="387" y="55"/>
                    <a:pt x="386" y="53"/>
                    <a:pt x="385" y="51"/>
                  </a:cubicBezTo>
                  <a:cubicBezTo>
                    <a:pt x="384" y="48"/>
                    <a:pt x="384" y="45"/>
                    <a:pt x="384" y="43"/>
                  </a:cubicBezTo>
                  <a:cubicBezTo>
                    <a:pt x="383" y="41"/>
                    <a:pt x="383" y="39"/>
                    <a:pt x="382" y="39"/>
                  </a:cubicBezTo>
                  <a:cubicBezTo>
                    <a:pt x="381" y="37"/>
                    <a:pt x="376" y="35"/>
                    <a:pt x="371" y="35"/>
                  </a:cubicBezTo>
                  <a:cubicBezTo>
                    <a:pt x="365" y="35"/>
                    <a:pt x="359" y="36"/>
                    <a:pt x="350" y="36"/>
                  </a:cubicBezTo>
                  <a:cubicBezTo>
                    <a:pt x="345" y="36"/>
                    <a:pt x="342" y="33"/>
                    <a:pt x="338" y="29"/>
                  </a:cubicBezTo>
                  <a:cubicBezTo>
                    <a:pt x="334" y="26"/>
                    <a:pt x="331" y="21"/>
                    <a:pt x="328" y="18"/>
                  </a:cubicBezTo>
                  <a:cubicBezTo>
                    <a:pt x="326" y="16"/>
                    <a:pt x="324" y="15"/>
                    <a:pt x="323" y="15"/>
                  </a:cubicBezTo>
                  <a:cubicBezTo>
                    <a:pt x="323" y="14"/>
                    <a:pt x="323" y="15"/>
                    <a:pt x="323" y="15"/>
                  </a:cubicBezTo>
                  <a:cubicBezTo>
                    <a:pt x="321" y="14"/>
                    <a:pt x="315" y="16"/>
                    <a:pt x="310" y="18"/>
                  </a:cubicBezTo>
                  <a:cubicBezTo>
                    <a:pt x="307" y="20"/>
                    <a:pt x="304" y="21"/>
                    <a:pt x="302" y="22"/>
                  </a:cubicBezTo>
                  <a:cubicBezTo>
                    <a:pt x="302" y="26"/>
                    <a:pt x="303" y="39"/>
                    <a:pt x="303" y="48"/>
                  </a:cubicBezTo>
                  <a:cubicBezTo>
                    <a:pt x="303" y="52"/>
                    <a:pt x="303" y="55"/>
                    <a:pt x="303" y="57"/>
                  </a:cubicBezTo>
                  <a:cubicBezTo>
                    <a:pt x="303" y="57"/>
                    <a:pt x="303" y="58"/>
                    <a:pt x="302" y="59"/>
                  </a:cubicBezTo>
                  <a:cubicBezTo>
                    <a:pt x="302" y="59"/>
                    <a:pt x="301" y="60"/>
                    <a:pt x="300" y="60"/>
                  </a:cubicBezTo>
                  <a:cubicBezTo>
                    <a:pt x="297" y="60"/>
                    <a:pt x="296" y="59"/>
                    <a:pt x="294" y="57"/>
                  </a:cubicBezTo>
                  <a:cubicBezTo>
                    <a:pt x="292" y="55"/>
                    <a:pt x="290" y="53"/>
                    <a:pt x="286" y="49"/>
                  </a:cubicBezTo>
                  <a:cubicBezTo>
                    <a:pt x="285" y="48"/>
                    <a:pt x="284" y="48"/>
                    <a:pt x="282" y="48"/>
                  </a:cubicBezTo>
                  <a:cubicBezTo>
                    <a:pt x="279" y="48"/>
                    <a:pt x="276" y="50"/>
                    <a:pt x="274" y="51"/>
                  </a:cubicBezTo>
                  <a:cubicBezTo>
                    <a:pt x="274" y="52"/>
                    <a:pt x="273" y="52"/>
                    <a:pt x="273" y="52"/>
                  </a:cubicBezTo>
                  <a:cubicBezTo>
                    <a:pt x="273" y="52"/>
                    <a:pt x="271" y="53"/>
                    <a:pt x="270" y="52"/>
                  </a:cubicBezTo>
                  <a:cubicBezTo>
                    <a:pt x="270" y="52"/>
                    <a:pt x="269" y="50"/>
                    <a:pt x="269" y="49"/>
                  </a:cubicBezTo>
                  <a:cubicBezTo>
                    <a:pt x="269" y="49"/>
                    <a:pt x="269" y="49"/>
                    <a:pt x="269" y="49"/>
                  </a:cubicBezTo>
                  <a:cubicBezTo>
                    <a:pt x="269" y="49"/>
                    <a:pt x="269" y="49"/>
                    <a:pt x="269" y="49"/>
                  </a:cubicBezTo>
                  <a:cubicBezTo>
                    <a:pt x="269" y="47"/>
                    <a:pt x="269" y="45"/>
                    <a:pt x="265" y="42"/>
                  </a:cubicBezTo>
                  <a:cubicBezTo>
                    <a:pt x="263" y="41"/>
                    <a:pt x="262" y="40"/>
                    <a:pt x="261" y="39"/>
                  </a:cubicBezTo>
                  <a:cubicBezTo>
                    <a:pt x="260" y="38"/>
                    <a:pt x="260" y="37"/>
                    <a:pt x="260" y="36"/>
                  </a:cubicBezTo>
                  <a:cubicBezTo>
                    <a:pt x="260" y="35"/>
                    <a:pt x="260" y="35"/>
                    <a:pt x="260" y="35"/>
                  </a:cubicBezTo>
                  <a:cubicBezTo>
                    <a:pt x="260" y="35"/>
                    <a:pt x="260" y="35"/>
                    <a:pt x="260" y="35"/>
                  </a:cubicBezTo>
                  <a:cubicBezTo>
                    <a:pt x="260" y="35"/>
                    <a:pt x="260" y="34"/>
                    <a:pt x="259" y="34"/>
                  </a:cubicBezTo>
                  <a:cubicBezTo>
                    <a:pt x="258" y="33"/>
                    <a:pt x="257" y="32"/>
                    <a:pt x="256" y="31"/>
                  </a:cubicBezTo>
                  <a:cubicBezTo>
                    <a:pt x="255" y="30"/>
                    <a:pt x="254" y="29"/>
                    <a:pt x="253" y="27"/>
                  </a:cubicBezTo>
                  <a:cubicBezTo>
                    <a:pt x="253" y="26"/>
                    <a:pt x="254" y="25"/>
                    <a:pt x="255" y="24"/>
                  </a:cubicBezTo>
                  <a:cubicBezTo>
                    <a:pt x="254" y="23"/>
                    <a:pt x="254" y="22"/>
                    <a:pt x="255" y="21"/>
                  </a:cubicBezTo>
                  <a:cubicBezTo>
                    <a:pt x="255" y="21"/>
                    <a:pt x="261" y="13"/>
                    <a:pt x="272" y="13"/>
                  </a:cubicBezTo>
                  <a:cubicBezTo>
                    <a:pt x="273" y="13"/>
                    <a:pt x="273" y="13"/>
                    <a:pt x="274" y="13"/>
                  </a:cubicBezTo>
                  <a:cubicBezTo>
                    <a:pt x="273" y="12"/>
                    <a:pt x="272" y="11"/>
                    <a:pt x="272" y="10"/>
                  </a:cubicBezTo>
                  <a:cubicBezTo>
                    <a:pt x="272" y="9"/>
                    <a:pt x="272" y="8"/>
                    <a:pt x="272" y="7"/>
                  </a:cubicBezTo>
                  <a:cubicBezTo>
                    <a:pt x="272" y="4"/>
                    <a:pt x="272" y="2"/>
                    <a:pt x="271" y="1"/>
                  </a:cubicBezTo>
                  <a:cubicBezTo>
                    <a:pt x="271" y="0"/>
                    <a:pt x="271" y="0"/>
                    <a:pt x="271" y="0"/>
                  </a:cubicBezTo>
                  <a:cubicBezTo>
                    <a:pt x="271" y="0"/>
                    <a:pt x="271" y="0"/>
                    <a:pt x="271" y="0"/>
                  </a:cubicBezTo>
                  <a:cubicBezTo>
                    <a:pt x="270" y="1"/>
                    <a:pt x="270" y="1"/>
                    <a:pt x="269" y="1"/>
                  </a:cubicBezTo>
                  <a:cubicBezTo>
                    <a:pt x="268" y="2"/>
                    <a:pt x="266" y="3"/>
                    <a:pt x="264" y="3"/>
                  </a:cubicBezTo>
                  <a:cubicBezTo>
                    <a:pt x="260" y="3"/>
                    <a:pt x="256" y="3"/>
                    <a:pt x="249" y="4"/>
                  </a:cubicBezTo>
                  <a:cubicBezTo>
                    <a:pt x="245" y="5"/>
                    <a:pt x="242" y="6"/>
                    <a:pt x="241" y="6"/>
                  </a:cubicBezTo>
                  <a:cubicBezTo>
                    <a:pt x="240" y="7"/>
                    <a:pt x="239" y="9"/>
                    <a:pt x="237" y="10"/>
                  </a:cubicBezTo>
                  <a:cubicBezTo>
                    <a:pt x="236" y="12"/>
                    <a:pt x="233" y="15"/>
                    <a:pt x="232" y="16"/>
                  </a:cubicBezTo>
                  <a:cubicBezTo>
                    <a:pt x="231" y="17"/>
                    <a:pt x="230" y="19"/>
                    <a:pt x="228" y="20"/>
                  </a:cubicBezTo>
                  <a:cubicBezTo>
                    <a:pt x="227" y="22"/>
                    <a:pt x="226" y="23"/>
                    <a:pt x="226" y="24"/>
                  </a:cubicBezTo>
                  <a:cubicBezTo>
                    <a:pt x="226" y="24"/>
                    <a:pt x="226" y="24"/>
                    <a:pt x="227" y="25"/>
                  </a:cubicBezTo>
                  <a:cubicBezTo>
                    <a:pt x="228" y="26"/>
                    <a:pt x="230" y="27"/>
                    <a:pt x="231" y="30"/>
                  </a:cubicBezTo>
                  <a:cubicBezTo>
                    <a:pt x="232" y="32"/>
                    <a:pt x="232" y="34"/>
                    <a:pt x="232" y="36"/>
                  </a:cubicBezTo>
                  <a:cubicBezTo>
                    <a:pt x="232" y="37"/>
                    <a:pt x="232" y="38"/>
                    <a:pt x="233" y="40"/>
                  </a:cubicBezTo>
                  <a:cubicBezTo>
                    <a:pt x="234" y="44"/>
                    <a:pt x="237" y="48"/>
                    <a:pt x="239" y="49"/>
                  </a:cubicBezTo>
                  <a:cubicBezTo>
                    <a:pt x="239" y="50"/>
                    <a:pt x="240" y="50"/>
                    <a:pt x="240" y="50"/>
                  </a:cubicBezTo>
                  <a:cubicBezTo>
                    <a:pt x="240" y="50"/>
                    <a:pt x="240" y="51"/>
                    <a:pt x="240" y="52"/>
                  </a:cubicBezTo>
                  <a:cubicBezTo>
                    <a:pt x="240" y="55"/>
                    <a:pt x="240" y="55"/>
                    <a:pt x="240" y="55"/>
                  </a:cubicBezTo>
                  <a:cubicBezTo>
                    <a:pt x="240" y="56"/>
                    <a:pt x="240" y="56"/>
                    <a:pt x="239" y="57"/>
                  </a:cubicBezTo>
                  <a:cubicBezTo>
                    <a:pt x="239" y="57"/>
                    <a:pt x="236" y="58"/>
                    <a:pt x="233" y="58"/>
                  </a:cubicBezTo>
                  <a:cubicBezTo>
                    <a:pt x="232" y="58"/>
                    <a:pt x="230" y="58"/>
                    <a:pt x="229" y="57"/>
                  </a:cubicBezTo>
                  <a:cubicBezTo>
                    <a:pt x="228" y="57"/>
                    <a:pt x="229" y="57"/>
                    <a:pt x="229" y="57"/>
                  </a:cubicBezTo>
                  <a:cubicBezTo>
                    <a:pt x="228" y="57"/>
                    <a:pt x="228" y="57"/>
                    <a:pt x="228" y="56"/>
                  </a:cubicBezTo>
                  <a:cubicBezTo>
                    <a:pt x="227" y="56"/>
                    <a:pt x="224" y="56"/>
                    <a:pt x="219" y="55"/>
                  </a:cubicBezTo>
                  <a:cubicBezTo>
                    <a:pt x="217" y="55"/>
                    <a:pt x="216" y="55"/>
                    <a:pt x="215" y="55"/>
                  </a:cubicBezTo>
                  <a:cubicBezTo>
                    <a:pt x="214" y="54"/>
                    <a:pt x="213" y="54"/>
                    <a:pt x="212" y="53"/>
                  </a:cubicBezTo>
                  <a:cubicBezTo>
                    <a:pt x="211" y="52"/>
                    <a:pt x="211" y="51"/>
                    <a:pt x="211" y="51"/>
                  </a:cubicBezTo>
                  <a:cubicBezTo>
                    <a:pt x="211" y="49"/>
                    <a:pt x="211" y="49"/>
                    <a:pt x="211" y="49"/>
                  </a:cubicBezTo>
                  <a:cubicBezTo>
                    <a:pt x="211" y="49"/>
                    <a:pt x="211" y="49"/>
                    <a:pt x="211" y="48"/>
                  </a:cubicBezTo>
                  <a:cubicBezTo>
                    <a:pt x="209" y="46"/>
                    <a:pt x="208" y="46"/>
                    <a:pt x="207" y="46"/>
                  </a:cubicBezTo>
                  <a:cubicBezTo>
                    <a:pt x="207" y="46"/>
                    <a:pt x="205" y="46"/>
                    <a:pt x="203" y="46"/>
                  </a:cubicBezTo>
                  <a:cubicBezTo>
                    <a:pt x="201" y="46"/>
                    <a:pt x="200" y="45"/>
                    <a:pt x="199" y="45"/>
                  </a:cubicBezTo>
                  <a:cubicBezTo>
                    <a:pt x="198" y="45"/>
                    <a:pt x="197" y="44"/>
                    <a:pt x="193" y="43"/>
                  </a:cubicBezTo>
                  <a:cubicBezTo>
                    <a:pt x="189" y="43"/>
                    <a:pt x="186" y="41"/>
                    <a:pt x="183" y="40"/>
                  </a:cubicBezTo>
                  <a:cubicBezTo>
                    <a:pt x="181" y="39"/>
                    <a:pt x="179" y="38"/>
                    <a:pt x="175" y="37"/>
                  </a:cubicBezTo>
                  <a:cubicBezTo>
                    <a:pt x="173" y="37"/>
                    <a:pt x="171" y="37"/>
                    <a:pt x="170" y="37"/>
                  </a:cubicBezTo>
                  <a:cubicBezTo>
                    <a:pt x="170" y="37"/>
                    <a:pt x="170" y="37"/>
                    <a:pt x="170" y="37"/>
                  </a:cubicBezTo>
                  <a:cubicBezTo>
                    <a:pt x="172" y="38"/>
                    <a:pt x="172" y="38"/>
                    <a:pt x="172" y="38"/>
                  </a:cubicBezTo>
                  <a:cubicBezTo>
                    <a:pt x="173" y="40"/>
                    <a:pt x="175" y="42"/>
                    <a:pt x="177" y="44"/>
                  </a:cubicBezTo>
                  <a:cubicBezTo>
                    <a:pt x="179" y="46"/>
                    <a:pt x="181" y="48"/>
                    <a:pt x="181" y="51"/>
                  </a:cubicBezTo>
                  <a:cubicBezTo>
                    <a:pt x="181" y="53"/>
                    <a:pt x="181" y="54"/>
                    <a:pt x="180" y="56"/>
                  </a:cubicBezTo>
                  <a:cubicBezTo>
                    <a:pt x="179" y="57"/>
                    <a:pt x="178" y="58"/>
                    <a:pt x="176" y="59"/>
                  </a:cubicBezTo>
                  <a:cubicBezTo>
                    <a:pt x="173" y="61"/>
                    <a:pt x="170" y="62"/>
                    <a:pt x="163" y="62"/>
                  </a:cubicBezTo>
                  <a:cubicBezTo>
                    <a:pt x="161" y="62"/>
                    <a:pt x="158" y="62"/>
                    <a:pt x="153" y="61"/>
                  </a:cubicBezTo>
                  <a:cubicBezTo>
                    <a:pt x="146" y="61"/>
                    <a:pt x="140" y="58"/>
                    <a:pt x="134" y="56"/>
                  </a:cubicBezTo>
                  <a:cubicBezTo>
                    <a:pt x="129" y="54"/>
                    <a:pt x="125" y="52"/>
                    <a:pt x="122" y="52"/>
                  </a:cubicBezTo>
                  <a:cubicBezTo>
                    <a:pt x="114" y="52"/>
                    <a:pt x="104" y="55"/>
                    <a:pt x="97" y="60"/>
                  </a:cubicBezTo>
                  <a:cubicBezTo>
                    <a:pt x="94" y="61"/>
                    <a:pt x="92" y="62"/>
                    <a:pt x="90" y="62"/>
                  </a:cubicBezTo>
                  <a:cubicBezTo>
                    <a:pt x="88" y="62"/>
                    <a:pt x="86" y="61"/>
                    <a:pt x="85" y="61"/>
                  </a:cubicBezTo>
                  <a:cubicBezTo>
                    <a:pt x="84" y="60"/>
                    <a:pt x="82" y="60"/>
                    <a:pt x="80" y="60"/>
                  </a:cubicBezTo>
                  <a:cubicBezTo>
                    <a:pt x="71" y="60"/>
                    <a:pt x="66" y="58"/>
                    <a:pt x="63" y="55"/>
                  </a:cubicBezTo>
                  <a:cubicBezTo>
                    <a:pt x="62" y="53"/>
                    <a:pt x="61" y="52"/>
                    <a:pt x="60" y="52"/>
                  </a:cubicBezTo>
                  <a:cubicBezTo>
                    <a:pt x="59" y="51"/>
                    <a:pt x="59" y="51"/>
                    <a:pt x="58" y="51"/>
                  </a:cubicBezTo>
                  <a:cubicBezTo>
                    <a:pt x="58" y="51"/>
                    <a:pt x="57" y="51"/>
                    <a:pt x="56" y="52"/>
                  </a:cubicBezTo>
                  <a:cubicBezTo>
                    <a:pt x="56" y="54"/>
                    <a:pt x="55" y="55"/>
                    <a:pt x="53" y="57"/>
                  </a:cubicBezTo>
                  <a:cubicBezTo>
                    <a:pt x="52" y="58"/>
                    <a:pt x="50" y="59"/>
                    <a:pt x="48" y="59"/>
                  </a:cubicBezTo>
                  <a:cubicBezTo>
                    <a:pt x="47" y="59"/>
                    <a:pt x="45" y="58"/>
                    <a:pt x="42" y="58"/>
                  </a:cubicBezTo>
                  <a:cubicBezTo>
                    <a:pt x="38" y="58"/>
                    <a:pt x="35" y="57"/>
                    <a:pt x="35" y="57"/>
                  </a:cubicBezTo>
                  <a:cubicBezTo>
                    <a:pt x="32" y="59"/>
                    <a:pt x="30" y="59"/>
                    <a:pt x="28" y="59"/>
                  </a:cubicBezTo>
                  <a:cubicBezTo>
                    <a:pt x="26" y="59"/>
                    <a:pt x="24" y="58"/>
                    <a:pt x="24" y="58"/>
                  </a:cubicBezTo>
                  <a:cubicBezTo>
                    <a:pt x="24" y="59"/>
                    <a:pt x="23" y="59"/>
                    <a:pt x="23" y="59"/>
                  </a:cubicBezTo>
                  <a:cubicBezTo>
                    <a:pt x="22" y="59"/>
                    <a:pt x="21" y="60"/>
                    <a:pt x="20" y="60"/>
                  </a:cubicBezTo>
                  <a:cubicBezTo>
                    <a:pt x="17" y="60"/>
                    <a:pt x="14" y="60"/>
                    <a:pt x="12" y="60"/>
                  </a:cubicBezTo>
                  <a:cubicBezTo>
                    <a:pt x="11" y="61"/>
                    <a:pt x="10" y="61"/>
                    <a:pt x="9" y="61"/>
                  </a:cubicBezTo>
                  <a:cubicBezTo>
                    <a:pt x="9" y="61"/>
                    <a:pt x="9" y="62"/>
                    <a:pt x="9" y="62"/>
                  </a:cubicBezTo>
                  <a:cubicBezTo>
                    <a:pt x="9" y="64"/>
                    <a:pt x="8" y="65"/>
                    <a:pt x="7" y="66"/>
                  </a:cubicBezTo>
                  <a:cubicBezTo>
                    <a:pt x="4" y="69"/>
                    <a:pt x="1" y="72"/>
                    <a:pt x="0" y="73"/>
                  </a:cubicBezTo>
                  <a:cubicBezTo>
                    <a:pt x="1" y="75"/>
                    <a:pt x="0" y="75"/>
                    <a:pt x="5" y="80"/>
                  </a:cubicBezTo>
                  <a:cubicBezTo>
                    <a:pt x="11" y="86"/>
                    <a:pt x="9" y="88"/>
                    <a:pt x="8" y="93"/>
                  </a:cubicBezTo>
                  <a:cubicBezTo>
                    <a:pt x="7" y="97"/>
                    <a:pt x="9" y="99"/>
                    <a:pt x="13" y="100"/>
                  </a:cubicBezTo>
                  <a:cubicBezTo>
                    <a:pt x="18" y="102"/>
                    <a:pt x="20" y="107"/>
                    <a:pt x="22" y="106"/>
                  </a:cubicBezTo>
                  <a:cubicBezTo>
                    <a:pt x="23" y="105"/>
                    <a:pt x="23" y="103"/>
                    <a:pt x="24" y="100"/>
                  </a:cubicBezTo>
                  <a:cubicBezTo>
                    <a:pt x="25" y="97"/>
                    <a:pt x="23" y="96"/>
                    <a:pt x="23" y="91"/>
                  </a:cubicBezTo>
                  <a:cubicBezTo>
                    <a:pt x="23" y="86"/>
                    <a:pt x="26" y="92"/>
                    <a:pt x="26" y="92"/>
                  </a:cubicBezTo>
                  <a:cubicBezTo>
                    <a:pt x="26" y="92"/>
                    <a:pt x="32" y="91"/>
                    <a:pt x="31" y="86"/>
                  </a:cubicBezTo>
                  <a:cubicBezTo>
                    <a:pt x="30" y="80"/>
                    <a:pt x="29" y="83"/>
                    <a:pt x="24" y="82"/>
                  </a:cubicBezTo>
                  <a:cubicBezTo>
                    <a:pt x="19" y="82"/>
                    <a:pt x="25" y="79"/>
                    <a:pt x="23" y="77"/>
                  </a:cubicBezTo>
                  <a:cubicBezTo>
                    <a:pt x="22" y="74"/>
                    <a:pt x="19" y="70"/>
                    <a:pt x="19" y="66"/>
                  </a:cubicBezTo>
                  <a:cubicBezTo>
                    <a:pt x="18" y="62"/>
                    <a:pt x="26" y="67"/>
                    <a:pt x="26" y="65"/>
                  </a:cubicBezTo>
                  <a:cubicBezTo>
                    <a:pt x="25" y="63"/>
                    <a:pt x="29" y="65"/>
                    <a:pt x="29" y="63"/>
                  </a:cubicBezTo>
                  <a:cubicBezTo>
                    <a:pt x="29" y="61"/>
                    <a:pt x="31" y="61"/>
                    <a:pt x="36" y="59"/>
                  </a:cubicBezTo>
                  <a:cubicBezTo>
                    <a:pt x="40" y="58"/>
                    <a:pt x="46" y="62"/>
                    <a:pt x="51" y="62"/>
                  </a:cubicBezTo>
                  <a:cubicBezTo>
                    <a:pt x="56" y="63"/>
                    <a:pt x="57" y="62"/>
                    <a:pt x="59" y="60"/>
                  </a:cubicBezTo>
                  <a:cubicBezTo>
                    <a:pt x="61" y="58"/>
                    <a:pt x="65" y="58"/>
                    <a:pt x="67" y="58"/>
                  </a:cubicBezTo>
                  <a:cubicBezTo>
                    <a:pt x="69" y="58"/>
                    <a:pt x="78" y="62"/>
                    <a:pt x="77" y="65"/>
                  </a:cubicBezTo>
                  <a:cubicBezTo>
                    <a:pt x="77" y="67"/>
                    <a:pt x="74" y="65"/>
                    <a:pt x="66" y="66"/>
                  </a:cubicBezTo>
                  <a:cubicBezTo>
                    <a:pt x="57" y="67"/>
                    <a:pt x="62" y="66"/>
                    <a:pt x="58" y="65"/>
                  </a:cubicBezTo>
                  <a:cubicBezTo>
                    <a:pt x="53" y="64"/>
                    <a:pt x="50" y="67"/>
                    <a:pt x="49" y="70"/>
                  </a:cubicBezTo>
                  <a:cubicBezTo>
                    <a:pt x="48" y="73"/>
                    <a:pt x="51" y="73"/>
                    <a:pt x="55" y="74"/>
                  </a:cubicBezTo>
                  <a:cubicBezTo>
                    <a:pt x="58" y="74"/>
                    <a:pt x="53" y="75"/>
                    <a:pt x="54" y="76"/>
                  </a:cubicBezTo>
                  <a:cubicBezTo>
                    <a:pt x="54" y="77"/>
                    <a:pt x="54" y="78"/>
                    <a:pt x="54" y="81"/>
                  </a:cubicBezTo>
                  <a:cubicBezTo>
                    <a:pt x="54" y="85"/>
                    <a:pt x="54" y="82"/>
                    <a:pt x="52" y="85"/>
                  </a:cubicBezTo>
                  <a:cubicBezTo>
                    <a:pt x="49" y="87"/>
                    <a:pt x="52" y="87"/>
                    <a:pt x="53" y="89"/>
                  </a:cubicBezTo>
                  <a:cubicBezTo>
                    <a:pt x="55" y="92"/>
                    <a:pt x="56" y="91"/>
                    <a:pt x="56" y="93"/>
                  </a:cubicBezTo>
                  <a:cubicBezTo>
                    <a:pt x="56" y="95"/>
                    <a:pt x="57" y="97"/>
                    <a:pt x="63" y="100"/>
                  </a:cubicBezTo>
                  <a:cubicBezTo>
                    <a:pt x="70" y="103"/>
                    <a:pt x="69" y="100"/>
                    <a:pt x="72" y="104"/>
                  </a:cubicBezTo>
                  <a:cubicBezTo>
                    <a:pt x="76" y="109"/>
                    <a:pt x="75" y="105"/>
                    <a:pt x="84" y="106"/>
                  </a:cubicBezTo>
                  <a:cubicBezTo>
                    <a:pt x="93" y="107"/>
                    <a:pt x="84" y="102"/>
                    <a:pt x="88" y="100"/>
                  </a:cubicBezTo>
                  <a:cubicBezTo>
                    <a:pt x="92" y="98"/>
                    <a:pt x="94" y="103"/>
                    <a:pt x="97" y="104"/>
                  </a:cubicBezTo>
                  <a:cubicBezTo>
                    <a:pt x="100" y="106"/>
                    <a:pt x="100" y="108"/>
                    <a:pt x="106" y="108"/>
                  </a:cubicBezTo>
                  <a:cubicBezTo>
                    <a:pt x="112" y="108"/>
                    <a:pt x="112" y="107"/>
                    <a:pt x="115" y="105"/>
                  </a:cubicBezTo>
                  <a:cubicBezTo>
                    <a:pt x="119" y="103"/>
                    <a:pt x="118" y="103"/>
                    <a:pt x="121" y="102"/>
                  </a:cubicBezTo>
                  <a:cubicBezTo>
                    <a:pt x="125" y="101"/>
                    <a:pt x="128" y="103"/>
                    <a:pt x="131" y="100"/>
                  </a:cubicBezTo>
                  <a:cubicBezTo>
                    <a:pt x="133" y="98"/>
                    <a:pt x="133" y="101"/>
                    <a:pt x="131" y="103"/>
                  </a:cubicBezTo>
                  <a:cubicBezTo>
                    <a:pt x="130" y="104"/>
                    <a:pt x="131" y="105"/>
                    <a:pt x="131" y="106"/>
                  </a:cubicBezTo>
                  <a:cubicBezTo>
                    <a:pt x="131" y="106"/>
                    <a:pt x="131" y="106"/>
                    <a:pt x="131" y="106"/>
                  </a:cubicBezTo>
                  <a:cubicBezTo>
                    <a:pt x="133" y="106"/>
                    <a:pt x="134" y="105"/>
                    <a:pt x="135" y="103"/>
                  </a:cubicBezTo>
                  <a:cubicBezTo>
                    <a:pt x="137" y="99"/>
                    <a:pt x="140" y="98"/>
                    <a:pt x="143" y="97"/>
                  </a:cubicBezTo>
                  <a:cubicBezTo>
                    <a:pt x="146" y="97"/>
                    <a:pt x="149" y="97"/>
                    <a:pt x="151" y="97"/>
                  </a:cubicBezTo>
                  <a:cubicBezTo>
                    <a:pt x="151" y="97"/>
                    <a:pt x="152" y="97"/>
                    <a:pt x="152" y="97"/>
                  </a:cubicBezTo>
                  <a:cubicBezTo>
                    <a:pt x="154" y="96"/>
                    <a:pt x="155" y="97"/>
                    <a:pt x="155" y="97"/>
                  </a:cubicBezTo>
                  <a:cubicBezTo>
                    <a:pt x="156" y="97"/>
                    <a:pt x="157" y="98"/>
                    <a:pt x="161" y="98"/>
                  </a:cubicBezTo>
                  <a:cubicBezTo>
                    <a:pt x="170" y="98"/>
                    <a:pt x="170" y="98"/>
                    <a:pt x="175" y="96"/>
                  </a:cubicBezTo>
                  <a:cubicBezTo>
                    <a:pt x="179" y="95"/>
                    <a:pt x="183" y="94"/>
                    <a:pt x="185" y="94"/>
                  </a:cubicBezTo>
                  <a:cubicBezTo>
                    <a:pt x="186" y="93"/>
                    <a:pt x="187" y="93"/>
                    <a:pt x="187" y="93"/>
                  </a:cubicBezTo>
                  <a:cubicBezTo>
                    <a:pt x="188" y="93"/>
                    <a:pt x="189" y="93"/>
                    <a:pt x="190" y="93"/>
                  </a:cubicBezTo>
                  <a:cubicBezTo>
                    <a:pt x="194" y="93"/>
                    <a:pt x="199" y="94"/>
                    <a:pt x="201" y="94"/>
                  </a:cubicBezTo>
                  <a:cubicBezTo>
                    <a:pt x="200" y="92"/>
                    <a:pt x="200" y="90"/>
                    <a:pt x="200" y="88"/>
                  </a:cubicBezTo>
                  <a:cubicBezTo>
                    <a:pt x="199" y="85"/>
                    <a:pt x="199" y="81"/>
                    <a:pt x="198" y="80"/>
                  </a:cubicBezTo>
                  <a:cubicBezTo>
                    <a:pt x="198" y="80"/>
                    <a:pt x="198" y="80"/>
                    <a:pt x="198" y="80"/>
                  </a:cubicBezTo>
                  <a:cubicBezTo>
                    <a:pt x="197" y="79"/>
                    <a:pt x="197" y="78"/>
                    <a:pt x="197" y="77"/>
                  </a:cubicBezTo>
                  <a:cubicBezTo>
                    <a:pt x="197" y="75"/>
                    <a:pt x="197" y="74"/>
                    <a:pt x="198" y="73"/>
                  </a:cubicBezTo>
                  <a:cubicBezTo>
                    <a:pt x="198" y="73"/>
                    <a:pt x="198" y="73"/>
                    <a:pt x="198" y="72"/>
                  </a:cubicBezTo>
                  <a:cubicBezTo>
                    <a:pt x="198" y="72"/>
                    <a:pt x="198" y="71"/>
                    <a:pt x="199" y="70"/>
                  </a:cubicBezTo>
                  <a:cubicBezTo>
                    <a:pt x="200" y="70"/>
                    <a:pt x="200" y="70"/>
                    <a:pt x="201" y="70"/>
                  </a:cubicBezTo>
                  <a:cubicBezTo>
                    <a:pt x="202" y="70"/>
                    <a:pt x="204" y="71"/>
                    <a:pt x="207" y="72"/>
                  </a:cubicBezTo>
                  <a:cubicBezTo>
                    <a:pt x="211" y="73"/>
                    <a:pt x="214" y="76"/>
                    <a:pt x="215" y="77"/>
                  </a:cubicBezTo>
                  <a:cubicBezTo>
                    <a:pt x="215" y="77"/>
                    <a:pt x="215" y="77"/>
                    <a:pt x="216" y="77"/>
                  </a:cubicBezTo>
                  <a:cubicBezTo>
                    <a:pt x="216" y="77"/>
                    <a:pt x="216" y="77"/>
                    <a:pt x="217" y="77"/>
                  </a:cubicBezTo>
                  <a:cubicBezTo>
                    <a:pt x="218" y="76"/>
                    <a:pt x="219" y="76"/>
                    <a:pt x="221" y="75"/>
                  </a:cubicBezTo>
                  <a:cubicBezTo>
                    <a:pt x="224" y="74"/>
                    <a:pt x="228" y="72"/>
                    <a:pt x="231" y="71"/>
                  </a:cubicBezTo>
                  <a:cubicBezTo>
                    <a:pt x="232" y="71"/>
                    <a:pt x="233" y="71"/>
                    <a:pt x="234" y="71"/>
                  </a:cubicBezTo>
                  <a:cubicBezTo>
                    <a:pt x="234" y="71"/>
                    <a:pt x="235" y="71"/>
                    <a:pt x="236" y="71"/>
                  </a:cubicBezTo>
                  <a:cubicBezTo>
                    <a:pt x="236" y="72"/>
                    <a:pt x="237" y="73"/>
                    <a:pt x="237" y="74"/>
                  </a:cubicBezTo>
                  <a:cubicBezTo>
                    <a:pt x="237" y="75"/>
                    <a:pt x="236" y="75"/>
                    <a:pt x="236" y="76"/>
                  </a:cubicBezTo>
                  <a:cubicBezTo>
                    <a:pt x="236" y="76"/>
                    <a:pt x="235" y="77"/>
                    <a:pt x="235" y="77"/>
                  </a:cubicBezTo>
                  <a:cubicBezTo>
                    <a:pt x="235" y="77"/>
                    <a:pt x="235" y="78"/>
                    <a:pt x="234" y="78"/>
                  </a:cubicBezTo>
                  <a:cubicBezTo>
                    <a:pt x="235" y="79"/>
                    <a:pt x="235" y="79"/>
                    <a:pt x="236" y="80"/>
                  </a:cubicBezTo>
                  <a:cubicBezTo>
                    <a:pt x="237" y="81"/>
                    <a:pt x="239" y="83"/>
                    <a:pt x="241" y="85"/>
                  </a:cubicBezTo>
                  <a:cubicBezTo>
                    <a:pt x="243" y="86"/>
                    <a:pt x="243" y="88"/>
                    <a:pt x="244" y="90"/>
                  </a:cubicBezTo>
                  <a:cubicBezTo>
                    <a:pt x="244" y="91"/>
                    <a:pt x="245" y="92"/>
                    <a:pt x="245" y="92"/>
                  </a:cubicBezTo>
                  <a:cubicBezTo>
                    <a:pt x="245" y="92"/>
                    <a:pt x="246" y="93"/>
                    <a:pt x="247" y="93"/>
                  </a:cubicBezTo>
                  <a:cubicBezTo>
                    <a:pt x="249" y="93"/>
                    <a:pt x="250" y="93"/>
                    <a:pt x="251" y="93"/>
                  </a:cubicBezTo>
                  <a:cubicBezTo>
                    <a:pt x="252" y="94"/>
                    <a:pt x="253" y="95"/>
                    <a:pt x="253" y="95"/>
                  </a:cubicBezTo>
                  <a:cubicBezTo>
                    <a:pt x="254" y="97"/>
                    <a:pt x="254" y="97"/>
                    <a:pt x="258" y="99"/>
                  </a:cubicBezTo>
                  <a:cubicBezTo>
                    <a:pt x="260" y="100"/>
                    <a:pt x="261" y="100"/>
                    <a:pt x="263" y="100"/>
                  </a:cubicBezTo>
                  <a:cubicBezTo>
                    <a:pt x="267" y="100"/>
                    <a:pt x="272" y="99"/>
                    <a:pt x="278" y="97"/>
                  </a:cubicBezTo>
                  <a:cubicBezTo>
                    <a:pt x="279" y="97"/>
                    <a:pt x="280" y="97"/>
                    <a:pt x="280" y="97"/>
                  </a:cubicBezTo>
                  <a:cubicBezTo>
                    <a:pt x="280" y="97"/>
                    <a:pt x="280" y="97"/>
                    <a:pt x="280" y="97"/>
                  </a:cubicBezTo>
                  <a:cubicBezTo>
                    <a:pt x="280" y="97"/>
                    <a:pt x="280" y="97"/>
                    <a:pt x="280" y="97"/>
                  </a:cubicBezTo>
                  <a:cubicBezTo>
                    <a:pt x="279" y="96"/>
                    <a:pt x="278" y="95"/>
                    <a:pt x="279" y="94"/>
                  </a:cubicBezTo>
                  <a:cubicBezTo>
                    <a:pt x="279" y="93"/>
                    <a:pt x="279" y="92"/>
                    <a:pt x="280" y="92"/>
                  </a:cubicBezTo>
                  <a:cubicBezTo>
                    <a:pt x="280" y="92"/>
                    <a:pt x="283" y="91"/>
                    <a:pt x="285" y="91"/>
                  </a:cubicBezTo>
                  <a:cubicBezTo>
                    <a:pt x="288" y="90"/>
                    <a:pt x="291" y="89"/>
                    <a:pt x="291" y="88"/>
                  </a:cubicBezTo>
                  <a:cubicBezTo>
                    <a:pt x="291" y="88"/>
                    <a:pt x="291" y="88"/>
                    <a:pt x="291" y="88"/>
                  </a:cubicBezTo>
                  <a:cubicBezTo>
                    <a:pt x="294" y="85"/>
                    <a:pt x="299" y="85"/>
                    <a:pt x="304" y="85"/>
                  </a:cubicBezTo>
                  <a:cubicBezTo>
                    <a:pt x="309" y="85"/>
                    <a:pt x="316" y="86"/>
                    <a:pt x="323" y="88"/>
                  </a:cubicBezTo>
                  <a:cubicBezTo>
                    <a:pt x="331" y="90"/>
                    <a:pt x="333" y="93"/>
                    <a:pt x="340" y="97"/>
                  </a:cubicBezTo>
                  <a:cubicBezTo>
                    <a:pt x="344" y="99"/>
                    <a:pt x="345" y="102"/>
                    <a:pt x="345" y="104"/>
                  </a:cubicBezTo>
                  <a:cubicBezTo>
                    <a:pt x="345" y="106"/>
                    <a:pt x="345" y="108"/>
                    <a:pt x="344" y="109"/>
                  </a:cubicBezTo>
                  <a:cubicBezTo>
                    <a:pt x="344" y="110"/>
                    <a:pt x="343" y="111"/>
                    <a:pt x="343" y="111"/>
                  </a:cubicBezTo>
                  <a:cubicBezTo>
                    <a:pt x="343" y="114"/>
                    <a:pt x="343" y="118"/>
                    <a:pt x="342" y="122"/>
                  </a:cubicBezTo>
                  <a:cubicBezTo>
                    <a:pt x="341" y="124"/>
                    <a:pt x="341" y="126"/>
                    <a:pt x="341" y="128"/>
                  </a:cubicBezTo>
                  <a:cubicBezTo>
                    <a:pt x="341" y="129"/>
                    <a:pt x="341" y="130"/>
                    <a:pt x="341" y="131"/>
                  </a:cubicBezTo>
                  <a:cubicBezTo>
                    <a:pt x="341" y="132"/>
                    <a:pt x="341" y="132"/>
                    <a:pt x="341" y="133"/>
                  </a:cubicBezTo>
                  <a:cubicBezTo>
                    <a:pt x="342" y="134"/>
                    <a:pt x="343" y="135"/>
                    <a:pt x="343" y="138"/>
                  </a:cubicBezTo>
                  <a:cubicBezTo>
                    <a:pt x="343" y="142"/>
                    <a:pt x="344" y="146"/>
                    <a:pt x="345" y="149"/>
                  </a:cubicBezTo>
                  <a:cubicBezTo>
                    <a:pt x="345" y="150"/>
                    <a:pt x="345" y="150"/>
                    <a:pt x="346" y="150"/>
                  </a:cubicBezTo>
                  <a:cubicBezTo>
                    <a:pt x="346" y="151"/>
                    <a:pt x="347" y="151"/>
                    <a:pt x="349" y="152"/>
                  </a:cubicBezTo>
                  <a:cubicBezTo>
                    <a:pt x="349" y="153"/>
                    <a:pt x="350" y="155"/>
                    <a:pt x="350" y="156"/>
                  </a:cubicBezTo>
                  <a:cubicBezTo>
                    <a:pt x="350" y="158"/>
                    <a:pt x="349" y="160"/>
                    <a:pt x="348" y="161"/>
                  </a:cubicBezTo>
                  <a:cubicBezTo>
                    <a:pt x="347" y="162"/>
                    <a:pt x="346" y="163"/>
                    <a:pt x="344" y="164"/>
                  </a:cubicBezTo>
                  <a:cubicBezTo>
                    <a:pt x="344" y="164"/>
                    <a:pt x="344" y="164"/>
                    <a:pt x="345" y="165"/>
                  </a:cubicBezTo>
                  <a:cubicBezTo>
                    <a:pt x="345" y="165"/>
                    <a:pt x="345" y="166"/>
                    <a:pt x="346" y="167"/>
                  </a:cubicBezTo>
                  <a:cubicBezTo>
                    <a:pt x="347" y="169"/>
                    <a:pt x="349" y="171"/>
                    <a:pt x="349" y="174"/>
                  </a:cubicBezTo>
                  <a:cubicBezTo>
                    <a:pt x="349" y="177"/>
                    <a:pt x="349" y="177"/>
                    <a:pt x="352" y="179"/>
                  </a:cubicBezTo>
                  <a:cubicBezTo>
                    <a:pt x="354" y="181"/>
                    <a:pt x="358" y="184"/>
                    <a:pt x="361" y="190"/>
                  </a:cubicBezTo>
                  <a:cubicBezTo>
                    <a:pt x="363" y="193"/>
                    <a:pt x="364" y="195"/>
                    <a:pt x="364" y="197"/>
                  </a:cubicBezTo>
                  <a:cubicBezTo>
                    <a:pt x="364" y="198"/>
                    <a:pt x="363" y="200"/>
                    <a:pt x="362" y="201"/>
                  </a:cubicBezTo>
                  <a:cubicBezTo>
                    <a:pt x="361" y="201"/>
                    <a:pt x="360" y="201"/>
                    <a:pt x="358" y="201"/>
                  </a:cubicBezTo>
                  <a:cubicBezTo>
                    <a:pt x="356" y="202"/>
                    <a:pt x="355" y="202"/>
                    <a:pt x="354" y="203"/>
                  </a:cubicBezTo>
                  <a:cubicBezTo>
                    <a:pt x="352" y="205"/>
                    <a:pt x="352" y="206"/>
                    <a:pt x="351" y="207"/>
                  </a:cubicBezTo>
                  <a:cubicBezTo>
                    <a:pt x="351" y="208"/>
                    <a:pt x="351" y="208"/>
                    <a:pt x="351" y="209"/>
                  </a:cubicBezTo>
                  <a:cubicBezTo>
                    <a:pt x="362" y="209"/>
                    <a:pt x="369" y="207"/>
                    <a:pt x="371" y="207"/>
                  </a:cubicBezTo>
                  <a:cubicBezTo>
                    <a:pt x="374" y="206"/>
                    <a:pt x="385" y="203"/>
                    <a:pt x="389" y="209"/>
                  </a:cubicBezTo>
                  <a:cubicBezTo>
                    <a:pt x="392" y="216"/>
                    <a:pt x="390" y="213"/>
                    <a:pt x="395" y="216"/>
                  </a:cubicBezTo>
                  <a:cubicBezTo>
                    <a:pt x="399" y="219"/>
                    <a:pt x="398" y="220"/>
                    <a:pt x="401" y="222"/>
                  </a:cubicBezTo>
                  <a:cubicBezTo>
                    <a:pt x="402" y="221"/>
                    <a:pt x="403" y="219"/>
                    <a:pt x="404" y="218"/>
                  </a:cubicBezTo>
                  <a:cubicBezTo>
                    <a:pt x="405" y="217"/>
                    <a:pt x="407" y="216"/>
                    <a:pt x="409" y="216"/>
                  </a:cubicBezTo>
                  <a:cubicBezTo>
                    <a:pt x="411" y="216"/>
                    <a:pt x="412" y="216"/>
                    <a:pt x="413" y="216"/>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59" name="Freeform 169"/>
            <p:cNvSpPr/>
            <p:nvPr/>
          </p:nvSpPr>
          <p:spPr bwMode="auto">
            <a:xfrm>
              <a:off x="7896225" y="3408363"/>
              <a:ext cx="220663" cy="228600"/>
            </a:xfrm>
            <a:custGeom>
              <a:avLst/>
              <a:gdLst>
                <a:gd name="T0" fmla="*/ 16 w 77"/>
                <a:gd name="T1" fmla="*/ 27 h 79"/>
                <a:gd name="T2" fmla="*/ 8 w 77"/>
                <a:gd name="T3" fmla="*/ 32 h 79"/>
                <a:gd name="T4" fmla="*/ 0 w 77"/>
                <a:gd name="T5" fmla="*/ 37 h 79"/>
                <a:gd name="T6" fmla="*/ 0 w 77"/>
                <a:gd name="T7" fmla="*/ 37 h 79"/>
                <a:gd name="T8" fmla="*/ 0 w 77"/>
                <a:gd name="T9" fmla="*/ 37 h 79"/>
                <a:gd name="T10" fmla="*/ 1 w 77"/>
                <a:gd name="T11" fmla="*/ 43 h 79"/>
                <a:gd name="T12" fmla="*/ 2 w 77"/>
                <a:gd name="T13" fmla="*/ 46 h 79"/>
                <a:gd name="T14" fmla="*/ 4 w 77"/>
                <a:gd name="T15" fmla="*/ 46 h 79"/>
                <a:gd name="T16" fmla="*/ 14 w 77"/>
                <a:gd name="T17" fmla="*/ 51 h 79"/>
                <a:gd name="T18" fmla="*/ 18 w 77"/>
                <a:gd name="T19" fmla="*/ 54 h 79"/>
                <a:gd name="T20" fmla="*/ 26 w 77"/>
                <a:gd name="T21" fmla="*/ 58 h 79"/>
                <a:gd name="T22" fmla="*/ 41 w 77"/>
                <a:gd name="T23" fmla="*/ 68 h 79"/>
                <a:gd name="T24" fmla="*/ 50 w 77"/>
                <a:gd name="T25" fmla="*/ 72 h 79"/>
                <a:gd name="T26" fmla="*/ 54 w 77"/>
                <a:gd name="T27" fmla="*/ 72 h 79"/>
                <a:gd name="T28" fmla="*/ 66 w 77"/>
                <a:gd name="T29" fmla="*/ 75 h 79"/>
                <a:gd name="T30" fmla="*/ 68 w 77"/>
                <a:gd name="T31" fmla="*/ 77 h 79"/>
                <a:gd name="T32" fmla="*/ 69 w 77"/>
                <a:gd name="T33" fmla="*/ 77 h 79"/>
                <a:gd name="T34" fmla="*/ 74 w 77"/>
                <a:gd name="T35" fmla="*/ 78 h 79"/>
                <a:gd name="T36" fmla="*/ 77 w 77"/>
                <a:gd name="T37" fmla="*/ 79 h 79"/>
                <a:gd name="T38" fmla="*/ 73 w 77"/>
                <a:gd name="T39" fmla="*/ 71 h 79"/>
                <a:gd name="T40" fmla="*/ 77 w 77"/>
                <a:gd name="T41" fmla="*/ 69 h 79"/>
                <a:gd name="T42" fmla="*/ 75 w 77"/>
                <a:gd name="T43" fmla="*/ 66 h 79"/>
                <a:gd name="T44" fmla="*/ 71 w 77"/>
                <a:gd name="T45" fmla="*/ 62 h 79"/>
                <a:gd name="T46" fmla="*/ 70 w 77"/>
                <a:gd name="T47" fmla="*/ 59 h 79"/>
                <a:gd name="T48" fmla="*/ 71 w 77"/>
                <a:gd name="T49" fmla="*/ 53 h 79"/>
                <a:gd name="T50" fmla="*/ 71 w 77"/>
                <a:gd name="T51" fmla="*/ 53 h 79"/>
                <a:gd name="T52" fmla="*/ 70 w 77"/>
                <a:gd name="T53" fmla="*/ 52 h 79"/>
                <a:gd name="T54" fmla="*/ 68 w 77"/>
                <a:gd name="T55" fmla="*/ 50 h 79"/>
                <a:gd name="T56" fmla="*/ 60 w 77"/>
                <a:gd name="T57" fmla="*/ 45 h 79"/>
                <a:gd name="T58" fmla="*/ 57 w 77"/>
                <a:gd name="T59" fmla="*/ 42 h 79"/>
                <a:gd name="T60" fmla="*/ 56 w 77"/>
                <a:gd name="T61" fmla="*/ 39 h 79"/>
                <a:gd name="T62" fmla="*/ 57 w 77"/>
                <a:gd name="T63" fmla="*/ 36 h 79"/>
                <a:gd name="T64" fmla="*/ 57 w 77"/>
                <a:gd name="T65" fmla="*/ 35 h 79"/>
                <a:gd name="T66" fmla="*/ 57 w 77"/>
                <a:gd name="T67" fmla="*/ 34 h 79"/>
                <a:gd name="T68" fmla="*/ 55 w 77"/>
                <a:gd name="T69" fmla="*/ 32 h 79"/>
                <a:gd name="T70" fmla="*/ 51 w 77"/>
                <a:gd name="T71" fmla="*/ 24 h 79"/>
                <a:gd name="T72" fmla="*/ 55 w 77"/>
                <a:gd name="T73" fmla="*/ 13 h 79"/>
                <a:gd name="T74" fmla="*/ 55 w 77"/>
                <a:gd name="T75" fmla="*/ 13 h 79"/>
                <a:gd name="T76" fmla="*/ 53 w 77"/>
                <a:gd name="T77" fmla="*/ 12 h 79"/>
                <a:gd name="T78" fmla="*/ 49 w 77"/>
                <a:gd name="T79" fmla="*/ 8 h 79"/>
                <a:gd name="T80" fmla="*/ 45 w 77"/>
                <a:gd name="T81" fmla="*/ 2 h 79"/>
                <a:gd name="T82" fmla="*/ 42 w 77"/>
                <a:gd name="T83" fmla="*/ 1 h 79"/>
                <a:gd name="T84" fmla="*/ 38 w 77"/>
                <a:gd name="T85" fmla="*/ 0 h 79"/>
                <a:gd name="T86" fmla="*/ 31 w 77"/>
                <a:gd name="T87" fmla="*/ 0 h 79"/>
                <a:gd name="T88" fmla="*/ 30 w 77"/>
                <a:gd name="T89" fmla="*/ 0 h 79"/>
                <a:gd name="T90" fmla="*/ 28 w 77"/>
                <a:gd name="T91" fmla="*/ 2 h 79"/>
                <a:gd name="T92" fmla="*/ 18 w 77"/>
                <a:gd name="T93" fmla="*/ 8 h 79"/>
                <a:gd name="T94" fmla="*/ 18 w 77"/>
                <a:gd name="T95" fmla="*/ 8 h 79"/>
                <a:gd name="T96" fmla="*/ 20 w 77"/>
                <a:gd name="T97" fmla="*/ 12 h 79"/>
                <a:gd name="T98" fmla="*/ 19 w 77"/>
                <a:gd name="T99" fmla="*/ 19 h 79"/>
                <a:gd name="T100" fmla="*/ 16 w 77"/>
                <a:gd name="T101"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9">
                  <a:moveTo>
                    <a:pt x="16" y="27"/>
                  </a:moveTo>
                  <a:cubicBezTo>
                    <a:pt x="14" y="29"/>
                    <a:pt x="11" y="31"/>
                    <a:pt x="8" y="32"/>
                  </a:cubicBezTo>
                  <a:cubicBezTo>
                    <a:pt x="5" y="34"/>
                    <a:pt x="1" y="36"/>
                    <a:pt x="0" y="37"/>
                  </a:cubicBezTo>
                  <a:cubicBezTo>
                    <a:pt x="0" y="37"/>
                    <a:pt x="0" y="37"/>
                    <a:pt x="0" y="37"/>
                  </a:cubicBezTo>
                  <a:cubicBezTo>
                    <a:pt x="0" y="37"/>
                    <a:pt x="0" y="37"/>
                    <a:pt x="0" y="37"/>
                  </a:cubicBezTo>
                  <a:cubicBezTo>
                    <a:pt x="0" y="37"/>
                    <a:pt x="1" y="40"/>
                    <a:pt x="1" y="43"/>
                  </a:cubicBezTo>
                  <a:cubicBezTo>
                    <a:pt x="1" y="45"/>
                    <a:pt x="1" y="45"/>
                    <a:pt x="2" y="46"/>
                  </a:cubicBezTo>
                  <a:cubicBezTo>
                    <a:pt x="2" y="46"/>
                    <a:pt x="2" y="46"/>
                    <a:pt x="4" y="46"/>
                  </a:cubicBezTo>
                  <a:cubicBezTo>
                    <a:pt x="9" y="46"/>
                    <a:pt x="12" y="48"/>
                    <a:pt x="14" y="51"/>
                  </a:cubicBezTo>
                  <a:cubicBezTo>
                    <a:pt x="15" y="51"/>
                    <a:pt x="16" y="52"/>
                    <a:pt x="18" y="54"/>
                  </a:cubicBezTo>
                  <a:cubicBezTo>
                    <a:pt x="20" y="55"/>
                    <a:pt x="23" y="56"/>
                    <a:pt x="26" y="58"/>
                  </a:cubicBezTo>
                  <a:cubicBezTo>
                    <a:pt x="31" y="61"/>
                    <a:pt x="37" y="65"/>
                    <a:pt x="41" y="68"/>
                  </a:cubicBezTo>
                  <a:cubicBezTo>
                    <a:pt x="45" y="72"/>
                    <a:pt x="47" y="72"/>
                    <a:pt x="50" y="72"/>
                  </a:cubicBezTo>
                  <a:cubicBezTo>
                    <a:pt x="51" y="72"/>
                    <a:pt x="53" y="72"/>
                    <a:pt x="54" y="72"/>
                  </a:cubicBezTo>
                  <a:cubicBezTo>
                    <a:pt x="59" y="72"/>
                    <a:pt x="63" y="73"/>
                    <a:pt x="66" y="75"/>
                  </a:cubicBezTo>
                  <a:cubicBezTo>
                    <a:pt x="67" y="75"/>
                    <a:pt x="67" y="76"/>
                    <a:pt x="68" y="77"/>
                  </a:cubicBezTo>
                  <a:cubicBezTo>
                    <a:pt x="68" y="77"/>
                    <a:pt x="68" y="77"/>
                    <a:pt x="69" y="77"/>
                  </a:cubicBezTo>
                  <a:cubicBezTo>
                    <a:pt x="70" y="78"/>
                    <a:pt x="72" y="78"/>
                    <a:pt x="74" y="78"/>
                  </a:cubicBezTo>
                  <a:cubicBezTo>
                    <a:pt x="75" y="78"/>
                    <a:pt x="76" y="78"/>
                    <a:pt x="77" y="79"/>
                  </a:cubicBezTo>
                  <a:cubicBezTo>
                    <a:pt x="76" y="75"/>
                    <a:pt x="76" y="74"/>
                    <a:pt x="73" y="71"/>
                  </a:cubicBezTo>
                  <a:cubicBezTo>
                    <a:pt x="70" y="67"/>
                    <a:pt x="75" y="69"/>
                    <a:pt x="77" y="69"/>
                  </a:cubicBezTo>
                  <a:cubicBezTo>
                    <a:pt x="76" y="68"/>
                    <a:pt x="75" y="66"/>
                    <a:pt x="75" y="66"/>
                  </a:cubicBezTo>
                  <a:cubicBezTo>
                    <a:pt x="72" y="63"/>
                    <a:pt x="73" y="64"/>
                    <a:pt x="71" y="62"/>
                  </a:cubicBezTo>
                  <a:cubicBezTo>
                    <a:pt x="70" y="61"/>
                    <a:pt x="70" y="60"/>
                    <a:pt x="70" y="59"/>
                  </a:cubicBezTo>
                  <a:cubicBezTo>
                    <a:pt x="70" y="56"/>
                    <a:pt x="71" y="54"/>
                    <a:pt x="71" y="53"/>
                  </a:cubicBezTo>
                  <a:cubicBezTo>
                    <a:pt x="71" y="53"/>
                    <a:pt x="71" y="53"/>
                    <a:pt x="71" y="53"/>
                  </a:cubicBezTo>
                  <a:cubicBezTo>
                    <a:pt x="71" y="52"/>
                    <a:pt x="70" y="52"/>
                    <a:pt x="70" y="52"/>
                  </a:cubicBezTo>
                  <a:cubicBezTo>
                    <a:pt x="70" y="51"/>
                    <a:pt x="69" y="51"/>
                    <a:pt x="68" y="50"/>
                  </a:cubicBezTo>
                  <a:cubicBezTo>
                    <a:pt x="66" y="48"/>
                    <a:pt x="63" y="46"/>
                    <a:pt x="60" y="45"/>
                  </a:cubicBezTo>
                  <a:cubicBezTo>
                    <a:pt x="59" y="44"/>
                    <a:pt x="58" y="43"/>
                    <a:pt x="57" y="42"/>
                  </a:cubicBezTo>
                  <a:cubicBezTo>
                    <a:pt x="56" y="41"/>
                    <a:pt x="56" y="40"/>
                    <a:pt x="56" y="39"/>
                  </a:cubicBezTo>
                  <a:cubicBezTo>
                    <a:pt x="56" y="37"/>
                    <a:pt x="56" y="36"/>
                    <a:pt x="57" y="36"/>
                  </a:cubicBezTo>
                  <a:cubicBezTo>
                    <a:pt x="57" y="35"/>
                    <a:pt x="57" y="35"/>
                    <a:pt x="57" y="35"/>
                  </a:cubicBezTo>
                  <a:cubicBezTo>
                    <a:pt x="57" y="35"/>
                    <a:pt x="57" y="34"/>
                    <a:pt x="57" y="34"/>
                  </a:cubicBezTo>
                  <a:cubicBezTo>
                    <a:pt x="57" y="33"/>
                    <a:pt x="56" y="32"/>
                    <a:pt x="55" y="32"/>
                  </a:cubicBezTo>
                  <a:cubicBezTo>
                    <a:pt x="53" y="30"/>
                    <a:pt x="51" y="27"/>
                    <a:pt x="51" y="24"/>
                  </a:cubicBezTo>
                  <a:cubicBezTo>
                    <a:pt x="51" y="19"/>
                    <a:pt x="52" y="16"/>
                    <a:pt x="55" y="13"/>
                  </a:cubicBezTo>
                  <a:cubicBezTo>
                    <a:pt x="55" y="13"/>
                    <a:pt x="55" y="13"/>
                    <a:pt x="55" y="13"/>
                  </a:cubicBezTo>
                  <a:cubicBezTo>
                    <a:pt x="55" y="13"/>
                    <a:pt x="54" y="12"/>
                    <a:pt x="53" y="12"/>
                  </a:cubicBezTo>
                  <a:cubicBezTo>
                    <a:pt x="52" y="11"/>
                    <a:pt x="50" y="10"/>
                    <a:pt x="49" y="8"/>
                  </a:cubicBezTo>
                  <a:cubicBezTo>
                    <a:pt x="47" y="6"/>
                    <a:pt x="46" y="4"/>
                    <a:pt x="45" y="2"/>
                  </a:cubicBezTo>
                  <a:cubicBezTo>
                    <a:pt x="42" y="1"/>
                    <a:pt x="42" y="1"/>
                    <a:pt x="42" y="1"/>
                  </a:cubicBezTo>
                  <a:cubicBezTo>
                    <a:pt x="42" y="1"/>
                    <a:pt x="41" y="1"/>
                    <a:pt x="38" y="0"/>
                  </a:cubicBezTo>
                  <a:cubicBezTo>
                    <a:pt x="36" y="0"/>
                    <a:pt x="34" y="0"/>
                    <a:pt x="31" y="0"/>
                  </a:cubicBezTo>
                  <a:cubicBezTo>
                    <a:pt x="31" y="0"/>
                    <a:pt x="30" y="0"/>
                    <a:pt x="30" y="0"/>
                  </a:cubicBezTo>
                  <a:cubicBezTo>
                    <a:pt x="29" y="0"/>
                    <a:pt x="29" y="1"/>
                    <a:pt x="28" y="2"/>
                  </a:cubicBezTo>
                  <a:cubicBezTo>
                    <a:pt x="25" y="5"/>
                    <a:pt x="21" y="5"/>
                    <a:pt x="18" y="8"/>
                  </a:cubicBezTo>
                  <a:cubicBezTo>
                    <a:pt x="18" y="8"/>
                    <a:pt x="18" y="8"/>
                    <a:pt x="18" y="8"/>
                  </a:cubicBezTo>
                  <a:cubicBezTo>
                    <a:pt x="19" y="9"/>
                    <a:pt x="20" y="10"/>
                    <a:pt x="20" y="12"/>
                  </a:cubicBezTo>
                  <a:cubicBezTo>
                    <a:pt x="20" y="13"/>
                    <a:pt x="20" y="16"/>
                    <a:pt x="19" y="19"/>
                  </a:cubicBezTo>
                  <a:cubicBezTo>
                    <a:pt x="19" y="22"/>
                    <a:pt x="18" y="25"/>
                    <a:pt x="16" y="2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0" name="Freeform 170"/>
            <p:cNvSpPr/>
            <p:nvPr/>
          </p:nvSpPr>
          <p:spPr bwMode="auto">
            <a:xfrm>
              <a:off x="7431088" y="4799013"/>
              <a:ext cx="211138" cy="219075"/>
            </a:xfrm>
            <a:custGeom>
              <a:avLst/>
              <a:gdLst>
                <a:gd name="T0" fmla="*/ 46 w 73"/>
                <a:gd name="T1" fmla="*/ 4 h 76"/>
                <a:gd name="T2" fmla="*/ 42 w 73"/>
                <a:gd name="T3" fmla="*/ 0 h 76"/>
                <a:gd name="T4" fmla="*/ 40 w 73"/>
                <a:gd name="T5" fmla="*/ 0 h 76"/>
                <a:gd name="T6" fmla="*/ 35 w 73"/>
                <a:gd name="T7" fmla="*/ 2 h 76"/>
                <a:gd name="T8" fmla="*/ 29 w 73"/>
                <a:gd name="T9" fmla="*/ 4 h 76"/>
                <a:gd name="T10" fmla="*/ 27 w 73"/>
                <a:gd name="T11" fmla="*/ 4 h 76"/>
                <a:gd name="T12" fmla="*/ 23 w 73"/>
                <a:gd name="T13" fmla="*/ 2 h 76"/>
                <a:gd name="T14" fmla="*/ 18 w 73"/>
                <a:gd name="T15" fmla="*/ 1 h 76"/>
                <a:gd name="T16" fmla="*/ 14 w 73"/>
                <a:gd name="T17" fmla="*/ 1 h 76"/>
                <a:gd name="T18" fmla="*/ 9 w 73"/>
                <a:gd name="T19" fmla="*/ 2 h 76"/>
                <a:gd name="T20" fmla="*/ 8 w 73"/>
                <a:gd name="T21" fmla="*/ 3 h 76"/>
                <a:gd name="T22" fmla="*/ 10 w 73"/>
                <a:gd name="T23" fmla="*/ 27 h 76"/>
                <a:gd name="T24" fmla="*/ 11 w 73"/>
                <a:gd name="T25" fmla="*/ 30 h 76"/>
                <a:gd name="T26" fmla="*/ 12 w 73"/>
                <a:gd name="T27" fmla="*/ 33 h 76"/>
                <a:gd name="T28" fmla="*/ 10 w 73"/>
                <a:gd name="T29" fmla="*/ 36 h 76"/>
                <a:gd name="T30" fmla="*/ 7 w 73"/>
                <a:gd name="T31" fmla="*/ 37 h 76"/>
                <a:gd name="T32" fmla="*/ 0 w 73"/>
                <a:gd name="T33" fmla="*/ 37 h 76"/>
                <a:gd name="T34" fmla="*/ 0 w 73"/>
                <a:gd name="T35" fmla="*/ 56 h 76"/>
                <a:gd name="T36" fmla="*/ 1 w 73"/>
                <a:gd name="T37" fmla="*/ 57 h 76"/>
                <a:gd name="T38" fmla="*/ 6 w 73"/>
                <a:gd name="T39" fmla="*/ 70 h 76"/>
                <a:gd name="T40" fmla="*/ 6 w 73"/>
                <a:gd name="T41" fmla="*/ 75 h 76"/>
                <a:gd name="T42" fmla="*/ 6 w 73"/>
                <a:gd name="T43" fmla="*/ 76 h 76"/>
                <a:gd name="T44" fmla="*/ 8 w 73"/>
                <a:gd name="T45" fmla="*/ 75 h 76"/>
                <a:gd name="T46" fmla="*/ 20 w 73"/>
                <a:gd name="T47" fmla="*/ 65 h 76"/>
                <a:gd name="T48" fmla="*/ 25 w 73"/>
                <a:gd name="T49" fmla="*/ 63 h 76"/>
                <a:gd name="T50" fmla="*/ 36 w 73"/>
                <a:gd name="T51" fmla="*/ 65 h 76"/>
                <a:gd name="T52" fmla="*/ 49 w 73"/>
                <a:gd name="T53" fmla="*/ 58 h 76"/>
                <a:gd name="T54" fmla="*/ 66 w 73"/>
                <a:gd name="T55" fmla="*/ 42 h 76"/>
                <a:gd name="T56" fmla="*/ 71 w 73"/>
                <a:gd name="T57" fmla="*/ 37 h 76"/>
                <a:gd name="T58" fmla="*/ 73 w 73"/>
                <a:gd name="T59" fmla="*/ 35 h 76"/>
                <a:gd name="T60" fmla="*/ 73 w 73"/>
                <a:gd name="T61" fmla="*/ 35 h 76"/>
                <a:gd name="T62" fmla="*/ 73 w 73"/>
                <a:gd name="T63" fmla="*/ 35 h 76"/>
                <a:gd name="T64" fmla="*/ 72 w 73"/>
                <a:gd name="T65" fmla="*/ 35 h 76"/>
                <a:gd name="T66" fmla="*/ 66 w 73"/>
                <a:gd name="T67" fmla="*/ 31 h 76"/>
                <a:gd name="T68" fmla="*/ 63 w 73"/>
                <a:gd name="T69" fmla="*/ 25 h 76"/>
                <a:gd name="T70" fmla="*/ 62 w 73"/>
                <a:gd name="T71" fmla="*/ 23 h 76"/>
                <a:gd name="T72" fmla="*/ 53 w 73"/>
                <a:gd name="T73" fmla="*/ 16 h 76"/>
                <a:gd name="T74" fmla="*/ 49 w 73"/>
                <a:gd name="T75" fmla="*/ 9 h 76"/>
                <a:gd name="T76" fmla="*/ 46 w 73"/>
                <a:gd name="T7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6">
                  <a:moveTo>
                    <a:pt x="46" y="4"/>
                  </a:moveTo>
                  <a:cubicBezTo>
                    <a:pt x="44" y="2"/>
                    <a:pt x="43" y="1"/>
                    <a:pt x="42" y="0"/>
                  </a:cubicBezTo>
                  <a:cubicBezTo>
                    <a:pt x="42" y="0"/>
                    <a:pt x="41" y="0"/>
                    <a:pt x="40" y="0"/>
                  </a:cubicBezTo>
                  <a:cubicBezTo>
                    <a:pt x="39" y="1"/>
                    <a:pt x="37" y="1"/>
                    <a:pt x="35" y="2"/>
                  </a:cubicBezTo>
                  <a:cubicBezTo>
                    <a:pt x="32" y="3"/>
                    <a:pt x="29" y="4"/>
                    <a:pt x="29" y="4"/>
                  </a:cubicBezTo>
                  <a:cubicBezTo>
                    <a:pt x="28" y="4"/>
                    <a:pt x="27" y="4"/>
                    <a:pt x="27" y="4"/>
                  </a:cubicBezTo>
                  <a:cubicBezTo>
                    <a:pt x="27" y="4"/>
                    <a:pt x="25" y="3"/>
                    <a:pt x="23" y="2"/>
                  </a:cubicBezTo>
                  <a:cubicBezTo>
                    <a:pt x="21" y="2"/>
                    <a:pt x="19" y="1"/>
                    <a:pt x="18" y="1"/>
                  </a:cubicBezTo>
                  <a:cubicBezTo>
                    <a:pt x="17" y="1"/>
                    <a:pt x="16" y="1"/>
                    <a:pt x="14" y="1"/>
                  </a:cubicBezTo>
                  <a:cubicBezTo>
                    <a:pt x="12" y="1"/>
                    <a:pt x="10" y="1"/>
                    <a:pt x="9" y="2"/>
                  </a:cubicBezTo>
                  <a:cubicBezTo>
                    <a:pt x="8" y="2"/>
                    <a:pt x="8" y="2"/>
                    <a:pt x="8" y="3"/>
                  </a:cubicBezTo>
                  <a:cubicBezTo>
                    <a:pt x="8" y="9"/>
                    <a:pt x="10" y="22"/>
                    <a:pt x="10" y="27"/>
                  </a:cubicBezTo>
                  <a:cubicBezTo>
                    <a:pt x="10" y="28"/>
                    <a:pt x="10" y="29"/>
                    <a:pt x="11" y="30"/>
                  </a:cubicBezTo>
                  <a:cubicBezTo>
                    <a:pt x="11" y="31"/>
                    <a:pt x="12" y="32"/>
                    <a:pt x="12" y="33"/>
                  </a:cubicBezTo>
                  <a:cubicBezTo>
                    <a:pt x="12" y="35"/>
                    <a:pt x="11" y="36"/>
                    <a:pt x="10" y="36"/>
                  </a:cubicBezTo>
                  <a:cubicBezTo>
                    <a:pt x="9" y="37"/>
                    <a:pt x="8" y="37"/>
                    <a:pt x="7" y="37"/>
                  </a:cubicBezTo>
                  <a:cubicBezTo>
                    <a:pt x="0" y="37"/>
                    <a:pt x="0" y="37"/>
                    <a:pt x="0" y="37"/>
                  </a:cubicBezTo>
                  <a:cubicBezTo>
                    <a:pt x="0" y="41"/>
                    <a:pt x="0" y="50"/>
                    <a:pt x="0" y="56"/>
                  </a:cubicBezTo>
                  <a:cubicBezTo>
                    <a:pt x="0" y="56"/>
                    <a:pt x="1" y="56"/>
                    <a:pt x="1" y="57"/>
                  </a:cubicBezTo>
                  <a:cubicBezTo>
                    <a:pt x="1" y="57"/>
                    <a:pt x="6" y="62"/>
                    <a:pt x="6" y="70"/>
                  </a:cubicBezTo>
                  <a:cubicBezTo>
                    <a:pt x="6" y="72"/>
                    <a:pt x="6" y="74"/>
                    <a:pt x="6" y="75"/>
                  </a:cubicBezTo>
                  <a:cubicBezTo>
                    <a:pt x="6" y="76"/>
                    <a:pt x="6" y="76"/>
                    <a:pt x="6" y="76"/>
                  </a:cubicBezTo>
                  <a:cubicBezTo>
                    <a:pt x="6" y="76"/>
                    <a:pt x="7" y="75"/>
                    <a:pt x="8" y="75"/>
                  </a:cubicBezTo>
                  <a:cubicBezTo>
                    <a:pt x="15" y="72"/>
                    <a:pt x="17" y="69"/>
                    <a:pt x="20" y="65"/>
                  </a:cubicBezTo>
                  <a:cubicBezTo>
                    <a:pt x="21" y="64"/>
                    <a:pt x="23" y="63"/>
                    <a:pt x="25" y="63"/>
                  </a:cubicBezTo>
                  <a:cubicBezTo>
                    <a:pt x="28" y="64"/>
                    <a:pt x="31" y="65"/>
                    <a:pt x="36" y="65"/>
                  </a:cubicBezTo>
                  <a:cubicBezTo>
                    <a:pt x="42" y="65"/>
                    <a:pt x="45" y="62"/>
                    <a:pt x="49" y="58"/>
                  </a:cubicBezTo>
                  <a:cubicBezTo>
                    <a:pt x="53" y="54"/>
                    <a:pt x="62" y="45"/>
                    <a:pt x="66" y="42"/>
                  </a:cubicBezTo>
                  <a:cubicBezTo>
                    <a:pt x="68" y="39"/>
                    <a:pt x="70" y="38"/>
                    <a:pt x="71" y="37"/>
                  </a:cubicBezTo>
                  <a:cubicBezTo>
                    <a:pt x="73" y="36"/>
                    <a:pt x="73" y="36"/>
                    <a:pt x="73" y="35"/>
                  </a:cubicBezTo>
                  <a:cubicBezTo>
                    <a:pt x="73" y="35"/>
                    <a:pt x="73" y="35"/>
                    <a:pt x="73" y="35"/>
                  </a:cubicBezTo>
                  <a:cubicBezTo>
                    <a:pt x="73" y="35"/>
                    <a:pt x="73" y="35"/>
                    <a:pt x="73" y="35"/>
                  </a:cubicBezTo>
                  <a:cubicBezTo>
                    <a:pt x="73" y="35"/>
                    <a:pt x="73" y="35"/>
                    <a:pt x="72" y="35"/>
                  </a:cubicBezTo>
                  <a:cubicBezTo>
                    <a:pt x="71" y="34"/>
                    <a:pt x="69" y="33"/>
                    <a:pt x="66" y="31"/>
                  </a:cubicBezTo>
                  <a:cubicBezTo>
                    <a:pt x="64" y="28"/>
                    <a:pt x="63" y="26"/>
                    <a:pt x="63" y="25"/>
                  </a:cubicBezTo>
                  <a:cubicBezTo>
                    <a:pt x="62" y="24"/>
                    <a:pt x="63" y="24"/>
                    <a:pt x="62" y="23"/>
                  </a:cubicBezTo>
                  <a:cubicBezTo>
                    <a:pt x="59" y="20"/>
                    <a:pt x="56" y="19"/>
                    <a:pt x="53" y="16"/>
                  </a:cubicBezTo>
                  <a:cubicBezTo>
                    <a:pt x="51" y="14"/>
                    <a:pt x="50" y="11"/>
                    <a:pt x="49" y="9"/>
                  </a:cubicBezTo>
                  <a:cubicBezTo>
                    <a:pt x="48" y="7"/>
                    <a:pt x="47" y="5"/>
                    <a:pt x="46" y="4"/>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1" name="Freeform 171"/>
            <p:cNvSpPr/>
            <p:nvPr/>
          </p:nvSpPr>
          <p:spPr bwMode="auto">
            <a:xfrm>
              <a:off x="5164138" y="1592263"/>
              <a:ext cx="1490663" cy="1090613"/>
            </a:xfrm>
            <a:custGeom>
              <a:avLst/>
              <a:gdLst>
                <a:gd name="T0" fmla="*/ 398 w 517"/>
                <a:gd name="T1" fmla="*/ 238 h 378"/>
                <a:gd name="T2" fmla="*/ 403 w 517"/>
                <a:gd name="T3" fmla="*/ 220 h 378"/>
                <a:gd name="T4" fmla="*/ 434 w 517"/>
                <a:gd name="T5" fmla="*/ 229 h 378"/>
                <a:gd name="T6" fmla="*/ 412 w 517"/>
                <a:gd name="T7" fmla="*/ 202 h 378"/>
                <a:gd name="T8" fmla="*/ 425 w 517"/>
                <a:gd name="T9" fmla="*/ 197 h 378"/>
                <a:gd name="T10" fmla="*/ 444 w 517"/>
                <a:gd name="T11" fmla="*/ 188 h 378"/>
                <a:gd name="T12" fmla="*/ 450 w 517"/>
                <a:gd name="T13" fmla="*/ 172 h 378"/>
                <a:gd name="T14" fmla="*/ 448 w 517"/>
                <a:gd name="T15" fmla="*/ 145 h 378"/>
                <a:gd name="T16" fmla="*/ 430 w 517"/>
                <a:gd name="T17" fmla="*/ 130 h 378"/>
                <a:gd name="T18" fmla="*/ 461 w 517"/>
                <a:gd name="T19" fmla="*/ 130 h 378"/>
                <a:gd name="T20" fmla="*/ 444 w 517"/>
                <a:gd name="T21" fmla="*/ 116 h 378"/>
                <a:gd name="T22" fmla="*/ 439 w 517"/>
                <a:gd name="T23" fmla="*/ 111 h 378"/>
                <a:gd name="T24" fmla="*/ 446 w 517"/>
                <a:gd name="T25" fmla="*/ 93 h 378"/>
                <a:gd name="T26" fmla="*/ 453 w 517"/>
                <a:gd name="T27" fmla="*/ 77 h 378"/>
                <a:gd name="T28" fmla="*/ 449 w 517"/>
                <a:gd name="T29" fmla="*/ 71 h 378"/>
                <a:gd name="T30" fmla="*/ 479 w 517"/>
                <a:gd name="T31" fmla="*/ 64 h 378"/>
                <a:gd name="T32" fmla="*/ 470 w 517"/>
                <a:gd name="T33" fmla="*/ 57 h 378"/>
                <a:gd name="T34" fmla="*/ 497 w 517"/>
                <a:gd name="T35" fmla="*/ 50 h 378"/>
                <a:gd name="T36" fmla="*/ 486 w 517"/>
                <a:gd name="T37" fmla="*/ 34 h 378"/>
                <a:gd name="T38" fmla="*/ 448 w 517"/>
                <a:gd name="T39" fmla="*/ 41 h 378"/>
                <a:gd name="T40" fmla="*/ 416 w 517"/>
                <a:gd name="T41" fmla="*/ 59 h 378"/>
                <a:gd name="T42" fmla="*/ 415 w 517"/>
                <a:gd name="T43" fmla="*/ 34 h 378"/>
                <a:gd name="T44" fmla="*/ 402 w 517"/>
                <a:gd name="T45" fmla="*/ 36 h 378"/>
                <a:gd name="T46" fmla="*/ 338 w 517"/>
                <a:gd name="T47" fmla="*/ 38 h 378"/>
                <a:gd name="T48" fmla="*/ 423 w 517"/>
                <a:gd name="T49" fmla="*/ 27 h 378"/>
                <a:gd name="T50" fmla="*/ 414 w 517"/>
                <a:gd name="T51" fmla="*/ 17 h 378"/>
                <a:gd name="T52" fmla="*/ 398 w 517"/>
                <a:gd name="T53" fmla="*/ 9 h 378"/>
                <a:gd name="T54" fmla="*/ 376 w 517"/>
                <a:gd name="T55" fmla="*/ 1 h 378"/>
                <a:gd name="T56" fmla="*/ 307 w 517"/>
                <a:gd name="T57" fmla="*/ 4 h 378"/>
                <a:gd name="T58" fmla="*/ 259 w 517"/>
                <a:gd name="T59" fmla="*/ 8 h 378"/>
                <a:gd name="T60" fmla="*/ 236 w 517"/>
                <a:gd name="T61" fmla="*/ 18 h 378"/>
                <a:gd name="T62" fmla="*/ 219 w 517"/>
                <a:gd name="T63" fmla="*/ 24 h 378"/>
                <a:gd name="T64" fmla="*/ 198 w 517"/>
                <a:gd name="T65" fmla="*/ 23 h 378"/>
                <a:gd name="T66" fmla="*/ 178 w 517"/>
                <a:gd name="T67" fmla="*/ 31 h 378"/>
                <a:gd name="T68" fmla="*/ 141 w 517"/>
                <a:gd name="T69" fmla="*/ 28 h 378"/>
                <a:gd name="T70" fmla="*/ 111 w 517"/>
                <a:gd name="T71" fmla="*/ 34 h 378"/>
                <a:gd name="T72" fmla="*/ 84 w 517"/>
                <a:gd name="T73" fmla="*/ 51 h 378"/>
                <a:gd name="T74" fmla="*/ 71 w 517"/>
                <a:gd name="T75" fmla="*/ 72 h 378"/>
                <a:gd name="T76" fmla="*/ 34 w 517"/>
                <a:gd name="T77" fmla="*/ 95 h 378"/>
                <a:gd name="T78" fmla="*/ 40 w 517"/>
                <a:gd name="T79" fmla="*/ 119 h 378"/>
                <a:gd name="T80" fmla="*/ 30 w 517"/>
                <a:gd name="T81" fmla="*/ 123 h 378"/>
                <a:gd name="T82" fmla="*/ 46 w 517"/>
                <a:gd name="T83" fmla="*/ 146 h 378"/>
                <a:gd name="T84" fmla="*/ 117 w 517"/>
                <a:gd name="T85" fmla="*/ 144 h 378"/>
                <a:gd name="T86" fmla="*/ 144 w 517"/>
                <a:gd name="T87" fmla="*/ 179 h 378"/>
                <a:gd name="T88" fmla="*/ 158 w 517"/>
                <a:gd name="T89" fmla="*/ 203 h 378"/>
                <a:gd name="T90" fmla="*/ 163 w 517"/>
                <a:gd name="T91" fmla="*/ 220 h 378"/>
                <a:gd name="T92" fmla="*/ 188 w 517"/>
                <a:gd name="T93" fmla="*/ 232 h 378"/>
                <a:gd name="T94" fmla="*/ 184 w 517"/>
                <a:gd name="T95" fmla="*/ 242 h 378"/>
                <a:gd name="T96" fmla="*/ 182 w 517"/>
                <a:gd name="T97" fmla="*/ 263 h 378"/>
                <a:gd name="T98" fmla="*/ 171 w 517"/>
                <a:gd name="T99" fmla="*/ 303 h 378"/>
                <a:gd name="T100" fmla="*/ 190 w 517"/>
                <a:gd name="T101" fmla="*/ 337 h 378"/>
                <a:gd name="T102" fmla="*/ 224 w 517"/>
                <a:gd name="T103" fmla="*/ 370 h 378"/>
                <a:gd name="T104" fmla="*/ 260 w 517"/>
                <a:gd name="T105" fmla="*/ 351 h 378"/>
                <a:gd name="T106" fmla="*/ 275 w 517"/>
                <a:gd name="T107" fmla="*/ 312 h 378"/>
                <a:gd name="T108" fmla="*/ 337 w 517"/>
                <a:gd name="T109" fmla="*/ 290 h 378"/>
                <a:gd name="T110" fmla="*/ 415 w 517"/>
                <a:gd name="T111" fmla="*/ 25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7" h="378">
                  <a:moveTo>
                    <a:pt x="428" y="241"/>
                  </a:moveTo>
                  <a:cubicBezTo>
                    <a:pt x="417" y="240"/>
                    <a:pt x="419" y="238"/>
                    <a:pt x="412" y="238"/>
                  </a:cubicBezTo>
                  <a:cubicBezTo>
                    <a:pt x="405" y="237"/>
                    <a:pt x="403" y="237"/>
                    <a:pt x="398" y="238"/>
                  </a:cubicBezTo>
                  <a:cubicBezTo>
                    <a:pt x="393" y="238"/>
                    <a:pt x="383" y="244"/>
                    <a:pt x="390" y="238"/>
                  </a:cubicBezTo>
                  <a:cubicBezTo>
                    <a:pt x="397" y="233"/>
                    <a:pt x="400" y="237"/>
                    <a:pt x="400" y="231"/>
                  </a:cubicBezTo>
                  <a:cubicBezTo>
                    <a:pt x="401" y="225"/>
                    <a:pt x="400" y="220"/>
                    <a:pt x="403" y="220"/>
                  </a:cubicBezTo>
                  <a:cubicBezTo>
                    <a:pt x="406" y="220"/>
                    <a:pt x="399" y="220"/>
                    <a:pt x="409" y="226"/>
                  </a:cubicBezTo>
                  <a:cubicBezTo>
                    <a:pt x="419" y="232"/>
                    <a:pt x="407" y="234"/>
                    <a:pt x="421" y="236"/>
                  </a:cubicBezTo>
                  <a:cubicBezTo>
                    <a:pt x="435" y="238"/>
                    <a:pt x="434" y="235"/>
                    <a:pt x="434" y="229"/>
                  </a:cubicBezTo>
                  <a:cubicBezTo>
                    <a:pt x="433" y="223"/>
                    <a:pt x="432" y="219"/>
                    <a:pt x="429" y="217"/>
                  </a:cubicBezTo>
                  <a:cubicBezTo>
                    <a:pt x="425" y="215"/>
                    <a:pt x="428" y="212"/>
                    <a:pt x="423" y="208"/>
                  </a:cubicBezTo>
                  <a:cubicBezTo>
                    <a:pt x="418" y="205"/>
                    <a:pt x="413" y="205"/>
                    <a:pt x="412" y="202"/>
                  </a:cubicBezTo>
                  <a:cubicBezTo>
                    <a:pt x="410" y="198"/>
                    <a:pt x="412" y="195"/>
                    <a:pt x="412" y="195"/>
                  </a:cubicBezTo>
                  <a:cubicBezTo>
                    <a:pt x="412" y="195"/>
                    <a:pt x="414" y="205"/>
                    <a:pt x="421" y="204"/>
                  </a:cubicBezTo>
                  <a:cubicBezTo>
                    <a:pt x="427" y="202"/>
                    <a:pt x="430" y="202"/>
                    <a:pt x="425" y="197"/>
                  </a:cubicBezTo>
                  <a:cubicBezTo>
                    <a:pt x="419" y="193"/>
                    <a:pt x="415" y="191"/>
                    <a:pt x="418" y="188"/>
                  </a:cubicBezTo>
                  <a:cubicBezTo>
                    <a:pt x="421" y="185"/>
                    <a:pt x="416" y="188"/>
                    <a:pt x="426" y="189"/>
                  </a:cubicBezTo>
                  <a:cubicBezTo>
                    <a:pt x="436" y="191"/>
                    <a:pt x="441" y="190"/>
                    <a:pt x="444" y="188"/>
                  </a:cubicBezTo>
                  <a:cubicBezTo>
                    <a:pt x="446" y="187"/>
                    <a:pt x="457" y="189"/>
                    <a:pt x="447" y="183"/>
                  </a:cubicBezTo>
                  <a:cubicBezTo>
                    <a:pt x="437" y="177"/>
                    <a:pt x="424" y="179"/>
                    <a:pt x="435" y="176"/>
                  </a:cubicBezTo>
                  <a:cubicBezTo>
                    <a:pt x="446" y="172"/>
                    <a:pt x="446" y="174"/>
                    <a:pt x="450" y="172"/>
                  </a:cubicBezTo>
                  <a:cubicBezTo>
                    <a:pt x="455" y="170"/>
                    <a:pt x="452" y="168"/>
                    <a:pt x="451" y="165"/>
                  </a:cubicBezTo>
                  <a:cubicBezTo>
                    <a:pt x="451" y="162"/>
                    <a:pt x="456" y="159"/>
                    <a:pt x="453" y="154"/>
                  </a:cubicBezTo>
                  <a:cubicBezTo>
                    <a:pt x="451" y="148"/>
                    <a:pt x="449" y="148"/>
                    <a:pt x="448" y="145"/>
                  </a:cubicBezTo>
                  <a:cubicBezTo>
                    <a:pt x="448" y="142"/>
                    <a:pt x="452" y="142"/>
                    <a:pt x="446" y="142"/>
                  </a:cubicBezTo>
                  <a:cubicBezTo>
                    <a:pt x="440" y="141"/>
                    <a:pt x="446" y="141"/>
                    <a:pt x="436" y="137"/>
                  </a:cubicBezTo>
                  <a:cubicBezTo>
                    <a:pt x="425" y="133"/>
                    <a:pt x="422" y="128"/>
                    <a:pt x="430" y="130"/>
                  </a:cubicBezTo>
                  <a:cubicBezTo>
                    <a:pt x="437" y="132"/>
                    <a:pt x="439" y="134"/>
                    <a:pt x="445" y="132"/>
                  </a:cubicBezTo>
                  <a:cubicBezTo>
                    <a:pt x="452" y="130"/>
                    <a:pt x="448" y="129"/>
                    <a:pt x="453" y="130"/>
                  </a:cubicBezTo>
                  <a:cubicBezTo>
                    <a:pt x="458" y="130"/>
                    <a:pt x="457" y="132"/>
                    <a:pt x="461" y="130"/>
                  </a:cubicBezTo>
                  <a:cubicBezTo>
                    <a:pt x="465" y="127"/>
                    <a:pt x="469" y="123"/>
                    <a:pt x="461" y="121"/>
                  </a:cubicBezTo>
                  <a:cubicBezTo>
                    <a:pt x="453" y="120"/>
                    <a:pt x="450" y="121"/>
                    <a:pt x="447" y="120"/>
                  </a:cubicBezTo>
                  <a:cubicBezTo>
                    <a:pt x="444" y="119"/>
                    <a:pt x="436" y="116"/>
                    <a:pt x="444" y="116"/>
                  </a:cubicBezTo>
                  <a:cubicBezTo>
                    <a:pt x="452" y="116"/>
                    <a:pt x="453" y="117"/>
                    <a:pt x="454" y="116"/>
                  </a:cubicBezTo>
                  <a:cubicBezTo>
                    <a:pt x="455" y="116"/>
                    <a:pt x="446" y="112"/>
                    <a:pt x="444" y="112"/>
                  </a:cubicBezTo>
                  <a:cubicBezTo>
                    <a:pt x="441" y="112"/>
                    <a:pt x="444" y="108"/>
                    <a:pt x="439" y="111"/>
                  </a:cubicBezTo>
                  <a:cubicBezTo>
                    <a:pt x="434" y="113"/>
                    <a:pt x="433" y="117"/>
                    <a:pt x="433" y="113"/>
                  </a:cubicBezTo>
                  <a:cubicBezTo>
                    <a:pt x="433" y="109"/>
                    <a:pt x="434" y="106"/>
                    <a:pt x="437" y="102"/>
                  </a:cubicBezTo>
                  <a:cubicBezTo>
                    <a:pt x="441" y="98"/>
                    <a:pt x="442" y="93"/>
                    <a:pt x="446" y="93"/>
                  </a:cubicBezTo>
                  <a:cubicBezTo>
                    <a:pt x="450" y="94"/>
                    <a:pt x="452" y="93"/>
                    <a:pt x="452" y="90"/>
                  </a:cubicBezTo>
                  <a:cubicBezTo>
                    <a:pt x="452" y="88"/>
                    <a:pt x="453" y="85"/>
                    <a:pt x="453" y="84"/>
                  </a:cubicBezTo>
                  <a:cubicBezTo>
                    <a:pt x="454" y="82"/>
                    <a:pt x="445" y="78"/>
                    <a:pt x="453" y="77"/>
                  </a:cubicBezTo>
                  <a:cubicBezTo>
                    <a:pt x="461" y="76"/>
                    <a:pt x="461" y="76"/>
                    <a:pt x="464" y="75"/>
                  </a:cubicBezTo>
                  <a:cubicBezTo>
                    <a:pt x="467" y="74"/>
                    <a:pt x="472" y="70"/>
                    <a:pt x="463" y="70"/>
                  </a:cubicBezTo>
                  <a:cubicBezTo>
                    <a:pt x="454" y="70"/>
                    <a:pt x="452" y="69"/>
                    <a:pt x="449" y="71"/>
                  </a:cubicBezTo>
                  <a:cubicBezTo>
                    <a:pt x="447" y="74"/>
                    <a:pt x="439" y="69"/>
                    <a:pt x="447" y="69"/>
                  </a:cubicBezTo>
                  <a:cubicBezTo>
                    <a:pt x="455" y="69"/>
                    <a:pt x="457" y="70"/>
                    <a:pt x="466" y="69"/>
                  </a:cubicBezTo>
                  <a:cubicBezTo>
                    <a:pt x="475" y="68"/>
                    <a:pt x="479" y="64"/>
                    <a:pt x="479" y="64"/>
                  </a:cubicBezTo>
                  <a:cubicBezTo>
                    <a:pt x="479" y="64"/>
                    <a:pt x="480" y="61"/>
                    <a:pt x="472" y="61"/>
                  </a:cubicBezTo>
                  <a:cubicBezTo>
                    <a:pt x="464" y="61"/>
                    <a:pt x="461" y="63"/>
                    <a:pt x="460" y="61"/>
                  </a:cubicBezTo>
                  <a:cubicBezTo>
                    <a:pt x="459" y="59"/>
                    <a:pt x="461" y="57"/>
                    <a:pt x="470" y="57"/>
                  </a:cubicBezTo>
                  <a:cubicBezTo>
                    <a:pt x="478" y="57"/>
                    <a:pt x="478" y="60"/>
                    <a:pt x="485" y="57"/>
                  </a:cubicBezTo>
                  <a:cubicBezTo>
                    <a:pt x="492" y="54"/>
                    <a:pt x="494" y="54"/>
                    <a:pt x="495" y="52"/>
                  </a:cubicBezTo>
                  <a:cubicBezTo>
                    <a:pt x="496" y="51"/>
                    <a:pt x="494" y="51"/>
                    <a:pt x="497" y="50"/>
                  </a:cubicBezTo>
                  <a:cubicBezTo>
                    <a:pt x="501" y="48"/>
                    <a:pt x="505" y="47"/>
                    <a:pt x="508" y="45"/>
                  </a:cubicBezTo>
                  <a:cubicBezTo>
                    <a:pt x="511" y="43"/>
                    <a:pt x="517" y="40"/>
                    <a:pt x="512" y="39"/>
                  </a:cubicBezTo>
                  <a:cubicBezTo>
                    <a:pt x="508" y="37"/>
                    <a:pt x="494" y="36"/>
                    <a:pt x="486" y="34"/>
                  </a:cubicBezTo>
                  <a:cubicBezTo>
                    <a:pt x="479" y="33"/>
                    <a:pt x="478" y="32"/>
                    <a:pt x="473" y="34"/>
                  </a:cubicBezTo>
                  <a:cubicBezTo>
                    <a:pt x="467" y="37"/>
                    <a:pt x="472" y="42"/>
                    <a:pt x="466" y="43"/>
                  </a:cubicBezTo>
                  <a:cubicBezTo>
                    <a:pt x="461" y="44"/>
                    <a:pt x="449" y="41"/>
                    <a:pt x="448" y="41"/>
                  </a:cubicBezTo>
                  <a:cubicBezTo>
                    <a:pt x="447" y="42"/>
                    <a:pt x="453" y="35"/>
                    <a:pt x="441" y="42"/>
                  </a:cubicBezTo>
                  <a:cubicBezTo>
                    <a:pt x="429" y="48"/>
                    <a:pt x="430" y="52"/>
                    <a:pt x="425" y="54"/>
                  </a:cubicBezTo>
                  <a:cubicBezTo>
                    <a:pt x="419" y="56"/>
                    <a:pt x="418" y="57"/>
                    <a:pt x="416" y="59"/>
                  </a:cubicBezTo>
                  <a:cubicBezTo>
                    <a:pt x="414" y="60"/>
                    <a:pt x="429" y="47"/>
                    <a:pt x="430" y="44"/>
                  </a:cubicBezTo>
                  <a:cubicBezTo>
                    <a:pt x="432" y="41"/>
                    <a:pt x="437" y="33"/>
                    <a:pt x="431" y="33"/>
                  </a:cubicBezTo>
                  <a:cubicBezTo>
                    <a:pt x="425" y="33"/>
                    <a:pt x="419" y="31"/>
                    <a:pt x="415" y="34"/>
                  </a:cubicBezTo>
                  <a:cubicBezTo>
                    <a:pt x="410" y="37"/>
                    <a:pt x="418" y="38"/>
                    <a:pt x="408" y="39"/>
                  </a:cubicBezTo>
                  <a:cubicBezTo>
                    <a:pt x="399" y="40"/>
                    <a:pt x="392" y="43"/>
                    <a:pt x="390" y="43"/>
                  </a:cubicBezTo>
                  <a:cubicBezTo>
                    <a:pt x="388" y="44"/>
                    <a:pt x="403" y="38"/>
                    <a:pt x="402" y="36"/>
                  </a:cubicBezTo>
                  <a:cubicBezTo>
                    <a:pt x="401" y="34"/>
                    <a:pt x="400" y="33"/>
                    <a:pt x="389" y="33"/>
                  </a:cubicBezTo>
                  <a:cubicBezTo>
                    <a:pt x="378" y="33"/>
                    <a:pt x="373" y="34"/>
                    <a:pt x="364" y="34"/>
                  </a:cubicBezTo>
                  <a:cubicBezTo>
                    <a:pt x="354" y="35"/>
                    <a:pt x="338" y="38"/>
                    <a:pt x="338" y="38"/>
                  </a:cubicBezTo>
                  <a:cubicBezTo>
                    <a:pt x="338" y="38"/>
                    <a:pt x="359" y="30"/>
                    <a:pt x="374" y="30"/>
                  </a:cubicBezTo>
                  <a:cubicBezTo>
                    <a:pt x="408" y="30"/>
                    <a:pt x="408" y="30"/>
                    <a:pt x="408" y="30"/>
                  </a:cubicBezTo>
                  <a:cubicBezTo>
                    <a:pt x="417" y="30"/>
                    <a:pt x="416" y="28"/>
                    <a:pt x="423" y="27"/>
                  </a:cubicBezTo>
                  <a:cubicBezTo>
                    <a:pt x="430" y="26"/>
                    <a:pt x="432" y="25"/>
                    <a:pt x="433" y="23"/>
                  </a:cubicBezTo>
                  <a:cubicBezTo>
                    <a:pt x="434" y="20"/>
                    <a:pt x="435" y="20"/>
                    <a:pt x="428" y="18"/>
                  </a:cubicBezTo>
                  <a:cubicBezTo>
                    <a:pt x="421" y="17"/>
                    <a:pt x="414" y="17"/>
                    <a:pt x="414" y="17"/>
                  </a:cubicBezTo>
                  <a:cubicBezTo>
                    <a:pt x="414" y="17"/>
                    <a:pt x="415" y="15"/>
                    <a:pt x="409" y="16"/>
                  </a:cubicBezTo>
                  <a:cubicBezTo>
                    <a:pt x="403" y="16"/>
                    <a:pt x="405" y="15"/>
                    <a:pt x="405" y="13"/>
                  </a:cubicBezTo>
                  <a:cubicBezTo>
                    <a:pt x="406" y="11"/>
                    <a:pt x="402" y="7"/>
                    <a:pt x="398" y="9"/>
                  </a:cubicBezTo>
                  <a:cubicBezTo>
                    <a:pt x="394" y="12"/>
                    <a:pt x="382" y="11"/>
                    <a:pt x="382" y="11"/>
                  </a:cubicBezTo>
                  <a:cubicBezTo>
                    <a:pt x="382" y="11"/>
                    <a:pt x="398" y="8"/>
                    <a:pt x="397" y="7"/>
                  </a:cubicBezTo>
                  <a:cubicBezTo>
                    <a:pt x="397" y="5"/>
                    <a:pt x="384" y="1"/>
                    <a:pt x="376" y="1"/>
                  </a:cubicBezTo>
                  <a:cubicBezTo>
                    <a:pt x="369" y="1"/>
                    <a:pt x="367" y="1"/>
                    <a:pt x="356" y="1"/>
                  </a:cubicBezTo>
                  <a:cubicBezTo>
                    <a:pt x="345" y="1"/>
                    <a:pt x="334" y="1"/>
                    <a:pt x="323" y="1"/>
                  </a:cubicBezTo>
                  <a:cubicBezTo>
                    <a:pt x="313" y="2"/>
                    <a:pt x="314" y="4"/>
                    <a:pt x="307" y="4"/>
                  </a:cubicBezTo>
                  <a:cubicBezTo>
                    <a:pt x="300" y="4"/>
                    <a:pt x="297" y="0"/>
                    <a:pt x="295" y="4"/>
                  </a:cubicBezTo>
                  <a:cubicBezTo>
                    <a:pt x="294" y="8"/>
                    <a:pt x="300" y="5"/>
                    <a:pt x="294" y="8"/>
                  </a:cubicBezTo>
                  <a:cubicBezTo>
                    <a:pt x="287" y="11"/>
                    <a:pt x="268" y="8"/>
                    <a:pt x="259" y="8"/>
                  </a:cubicBezTo>
                  <a:cubicBezTo>
                    <a:pt x="251" y="8"/>
                    <a:pt x="246" y="6"/>
                    <a:pt x="239" y="11"/>
                  </a:cubicBezTo>
                  <a:cubicBezTo>
                    <a:pt x="231" y="15"/>
                    <a:pt x="245" y="16"/>
                    <a:pt x="245" y="16"/>
                  </a:cubicBezTo>
                  <a:cubicBezTo>
                    <a:pt x="245" y="16"/>
                    <a:pt x="238" y="17"/>
                    <a:pt x="236" y="18"/>
                  </a:cubicBezTo>
                  <a:cubicBezTo>
                    <a:pt x="234" y="18"/>
                    <a:pt x="249" y="27"/>
                    <a:pt x="249" y="27"/>
                  </a:cubicBezTo>
                  <a:cubicBezTo>
                    <a:pt x="249" y="27"/>
                    <a:pt x="232" y="18"/>
                    <a:pt x="227" y="19"/>
                  </a:cubicBezTo>
                  <a:cubicBezTo>
                    <a:pt x="221" y="20"/>
                    <a:pt x="210" y="21"/>
                    <a:pt x="219" y="24"/>
                  </a:cubicBezTo>
                  <a:cubicBezTo>
                    <a:pt x="229" y="27"/>
                    <a:pt x="240" y="29"/>
                    <a:pt x="240" y="33"/>
                  </a:cubicBezTo>
                  <a:cubicBezTo>
                    <a:pt x="241" y="38"/>
                    <a:pt x="238" y="32"/>
                    <a:pt x="226" y="30"/>
                  </a:cubicBezTo>
                  <a:cubicBezTo>
                    <a:pt x="214" y="27"/>
                    <a:pt x="202" y="23"/>
                    <a:pt x="198" y="23"/>
                  </a:cubicBezTo>
                  <a:cubicBezTo>
                    <a:pt x="194" y="23"/>
                    <a:pt x="189" y="21"/>
                    <a:pt x="188" y="25"/>
                  </a:cubicBezTo>
                  <a:cubicBezTo>
                    <a:pt x="186" y="30"/>
                    <a:pt x="207" y="33"/>
                    <a:pt x="199" y="35"/>
                  </a:cubicBezTo>
                  <a:cubicBezTo>
                    <a:pt x="191" y="37"/>
                    <a:pt x="180" y="34"/>
                    <a:pt x="178" y="31"/>
                  </a:cubicBezTo>
                  <a:cubicBezTo>
                    <a:pt x="176" y="28"/>
                    <a:pt x="170" y="20"/>
                    <a:pt x="168" y="30"/>
                  </a:cubicBezTo>
                  <a:cubicBezTo>
                    <a:pt x="166" y="39"/>
                    <a:pt x="169" y="55"/>
                    <a:pt x="166" y="39"/>
                  </a:cubicBezTo>
                  <a:cubicBezTo>
                    <a:pt x="164" y="23"/>
                    <a:pt x="154" y="25"/>
                    <a:pt x="141" y="28"/>
                  </a:cubicBezTo>
                  <a:cubicBezTo>
                    <a:pt x="128" y="32"/>
                    <a:pt x="123" y="32"/>
                    <a:pt x="120" y="32"/>
                  </a:cubicBezTo>
                  <a:cubicBezTo>
                    <a:pt x="117" y="32"/>
                    <a:pt x="131" y="40"/>
                    <a:pt x="130" y="41"/>
                  </a:cubicBezTo>
                  <a:cubicBezTo>
                    <a:pt x="128" y="41"/>
                    <a:pt x="122" y="32"/>
                    <a:pt x="111" y="34"/>
                  </a:cubicBezTo>
                  <a:cubicBezTo>
                    <a:pt x="101" y="36"/>
                    <a:pt x="95" y="43"/>
                    <a:pt x="100" y="44"/>
                  </a:cubicBezTo>
                  <a:cubicBezTo>
                    <a:pt x="104" y="45"/>
                    <a:pt x="104" y="48"/>
                    <a:pt x="99" y="50"/>
                  </a:cubicBezTo>
                  <a:cubicBezTo>
                    <a:pt x="93" y="52"/>
                    <a:pt x="90" y="51"/>
                    <a:pt x="84" y="51"/>
                  </a:cubicBezTo>
                  <a:cubicBezTo>
                    <a:pt x="78" y="51"/>
                    <a:pt x="73" y="58"/>
                    <a:pt x="65" y="61"/>
                  </a:cubicBezTo>
                  <a:cubicBezTo>
                    <a:pt x="56" y="65"/>
                    <a:pt x="51" y="64"/>
                    <a:pt x="50" y="68"/>
                  </a:cubicBezTo>
                  <a:cubicBezTo>
                    <a:pt x="48" y="71"/>
                    <a:pt x="70" y="70"/>
                    <a:pt x="71" y="72"/>
                  </a:cubicBezTo>
                  <a:cubicBezTo>
                    <a:pt x="72" y="75"/>
                    <a:pt x="69" y="76"/>
                    <a:pt x="69" y="79"/>
                  </a:cubicBezTo>
                  <a:cubicBezTo>
                    <a:pt x="68" y="81"/>
                    <a:pt x="69" y="86"/>
                    <a:pt x="63" y="88"/>
                  </a:cubicBezTo>
                  <a:cubicBezTo>
                    <a:pt x="57" y="89"/>
                    <a:pt x="60" y="88"/>
                    <a:pt x="34" y="95"/>
                  </a:cubicBezTo>
                  <a:cubicBezTo>
                    <a:pt x="8" y="102"/>
                    <a:pt x="0" y="101"/>
                    <a:pt x="2" y="106"/>
                  </a:cubicBezTo>
                  <a:cubicBezTo>
                    <a:pt x="5" y="112"/>
                    <a:pt x="16" y="112"/>
                    <a:pt x="22" y="117"/>
                  </a:cubicBezTo>
                  <a:cubicBezTo>
                    <a:pt x="28" y="121"/>
                    <a:pt x="28" y="121"/>
                    <a:pt x="40" y="119"/>
                  </a:cubicBezTo>
                  <a:cubicBezTo>
                    <a:pt x="52" y="117"/>
                    <a:pt x="64" y="109"/>
                    <a:pt x="60" y="115"/>
                  </a:cubicBezTo>
                  <a:cubicBezTo>
                    <a:pt x="57" y="120"/>
                    <a:pt x="64" y="119"/>
                    <a:pt x="54" y="121"/>
                  </a:cubicBezTo>
                  <a:cubicBezTo>
                    <a:pt x="44" y="122"/>
                    <a:pt x="40" y="121"/>
                    <a:pt x="30" y="123"/>
                  </a:cubicBezTo>
                  <a:cubicBezTo>
                    <a:pt x="20" y="126"/>
                    <a:pt x="0" y="131"/>
                    <a:pt x="18" y="131"/>
                  </a:cubicBezTo>
                  <a:cubicBezTo>
                    <a:pt x="36" y="131"/>
                    <a:pt x="46" y="130"/>
                    <a:pt x="40" y="135"/>
                  </a:cubicBezTo>
                  <a:cubicBezTo>
                    <a:pt x="35" y="139"/>
                    <a:pt x="30" y="146"/>
                    <a:pt x="46" y="146"/>
                  </a:cubicBezTo>
                  <a:cubicBezTo>
                    <a:pt x="61" y="146"/>
                    <a:pt x="45" y="146"/>
                    <a:pt x="65" y="144"/>
                  </a:cubicBezTo>
                  <a:cubicBezTo>
                    <a:pt x="86" y="142"/>
                    <a:pt x="86" y="139"/>
                    <a:pt x="93" y="141"/>
                  </a:cubicBezTo>
                  <a:cubicBezTo>
                    <a:pt x="100" y="143"/>
                    <a:pt x="116" y="140"/>
                    <a:pt x="117" y="144"/>
                  </a:cubicBezTo>
                  <a:cubicBezTo>
                    <a:pt x="118" y="147"/>
                    <a:pt x="118" y="151"/>
                    <a:pt x="125" y="154"/>
                  </a:cubicBezTo>
                  <a:cubicBezTo>
                    <a:pt x="131" y="158"/>
                    <a:pt x="128" y="155"/>
                    <a:pt x="138" y="164"/>
                  </a:cubicBezTo>
                  <a:cubicBezTo>
                    <a:pt x="149" y="174"/>
                    <a:pt x="146" y="175"/>
                    <a:pt x="144" y="179"/>
                  </a:cubicBezTo>
                  <a:cubicBezTo>
                    <a:pt x="143" y="183"/>
                    <a:pt x="144" y="179"/>
                    <a:pt x="149" y="186"/>
                  </a:cubicBezTo>
                  <a:cubicBezTo>
                    <a:pt x="153" y="193"/>
                    <a:pt x="144" y="191"/>
                    <a:pt x="150" y="196"/>
                  </a:cubicBezTo>
                  <a:cubicBezTo>
                    <a:pt x="156" y="201"/>
                    <a:pt x="161" y="200"/>
                    <a:pt x="158" y="203"/>
                  </a:cubicBezTo>
                  <a:cubicBezTo>
                    <a:pt x="156" y="206"/>
                    <a:pt x="157" y="204"/>
                    <a:pt x="153" y="208"/>
                  </a:cubicBezTo>
                  <a:cubicBezTo>
                    <a:pt x="150" y="213"/>
                    <a:pt x="143" y="214"/>
                    <a:pt x="151" y="218"/>
                  </a:cubicBezTo>
                  <a:cubicBezTo>
                    <a:pt x="158" y="221"/>
                    <a:pt x="157" y="224"/>
                    <a:pt x="163" y="220"/>
                  </a:cubicBezTo>
                  <a:cubicBezTo>
                    <a:pt x="169" y="217"/>
                    <a:pt x="179" y="219"/>
                    <a:pt x="179" y="219"/>
                  </a:cubicBezTo>
                  <a:cubicBezTo>
                    <a:pt x="179" y="219"/>
                    <a:pt x="187" y="221"/>
                    <a:pt x="184" y="225"/>
                  </a:cubicBezTo>
                  <a:cubicBezTo>
                    <a:pt x="182" y="228"/>
                    <a:pt x="189" y="230"/>
                    <a:pt x="188" y="232"/>
                  </a:cubicBezTo>
                  <a:cubicBezTo>
                    <a:pt x="187" y="235"/>
                    <a:pt x="173" y="231"/>
                    <a:pt x="168" y="231"/>
                  </a:cubicBezTo>
                  <a:cubicBezTo>
                    <a:pt x="162" y="231"/>
                    <a:pt x="144" y="228"/>
                    <a:pt x="160" y="235"/>
                  </a:cubicBezTo>
                  <a:cubicBezTo>
                    <a:pt x="175" y="242"/>
                    <a:pt x="178" y="241"/>
                    <a:pt x="184" y="242"/>
                  </a:cubicBezTo>
                  <a:cubicBezTo>
                    <a:pt x="189" y="243"/>
                    <a:pt x="192" y="246"/>
                    <a:pt x="188" y="248"/>
                  </a:cubicBezTo>
                  <a:cubicBezTo>
                    <a:pt x="184" y="250"/>
                    <a:pt x="187" y="248"/>
                    <a:pt x="188" y="253"/>
                  </a:cubicBezTo>
                  <a:cubicBezTo>
                    <a:pt x="189" y="258"/>
                    <a:pt x="189" y="261"/>
                    <a:pt x="182" y="263"/>
                  </a:cubicBezTo>
                  <a:cubicBezTo>
                    <a:pt x="176" y="265"/>
                    <a:pt x="176" y="268"/>
                    <a:pt x="173" y="272"/>
                  </a:cubicBezTo>
                  <a:cubicBezTo>
                    <a:pt x="171" y="276"/>
                    <a:pt x="162" y="284"/>
                    <a:pt x="165" y="290"/>
                  </a:cubicBezTo>
                  <a:cubicBezTo>
                    <a:pt x="168" y="296"/>
                    <a:pt x="170" y="298"/>
                    <a:pt x="171" y="303"/>
                  </a:cubicBezTo>
                  <a:cubicBezTo>
                    <a:pt x="171" y="307"/>
                    <a:pt x="182" y="311"/>
                    <a:pt x="182" y="316"/>
                  </a:cubicBezTo>
                  <a:cubicBezTo>
                    <a:pt x="182" y="321"/>
                    <a:pt x="191" y="321"/>
                    <a:pt x="190" y="325"/>
                  </a:cubicBezTo>
                  <a:cubicBezTo>
                    <a:pt x="189" y="329"/>
                    <a:pt x="187" y="335"/>
                    <a:pt x="190" y="337"/>
                  </a:cubicBezTo>
                  <a:cubicBezTo>
                    <a:pt x="193" y="339"/>
                    <a:pt x="191" y="351"/>
                    <a:pt x="198" y="354"/>
                  </a:cubicBezTo>
                  <a:cubicBezTo>
                    <a:pt x="206" y="356"/>
                    <a:pt x="206" y="355"/>
                    <a:pt x="210" y="361"/>
                  </a:cubicBezTo>
                  <a:cubicBezTo>
                    <a:pt x="213" y="368"/>
                    <a:pt x="221" y="369"/>
                    <a:pt x="224" y="370"/>
                  </a:cubicBezTo>
                  <a:cubicBezTo>
                    <a:pt x="226" y="370"/>
                    <a:pt x="232" y="373"/>
                    <a:pt x="234" y="375"/>
                  </a:cubicBezTo>
                  <a:cubicBezTo>
                    <a:pt x="237" y="377"/>
                    <a:pt x="241" y="378"/>
                    <a:pt x="241" y="378"/>
                  </a:cubicBezTo>
                  <a:cubicBezTo>
                    <a:pt x="267" y="369"/>
                    <a:pt x="261" y="356"/>
                    <a:pt x="260" y="351"/>
                  </a:cubicBezTo>
                  <a:cubicBezTo>
                    <a:pt x="259" y="346"/>
                    <a:pt x="272" y="344"/>
                    <a:pt x="273" y="336"/>
                  </a:cubicBezTo>
                  <a:cubicBezTo>
                    <a:pt x="275" y="329"/>
                    <a:pt x="274" y="328"/>
                    <a:pt x="275" y="323"/>
                  </a:cubicBezTo>
                  <a:cubicBezTo>
                    <a:pt x="276" y="318"/>
                    <a:pt x="269" y="317"/>
                    <a:pt x="275" y="312"/>
                  </a:cubicBezTo>
                  <a:cubicBezTo>
                    <a:pt x="281" y="308"/>
                    <a:pt x="294" y="301"/>
                    <a:pt x="295" y="298"/>
                  </a:cubicBezTo>
                  <a:cubicBezTo>
                    <a:pt x="297" y="294"/>
                    <a:pt x="297" y="297"/>
                    <a:pt x="303" y="300"/>
                  </a:cubicBezTo>
                  <a:cubicBezTo>
                    <a:pt x="310" y="303"/>
                    <a:pt x="337" y="294"/>
                    <a:pt x="337" y="290"/>
                  </a:cubicBezTo>
                  <a:cubicBezTo>
                    <a:pt x="337" y="285"/>
                    <a:pt x="348" y="268"/>
                    <a:pt x="351" y="267"/>
                  </a:cubicBezTo>
                  <a:cubicBezTo>
                    <a:pt x="354" y="267"/>
                    <a:pt x="354" y="272"/>
                    <a:pt x="373" y="268"/>
                  </a:cubicBezTo>
                  <a:cubicBezTo>
                    <a:pt x="392" y="265"/>
                    <a:pt x="403" y="260"/>
                    <a:pt x="415" y="253"/>
                  </a:cubicBezTo>
                  <a:cubicBezTo>
                    <a:pt x="426" y="245"/>
                    <a:pt x="440" y="243"/>
                    <a:pt x="428" y="24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2" name="Freeform 172"/>
            <p:cNvSpPr/>
            <p:nvPr/>
          </p:nvSpPr>
          <p:spPr bwMode="auto">
            <a:xfrm>
              <a:off x="6524625" y="3443288"/>
              <a:ext cx="512763" cy="809625"/>
            </a:xfrm>
            <a:custGeom>
              <a:avLst/>
              <a:gdLst>
                <a:gd name="T0" fmla="*/ 149 w 178"/>
                <a:gd name="T1" fmla="*/ 226 h 281"/>
                <a:gd name="T2" fmla="*/ 159 w 178"/>
                <a:gd name="T3" fmla="*/ 219 h 281"/>
                <a:gd name="T4" fmla="*/ 160 w 178"/>
                <a:gd name="T5" fmla="*/ 214 h 281"/>
                <a:gd name="T6" fmla="*/ 158 w 178"/>
                <a:gd name="T7" fmla="*/ 211 h 281"/>
                <a:gd name="T8" fmla="*/ 152 w 178"/>
                <a:gd name="T9" fmla="*/ 205 h 281"/>
                <a:gd name="T10" fmla="*/ 146 w 178"/>
                <a:gd name="T11" fmla="*/ 192 h 281"/>
                <a:gd name="T12" fmla="*/ 151 w 178"/>
                <a:gd name="T13" fmla="*/ 186 h 281"/>
                <a:gd name="T14" fmla="*/ 158 w 178"/>
                <a:gd name="T15" fmla="*/ 183 h 281"/>
                <a:gd name="T16" fmla="*/ 164 w 178"/>
                <a:gd name="T17" fmla="*/ 184 h 281"/>
                <a:gd name="T18" fmla="*/ 177 w 178"/>
                <a:gd name="T19" fmla="*/ 181 h 281"/>
                <a:gd name="T20" fmla="*/ 178 w 178"/>
                <a:gd name="T21" fmla="*/ 168 h 281"/>
                <a:gd name="T22" fmla="*/ 177 w 178"/>
                <a:gd name="T23" fmla="*/ 157 h 281"/>
                <a:gd name="T24" fmla="*/ 173 w 178"/>
                <a:gd name="T25" fmla="*/ 157 h 281"/>
                <a:gd name="T26" fmla="*/ 167 w 178"/>
                <a:gd name="T27" fmla="*/ 148 h 281"/>
                <a:gd name="T28" fmla="*/ 166 w 178"/>
                <a:gd name="T29" fmla="*/ 147 h 281"/>
                <a:gd name="T30" fmla="*/ 157 w 178"/>
                <a:gd name="T31" fmla="*/ 141 h 281"/>
                <a:gd name="T32" fmla="*/ 155 w 178"/>
                <a:gd name="T33" fmla="*/ 139 h 281"/>
                <a:gd name="T34" fmla="*/ 133 w 178"/>
                <a:gd name="T35" fmla="*/ 125 h 281"/>
                <a:gd name="T36" fmla="*/ 99 w 178"/>
                <a:gd name="T37" fmla="*/ 100 h 281"/>
                <a:gd name="T38" fmla="*/ 70 w 178"/>
                <a:gd name="T39" fmla="*/ 79 h 281"/>
                <a:gd name="T40" fmla="*/ 69 w 178"/>
                <a:gd name="T41" fmla="*/ 66 h 281"/>
                <a:gd name="T42" fmla="*/ 79 w 178"/>
                <a:gd name="T43" fmla="*/ 60 h 281"/>
                <a:gd name="T44" fmla="*/ 92 w 178"/>
                <a:gd name="T45" fmla="*/ 55 h 281"/>
                <a:gd name="T46" fmla="*/ 112 w 178"/>
                <a:gd name="T47" fmla="*/ 42 h 281"/>
                <a:gd name="T48" fmla="*/ 115 w 178"/>
                <a:gd name="T49" fmla="*/ 38 h 281"/>
                <a:gd name="T50" fmla="*/ 127 w 178"/>
                <a:gd name="T51" fmla="*/ 33 h 281"/>
                <a:gd name="T52" fmla="*/ 132 w 178"/>
                <a:gd name="T53" fmla="*/ 31 h 281"/>
                <a:gd name="T54" fmla="*/ 126 w 178"/>
                <a:gd name="T55" fmla="*/ 13 h 281"/>
                <a:gd name="T56" fmla="*/ 106 w 178"/>
                <a:gd name="T57" fmla="*/ 4 h 281"/>
                <a:gd name="T58" fmla="*/ 95 w 178"/>
                <a:gd name="T59" fmla="*/ 9 h 281"/>
                <a:gd name="T60" fmla="*/ 73 w 178"/>
                <a:gd name="T61" fmla="*/ 29 h 281"/>
                <a:gd name="T62" fmla="*/ 58 w 178"/>
                <a:gd name="T63" fmla="*/ 62 h 281"/>
                <a:gd name="T64" fmla="*/ 34 w 178"/>
                <a:gd name="T65" fmla="*/ 77 h 281"/>
                <a:gd name="T66" fmla="*/ 19 w 178"/>
                <a:gd name="T67" fmla="*/ 104 h 281"/>
                <a:gd name="T68" fmla="*/ 4 w 178"/>
                <a:gd name="T69" fmla="*/ 133 h 281"/>
                <a:gd name="T70" fmla="*/ 9 w 178"/>
                <a:gd name="T71" fmla="*/ 158 h 281"/>
                <a:gd name="T72" fmla="*/ 7 w 178"/>
                <a:gd name="T73" fmla="*/ 180 h 281"/>
                <a:gd name="T74" fmla="*/ 3 w 178"/>
                <a:gd name="T75" fmla="*/ 198 h 281"/>
                <a:gd name="T76" fmla="*/ 10 w 178"/>
                <a:gd name="T77" fmla="*/ 215 h 281"/>
                <a:gd name="T78" fmla="*/ 16 w 178"/>
                <a:gd name="T79" fmla="*/ 219 h 281"/>
                <a:gd name="T80" fmla="*/ 31 w 178"/>
                <a:gd name="T81" fmla="*/ 233 h 281"/>
                <a:gd name="T82" fmla="*/ 46 w 178"/>
                <a:gd name="T83" fmla="*/ 256 h 281"/>
                <a:gd name="T84" fmla="*/ 82 w 178"/>
                <a:gd name="T85" fmla="*/ 279 h 281"/>
                <a:gd name="T86" fmla="*/ 127 w 178"/>
                <a:gd name="T87" fmla="*/ 276 h 281"/>
                <a:gd name="T88" fmla="*/ 145 w 178"/>
                <a:gd name="T89" fmla="*/ 269 h 281"/>
                <a:gd name="T90" fmla="*/ 156 w 178"/>
                <a:gd name="T91" fmla="*/ 262 h 281"/>
                <a:gd name="T92" fmla="*/ 156 w 178"/>
                <a:gd name="T93" fmla="*/ 241 h 281"/>
                <a:gd name="T94" fmla="*/ 152 w 178"/>
                <a:gd name="T95" fmla="*/ 23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 h="281">
                  <a:moveTo>
                    <a:pt x="152" y="233"/>
                  </a:moveTo>
                  <a:cubicBezTo>
                    <a:pt x="151" y="231"/>
                    <a:pt x="149" y="229"/>
                    <a:pt x="149" y="226"/>
                  </a:cubicBezTo>
                  <a:cubicBezTo>
                    <a:pt x="149" y="223"/>
                    <a:pt x="151" y="221"/>
                    <a:pt x="153" y="220"/>
                  </a:cubicBezTo>
                  <a:cubicBezTo>
                    <a:pt x="155" y="219"/>
                    <a:pt x="157" y="219"/>
                    <a:pt x="159" y="219"/>
                  </a:cubicBezTo>
                  <a:cubicBezTo>
                    <a:pt x="159" y="219"/>
                    <a:pt x="159" y="219"/>
                    <a:pt x="160" y="218"/>
                  </a:cubicBezTo>
                  <a:cubicBezTo>
                    <a:pt x="160" y="217"/>
                    <a:pt x="160" y="216"/>
                    <a:pt x="160" y="214"/>
                  </a:cubicBezTo>
                  <a:cubicBezTo>
                    <a:pt x="160" y="213"/>
                    <a:pt x="160" y="212"/>
                    <a:pt x="160" y="211"/>
                  </a:cubicBezTo>
                  <a:cubicBezTo>
                    <a:pt x="160" y="211"/>
                    <a:pt x="159" y="211"/>
                    <a:pt x="158" y="211"/>
                  </a:cubicBezTo>
                  <a:cubicBezTo>
                    <a:pt x="157" y="210"/>
                    <a:pt x="155" y="209"/>
                    <a:pt x="154" y="208"/>
                  </a:cubicBezTo>
                  <a:cubicBezTo>
                    <a:pt x="153" y="207"/>
                    <a:pt x="152" y="207"/>
                    <a:pt x="152" y="205"/>
                  </a:cubicBezTo>
                  <a:cubicBezTo>
                    <a:pt x="152" y="204"/>
                    <a:pt x="150" y="200"/>
                    <a:pt x="149" y="199"/>
                  </a:cubicBezTo>
                  <a:cubicBezTo>
                    <a:pt x="147" y="197"/>
                    <a:pt x="146" y="195"/>
                    <a:pt x="146" y="192"/>
                  </a:cubicBezTo>
                  <a:cubicBezTo>
                    <a:pt x="146" y="191"/>
                    <a:pt x="146" y="190"/>
                    <a:pt x="147" y="189"/>
                  </a:cubicBezTo>
                  <a:cubicBezTo>
                    <a:pt x="149" y="187"/>
                    <a:pt x="150" y="187"/>
                    <a:pt x="151" y="186"/>
                  </a:cubicBezTo>
                  <a:cubicBezTo>
                    <a:pt x="152" y="186"/>
                    <a:pt x="153" y="185"/>
                    <a:pt x="154" y="185"/>
                  </a:cubicBezTo>
                  <a:cubicBezTo>
                    <a:pt x="155" y="184"/>
                    <a:pt x="156" y="183"/>
                    <a:pt x="158" y="183"/>
                  </a:cubicBezTo>
                  <a:cubicBezTo>
                    <a:pt x="159" y="183"/>
                    <a:pt x="160" y="183"/>
                    <a:pt x="161" y="183"/>
                  </a:cubicBezTo>
                  <a:cubicBezTo>
                    <a:pt x="161" y="184"/>
                    <a:pt x="162" y="184"/>
                    <a:pt x="164" y="184"/>
                  </a:cubicBezTo>
                  <a:cubicBezTo>
                    <a:pt x="170" y="184"/>
                    <a:pt x="172" y="182"/>
                    <a:pt x="175" y="182"/>
                  </a:cubicBezTo>
                  <a:cubicBezTo>
                    <a:pt x="175" y="182"/>
                    <a:pt x="176" y="182"/>
                    <a:pt x="177" y="181"/>
                  </a:cubicBezTo>
                  <a:cubicBezTo>
                    <a:pt x="177" y="180"/>
                    <a:pt x="178" y="177"/>
                    <a:pt x="178" y="172"/>
                  </a:cubicBezTo>
                  <a:cubicBezTo>
                    <a:pt x="178" y="171"/>
                    <a:pt x="178" y="169"/>
                    <a:pt x="178" y="168"/>
                  </a:cubicBezTo>
                  <a:cubicBezTo>
                    <a:pt x="178" y="163"/>
                    <a:pt x="177" y="160"/>
                    <a:pt x="177" y="158"/>
                  </a:cubicBezTo>
                  <a:cubicBezTo>
                    <a:pt x="177" y="157"/>
                    <a:pt x="177" y="157"/>
                    <a:pt x="177" y="157"/>
                  </a:cubicBezTo>
                  <a:cubicBezTo>
                    <a:pt x="176" y="157"/>
                    <a:pt x="175" y="157"/>
                    <a:pt x="174" y="157"/>
                  </a:cubicBezTo>
                  <a:cubicBezTo>
                    <a:pt x="174" y="157"/>
                    <a:pt x="174" y="157"/>
                    <a:pt x="173" y="157"/>
                  </a:cubicBezTo>
                  <a:cubicBezTo>
                    <a:pt x="171" y="157"/>
                    <a:pt x="169" y="156"/>
                    <a:pt x="168" y="154"/>
                  </a:cubicBezTo>
                  <a:cubicBezTo>
                    <a:pt x="167" y="152"/>
                    <a:pt x="167" y="150"/>
                    <a:pt x="167" y="148"/>
                  </a:cubicBezTo>
                  <a:cubicBezTo>
                    <a:pt x="167" y="148"/>
                    <a:pt x="167" y="147"/>
                    <a:pt x="167" y="147"/>
                  </a:cubicBezTo>
                  <a:cubicBezTo>
                    <a:pt x="167" y="147"/>
                    <a:pt x="166" y="147"/>
                    <a:pt x="166" y="147"/>
                  </a:cubicBezTo>
                  <a:cubicBezTo>
                    <a:pt x="164" y="146"/>
                    <a:pt x="162" y="146"/>
                    <a:pt x="160" y="145"/>
                  </a:cubicBezTo>
                  <a:cubicBezTo>
                    <a:pt x="159" y="144"/>
                    <a:pt x="157" y="143"/>
                    <a:pt x="157" y="141"/>
                  </a:cubicBezTo>
                  <a:cubicBezTo>
                    <a:pt x="157" y="141"/>
                    <a:pt x="157" y="141"/>
                    <a:pt x="157" y="140"/>
                  </a:cubicBezTo>
                  <a:cubicBezTo>
                    <a:pt x="157" y="140"/>
                    <a:pt x="156" y="140"/>
                    <a:pt x="155" y="139"/>
                  </a:cubicBezTo>
                  <a:cubicBezTo>
                    <a:pt x="154" y="138"/>
                    <a:pt x="152" y="137"/>
                    <a:pt x="149" y="135"/>
                  </a:cubicBezTo>
                  <a:cubicBezTo>
                    <a:pt x="144" y="132"/>
                    <a:pt x="138" y="129"/>
                    <a:pt x="133" y="125"/>
                  </a:cubicBezTo>
                  <a:cubicBezTo>
                    <a:pt x="132" y="123"/>
                    <a:pt x="127" y="119"/>
                    <a:pt x="121" y="115"/>
                  </a:cubicBezTo>
                  <a:cubicBezTo>
                    <a:pt x="114" y="110"/>
                    <a:pt x="107" y="105"/>
                    <a:pt x="99" y="100"/>
                  </a:cubicBezTo>
                  <a:cubicBezTo>
                    <a:pt x="85" y="90"/>
                    <a:pt x="71" y="81"/>
                    <a:pt x="71" y="81"/>
                  </a:cubicBezTo>
                  <a:cubicBezTo>
                    <a:pt x="70" y="80"/>
                    <a:pt x="70" y="80"/>
                    <a:pt x="70" y="79"/>
                  </a:cubicBezTo>
                  <a:cubicBezTo>
                    <a:pt x="70" y="79"/>
                    <a:pt x="68" y="73"/>
                    <a:pt x="68" y="69"/>
                  </a:cubicBezTo>
                  <a:cubicBezTo>
                    <a:pt x="68" y="69"/>
                    <a:pt x="68" y="68"/>
                    <a:pt x="69" y="66"/>
                  </a:cubicBezTo>
                  <a:cubicBezTo>
                    <a:pt x="70" y="65"/>
                    <a:pt x="72" y="64"/>
                    <a:pt x="74" y="63"/>
                  </a:cubicBezTo>
                  <a:cubicBezTo>
                    <a:pt x="76" y="62"/>
                    <a:pt x="78" y="61"/>
                    <a:pt x="79" y="60"/>
                  </a:cubicBezTo>
                  <a:cubicBezTo>
                    <a:pt x="81" y="58"/>
                    <a:pt x="83" y="57"/>
                    <a:pt x="85" y="57"/>
                  </a:cubicBezTo>
                  <a:cubicBezTo>
                    <a:pt x="87" y="56"/>
                    <a:pt x="89" y="56"/>
                    <a:pt x="92" y="55"/>
                  </a:cubicBezTo>
                  <a:cubicBezTo>
                    <a:pt x="98" y="52"/>
                    <a:pt x="103" y="52"/>
                    <a:pt x="109" y="45"/>
                  </a:cubicBezTo>
                  <a:cubicBezTo>
                    <a:pt x="111" y="43"/>
                    <a:pt x="112" y="42"/>
                    <a:pt x="112" y="42"/>
                  </a:cubicBezTo>
                  <a:cubicBezTo>
                    <a:pt x="113" y="41"/>
                    <a:pt x="113" y="41"/>
                    <a:pt x="113" y="40"/>
                  </a:cubicBezTo>
                  <a:cubicBezTo>
                    <a:pt x="114" y="39"/>
                    <a:pt x="114" y="38"/>
                    <a:pt x="115" y="38"/>
                  </a:cubicBezTo>
                  <a:cubicBezTo>
                    <a:pt x="116" y="37"/>
                    <a:pt x="117" y="37"/>
                    <a:pt x="118" y="37"/>
                  </a:cubicBezTo>
                  <a:cubicBezTo>
                    <a:pt x="121" y="35"/>
                    <a:pt x="125" y="34"/>
                    <a:pt x="127" y="33"/>
                  </a:cubicBezTo>
                  <a:cubicBezTo>
                    <a:pt x="130" y="32"/>
                    <a:pt x="132" y="31"/>
                    <a:pt x="132" y="31"/>
                  </a:cubicBezTo>
                  <a:cubicBezTo>
                    <a:pt x="132" y="31"/>
                    <a:pt x="132" y="31"/>
                    <a:pt x="132" y="31"/>
                  </a:cubicBezTo>
                  <a:cubicBezTo>
                    <a:pt x="132" y="30"/>
                    <a:pt x="131" y="26"/>
                    <a:pt x="129" y="22"/>
                  </a:cubicBezTo>
                  <a:cubicBezTo>
                    <a:pt x="128" y="19"/>
                    <a:pt x="127" y="15"/>
                    <a:pt x="126" y="13"/>
                  </a:cubicBezTo>
                  <a:cubicBezTo>
                    <a:pt x="125" y="10"/>
                    <a:pt x="124" y="9"/>
                    <a:pt x="123" y="8"/>
                  </a:cubicBezTo>
                  <a:cubicBezTo>
                    <a:pt x="115" y="9"/>
                    <a:pt x="112" y="5"/>
                    <a:pt x="106" y="4"/>
                  </a:cubicBezTo>
                  <a:cubicBezTo>
                    <a:pt x="97" y="3"/>
                    <a:pt x="101" y="0"/>
                    <a:pt x="96" y="1"/>
                  </a:cubicBezTo>
                  <a:cubicBezTo>
                    <a:pt x="91" y="2"/>
                    <a:pt x="96" y="7"/>
                    <a:pt x="95" y="9"/>
                  </a:cubicBezTo>
                  <a:cubicBezTo>
                    <a:pt x="94" y="11"/>
                    <a:pt x="88" y="17"/>
                    <a:pt x="82" y="21"/>
                  </a:cubicBezTo>
                  <a:cubicBezTo>
                    <a:pt x="76" y="26"/>
                    <a:pt x="74" y="27"/>
                    <a:pt x="73" y="29"/>
                  </a:cubicBezTo>
                  <a:cubicBezTo>
                    <a:pt x="72" y="31"/>
                    <a:pt x="66" y="36"/>
                    <a:pt x="62" y="44"/>
                  </a:cubicBezTo>
                  <a:cubicBezTo>
                    <a:pt x="59" y="51"/>
                    <a:pt x="65" y="56"/>
                    <a:pt x="58" y="62"/>
                  </a:cubicBezTo>
                  <a:cubicBezTo>
                    <a:pt x="51" y="69"/>
                    <a:pt x="52" y="67"/>
                    <a:pt x="46" y="70"/>
                  </a:cubicBezTo>
                  <a:cubicBezTo>
                    <a:pt x="41" y="73"/>
                    <a:pt x="37" y="75"/>
                    <a:pt x="34" y="77"/>
                  </a:cubicBezTo>
                  <a:cubicBezTo>
                    <a:pt x="30" y="79"/>
                    <a:pt x="31" y="84"/>
                    <a:pt x="28" y="89"/>
                  </a:cubicBezTo>
                  <a:cubicBezTo>
                    <a:pt x="24" y="94"/>
                    <a:pt x="21" y="98"/>
                    <a:pt x="19" y="104"/>
                  </a:cubicBezTo>
                  <a:cubicBezTo>
                    <a:pt x="18" y="109"/>
                    <a:pt x="13" y="109"/>
                    <a:pt x="10" y="116"/>
                  </a:cubicBezTo>
                  <a:cubicBezTo>
                    <a:pt x="7" y="122"/>
                    <a:pt x="4" y="131"/>
                    <a:pt x="4" y="133"/>
                  </a:cubicBezTo>
                  <a:cubicBezTo>
                    <a:pt x="4" y="136"/>
                    <a:pt x="7" y="144"/>
                    <a:pt x="5" y="146"/>
                  </a:cubicBezTo>
                  <a:cubicBezTo>
                    <a:pt x="4" y="149"/>
                    <a:pt x="6" y="151"/>
                    <a:pt x="9" y="158"/>
                  </a:cubicBezTo>
                  <a:cubicBezTo>
                    <a:pt x="13" y="165"/>
                    <a:pt x="9" y="163"/>
                    <a:pt x="7" y="167"/>
                  </a:cubicBezTo>
                  <a:cubicBezTo>
                    <a:pt x="5" y="172"/>
                    <a:pt x="8" y="176"/>
                    <a:pt x="7" y="180"/>
                  </a:cubicBezTo>
                  <a:cubicBezTo>
                    <a:pt x="7" y="184"/>
                    <a:pt x="0" y="190"/>
                    <a:pt x="0" y="193"/>
                  </a:cubicBezTo>
                  <a:cubicBezTo>
                    <a:pt x="0" y="195"/>
                    <a:pt x="2" y="195"/>
                    <a:pt x="3" y="198"/>
                  </a:cubicBezTo>
                  <a:cubicBezTo>
                    <a:pt x="4" y="201"/>
                    <a:pt x="6" y="207"/>
                    <a:pt x="7" y="208"/>
                  </a:cubicBezTo>
                  <a:cubicBezTo>
                    <a:pt x="7" y="209"/>
                    <a:pt x="9" y="213"/>
                    <a:pt x="10" y="215"/>
                  </a:cubicBezTo>
                  <a:cubicBezTo>
                    <a:pt x="11" y="218"/>
                    <a:pt x="13" y="216"/>
                    <a:pt x="17" y="216"/>
                  </a:cubicBezTo>
                  <a:cubicBezTo>
                    <a:pt x="21" y="215"/>
                    <a:pt x="16" y="217"/>
                    <a:pt x="16" y="219"/>
                  </a:cubicBezTo>
                  <a:cubicBezTo>
                    <a:pt x="17" y="221"/>
                    <a:pt x="19" y="222"/>
                    <a:pt x="22" y="226"/>
                  </a:cubicBezTo>
                  <a:cubicBezTo>
                    <a:pt x="25" y="229"/>
                    <a:pt x="27" y="230"/>
                    <a:pt x="31" y="233"/>
                  </a:cubicBezTo>
                  <a:cubicBezTo>
                    <a:pt x="34" y="236"/>
                    <a:pt x="33" y="237"/>
                    <a:pt x="33" y="242"/>
                  </a:cubicBezTo>
                  <a:cubicBezTo>
                    <a:pt x="33" y="247"/>
                    <a:pt x="39" y="254"/>
                    <a:pt x="46" y="256"/>
                  </a:cubicBezTo>
                  <a:cubicBezTo>
                    <a:pt x="53" y="259"/>
                    <a:pt x="63" y="270"/>
                    <a:pt x="71" y="275"/>
                  </a:cubicBezTo>
                  <a:cubicBezTo>
                    <a:pt x="80" y="281"/>
                    <a:pt x="79" y="280"/>
                    <a:pt x="82" y="279"/>
                  </a:cubicBezTo>
                  <a:cubicBezTo>
                    <a:pt x="85" y="278"/>
                    <a:pt x="95" y="275"/>
                    <a:pt x="102" y="272"/>
                  </a:cubicBezTo>
                  <a:cubicBezTo>
                    <a:pt x="108" y="270"/>
                    <a:pt x="119" y="272"/>
                    <a:pt x="127" y="276"/>
                  </a:cubicBezTo>
                  <a:cubicBezTo>
                    <a:pt x="134" y="280"/>
                    <a:pt x="131" y="275"/>
                    <a:pt x="134" y="273"/>
                  </a:cubicBezTo>
                  <a:cubicBezTo>
                    <a:pt x="136" y="272"/>
                    <a:pt x="144" y="269"/>
                    <a:pt x="145" y="269"/>
                  </a:cubicBezTo>
                  <a:cubicBezTo>
                    <a:pt x="146" y="269"/>
                    <a:pt x="148" y="268"/>
                    <a:pt x="152" y="264"/>
                  </a:cubicBezTo>
                  <a:cubicBezTo>
                    <a:pt x="154" y="263"/>
                    <a:pt x="155" y="263"/>
                    <a:pt x="156" y="262"/>
                  </a:cubicBezTo>
                  <a:cubicBezTo>
                    <a:pt x="156" y="246"/>
                    <a:pt x="156" y="246"/>
                    <a:pt x="156" y="246"/>
                  </a:cubicBezTo>
                  <a:cubicBezTo>
                    <a:pt x="156" y="245"/>
                    <a:pt x="156" y="243"/>
                    <a:pt x="156" y="241"/>
                  </a:cubicBezTo>
                  <a:cubicBezTo>
                    <a:pt x="156" y="239"/>
                    <a:pt x="156" y="238"/>
                    <a:pt x="156" y="237"/>
                  </a:cubicBezTo>
                  <a:cubicBezTo>
                    <a:pt x="155" y="236"/>
                    <a:pt x="154" y="235"/>
                    <a:pt x="152" y="233"/>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3" name="Freeform 173"/>
            <p:cNvSpPr/>
            <p:nvPr/>
          </p:nvSpPr>
          <p:spPr bwMode="auto">
            <a:xfrm>
              <a:off x="5530850" y="5114926"/>
              <a:ext cx="109538" cy="127000"/>
            </a:xfrm>
            <a:custGeom>
              <a:avLst/>
              <a:gdLst>
                <a:gd name="T0" fmla="*/ 33 w 38"/>
                <a:gd name="T1" fmla="*/ 12 h 44"/>
                <a:gd name="T2" fmla="*/ 33 w 38"/>
                <a:gd name="T3" fmla="*/ 12 h 44"/>
                <a:gd name="T4" fmla="*/ 29 w 38"/>
                <a:gd name="T5" fmla="*/ 11 h 44"/>
                <a:gd name="T6" fmla="*/ 24 w 38"/>
                <a:gd name="T7" fmla="*/ 8 h 44"/>
                <a:gd name="T8" fmla="*/ 18 w 38"/>
                <a:gd name="T9" fmla="*/ 6 h 44"/>
                <a:gd name="T10" fmla="*/ 15 w 38"/>
                <a:gd name="T11" fmla="*/ 3 h 44"/>
                <a:gd name="T12" fmla="*/ 11 w 38"/>
                <a:gd name="T13" fmla="*/ 0 h 44"/>
                <a:gd name="T14" fmla="*/ 10 w 38"/>
                <a:gd name="T15" fmla="*/ 0 h 44"/>
                <a:gd name="T16" fmla="*/ 0 w 38"/>
                <a:gd name="T17" fmla="*/ 27 h 44"/>
                <a:gd name="T18" fmla="*/ 2 w 38"/>
                <a:gd name="T19" fmla="*/ 32 h 44"/>
                <a:gd name="T20" fmla="*/ 3 w 38"/>
                <a:gd name="T21" fmla="*/ 35 h 44"/>
                <a:gd name="T22" fmla="*/ 11 w 38"/>
                <a:gd name="T23" fmla="*/ 39 h 44"/>
                <a:gd name="T24" fmla="*/ 29 w 38"/>
                <a:gd name="T25" fmla="*/ 42 h 44"/>
                <a:gd name="T26" fmla="*/ 37 w 38"/>
                <a:gd name="T27" fmla="*/ 36 h 44"/>
                <a:gd name="T28" fmla="*/ 37 w 38"/>
                <a:gd name="T29" fmla="*/ 33 h 44"/>
                <a:gd name="T30" fmla="*/ 38 w 38"/>
                <a:gd name="T31" fmla="*/ 27 h 44"/>
                <a:gd name="T32" fmla="*/ 37 w 38"/>
                <a:gd name="T33" fmla="*/ 22 h 44"/>
                <a:gd name="T34" fmla="*/ 33 w 38"/>
                <a:gd name="T35"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44">
                  <a:moveTo>
                    <a:pt x="33" y="12"/>
                  </a:moveTo>
                  <a:cubicBezTo>
                    <a:pt x="33" y="12"/>
                    <a:pt x="33" y="12"/>
                    <a:pt x="33" y="12"/>
                  </a:cubicBezTo>
                  <a:cubicBezTo>
                    <a:pt x="31" y="12"/>
                    <a:pt x="30" y="11"/>
                    <a:pt x="29" y="11"/>
                  </a:cubicBezTo>
                  <a:cubicBezTo>
                    <a:pt x="28" y="10"/>
                    <a:pt x="27" y="9"/>
                    <a:pt x="24" y="8"/>
                  </a:cubicBezTo>
                  <a:cubicBezTo>
                    <a:pt x="21" y="7"/>
                    <a:pt x="19" y="6"/>
                    <a:pt x="18" y="6"/>
                  </a:cubicBezTo>
                  <a:cubicBezTo>
                    <a:pt x="17" y="5"/>
                    <a:pt x="16" y="4"/>
                    <a:pt x="15" y="3"/>
                  </a:cubicBezTo>
                  <a:cubicBezTo>
                    <a:pt x="15" y="3"/>
                    <a:pt x="13" y="1"/>
                    <a:pt x="11" y="0"/>
                  </a:cubicBezTo>
                  <a:cubicBezTo>
                    <a:pt x="11" y="0"/>
                    <a:pt x="10" y="0"/>
                    <a:pt x="10" y="0"/>
                  </a:cubicBezTo>
                  <a:cubicBezTo>
                    <a:pt x="8" y="4"/>
                    <a:pt x="5" y="14"/>
                    <a:pt x="0" y="27"/>
                  </a:cubicBezTo>
                  <a:cubicBezTo>
                    <a:pt x="0" y="28"/>
                    <a:pt x="1" y="30"/>
                    <a:pt x="2" y="32"/>
                  </a:cubicBezTo>
                  <a:cubicBezTo>
                    <a:pt x="2" y="33"/>
                    <a:pt x="3" y="34"/>
                    <a:pt x="3" y="35"/>
                  </a:cubicBezTo>
                  <a:cubicBezTo>
                    <a:pt x="5" y="37"/>
                    <a:pt x="8" y="40"/>
                    <a:pt x="11" y="39"/>
                  </a:cubicBezTo>
                  <a:cubicBezTo>
                    <a:pt x="17" y="38"/>
                    <a:pt x="20" y="44"/>
                    <a:pt x="29" y="42"/>
                  </a:cubicBezTo>
                  <a:cubicBezTo>
                    <a:pt x="32" y="41"/>
                    <a:pt x="35" y="38"/>
                    <a:pt x="37" y="36"/>
                  </a:cubicBezTo>
                  <a:cubicBezTo>
                    <a:pt x="37" y="35"/>
                    <a:pt x="37" y="34"/>
                    <a:pt x="37" y="33"/>
                  </a:cubicBezTo>
                  <a:cubicBezTo>
                    <a:pt x="38" y="31"/>
                    <a:pt x="38" y="29"/>
                    <a:pt x="38" y="27"/>
                  </a:cubicBezTo>
                  <a:cubicBezTo>
                    <a:pt x="38" y="25"/>
                    <a:pt x="38" y="23"/>
                    <a:pt x="37" y="22"/>
                  </a:cubicBezTo>
                  <a:cubicBezTo>
                    <a:pt x="36" y="18"/>
                    <a:pt x="34" y="13"/>
                    <a:pt x="33" y="12"/>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4" name="Freeform 174"/>
            <p:cNvSpPr/>
            <p:nvPr/>
          </p:nvSpPr>
          <p:spPr bwMode="auto">
            <a:xfrm>
              <a:off x="8074025" y="2860676"/>
              <a:ext cx="982663" cy="434975"/>
            </a:xfrm>
            <a:custGeom>
              <a:avLst/>
              <a:gdLst>
                <a:gd name="T0" fmla="*/ 2 w 341"/>
                <a:gd name="T1" fmla="*/ 73 h 151"/>
                <a:gd name="T2" fmla="*/ 20 w 341"/>
                <a:gd name="T3" fmla="*/ 89 h 151"/>
                <a:gd name="T4" fmla="*/ 43 w 341"/>
                <a:gd name="T5" fmla="*/ 90 h 151"/>
                <a:gd name="T6" fmla="*/ 55 w 341"/>
                <a:gd name="T7" fmla="*/ 91 h 151"/>
                <a:gd name="T8" fmla="*/ 58 w 341"/>
                <a:gd name="T9" fmla="*/ 103 h 151"/>
                <a:gd name="T10" fmla="*/ 56 w 341"/>
                <a:gd name="T11" fmla="*/ 110 h 151"/>
                <a:gd name="T12" fmla="*/ 42 w 341"/>
                <a:gd name="T13" fmla="*/ 115 h 151"/>
                <a:gd name="T14" fmla="*/ 38 w 341"/>
                <a:gd name="T15" fmla="*/ 119 h 151"/>
                <a:gd name="T16" fmla="*/ 44 w 341"/>
                <a:gd name="T17" fmla="*/ 127 h 151"/>
                <a:gd name="T18" fmla="*/ 46 w 341"/>
                <a:gd name="T19" fmla="*/ 130 h 151"/>
                <a:gd name="T20" fmla="*/ 69 w 341"/>
                <a:gd name="T21" fmla="*/ 138 h 151"/>
                <a:gd name="T22" fmla="*/ 76 w 341"/>
                <a:gd name="T23" fmla="*/ 112 h 151"/>
                <a:gd name="T24" fmla="*/ 102 w 341"/>
                <a:gd name="T25" fmla="*/ 102 h 151"/>
                <a:gd name="T26" fmla="*/ 123 w 341"/>
                <a:gd name="T27" fmla="*/ 120 h 151"/>
                <a:gd name="T28" fmla="*/ 165 w 341"/>
                <a:gd name="T29" fmla="*/ 127 h 151"/>
                <a:gd name="T30" fmla="*/ 171 w 341"/>
                <a:gd name="T31" fmla="*/ 147 h 151"/>
                <a:gd name="T32" fmla="*/ 182 w 341"/>
                <a:gd name="T33" fmla="*/ 151 h 151"/>
                <a:gd name="T34" fmla="*/ 201 w 341"/>
                <a:gd name="T35" fmla="*/ 138 h 151"/>
                <a:gd name="T36" fmla="*/ 218 w 341"/>
                <a:gd name="T37" fmla="*/ 133 h 151"/>
                <a:gd name="T38" fmla="*/ 227 w 341"/>
                <a:gd name="T39" fmla="*/ 128 h 151"/>
                <a:gd name="T40" fmla="*/ 247 w 341"/>
                <a:gd name="T41" fmla="*/ 129 h 151"/>
                <a:gd name="T42" fmla="*/ 276 w 341"/>
                <a:gd name="T43" fmla="*/ 133 h 151"/>
                <a:gd name="T44" fmla="*/ 284 w 341"/>
                <a:gd name="T45" fmla="*/ 137 h 151"/>
                <a:gd name="T46" fmla="*/ 286 w 341"/>
                <a:gd name="T47" fmla="*/ 125 h 151"/>
                <a:gd name="T48" fmla="*/ 281 w 341"/>
                <a:gd name="T49" fmla="*/ 115 h 151"/>
                <a:gd name="T50" fmla="*/ 281 w 341"/>
                <a:gd name="T51" fmla="*/ 109 h 151"/>
                <a:gd name="T52" fmla="*/ 297 w 341"/>
                <a:gd name="T53" fmla="*/ 106 h 151"/>
                <a:gd name="T54" fmla="*/ 302 w 341"/>
                <a:gd name="T55" fmla="*/ 106 h 151"/>
                <a:gd name="T56" fmla="*/ 304 w 341"/>
                <a:gd name="T57" fmla="*/ 92 h 151"/>
                <a:gd name="T58" fmla="*/ 314 w 341"/>
                <a:gd name="T59" fmla="*/ 86 h 151"/>
                <a:gd name="T60" fmla="*/ 326 w 341"/>
                <a:gd name="T61" fmla="*/ 83 h 151"/>
                <a:gd name="T62" fmla="*/ 337 w 341"/>
                <a:gd name="T63" fmla="*/ 70 h 151"/>
                <a:gd name="T64" fmla="*/ 340 w 341"/>
                <a:gd name="T65" fmla="*/ 63 h 151"/>
                <a:gd name="T66" fmla="*/ 338 w 341"/>
                <a:gd name="T67" fmla="*/ 61 h 151"/>
                <a:gd name="T68" fmla="*/ 320 w 341"/>
                <a:gd name="T69" fmla="*/ 62 h 151"/>
                <a:gd name="T70" fmla="*/ 300 w 341"/>
                <a:gd name="T71" fmla="*/ 50 h 151"/>
                <a:gd name="T72" fmla="*/ 286 w 341"/>
                <a:gd name="T73" fmla="*/ 46 h 151"/>
                <a:gd name="T74" fmla="*/ 271 w 341"/>
                <a:gd name="T75" fmla="*/ 39 h 151"/>
                <a:gd name="T76" fmla="*/ 251 w 341"/>
                <a:gd name="T77" fmla="*/ 12 h 151"/>
                <a:gd name="T78" fmla="*/ 229 w 341"/>
                <a:gd name="T79" fmla="*/ 18 h 151"/>
                <a:gd name="T80" fmla="*/ 226 w 341"/>
                <a:gd name="T81" fmla="*/ 15 h 151"/>
                <a:gd name="T82" fmla="*/ 223 w 341"/>
                <a:gd name="T83" fmla="*/ 13 h 151"/>
                <a:gd name="T84" fmla="*/ 204 w 341"/>
                <a:gd name="T85" fmla="*/ 5 h 151"/>
                <a:gd name="T86" fmla="*/ 198 w 341"/>
                <a:gd name="T87" fmla="*/ 0 h 151"/>
                <a:gd name="T88" fmla="*/ 163 w 341"/>
                <a:gd name="T89" fmla="*/ 7 h 151"/>
                <a:gd name="T90" fmla="*/ 128 w 341"/>
                <a:gd name="T91" fmla="*/ 14 h 151"/>
                <a:gd name="T92" fmla="*/ 129 w 341"/>
                <a:gd name="T93" fmla="*/ 17 h 151"/>
                <a:gd name="T94" fmla="*/ 123 w 341"/>
                <a:gd name="T95" fmla="*/ 30 h 151"/>
                <a:gd name="T96" fmla="*/ 116 w 341"/>
                <a:gd name="T97" fmla="*/ 34 h 151"/>
                <a:gd name="T98" fmla="*/ 125 w 341"/>
                <a:gd name="T99" fmla="*/ 48 h 151"/>
                <a:gd name="T100" fmla="*/ 103 w 341"/>
                <a:gd name="T101" fmla="*/ 52 h 151"/>
                <a:gd name="T102" fmla="*/ 77 w 341"/>
                <a:gd name="T103" fmla="*/ 49 h 151"/>
                <a:gd name="T104" fmla="*/ 61 w 341"/>
                <a:gd name="T105" fmla="*/ 49 h 151"/>
                <a:gd name="T106" fmla="*/ 33 w 341"/>
                <a:gd name="T107" fmla="*/ 45 h 151"/>
                <a:gd name="T108" fmla="*/ 20 w 341"/>
                <a:gd name="T109" fmla="*/ 55 h 151"/>
                <a:gd name="T110" fmla="*/ 20 w 341"/>
                <a:gd name="T111" fmla="*/ 60 h 151"/>
                <a:gd name="T112" fmla="*/ 14 w 341"/>
                <a:gd name="T113" fmla="*/ 62 h 151"/>
                <a:gd name="T114" fmla="*/ 7 w 341"/>
                <a:gd name="T115" fmla="*/ 54 h 151"/>
                <a:gd name="T116" fmla="*/ 0 w 341"/>
                <a:gd name="T117" fmla="*/ 7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1" h="151">
                  <a:moveTo>
                    <a:pt x="0" y="71"/>
                  </a:moveTo>
                  <a:cubicBezTo>
                    <a:pt x="0" y="71"/>
                    <a:pt x="0" y="72"/>
                    <a:pt x="0" y="72"/>
                  </a:cubicBezTo>
                  <a:cubicBezTo>
                    <a:pt x="0" y="72"/>
                    <a:pt x="1" y="72"/>
                    <a:pt x="2" y="73"/>
                  </a:cubicBezTo>
                  <a:cubicBezTo>
                    <a:pt x="6" y="75"/>
                    <a:pt x="8" y="76"/>
                    <a:pt x="10" y="76"/>
                  </a:cubicBezTo>
                  <a:cubicBezTo>
                    <a:pt x="12" y="77"/>
                    <a:pt x="13" y="78"/>
                    <a:pt x="15" y="80"/>
                  </a:cubicBezTo>
                  <a:cubicBezTo>
                    <a:pt x="17" y="82"/>
                    <a:pt x="19" y="86"/>
                    <a:pt x="20" y="89"/>
                  </a:cubicBezTo>
                  <a:cubicBezTo>
                    <a:pt x="20" y="90"/>
                    <a:pt x="21" y="92"/>
                    <a:pt x="21" y="93"/>
                  </a:cubicBezTo>
                  <a:cubicBezTo>
                    <a:pt x="22" y="93"/>
                    <a:pt x="24" y="92"/>
                    <a:pt x="27" y="92"/>
                  </a:cubicBezTo>
                  <a:cubicBezTo>
                    <a:pt x="34" y="90"/>
                    <a:pt x="39" y="90"/>
                    <a:pt x="43" y="90"/>
                  </a:cubicBezTo>
                  <a:cubicBezTo>
                    <a:pt x="44" y="90"/>
                    <a:pt x="45" y="89"/>
                    <a:pt x="46" y="89"/>
                  </a:cubicBezTo>
                  <a:cubicBezTo>
                    <a:pt x="47" y="88"/>
                    <a:pt x="48" y="87"/>
                    <a:pt x="50" y="87"/>
                  </a:cubicBezTo>
                  <a:cubicBezTo>
                    <a:pt x="52" y="87"/>
                    <a:pt x="54" y="89"/>
                    <a:pt x="55" y="91"/>
                  </a:cubicBezTo>
                  <a:cubicBezTo>
                    <a:pt x="56" y="94"/>
                    <a:pt x="56" y="99"/>
                    <a:pt x="56" y="101"/>
                  </a:cubicBezTo>
                  <a:cubicBezTo>
                    <a:pt x="56" y="101"/>
                    <a:pt x="56" y="102"/>
                    <a:pt x="56" y="102"/>
                  </a:cubicBezTo>
                  <a:cubicBezTo>
                    <a:pt x="57" y="102"/>
                    <a:pt x="57" y="103"/>
                    <a:pt x="58" y="103"/>
                  </a:cubicBezTo>
                  <a:cubicBezTo>
                    <a:pt x="58" y="104"/>
                    <a:pt x="59" y="104"/>
                    <a:pt x="59" y="106"/>
                  </a:cubicBezTo>
                  <a:cubicBezTo>
                    <a:pt x="59" y="107"/>
                    <a:pt x="59" y="108"/>
                    <a:pt x="58" y="109"/>
                  </a:cubicBezTo>
                  <a:cubicBezTo>
                    <a:pt x="58" y="109"/>
                    <a:pt x="57" y="109"/>
                    <a:pt x="56" y="110"/>
                  </a:cubicBezTo>
                  <a:cubicBezTo>
                    <a:pt x="55" y="110"/>
                    <a:pt x="53" y="110"/>
                    <a:pt x="51" y="110"/>
                  </a:cubicBezTo>
                  <a:cubicBezTo>
                    <a:pt x="47" y="110"/>
                    <a:pt x="44" y="112"/>
                    <a:pt x="41" y="113"/>
                  </a:cubicBezTo>
                  <a:cubicBezTo>
                    <a:pt x="42" y="114"/>
                    <a:pt x="42" y="114"/>
                    <a:pt x="42" y="115"/>
                  </a:cubicBezTo>
                  <a:cubicBezTo>
                    <a:pt x="42" y="117"/>
                    <a:pt x="41" y="117"/>
                    <a:pt x="41" y="118"/>
                  </a:cubicBezTo>
                  <a:cubicBezTo>
                    <a:pt x="40" y="118"/>
                    <a:pt x="39" y="118"/>
                    <a:pt x="39" y="119"/>
                  </a:cubicBezTo>
                  <a:cubicBezTo>
                    <a:pt x="38" y="119"/>
                    <a:pt x="38" y="119"/>
                    <a:pt x="38" y="119"/>
                  </a:cubicBezTo>
                  <a:cubicBezTo>
                    <a:pt x="38" y="119"/>
                    <a:pt x="38" y="119"/>
                    <a:pt x="38" y="119"/>
                  </a:cubicBezTo>
                  <a:cubicBezTo>
                    <a:pt x="39" y="120"/>
                    <a:pt x="40" y="121"/>
                    <a:pt x="42" y="122"/>
                  </a:cubicBezTo>
                  <a:cubicBezTo>
                    <a:pt x="43" y="124"/>
                    <a:pt x="44" y="125"/>
                    <a:pt x="44" y="127"/>
                  </a:cubicBezTo>
                  <a:cubicBezTo>
                    <a:pt x="44" y="127"/>
                    <a:pt x="44" y="128"/>
                    <a:pt x="44" y="128"/>
                  </a:cubicBezTo>
                  <a:cubicBezTo>
                    <a:pt x="44" y="128"/>
                    <a:pt x="44" y="128"/>
                    <a:pt x="44" y="128"/>
                  </a:cubicBezTo>
                  <a:cubicBezTo>
                    <a:pt x="44" y="128"/>
                    <a:pt x="45" y="129"/>
                    <a:pt x="46" y="130"/>
                  </a:cubicBezTo>
                  <a:cubicBezTo>
                    <a:pt x="50" y="132"/>
                    <a:pt x="52" y="135"/>
                    <a:pt x="53" y="137"/>
                  </a:cubicBezTo>
                  <a:cubicBezTo>
                    <a:pt x="55" y="136"/>
                    <a:pt x="58" y="135"/>
                    <a:pt x="61" y="135"/>
                  </a:cubicBezTo>
                  <a:cubicBezTo>
                    <a:pt x="64" y="135"/>
                    <a:pt x="66" y="136"/>
                    <a:pt x="69" y="138"/>
                  </a:cubicBezTo>
                  <a:cubicBezTo>
                    <a:pt x="73" y="142"/>
                    <a:pt x="75" y="145"/>
                    <a:pt x="77" y="146"/>
                  </a:cubicBezTo>
                  <a:cubicBezTo>
                    <a:pt x="77" y="144"/>
                    <a:pt x="77" y="142"/>
                    <a:pt x="77" y="140"/>
                  </a:cubicBezTo>
                  <a:cubicBezTo>
                    <a:pt x="77" y="129"/>
                    <a:pt x="76" y="112"/>
                    <a:pt x="76" y="112"/>
                  </a:cubicBezTo>
                  <a:cubicBezTo>
                    <a:pt x="76" y="111"/>
                    <a:pt x="77" y="110"/>
                    <a:pt x="78" y="110"/>
                  </a:cubicBezTo>
                  <a:cubicBezTo>
                    <a:pt x="78" y="110"/>
                    <a:pt x="82" y="108"/>
                    <a:pt x="87" y="106"/>
                  </a:cubicBezTo>
                  <a:cubicBezTo>
                    <a:pt x="93" y="104"/>
                    <a:pt x="98" y="102"/>
                    <a:pt x="102" y="102"/>
                  </a:cubicBezTo>
                  <a:cubicBezTo>
                    <a:pt x="104" y="102"/>
                    <a:pt x="106" y="103"/>
                    <a:pt x="107" y="104"/>
                  </a:cubicBezTo>
                  <a:cubicBezTo>
                    <a:pt x="109" y="106"/>
                    <a:pt x="111" y="107"/>
                    <a:pt x="112" y="109"/>
                  </a:cubicBezTo>
                  <a:cubicBezTo>
                    <a:pt x="116" y="113"/>
                    <a:pt x="120" y="118"/>
                    <a:pt x="123" y="120"/>
                  </a:cubicBezTo>
                  <a:cubicBezTo>
                    <a:pt x="126" y="122"/>
                    <a:pt x="128" y="123"/>
                    <a:pt x="129" y="123"/>
                  </a:cubicBezTo>
                  <a:cubicBezTo>
                    <a:pt x="138" y="123"/>
                    <a:pt x="144" y="123"/>
                    <a:pt x="150" y="123"/>
                  </a:cubicBezTo>
                  <a:cubicBezTo>
                    <a:pt x="156" y="123"/>
                    <a:pt x="162" y="124"/>
                    <a:pt x="165" y="127"/>
                  </a:cubicBezTo>
                  <a:cubicBezTo>
                    <a:pt x="167" y="129"/>
                    <a:pt x="167" y="132"/>
                    <a:pt x="168" y="134"/>
                  </a:cubicBezTo>
                  <a:cubicBezTo>
                    <a:pt x="168" y="137"/>
                    <a:pt x="168" y="139"/>
                    <a:pt x="169" y="141"/>
                  </a:cubicBezTo>
                  <a:cubicBezTo>
                    <a:pt x="170" y="143"/>
                    <a:pt x="170" y="145"/>
                    <a:pt x="171" y="147"/>
                  </a:cubicBezTo>
                  <a:cubicBezTo>
                    <a:pt x="172" y="148"/>
                    <a:pt x="172" y="148"/>
                    <a:pt x="173" y="148"/>
                  </a:cubicBezTo>
                  <a:cubicBezTo>
                    <a:pt x="176" y="148"/>
                    <a:pt x="178" y="149"/>
                    <a:pt x="179" y="150"/>
                  </a:cubicBezTo>
                  <a:cubicBezTo>
                    <a:pt x="180" y="150"/>
                    <a:pt x="181" y="151"/>
                    <a:pt x="182" y="151"/>
                  </a:cubicBezTo>
                  <a:cubicBezTo>
                    <a:pt x="182" y="151"/>
                    <a:pt x="182" y="150"/>
                    <a:pt x="182" y="150"/>
                  </a:cubicBezTo>
                  <a:cubicBezTo>
                    <a:pt x="183" y="149"/>
                    <a:pt x="185" y="148"/>
                    <a:pt x="187" y="147"/>
                  </a:cubicBezTo>
                  <a:cubicBezTo>
                    <a:pt x="193" y="144"/>
                    <a:pt x="197" y="140"/>
                    <a:pt x="201" y="138"/>
                  </a:cubicBezTo>
                  <a:cubicBezTo>
                    <a:pt x="202" y="137"/>
                    <a:pt x="203" y="137"/>
                    <a:pt x="204" y="137"/>
                  </a:cubicBezTo>
                  <a:cubicBezTo>
                    <a:pt x="205" y="137"/>
                    <a:pt x="207" y="136"/>
                    <a:pt x="210" y="135"/>
                  </a:cubicBezTo>
                  <a:cubicBezTo>
                    <a:pt x="213" y="134"/>
                    <a:pt x="216" y="134"/>
                    <a:pt x="218" y="133"/>
                  </a:cubicBezTo>
                  <a:cubicBezTo>
                    <a:pt x="220" y="133"/>
                    <a:pt x="221" y="134"/>
                    <a:pt x="222" y="135"/>
                  </a:cubicBezTo>
                  <a:cubicBezTo>
                    <a:pt x="222" y="135"/>
                    <a:pt x="222" y="135"/>
                    <a:pt x="222" y="135"/>
                  </a:cubicBezTo>
                  <a:cubicBezTo>
                    <a:pt x="224" y="132"/>
                    <a:pt x="226" y="130"/>
                    <a:pt x="227" y="128"/>
                  </a:cubicBezTo>
                  <a:cubicBezTo>
                    <a:pt x="229" y="127"/>
                    <a:pt x="231" y="125"/>
                    <a:pt x="233" y="125"/>
                  </a:cubicBezTo>
                  <a:cubicBezTo>
                    <a:pt x="235" y="125"/>
                    <a:pt x="237" y="126"/>
                    <a:pt x="238" y="128"/>
                  </a:cubicBezTo>
                  <a:cubicBezTo>
                    <a:pt x="239" y="129"/>
                    <a:pt x="243" y="129"/>
                    <a:pt x="247" y="129"/>
                  </a:cubicBezTo>
                  <a:cubicBezTo>
                    <a:pt x="252" y="129"/>
                    <a:pt x="258" y="129"/>
                    <a:pt x="261" y="129"/>
                  </a:cubicBezTo>
                  <a:cubicBezTo>
                    <a:pt x="264" y="129"/>
                    <a:pt x="267" y="130"/>
                    <a:pt x="270" y="131"/>
                  </a:cubicBezTo>
                  <a:cubicBezTo>
                    <a:pt x="273" y="132"/>
                    <a:pt x="276" y="133"/>
                    <a:pt x="276" y="133"/>
                  </a:cubicBezTo>
                  <a:cubicBezTo>
                    <a:pt x="277" y="134"/>
                    <a:pt x="278" y="134"/>
                    <a:pt x="279" y="134"/>
                  </a:cubicBezTo>
                  <a:cubicBezTo>
                    <a:pt x="280" y="135"/>
                    <a:pt x="281" y="135"/>
                    <a:pt x="282" y="136"/>
                  </a:cubicBezTo>
                  <a:cubicBezTo>
                    <a:pt x="282" y="136"/>
                    <a:pt x="283" y="136"/>
                    <a:pt x="284" y="137"/>
                  </a:cubicBezTo>
                  <a:cubicBezTo>
                    <a:pt x="284" y="134"/>
                    <a:pt x="284" y="131"/>
                    <a:pt x="285" y="128"/>
                  </a:cubicBezTo>
                  <a:cubicBezTo>
                    <a:pt x="285" y="127"/>
                    <a:pt x="285" y="126"/>
                    <a:pt x="286" y="126"/>
                  </a:cubicBezTo>
                  <a:cubicBezTo>
                    <a:pt x="286" y="125"/>
                    <a:pt x="286" y="125"/>
                    <a:pt x="286" y="125"/>
                  </a:cubicBezTo>
                  <a:cubicBezTo>
                    <a:pt x="286" y="124"/>
                    <a:pt x="285" y="124"/>
                    <a:pt x="285" y="123"/>
                  </a:cubicBezTo>
                  <a:cubicBezTo>
                    <a:pt x="284" y="121"/>
                    <a:pt x="283" y="120"/>
                    <a:pt x="282" y="118"/>
                  </a:cubicBezTo>
                  <a:cubicBezTo>
                    <a:pt x="282" y="117"/>
                    <a:pt x="281" y="116"/>
                    <a:pt x="281" y="115"/>
                  </a:cubicBezTo>
                  <a:cubicBezTo>
                    <a:pt x="281" y="115"/>
                    <a:pt x="281" y="115"/>
                    <a:pt x="281" y="115"/>
                  </a:cubicBezTo>
                  <a:cubicBezTo>
                    <a:pt x="281" y="114"/>
                    <a:pt x="280" y="114"/>
                    <a:pt x="279" y="112"/>
                  </a:cubicBezTo>
                  <a:cubicBezTo>
                    <a:pt x="279" y="110"/>
                    <a:pt x="280" y="109"/>
                    <a:pt x="281" y="109"/>
                  </a:cubicBezTo>
                  <a:cubicBezTo>
                    <a:pt x="282" y="108"/>
                    <a:pt x="283" y="108"/>
                    <a:pt x="284" y="108"/>
                  </a:cubicBezTo>
                  <a:cubicBezTo>
                    <a:pt x="288" y="106"/>
                    <a:pt x="292" y="106"/>
                    <a:pt x="294" y="106"/>
                  </a:cubicBezTo>
                  <a:cubicBezTo>
                    <a:pt x="295" y="106"/>
                    <a:pt x="296" y="106"/>
                    <a:pt x="297" y="106"/>
                  </a:cubicBezTo>
                  <a:cubicBezTo>
                    <a:pt x="298" y="106"/>
                    <a:pt x="299" y="106"/>
                    <a:pt x="300" y="106"/>
                  </a:cubicBezTo>
                  <a:cubicBezTo>
                    <a:pt x="301" y="106"/>
                    <a:pt x="301" y="106"/>
                    <a:pt x="302" y="106"/>
                  </a:cubicBezTo>
                  <a:cubicBezTo>
                    <a:pt x="302" y="106"/>
                    <a:pt x="302" y="106"/>
                    <a:pt x="302" y="106"/>
                  </a:cubicBezTo>
                  <a:cubicBezTo>
                    <a:pt x="301" y="105"/>
                    <a:pt x="300" y="103"/>
                    <a:pt x="300" y="101"/>
                  </a:cubicBezTo>
                  <a:cubicBezTo>
                    <a:pt x="300" y="99"/>
                    <a:pt x="301" y="98"/>
                    <a:pt x="302" y="96"/>
                  </a:cubicBezTo>
                  <a:cubicBezTo>
                    <a:pt x="303" y="95"/>
                    <a:pt x="304" y="94"/>
                    <a:pt x="304" y="92"/>
                  </a:cubicBezTo>
                  <a:cubicBezTo>
                    <a:pt x="304" y="91"/>
                    <a:pt x="304" y="90"/>
                    <a:pt x="305" y="88"/>
                  </a:cubicBezTo>
                  <a:cubicBezTo>
                    <a:pt x="305" y="86"/>
                    <a:pt x="307" y="85"/>
                    <a:pt x="309" y="85"/>
                  </a:cubicBezTo>
                  <a:cubicBezTo>
                    <a:pt x="310" y="85"/>
                    <a:pt x="312" y="86"/>
                    <a:pt x="314" y="86"/>
                  </a:cubicBezTo>
                  <a:cubicBezTo>
                    <a:pt x="316" y="87"/>
                    <a:pt x="318" y="87"/>
                    <a:pt x="320" y="87"/>
                  </a:cubicBezTo>
                  <a:cubicBezTo>
                    <a:pt x="322" y="87"/>
                    <a:pt x="323" y="87"/>
                    <a:pt x="324" y="86"/>
                  </a:cubicBezTo>
                  <a:cubicBezTo>
                    <a:pt x="326" y="84"/>
                    <a:pt x="326" y="84"/>
                    <a:pt x="326" y="83"/>
                  </a:cubicBezTo>
                  <a:cubicBezTo>
                    <a:pt x="326" y="83"/>
                    <a:pt x="326" y="81"/>
                    <a:pt x="327" y="78"/>
                  </a:cubicBezTo>
                  <a:cubicBezTo>
                    <a:pt x="329" y="75"/>
                    <a:pt x="331" y="73"/>
                    <a:pt x="333" y="72"/>
                  </a:cubicBezTo>
                  <a:cubicBezTo>
                    <a:pt x="335" y="71"/>
                    <a:pt x="336" y="70"/>
                    <a:pt x="337" y="70"/>
                  </a:cubicBezTo>
                  <a:cubicBezTo>
                    <a:pt x="338" y="68"/>
                    <a:pt x="339" y="67"/>
                    <a:pt x="340" y="67"/>
                  </a:cubicBezTo>
                  <a:cubicBezTo>
                    <a:pt x="340" y="66"/>
                    <a:pt x="339" y="65"/>
                    <a:pt x="340" y="64"/>
                  </a:cubicBezTo>
                  <a:cubicBezTo>
                    <a:pt x="340" y="64"/>
                    <a:pt x="340" y="63"/>
                    <a:pt x="340" y="63"/>
                  </a:cubicBezTo>
                  <a:cubicBezTo>
                    <a:pt x="340" y="62"/>
                    <a:pt x="341" y="61"/>
                    <a:pt x="341" y="61"/>
                  </a:cubicBezTo>
                  <a:cubicBezTo>
                    <a:pt x="341" y="61"/>
                    <a:pt x="341" y="61"/>
                    <a:pt x="340" y="61"/>
                  </a:cubicBezTo>
                  <a:cubicBezTo>
                    <a:pt x="340" y="61"/>
                    <a:pt x="339" y="61"/>
                    <a:pt x="338" y="61"/>
                  </a:cubicBezTo>
                  <a:cubicBezTo>
                    <a:pt x="335" y="62"/>
                    <a:pt x="333" y="63"/>
                    <a:pt x="331" y="64"/>
                  </a:cubicBezTo>
                  <a:cubicBezTo>
                    <a:pt x="329" y="65"/>
                    <a:pt x="327" y="66"/>
                    <a:pt x="325" y="66"/>
                  </a:cubicBezTo>
                  <a:cubicBezTo>
                    <a:pt x="323" y="66"/>
                    <a:pt x="321" y="65"/>
                    <a:pt x="320" y="62"/>
                  </a:cubicBezTo>
                  <a:cubicBezTo>
                    <a:pt x="317" y="57"/>
                    <a:pt x="315" y="52"/>
                    <a:pt x="312" y="51"/>
                  </a:cubicBezTo>
                  <a:cubicBezTo>
                    <a:pt x="310" y="50"/>
                    <a:pt x="306" y="50"/>
                    <a:pt x="303" y="50"/>
                  </a:cubicBezTo>
                  <a:cubicBezTo>
                    <a:pt x="302" y="50"/>
                    <a:pt x="301" y="50"/>
                    <a:pt x="300" y="50"/>
                  </a:cubicBezTo>
                  <a:cubicBezTo>
                    <a:pt x="297" y="50"/>
                    <a:pt x="293" y="50"/>
                    <a:pt x="290" y="46"/>
                  </a:cubicBezTo>
                  <a:cubicBezTo>
                    <a:pt x="288" y="45"/>
                    <a:pt x="288" y="45"/>
                    <a:pt x="288" y="45"/>
                  </a:cubicBezTo>
                  <a:cubicBezTo>
                    <a:pt x="288" y="45"/>
                    <a:pt x="287" y="45"/>
                    <a:pt x="286" y="46"/>
                  </a:cubicBezTo>
                  <a:cubicBezTo>
                    <a:pt x="285" y="47"/>
                    <a:pt x="284" y="48"/>
                    <a:pt x="282" y="48"/>
                  </a:cubicBezTo>
                  <a:cubicBezTo>
                    <a:pt x="280" y="48"/>
                    <a:pt x="279" y="47"/>
                    <a:pt x="278" y="46"/>
                  </a:cubicBezTo>
                  <a:cubicBezTo>
                    <a:pt x="276" y="44"/>
                    <a:pt x="274" y="42"/>
                    <a:pt x="271" y="39"/>
                  </a:cubicBezTo>
                  <a:cubicBezTo>
                    <a:pt x="267" y="35"/>
                    <a:pt x="263" y="30"/>
                    <a:pt x="259" y="24"/>
                  </a:cubicBezTo>
                  <a:cubicBezTo>
                    <a:pt x="255" y="19"/>
                    <a:pt x="252" y="15"/>
                    <a:pt x="252" y="13"/>
                  </a:cubicBezTo>
                  <a:cubicBezTo>
                    <a:pt x="251" y="12"/>
                    <a:pt x="251" y="12"/>
                    <a:pt x="251" y="12"/>
                  </a:cubicBezTo>
                  <a:cubicBezTo>
                    <a:pt x="251" y="12"/>
                    <a:pt x="251" y="12"/>
                    <a:pt x="251" y="12"/>
                  </a:cubicBezTo>
                  <a:cubicBezTo>
                    <a:pt x="250" y="12"/>
                    <a:pt x="249" y="12"/>
                    <a:pt x="247" y="13"/>
                  </a:cubicBezTo>
                  <a:cubicBezTo>
                    <a:pt x="239" y="17"/>
                    <a:pt x="229" y="18"/>
                    <a:pt x="229" y="18"/>
                  </a:cubicBezTo>
                  <a:cubicBezTo>
                    <a:pt x="228" y="19"/>
                    <a:pt x="227" y="18"/>
                    <a:pt x="227" y="18"/>
                  </a:cubicBezTo>
                  <a:cubicBezTo>
                    <a:pt x="226" y="17"/>
                    <a:pt x="226" y="16"/>
                    <a:pt x="226" y="16"/>
                  </a:cubicBezTo>
                  <a:cubicBezTo>
                    <a:pt x="226" y="16"/>
                    <a:pt x="226" y="16"/>
                    <a:pt x="226" y="15"/>
                  </a:cubicBezTo>
                  <a:cubicBezTo>
                    <a:pt x="226" y="15"/>
                    <a:pt x="226" y="15"/>
                    <a:pt x="226" y="15"/>
                  </a:cubicBezTo>
                  <a:cubicBezTo>
                    <a:pt x="226" y="14"/>
                    <a:pt x="226" y="14"/>
                    <a:pt x="226" y="13"/>
                  </a:cubicBezTo>
                  <a:cubicBezTo>
                    <a:pt x="225" y="13"/>
                    <a:pt x="225" y="13"/>
                    <a:pt x="223" y="13"/>
                  </a:cubicBezTo>
                  <a:cubicBezTo>
                    <a:pt x="220" y="13"/>
                    <a:pt x="217" y="14"/>
                    <a:pt x="213" y="14"/>
                  </a:cubicBezTo>
                  <a:cubicBezTo>
                    <a:pt x="212" y="14"/>
                    <a:pt x="209" y="13"/>
                    <a:pt x="208" y="12"/>
                  </a:cubicBezTo>
                  <a:cubicBezTo>
                    <a:pt x="206" y="10"/>
                    <a:pt x="205" y="7"/>
                    <a:pt x="204" y="5"/>
                  </a:cubicBezTo>
                  <a:cubicBezTo>
                    <a:pt x="203" y="3"/>
                    <a:pt x="202" y="2"/>
                    <a:pt x="201" y="1"/>
                  </a:cubicBezTo>
                  <a:cubicBezTo>
                    <a:pt x="201" y="1"/>
                    <a:pt x="201" y="1"/>
                    <a:pt x="200" y="1"/>
                  </a:cubicBezTo>
                  <a:cubicBezTo>
                    <a:pt x="200" y="0"/>
                    <a:pt x="199" y="0"/>
                    <a:pt x="198" y="0"/>
                  </a:cubicBezTo>
                  <a:cubicBezTo>
                    <a:pt x="197" y="0"/>
                    <a:pt x="195" y="0"/>
                    <a:pt x="192" y="0"/>
                  </a:cubicBezTo>
                  <a:cubicBezTo>
                    <a:pt x="190" y="0"/>
                    <a:pt x="187" y="0"/>
                    <a:pt x="185" y="0"/>
                  </a:cubicBezTo>
                  <a:cubicBezTo>
                    <a:pt x="181" y="0"/>
                    <a:pt x="173" y="5"/>
                    <a:pt x="163" y="7"/>
                  </a:cubicBezTo>
                  <a:cubicBezTo>
                    <a:pt x="154" y="9"/>
                    <a:pt x="148" y="15"/>
                    <a:pt x="139" y="15"/>
                  </a:cubicBezTo>
                  <a:cubicBezTo>
                    <a:pt x="138" y="15"/>
                    <a:pt x="136" y="15"/>
                    <a:pt x="135" y="15"/>
                  </a:cubicBezTo>
                  <a:cubicBezTo>
                    <a:pt x="132" y="14"/>
                    <a:pt x="130" y="14"/>
                    <a:pt x="128" y="14"/>
                  </a:cubicBezTo>
                  <a:cubicBezTo>
                    <a:pt x="127" y="14"/>
                    <a:pt x="126" y="14"/>
                    <a:pt x="125" y="14"/>
                  </a:cubicBezTo>
                  <a:cubicBezTo>
                    <a:pt x="125" y="14"/>
                    <a:pt x="125" y="14"/>
                    <a:pt x="125" y="14"/>
                  </a:cubicBezTo>
                  <a:cubicBezTo>
                    <a:pt x="126" y="15"/>
                    <a:pt x="128" y="16"/>
                    <a:pt x="129" y="17"/>
                  </a:cubicBezTo>
                  <a:cubicBezTo>
                    <a:pt x="130" y="18"/>
                    <a:pt x="131" y="19"/>
                    <a:pt x="131" y="21"/>
                  </a:cubicBezTo>
                  <a:cubicBezTo>
                    <a:pt x="131" y="22"/>
                    <a:pt x="130" y="23"/>
                    <a:pt x="130" y="24"/>
                  </a:cubicBezTo>
                  <a:cubicBezTo>
                    <a:pt x="127" y="26"/>
                    <a:pt x="125" y="29"/>
                    <a:pt x="123" y="30"/>
                  </a:cubicBezTo>
                  <a:cubicBezTo>
                    <a:pt x="123" y="31"/>
                    <a:pt x="122" y="31"/>
                    <a:pt x="121" y="31"/>
                  </a:cubicBezTo>
                  <a:cubicBezTo>
                    <a:pt x="120" y="32"/>
                    <a:pt x="120" y="32"/>
                    <a:pt x="119" y="32"/>
                  </a:cubicBezTo>
                  <a:cubicBezTo>
                    <a:pt x="117" y="33"/>
                    <a:pt x="116" y="34"/>
                    <a:pt x="116" y="34"/>
                  </a:cubicBezTo>
                  <a:cubicBezTo>
                    <a:pt x="118" y="37"/>
                    <a:pt x="122" y="39"/>
                    <a:pt x="124" y="42"/>
                  </a:cubicBezTo>
                  <a:cubicBezTo>
                    <a:pt x="125" y="43"/>
                    <a:pt x="126" y="44"/>
                    <a:pt x="126" y="46"/>
                  </a:cubicBezTo>
                  <a:cubicBezTo>
                    <a:pt x="126" y="47"/>
                    <a:pt x="126" y="48"/>
                    <a:pt x="125" y="48"/>
                  </a:cubicBezTo>
                  <a:cubicBezTo>
                    <a:pt x="123" y="50"/>
                    <a:pt x="121" y="51"/>
                    <a:pt x="118" y="52"/>
                  </a:cubicBezTo>
                  <a:cubicBezTo>
                    <a:pt x="115" y="53"/>
                    <a:pt x="112" y="54"/>
                    <a:pt x="110" y="54"/>
                  </a:cubicBezTo>
                  <a:cubicBezTo>
                    <a:pt x="107" y="54"/>
                    <a:pt x="106" y="53"/>
                    <a:pt x="103" y="52"/>
                  </a:cubicBezTo>
                  <a:cubicBezTo>
                    <a:pt x="101" y="50"/>
                    <a:pt x="99" y="50"/>
                    <a:pt x="97" y="50"/>
                  </a:cubicBezTo>
                  <a:cubicBezTo>
                    <a:pt x="92" y="50"/>
                    <a:pt x="87" y="49"/>
                    <a:pt x="83" y="49"/>
                  </a:cubicBezTo>
                  <a:cubicBezTo>
                    <a:pt x="81" y="49"/>
                    <a:pt x="78" y="49"/>
                    <a:pt x="77" y="49"/>
                  </a:cubicBezTo>
                  <a:cubicBezTo>
                    <a:pt x="75" y="50"/>
                    <a:pt x="74" y="50"/>
                    <a:pt x="73" y="51"/>
                  </a:cubicBezTo>
                  <a:cubicBezTo>
                    <a:pt x="72" y="51"/>
                    <a:pt x="71" y="52"/>
                    <a:pt x="69" y="52"/>
                  </a:cubicBezTo>
                  <a:cubicBezTo>
                    <a:pt x="67" y="52"/>
                    <a:pt x="65" y="51"/>
                    <a:pt x="61" y="49"/>
                  </a:cubicBezTo>
                  <a:cubicBezTo>
                    <a:pt x="53" y="44"/>
                    <a:pt x="50" y="44"/>
                    <a:pt x="46" y="44"/>
                  </a:cubicBezTo>
                  <a:cubicBezTo>
                    <a:pt x="36" y="44"/>
                    <a:pt x="36" y="44"/>
                    <a:pt x="36" y="44"/>
                  </a:cubicBezTo>
                  <a:cubicBezTo>
                    <a:pt x="36" y="43"/>
                    <a:pt x="35" y="44"/>
                    <a:pt x="33" y="45"/>
                  </a:cubicBezTo>
                  <a:cubicBezTo>
                    <a:pt x="31" y="46"/>
                    <a:pt x="30" y="47"/>
                    <a:pt x="29" y="48"/>
                  </a:cubicBezTo>
                  <a:cubicBezTo>
                    <a:pt x="28" y="49"/>
                    <a:pt x="25" y="50"/>
                    <a:pt x="23" y="52"/>
                  </a:cubicBezTo>
                  <a:cubicBezTo>
                    <a:pt x="21" y="53"/>
                    <a:pt x="20" y="54"/>
                    <a:pt x="20" y="55"/>
                  </a:cubicBezTo>
                  <a:cubicBezTo>
                    <a:pt x="20" y="55"/>
                    <a:pt x="20" y="55"/>
                    <a:pt x="20" y="55"/>
                  </a:cubicBezTo>
                  <a:cubicBezTo>
                    <a:pt x="20" y="55"/>
                    <a:pt x="20" y="55"/>
                    <a:pt x="20" y="55"/>
                  </a:cubicBezTo>
                  <a:cubicBezTo>
                    <a:pt x="20" y="56"/>
                    <a:pt x="20" y="58"/>
                    <a:pt x="20" y="60"/>
                  </a:cubicBezTo>
                  <a:cubicBezTo>
                    <a:pt x="20" y="60"/>
                    <a:pt x="20" y="61"/>
                    <a:pt x="20" y="62"/>
                  </a:cubicBezTo>
                  <a:cubicBezTo>
                    <a:pt x="19" y="63"/>
                    <a:pt x="18" y="63"/>
                    <a:pt x="17" y="63"/>
                  </a:cubicBezTo>
                  <a:cubicBezTo>
                    <a:pt x="16" y="63"/>
                    <a:pt x="15" y="63"/>
                    <a:pt x="14" y="62"/>
                  </a:cubicBezTo>
                  <a:cubicBezTo>
                    <a:pt x="11" y="61"/>
                    <a:pt x="10" y="59"/>
                    <a:pt x="9" y="57"/>
                  </a:cubicBezTo>
                  <a:cubicBezTo>
                    <a:pt x="9" y="55"/>
                    <a:pt x="8" y="54"/>
                    <a:pt x="7" y="53"/>
                  </a:cubicBezTo>
                  <a:cubicBezTo>
                    <a:pt x="7" y="53"/>
                    <a:pt x="7" y="53"/>
                    <a:pt x="7" y="54"/>
                  </a:cubicBezTo>
                  <a:cubicBezTo>
                    <a:pt x="3" y="57"/>
                    <a:pt x="3" y="58"/>
                    <a:pt x="3" y="60"/>
                  </a:cubicBezTo>
                  <a:cubicBezTo>
                    <a:pt x="3" y="61"/>
                    <a:pt x="4" y="62"/>
                    <a:pt x="4" y="64"/>
                  </a:cubicBezTo>
                  <a:cubicBezTo>
                    <a:pt x="3" y="68"/>
                    <a:pt x="1" y="70"/>
                    <a:pt x="0" y="71"/>
                  </a:cubicBezTo>
                  <a:cubicBezTo>
                    <a:pt x="0" y="71"/>
                    <a:pt x="0" y="71"/>
                    <a:pt x="0" y="71"/>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5" name="Freeform 175"/>
            <p:cNvSpPr/>
            <p:nvPr/>
          </p:nvSpPr>
          <p:spPr bwMode="auto">
            <a:xfrm>
              <a:off x="5626100" y="4210051"/>
              <a:ext cx="57150" cy="80963"/>
            </a:xfrm>
            <a:custGeom>
              <a:avLst/>
              <a:gdLst>
                <a:gd name="T0" fmla="*/ 4 w 20"/>
                <a:gd name="T1" fmla="*/ 28 h 28"/>
                <a:gd name="T2" fmla="*/ 8 w 20"/>
                <a:gd name="T3" fmla="*/ 28 h 28"/>
                <a:gd name="T4" fmla="*/ 13 w 20"/>
                <a:gd name="T5" fmla="*/ 26 h 28"/>
                <a:gd name="T6" fmla="*/ 15 w 20"/>
                <a:gd name="T7" fmla="*/ 24 h 28"/>
                <a:gd name="T8" fmla="*/ 15 w 20"/>
                <a:gd name="T9" fmla="*/ 23 h 28"/>
                <a:gd name="T10" fmla="*/ 17 w 20"/>
                <a:gd name="T11" fmla="*/ 20 h 28"/>
                <a:gd name="T12" fmla="*/ 20 w 20"/>
                <a:gd name="T13" fmla="*/ 11 h 28"/>
                <a:gd name="T14" fmla="*/ 17 w 20"/>
                <a:gd name="T15" fmla="*/ 9 h 28"/>
                <a:gd name="T16" fmla="*/ 4 w 20"/>
                <a:gd name="T17" fmla="*/ 0 h 28"/>
                <a:gd name="T18" fmla="*/ 2 w 20"/>
                <a:gd name="T19" fmla="*/ 5 h 28"/>
                <a:gd name="T20" fmla="*/ 1 w 20"/>
                <a:gd name="T21" fmla="*/ 7 h 28"/>
                <a:gd name="T22" fmla="*/ 0 w 20"/>
                <a:gd name="T23" fmla="*/ 10 h 28"/>
                <a:gd name="T24" fmla="*/ 0 w 20"/>
                <a:gd name="T25" fmla="*/ 15 h 28"/>
                <a:gd name="T26" fmla="*/ 1 w 20"/>
                <a:gd name="T27" fmla="*/ 18 h 28"/>
                <a:gd name="T28" fmla="*/ 1 w 20"/>
                <a:gd name="T29" fmla="*/ 18 h 28"/>
                <a:gd name="T30" fmla="*/ 2 w 20"/>
                <a:gd name="T31" fmla="*/ 20 h 28"/>
                <a:gd name="T32" fmla="*/ 3 w 20"/>
                <a:gd name="T33" fmla="*/ 25 h 28"/>
                <a:gd name="T34" fmla="*/ 2 w 20"/>
                <a:gd name="T35" fmla="*/ 28 h 28"/>
                <a:gd name="T36" fmla="*/ 4 w 20"/>
                <a:gd name="T3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8">
                  <a:moveTo>
                    <a:pt x="4" y="28"/>
                  </a:moveTo>
                  <a:cubicBezTo>
                    <a:pt x="5" y="28"/>
                    <a:pt x="7" y="28"/>
                    <a:pt x="8" y="28"/>
                  </a:cubicBezTo>
                  <a:cubicBezTo>
                    <a:pt x="10" y="28"/>
                    <a:pt x="11" y="28"/>
                    <a:pt x="13" y="26"/>
                  </a:cubicBezTo>
                  <a:cubicBezTo>
                    <a:pt x="14" y="25"/>
                    <a:pt x="15" y="24"/>
                    <a:pt x="15" y="24"/>
                  </a:cubicBezTo>
                  <a:cubicBezTo>
                    <a:pt x="15" y="23"/>
                    <a:pt x="15" y="23"/>
                    <a:pt x="15" y="23"/>
                  </a:cubicBezTo>
                  <a:cubicBezTo>
                    <a:pt x="15" y="23"/>
                    <a:pt x="15" y="22"/>
                    <a:pt x="17" y="20"/>
                  </a:cubicBezTo>
                  <a:cubicBezTo>
                    <a:pt x="18" y="17"/>
                    <a:pt x="20" y="13"/>
                    <a:pt x="20" y="11"/>
                  </a:cubicBezTo>
                  <a:cubicBezTo>
                    <a:pt x="19" y="10"/>
                    <a:pt x="18" y="10"/>
                    <a:pt x="17" y="9"/>
                  </a:cubicBezTo>
                  <a:cubicBezTo>
                    <a:pt x="6" y="1"/>
                    <a:pt x="14" y="1"/>
                    <a:pt x="4" y="0"/>
                  </a:cubicBezTo>
                  <a:cubicBezTo>
                    <a:pt x="4" y="3"/>
                    <a:pt x="3" y="4"/>
                    <a:pt x="2" y="5"/>
                  </a:cubicBezTo>
                  <a:cubicBezTo>
                    <a:pt x="2" y="6"/>
                    <a:pt x="2" y="5"/>
                    <a:pt x="1" y="7"/>
                  </a:cubicBezTo>
                  <a:cubicBezTo>
                    <a:pt x="0" y="9"/>
                    <a:pt x="0" y="10"/>
                    <a:pt x="0" y="10"/>
                  </a:cubicBezTo>
                  <a:cubicBezTo>
                    <a:pt x="0" y="10"/>
                    <a:pt x="0" y="11"/>
                    <a:pt x="0" y="15"/>
                  </a:cubicBezTo>
                  <a:cubicBezTo>
                    <a:pt x="0" y="17"/>
                    <a:pt x="1" y="18"/>
                    <a:pt x="1" y="18"/>
                  </a:cubicBezTo>
                  <a:cubicBezTo>
                    <a:pt x="1" y="18"/>
                    <a:pt x="1" y="18"/>
                    <a:pt x="1" y="18"/>
                  </a:cubicBezTo>
                  <a:cubicBezTo>
                    <a:pt x="1" y="19"/>
                    <a:pt x="2" y="19"/>
                    <a:pt x="2" y="20"/>
                  </a:cubicBezTo>
                  <a:cubicBezTo>
                    <a:pt x="2" y="22"/>
                    <a:pt x="3" y="23"/>
                    <a:pt x="3" y="25"/>
                  </a:cubicBezTo>
                  <a:cubicBezTo>
                    <a:pt x="3" y="26"/>
                    <a:pt x="3" y="27"/>
                    <a:pt x="2" y="28"/>
                  </a:cubicBezTo>
                  <a:cubicBezTo>
                    <a:pt x="2" y="28"/>
                    <a:pt x="3" y="28"/>
                    <a:pt x="4" y="28"/>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6" name="Freeform 176"/>
            <p:cNvSpPr/>
            <p:nvPr/>
          </p:nvSpPr>
          <p:spPr bwMode="auto">
            <a:xfrm>
              <a:off x="7227888" y="4503738"/>
              <a:ext cx="298450" cy="288925"/>
            </a:xfrm>
            <a:custGeom>
              <a:avLst/>
              <a:gdLst>
                <a:gd name="T0" fmla="*/ 14 w 104"/>
                <a:gd name="T1" fmla="*/ 90 h 100"/>
                <a:gd name="T2" fmla="*/ 17 w 104"/>
                <a:gd name="T3" fmla="*/ 95 h 100"/>
                <a:gd name="T4" fmla="*/ 20 w 104"/>
                <a:gd name="T5" fmla="*/ 95 h 100"/>
                <a:gd name="T6" fmla="*/ 47 w 104"/>
                <a:gd name="T7" fmla="*/ 94 h 100"/>
                <a:gd name="T8" fmla="*/ 60 w 104"/>
                <a:gd name="T9" fmla="*/ 94 h 100"/>
                <a:gd name="T10" fmla="*/ 70 w 104"/>
                <a:gd name="T11" fmla="*/ 97 h 100"/>
                <a:gd name="T12" fmla="*/ 78 w 104"/>
                <a:gd name="T13" fmla="*/ 98 h 100"/>
                <a:gd name="T14" fmla="*/ 85 w 104"/>
                <a:gd name="T15" fmla="*/ 98 h 100"/>
                <a:gd name="T16" fmla="*/ 96 w 104"/>
                <a:gd name="T17" fmla="*/ 100 h 100"/>
                <a:gd name="T18" fmla="*/ 95 w 104"/>
                <a:gd name="T19" fmla="*/ 99 h 100"/>
                <a:gd name="T20" fmla="*/ 90 w 104"/>
                <a:gd name="T21" fmla="*/ 90 h 100"/>
                <a:gd name="T22" fmla="*/ 85 w 104"/>
                <a:gd name="T23" fmla="*/ 73 h 100"/>
                <a:gd name="T24" fmla="*/ 84 w 104"/>
                <a:gd name="T25" fmla="*/ 60 h 100"/>
                <a:gd name="T26" fmla="*/ 94 w 104"/>
                <a:gd name="T27" fmla="*/ 56 h 100"/>
                <a:gd name="T28" fmla="*/ 97 w 104"/>
                <a:gd name="T29" fmla="*/ 53 h 100"/>
                <a:gd name="T30" fmla="*/ 104 w 104"/>
                <a:gd name="T31" fmla="*/ 46 h 100"/>
                <a:gd name="T32" fmla="*/ 104 w 104"/>
                <a:gd name="T33" fmla="*/ 44 h 100"/>
                <a:gd name="T34" fmla="*/ 89 w 104"/>
                <a:gd name="T35" fmla="*/ 44 h 100"/>
                <a:gd name="T36" fmla="*/ 83 w 104"/>
                <a:gd name="T37" fmla="*/ 40 h 100"/>
                <a:gd name="T38" fmla="*/ 86 w 104"/>
                <a:gd name="T39" fmla="*/ 35 h 100"/>
                <a:gd name="T40" fmla="*/ 87 w 104"/>
                <a:gd name="T41" fmla="*/ 30 h 100"/>
                <a:gd name="T42" fmla="*/ 79 w 104"/>
                <a:gd name="T43" fmla="*/ 9 h 100"/>
                <a:gd name="T44" fmla="*/ 75 w 104"/>
                <a:gd name="T45" fmla="*/ 9 h 100"/>
                <a:gd name="T46" fmla="*/ 70 w 104"/>
                <a:gd name="T47" fmla="*/ 8 h 100"/>
                <a:gd name="T48" fmla="*/ 61 w 104"/>
                <a:gd name="T49" fmla="*/ 15 h 100"/>
                <a:gd name="T50" fmla="*/ 48 w 104"/>
                <a:gd name="T51" fmla="*/ 13 h 100"/>
                <a:gd name="T52" fmla="*/ 41 w 104"/>
                <a:gd name="T53" fmla="*/ 4 h 100"/>
                <a:gd name="T54" fmla="*/ 22 w 104"/>
                <a:gd name="T55" fmla="*/ 1 h 100"/>
                <a:gd name="T56" fmla="*/ 8 w 104"/>
                <a:gd name="T57" fmla="*/ 1 h 100"/>
                <a:gd name="T58" fmla="*/ 13 w 104"/>
                <a:gd name="T59" fmla="*/ 19 h 100"/>
                <a:gd name="T60" fmla="*/ 19 w 104"/>
                <a:gd name="T61" fmla="*/ 40 h 100"/>
                <a:gd name="T62" fmla="*/ 7 w 104"/>
                <a:gd name="T63" fmla="*/ 64 h 100"/>
                <a:gd name="T64" fmla="*/ 1 w 104"/>
                <a:gd name="T65" fmla="*/ 92 h 100"/>
                <a:gd name="T66" fmla="*/ 11 w 104"/>
                <a:gd name="T6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1" y="89"/>
                  </a:moveTo>
                  <a:cubicBezTo>
                    <a:pt x="12" y="89"/>
                    <a:pt x="14" y="90"/>
                    <a:pt x="14" y="90"/>
                  </a:cubicBezTo>
                  <a:cubicBezTo>
                    <a:pt x="15" y="91"/>
                    <a:pt x="15" y="92"/>
                    <a:pt x="16" y="92"/>
                  </a:cubicBezTo>
                  <a:cubicBezTo>
                    <a:pt x="16" y="94"/>
                    <a:pt x="17" y="95"/>
                    <a:pt x="17" y="95"/>
                  </a:cubicBezTo>
                  <a:cubicBezTo>
                    <a:pt x="17" y="95"/>
                    <a:pt x="18" y="95"/>
                    <a:pt x="19" y="95"/>
                  </a:cubicBezTo>
                  <a:cubicBezTo>
                    <a:pt x="19" y="95"/>
                    <a:pt x="20" y="95"/>
                    <a:pt x="20" y="95"/>
                  </a:cubicBezTo>
                  <a:cubicBezTo>
                    <a:pt x="26" y="94"/>
                    <a:pt x="31" y="93"/>
                    <a:pt x="37" y="93"/>
                  </a:cubicBezTo>
                  <a:cubicBezTo>
                    <a:pt x="40" y="93"/>
                    <a:pt x="43" y="94"/>
                    <a:pt x="47" y="94"/>
                  </a:cubicBezTo>
                  <a:cubicBezTo>
                    <a:pt x="49" y="94"/>
                    <a:pt x="52" y="95"/>
                    <a:pt x="54" y="95"/>
                  </a:cubicBezTo>
                  <a:cubicBezTo>
                    <a:pt x="56" y="95"/>
                    <a:pt x="58" y="94"/>
                    <a:pt x="60" y="94"/>
                  </a:cubicBezTo>
                  <a:cubicBezTo>
                    <a:pt x="62" y="94"/>
                    <a:pt x="64" y="94"/>
                    <a:pt x="66" y="96"/>
                  </a:cubicBezTo>
                  <a:cubicBezTo>
                    <a:pt x="66" y="96"/>
                    <a:pt x="68" y="97"/>
                    <a:pt x="70" y="97"/>
                  </a:cubicBezTo>
                  <a:cubicBezTo>
                    <a:pt x="72" y="98"/>
                    <a:pt x="74" y="98"/>
                    <a:pt x="75" y="98"/>
                  </a:cubicBezTo>
                  <a:cubicBezTo>
                    <a:pt x="76" y="98"/>
                    <a:pt x="77" y="98"/>
                    <a:pt x="78" y="98"/>
                  </a:cubicBezTo>
                  <a:cubicBezTo>
                    <a:pt x="79" y="98"/>
                    <a:pt x="80" y="98"/>
                    <a:pt x="80" y="98"/>
                  </a:cubicBezTo>
                  <a:cubicBezTo>
                    <a:pt x="82" y="98"/>
                    <a:pt x="83" y="98"/>
                    <a:pt x="85" y="98"/>
                  </a:cubicBezTo>
                  <a:cubicBezTo>
                    <a:pt x="87" y="98"/>
                    <a:pt x="89" y="98"/>
                    <a:pt x="89" y="98"/>
                  </a:cubicBezTo>
                  <a:cubicBezTo>
                    <a:pt x="91" y="98"/>
                    <a:pt x="94" y="99"/>
                    <a:pt x="96" y="100"/>
                  </a:cubicBezTo>
                  <a:cubicBezTo>
                    <a:pt x="96" y="100"/>
                    <a:pt x="96" y="100"/>
                    <a:pt x="96" y="100"/>
                  </a:cubicBezTo>
                  <a:cubicBezTo>
                    <a:pt x="96" y="100"/>
                    <a:pt x="95" y="99"/>
                    <a:pt x="95" y="99"/>
                  </a:cubicBezTo>
                  <a:cubicBezTo>
                    <a:pt x="94" y="97"/>
                    <a:pt x="94" y="96"/>
                    <a:pt x="94" y="95"/>
                  </a:cubicBezTo>
                  <a:cubicBezTo>
                    <a:pt x="93" y="94"/>
                    <a:pt x="91" y="92"/>
                    <a:pt x="90" y="90"/>
                  </a:cubicBezTo>
                  <a:cubicBezTo>
                    <a:pt x="89" y="88"/>
                    <a:pt x="88" y="85"/>
                    <a:pt x="88" y="82"/>
                  </a:cubicBezTo>
                  <a:cubicBezTo>
                    <a:pt x="88" y="81"/>
                    <a:pt x="87" y="77"/>
                    <a:pt x="85" y="73"/>
                  </a:cubicBezTo>
                  <a:cubicBezTo>
                    <a:pt x="84" y="69"/>
                    <a:pt x="82" y="66"/>
                    <a:pt x="82" y="63"/>
                  </a:cubicBezTo>
                  <a:cubicBezTo>
                    <a:pt x="82" y="61"/>
                    <a:pt x="84" y="60"/>
                    <a:pt x="84" y="60"/>
                  </a:cubicBezTo>
                  <a:cubicBezTo>
                    <a:pt x="85" y="59"/>
                    <a:pt x="86" y="58"/>
                    <a:pt x="87" y="58"/>
                  </a:cubicBezTo>
                  <a:cubicBezTo>
                    <a:pt x="90" y="57"/>
                    <a:pt x="92" y="56"/>
                    <a:pt x="94" y="56"/>
                  </a:cubicBezTo>
                  <a:cubicBezTo>
                    <a:pt x="95" y="56"/>
                    <a:pt x="96" y="55"/>
                    <a:pt x="96" y="55"/>
                  </a:cubicBezTo>
                  <a:cubicBezTo>
                    <a:pt x="96" y="54"/>
                    <a:pt x="97" y="54"/>
                    <a:pt x="97" y="53"/>
                  </a:cubicBezTo>
                  <a:cubicBezTo>
                    <a:pt x="98" y="52"/>
                    <a:pt x="98" y="52"/>
                    <a:pt x="99" y="51"/>
                  </a:cubicBezTo>
                  <a:cubicBezTo>
                    <a:pt x="101" y="49"/>
                    <a:pt x="103" y="47"/>
                    <a:pt x="104" y="46"/>
                  </a:cubicBezTo>
                  <a:cubicBezTo>
                    <a:pt x="104" y="45"/>
                    <a:pt x="104" y="45"/>
                    <a:pt x="104" y="44"/>
                  </a:cubicBezTo>
                  <a:cubicBezTo>
                    <a:pt x="104" y="44"/>
                    <a:pt x="104" y="44"/>
                    <a:pt x="104" y="44"/>
                  </a:cubicBezTo>
                  <a:cubicBezTo>
                    <a:pt x="103" y="44"/>
                    <a:pt x="101" y="44"/>
                    <a:pt x="99" y="44"/>
                  </a:cubicBezTo>
                  <a:cubicBezTo>
                    <a:pt x="96" y="44"/>
                    <a:pt x="92" y="44"/>
                    <a:pt x="89" y="44"/>
                  </a:cubicBezTo>
                  <a:cubicBezTo>
                    <a:pt x="88" y="44"/>
                    <a:pt x="87" y="44"/>
                    <a:pt x="85" y="43"/>
                  </a:cubicBezTo>
                  <a:cubicBezTo>
                    <a:pt x="84" y="43"/>
                    <a:pt x="83" y="41"/>
                    <a:pt x="83" y="40"/>
                  </a:cubicBezTo>
                  <a:cubicBezTo>
                    <a:pt x="83" y="39"/>
                    <a:pt x="84" y="38"/>
                    <a:pt x="84" y="37"/>
                  </a:cubicBezTo>
                  <a:cubicBezTo>
                    <a:pt x="85" y="36"/>
                    <a:pt x="85" y="36"/>
                    <a:pt x="86" y="35"/>
                  </a:cubicBezTo>
                  <a:cubicBezTo>
                    <a:pt x="87" y="33"/>
                    <a:pt x="87" y="32"/>
                    <a:pt x="87" y="31"/>
                  </a:cubicBezTo>
                  <a:cubicBezTo>
                    <a:pt x="87" y="31"/>
                    <a:pt x="87" y="30"/>
                    <a:pt x="87" y="30"/>
                  </a:cubicBezTo>
                  <a:cubicBezTo>
                    <a:pt x="85" y="24"/>
                    <a:pt x="84" y="19"/>
                    <a:pt x="81" y="11"/>
                  </a:cubicBezTo>
                  <a:cubicBezTo>
                    <a:pt x="80" y="10"/>
                    <a:pt x="79" y="10"/>
                    <a:pt x="79" y="9"/>
                  </a:cubicBezTo>
                  <a:cubicBezTo>
                    <a:pt x="79" y="9"/>
                    <a:pt x="79" y="9"/>
                    <a:pt x="78" y="9"/>
                  </a:cubicBezTo>
                  <a:cubicBezTo>
                    <a:pt x="77" y="9"/>
                    <a:pt x="76" y="9"/>
                    <a:pt x="75" y="9"/>
                  </a:cubicBezTo>
                  <a:cubicBezTo>
                    <a:pt x="73" y="9"/>
                    <a:pt x="72" y="9"/>
                    <a:pt x="71" y="8"/>
                  </a:cubicBezTo>
                  <a:cubicBezTo>
                    <a:pt x="71" y="8"/>
                    <a:pt x="70" y="8"/>
                    <a:pt x="70" y="8"/>
                  </a:cubicBezTo>
                  <a:cubicBezTo>
                    <a:pt x="70" y="9"/>
                    <a:pt x="69" y="9"/>
                    <a:pt x="68" y="10"/>
                  </a:cubicBezTo>
                  <a:cubicBezTo>
                    <a:pt x="67" y="12"/>
                    <a:pt x="65" y="15"/>
                    <a:pt x="61" y="15"/>
                  </a:cubicBezTo>
                  <a:cubicBezTo>
                    <a:pt x="59" y="15"/>
                    <a:pt x="57" y="16"/>
                    <a:pt x="54" y="16"/>
                  </a:cubicBezTo>
                  <a:cubicBezTo>
                    <a:pt x="52" y="16"/>
                    <a:pt x="50" y="15"/>
                    <a:pt x="48" y="13"/>
                  </a:cubicBezTo>
                  <a:cubicBezTo>
                    <a:pt x="44" y="10"/>
                    <a:pt x="42" y="5"/>
                    <a:pt x="41" y="4"/>
                  </a:cubicBezTo>
                  <a:cubicBezTo>
                    <a:pt x="41" y="4"/>
                    <a:pt x="41" y="4"/>
                    <a:pt x="41" y="4"/>
                  </a:cubicBezTo>
                  <a:cubicBezTo>
                    <a:pt x="41" y="4"/>
                    <a:pt x="41" y="4"/>
                    <a:pt x="41" y="4"/>
                  </a:cubicBezTo>
                  <a:cubicBezTo>
                    <a:pt x="37" y="4"/>
                    <a:pt x="31" y="4"/>
                    <a:pt x="22" y="1"/>
                  </a:cubicBezTo>
                  <a:cubicBezTo>
                    <a:pt x="20" y="0"/>
                    <a:pt x="18" y="0"/>
                    <a:pt x="16" y="0"/>
                  </a:cubicBezTo>
                  <a:cubicBezTo>
                    <a:pt x="13" y="0"/>
                    <a:pt x="11" y="1"/>
                    <a:pt x="8" y="1"/>
                  </a:cubicBezTo>
                  <a:cubicBezTo>
                    <a:pt x="8" y="2"/>
                    <a:pt x="9" y="2"/>
                    <a:pt x="9" y="2"/>
                  </a:cubicBezTo>
                  <a:cubicBezTo>
                    <a:pt x="14" y="8"/>
                    <a:pt x="14" y="17"/>
                    <a:pt x="13" y="19"/>
                  </a:cubicBezTo>
                  <a:cubicBezTo>
                    <a:pt x="11" y="20"/>
                    <a:pt x="13" y="22"/>
                    <a:pt x="13" y="28"/>
                  </a:cubicBezTo>
                  <a:cubicBezTo>
                    <a:pt x="14" y="34"/>
                    <a:pt x="17" y="37"/>
                    <a:pt x="19" y="40"/>
                  </a:cubicBezTo>
                  <a:cubicBezTo>
                    <a:pt x="21" y="43"/>
                    <a:pt x="17" y="51"/>
                    <a:pt x="14" y="54"/>
                  </a:cubicBezTo>
                  <a:cubicBezTo>
                    <a:pt x="11" y="58"/>
                    <a:pt x="10" y="56"/>
                    <a:pt x="7" y="64"/>
                  </a:cubicBezTo>
                  <a:cubicBezTo>
                    <a:pt x="4" y="72"/>
                    <a:pt x="2" y="79"/>
                    <a:pt x="1" y="84"/>
                  </a:cubicBezTo>
                  <a:cubicBezTo>
                    <a:pt x="0" y="86"/>
                    <a:pt x="0" y="89"/>
                    <a:pt x="1" y="92"/>
                  </a:cubicBezTo>
                  <a:cubicBezTo>
                    <a:pt x="3" y="91"/>
                    <a:pt x="5" y="90"/>
                    <a:pt x="6" y="90"/>
                  </a:cubicBezTo>
                  <a:cubicBezTo>
                    <a:pt x="8" y="89"/>
                    <a:pt x="9" y="89"/>
                    <a:pt x="11" y="8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7" name="Freeform 177"/>
            <p:cNvSpPr/>
            <p:nvPr/>
          </p:nvSpPr>
          <p:spPr bwMode="auto">
            <a:xfrm>
              <a:off x="7572375" y="4735513"/>
              <a:ext cx="168275" cy="163513"/>
            </a:xfrm>
            <a:custGeom>
              <a:avLst/>
              <a:gdLst>
                <a:gd name="T0" fmla="*/ 57 w 58"/>
                <a:gd name="T1" fmla="*/ 15 h 57"/>
                <a:gd name="T2" fmla="*/ 54 w 58"/>
                <a:gd name="T3" fmla="*/ 12 h 57"/>
                <a:gd name="T4" fmla="*/ 42 w 58"/>
                <a:gd name="T5" fmla="*/ 6 h 57"/>
                <a:gd name="T6" fmla="*/ 39 w 58"/>
                <a:gd name="T7" fmla="*/ 5 h 57"/>
                <a:gd name="T8" fmla="*/ 37 w 58"/>
                <a:gd name="T9" fmla="*/ 3 h 57"/>
                <a:gd name="T10" fmla="*/ 36 w 58"/>
                <a:gd name="T11" fmla="*/ 0 h 57"/>
                <a:gd name="T12" fmla="*/ 35 w 58"/>
                <a:gd name="T13" fmla="*/ 1 h 57"/>
                <a:gd name="T14" fmla="*/ 26 w 58"/>
                <a:gd name="T15" fmla="*/ 6 h 57"/>
                <a:gd name="T16" fmla="*/ 20 w 58"/>
                <a:gd name="T17" fmla="*/ 8 h 57"/>
                <a:gd name="T18" fmla="*/ 19 w 58"/>
                <a:gd name="T19" fmla="*/ 9 h 57"/>
                <a:gd name="T20" fmla="*/ 16 w 58"/>
                <a:gd name="T21" fmla="*/ 16 h 57"/>
                <a:gd name="T22" fmla="*/ 12 w 58"/>
                <a:gd name="T23" fmla="*/ 18 h 57"/>
                <a:gd name="T24" fmla="*/ 7 w 58"/>
                <a:gd name="T25" fmla="*/ 22 h 57"/>
                <a:gd name="T26" fmla="*/ 3 w 58"/>
                <a:gd name="T27" fmla="*/ 23 h 57"/>
                <a:gd name="T28" fmla="*/ 0 w 58"/>
                <a:gd name="T29" fmla="*/ 23 h 57"/>
                <a:gd name="T30" fmla="*/ 1 w 58"/>
                <a:gd name="T31" fmla="*/ 23 h 57"/>
                <a:gd name="T32" fmla="*/ 4 w 58"/>
                <a:gd name="T33" fmla="*/ 29 h 57"/>
                <a:gd name="T34" fmla="*/ 7 w 58"/>
                <a:gd name="T35" fmla="*/ 34 h 57"/>
                <a:gd name="T36" fmla="*/ 16 w 58"/>
                <a:gd name="T37" fmla="*/ 41 h 57"/>
                <a:gd name="T38" fmla="*/ 18 w 58"/>
                <a:gd name="T39" fmla="*/ 46 h 57"/>
                <a:gd name="T40" fmla="*/ 21 w 58"/>
                <a:gd name="T41" fmla="*/ 49 h 57"/>
                <a:gd name="T42" fmla="*/ 24 w 58"/>
                <a:gd name="T43" fmla="*/ 52 h 57"/>
                <a:gd name="T44" fmla="*/ 28 w 58"/>
                <a:gd name="T45" fmla="*/ 54 h 57"/>
                <a:gd name="T46" fmla="*/ 28 w 58"/>
                <a:gd name="T47" fmla="*/ 55 h 57"/>
                <a:gd name="T48" fmla="*/ 39 w 58"/>
                <a:gd name="T49" fmla="*/ 56 h 57"/>
                <a:gd name="T50" fmla="*/ 43 w 58"/>
                <a:gd name="T51" fmla="*/ 57 h 57"/>
                <a:gd name="T52" fmla="*/ 44 w 58"/>
                <a:gd name="T53" fmla="*/ 57 h 57"/>
                <a:gd name="T54" fmla="*/ 51 w 58"/>
                <a:gd name="T55" fmla="*/ 48 h 57"/>
                <a:gd name="T56" fmla="*/ 53 w 58"/>
                <a:gd name="T57" fmla="*/ 44 h 57"/>
                <a:gd name="T58" fmla="*/ 53 w 58"/>
                <a:gd name="T59" fmla="*/ 41 h 57"/>
                <a:gd name="T60" fmla="*/ 55 w 58"/>
                <a:gd name="T61" fmla="*/ 34 h 57"/>
                <a:gd name="T62" fmla="*/ 58 w 58"/>
                <a:gd name="T63" fmla="*/ 27 h 57"/>
                <a:gd name="T64" fmla="*/ 57 w 58"/>
                <a:gd name="T65" fmla="*/ 18 h 57"/>
                <a:gd name="T66" fmla="*/ 57 w 58"/>
                <a:gd name="T67" fmla="*/ 16 h 57"/>
                <a:gd name="T68" fmla="*/ 57 w 58"/>
                <a:gd name="T69"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57">
                  <a:moveTo>
                    <a:pt x="57" y="15"/>
                  </a:moveTo>
                  <a:cubicBezTo>
                    <a:pt x="56" y="15"/>
                    <a:pt x="56" y="14"/>
                    <a:pt x="54" y="12"/>
                  </a:cubicBezTo>
                  <a:cubicBezTo>
                    <a:pt x="50" y="9"/>
                    <a:pt x="45" y="6"/>
                    <a:pt x="42" y="6"/>
                  </a:cubicBezTo>
                  <a:cubicBezTo>
                    <a:pt x="40" y="6"/>
                    <a:pt x="39" y="5"/>
                    <a:pt x="39" y="5"/>
                  </a:cubicBezTo>
                  <a:cubicBezTo>
                    <a:pt x="38" y="4"/>
                    <a:pt x="37" y="3"/>
                    <a:pt x="37" y="3"/>
                  </a:cubicBezTo>
                  <a:cubicBezTo>
                    <a:pt x="36" y="2"/>
                    <a:pt x="36" y="1"/>
                    <a:pt x="36" y="0"/>
                  </a:cubicBezTo>
                  <a:cubicBezTo>
                    <a:pt x="35" y="0"/>
                    <a:pt x="35" y="0"/>
                    <a:pt x="35" y="1"/>
                  </a:cubicBezTo>
                  <a:cubicBezTo>
                    <a:pt x="32" y="3"/>
                    <a:pt x="29" y="5"/>
                    <a:pt x="26" y="6"/>
                  </a:cubicBezTo>
                  <a:cubicBezTo>
                    <a:pt x="23" y="7"/>
                    <a:pt x="21" y="8"/>
                    <a:pt x="20" y="8"/>
                  </a:cubicBezTo>
                  <a:cubicBezTo>
                    <a:pt x="19" y="9"/>
                    <a:pt x="19" y="9"/>
                    <a:pt x="19" y="9"/>
                  </a:cubicBezTo>
                  <a:cubicBezTo>
                    <a:pt x="19" y="12"/>
                    <a:pt x="17" y="15"/>
                    <a:pt x="16" y="16"/>
                  </a:cubicBezTo>
                  <a:cubicBezTo>
                    <a:pt x="14" y="17"/>
                    <a:pt x="13" y="17"/>
                    <a:pt x="12" y="18"/>
                  </a:cubicBezTo>
                  <a:cubicBezTo>
                    <a:pt x="10" y="20"/>
                    <a:pt x="8" y="21"/>
                    <a:pt x="7" y="22"/>
                  </a:cubicBezTo>
                  <a:cubicBezTo>
                    <a:pt x="5" y="23"/>
                    <a:pt x="4" y="23"/>
                    <a:pt x="3" y="23"/>
                  </a:cubicBezTo>
                  <a:cubicBezTo>
                    <a:pt x="0" y="23"/>
                    <a:pt x="0" y="23"/>
                    <a:pt x="0" y="23"/>
                  </a:cubicBezTo>
                  <a:cubicBezTo>
                    <a:pt x="0" y="23"/>
                    <a:pt x="0" y="23"/>
                    <a:pt x="1" y="23"/>
                  </a:cubicBezTo>
                  <a:cubicBezTo>
                    <a:pt x="2" y="25"/>
                    <a:pt x="3" y="27"/>
                    <a:pt x="4" y="29"/>
                  </a:cubicBezTo>
                  <a:cubicBezTo>
                    <a:pt x="5" y="31"/>
                    <a:pt x="6" y="33"/>
                    <a:pt x="7" y="34"/>
                  </a:cubicBezTo>
                  <a:cubicBezTo>
                    <a:pt x="10" y="37"/>
                    <a:pt x="13" y="38"/>
                    <a:pt x="16" y="41"/>
                  </a:cubicBezTo>
                  <a:cubicBezTo>
                    <a:pt x="18" y="43"/>
                    <a:pt x="18" y="45"/>
                    <a:pt x="18" y="46"/>
                  </a:cubicBezTo>
                  <a:cubicBezTo>
                    <a:pt x="19" y="47"/>
                    <a:pt x="18" y="47"/>
                    <a:pt x="21" y="49"/>
                  </a:cubicBezTo>
                  <a:cubicBezTo>
                    <a:pt x="22" y="51"/>
                    <a:pt x="23" y="51"/>
                    <a:pt x="24" y="52"/>
                  </a:cubicBezTo>
                  <a:cubicBezTo>
                    <a:pt x="25" y="53"/>
                    <a:pt x="26" y="53"/>
                    <a:pt x="28" y="54"/>
                  </a:cubicBezTo>
                  <a:cubicBezTo>
                    <a:pt x="28" y="54"/>
                    <a:pt x="28" y="55"/>
                    <a:pt x="28" y="55"/>
                  </a:cubicBezTo>
                  <a:cubicBezTo>
                    <a:pt x="31" y="55"/>
                    <a:pt x="36" y="56"/>
                    <a:pt x="39" y="56"/>
                  </a:cubicBezTo>
                  <a:cubicBezTo>
                    <a:pt x="41" y="56"/>
                    <a:pt x="42" y="57"/>
                    <a:pt x="43" y="57"/>
                  </a:cubicBezTo>
                  <a:cubicBezTo>
                    <a:pt x="44" y="57"/>
                    <a:pt x="44" y="57"/>
                    <a:pt x="44" y="57"/>
                  </a:cubicBezTo>
                  <a:cubicBezTo>
                    <a:pt x="44" y="57"/>
                    <a:pt x="45" y="54"/>
                    <a:pt x="51" y="48"/>
                  </a:cubicBezTo>
                  <a:cubicBezTo>
                    <a:pt x="53" y="47"/>
                    <a:pt x="53" y="46"/>
                    <a:pt x="53" y="44"/>
                  </a:cubicBezTo>
                  <a:cubicBezTo>
                    <a:pt x="53" y="43"/>
                    <a:pt x="53" y="42"/>
                    <a:pt x="53" y="41"/>
                  </a:cubicBezTo>
                  <a:cubicBezTo>
                    <a:pt x="53" y="39"/>
                    <a:pt x="53" y="36"/>
                    <a:pt x="55" y="34"/>
                  </a:cubicBezTo>
                  <a:cubicBezTo>
                    <a:pt x="57" y="33"/>
                    <a:pt x="58" y="30"/>
                    <a:pt x="58" y="27"/>
                  </a:cubicBezTo>
                  <a:cubicBezTo>
                    <a:pt x="58" y="24"/>
                    <a:pt x="57" y="20"/>
                    <a:pt x="57" y="18"/>
                  </a:cubicBezTo>
                  <a:cubicBezTo>
                    <a:pt x="57" y="17"/>
                    <a:pt x="57" y="16"/>
                    <a:pt x="57" y="16"/>
                  </a:cubicBezTo>
                  <a:cubicBezTo>
                    <a:pt x="57" y="15"/>
                    <a:pt x="57" y="16"/>
                    <a:pt x="57" y="15"/>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8" name="Freeform 178"/>
            <p:cNvSpPr/>
            <p:nvPr/>
          </p:nvSpPr>
          <p:spPr bwMode="auto">
            <a:xfrm>
              <a:off x="6959600" y="3778251"/>
              <a:ext cx="561975" cy="544513"/>
            </a:xfrm>
            <a:custGeom>
              <a:avLst/>
              <a:gdLst>
                <a:gd name="T0" fmla="*/ 74 w 195"/>
                <a:gd name="T1" fmla="*/ 188 h 189"/>
                <a:gd name="T2" fmla="*/ 79 w 195"/>
                <a:gd name="T3" fmla="*/ 189 h 189"/>
                <a:gd name="T4" fmla="*/ 85 w 195"/>
                <a:gd name="T5" fmla="*/ 188 h 189"/>
                <a:gd name="T6" fmla="*/ 82 w 195"/>
                <a:gd name="T7" fmla="*/ 183 h 189"/>
                <a:gd name="T8" fmla="*/ 86 w 195"/>
                <a:gd name="T9" fmla="*/ 180 h 189"/>
                <a:gd name="T10" fmla="*/ 113 w 195"/>
                <a:gd name="T11" fmla="*/ 180 h 189"/>
                <a:gd name="T12" fmla="*/ 126 w 195"/>
                <a:gd name="T13" fmla="*/ 178 h 189"/>
                <a:gd name="T14" fmla="*/ 119 w 195"/>
                <a:gd name="T15" fmla="*/ 167 h 189"/>
                <a:gd name="T16" fmla="*/ 115 w 195"/>
                <a:gd name="T17" fmla="*/ 153 h 189"/>
                <a:gd name="T18" fmla="*/ 122 w 195"/>
                <a:gd name="T19" fmla="*/ 138 h 189"/>
                <a:gd name="T20" fmla="*/ 145 w 195"/>
                <a:gd name="T21" fmla="*/ 131 h 189"/>
                <a:gd name="T22" fmla="*/ 159 w 195"/>
                <a:gd name="T23" fmla="*/ 121 h 189"/>
                <a:gd name="T24" fmla="*/ 172 w 195"/>
                <a:gd name="T25" fmla="*/ 113 h 189"/>
                <a:gd name="T26" fmla="*/ 175 w 195"/>
                <a:gd name="T27" fmla="*/ 110 h 189"/>
                <a:gd name="T28" fmla="*/ 183 w 195"/>
                <a:gd name="T29" fmla="*/ 103 h 189"/>
                <a:gd name="T30" fmla="*/ 178 w 195"/>
                <a:gd name="T31" fmla="*/ 93 h 189"/>
                <a:gd name="T32" fmla="*/ 177 w 195"/>
                <a:gd name="T33" fmla="*/ 90 h 189"/>
                <a:gd name="T34" fmla="*/ 178 w 195"/>
                <a:gd name="T35" fmla="*/ 87 h 189"/>
                <a:gd name="T36" fmla="*/ 185 w 195"/>
                <a:gd name="T37" fmla="*/ 73 h 189"/>
                <a:gd name="T38" fmla="*/ 185 w 195"/>
                <a:gd name="T39" fmla="*/ 68 h 189"/>
                <a:gd name="T40" fmla="*/ 189 w 195"/>
                <a:gd name="T41" fmla="*/ 64 h 189"/>
                <a:gd name="T42" fmla="*/ 193 w 195"/>
                <a:gd name="T43" fmla="*/ 64 h 189"/>
                <a:gd name="T44" fmla="*/ 183 w 195"/>
                <a:gd name="T45" fmla="*/ 27 h 189"/>
                <a:gd name="T46" fmla="*/ 141 w 195"/>
                <a:gd name="T47" fmla="*/ 5 h 189"/>
                <a:gd name="T48" fmla="*/ 127 w 195"/>
                <a:gd name="T49" fmla="*/ 1 h 189"/>
                <a:gd name="T50" fmla="*/ 114 w 195"/>
                <a:gd name="T51" fmla="*/ 7 h 189"/>
                <a:gd name="T52" fmla="*/ 107 w 195"/>
                <a:gd name="T53" fmla="*/ 3 h 189"/>
                <a:gd name="T54" fmla="*/ 96 w 195"/>
                <a:gd name="T55" fmla="*/ 0 h 189"/>
                <a:gd name="T56" fmla="*/ 94 w 195"/>
                <a:gd name="T57" fmla="*/ 2 h 189"/>
                <a:gd name="T58" fmla="*/ 86 w 195"/>
                <a:gd name="T59" fmla="*/ 6 h 189"/>
                <a:gd name="T60" fmla="*/ 85 w 195"/>
                <a:gd name="T61" fmla="*/ 6 h 189"/>
                <a:gd name="T62" fmla="*/ 69 w 195"/>
                <a:gd name="T63" fmla="*/ 17 h 189"/>
                <a:gd name="T64" fmla="*/ 31 w 195"/>
                <a:gd name="T65" fmla="*/ 40 h 189"/>
                <a:gd name="T66" fmla="*/ 32 w 195"/>
                <a:gd name="T67" fmla="*/ 51 h 189"/>
                <a:gd name="T68" fmla="*/ 30 w 195"/>
                <a:gd name="T69" fmla="*/ 68 h 189"/>
                <a:gd name="T70" fmla="*/ 13 w 195"/>
                <a:gd name="T71" fmla="*/ 73 h 189"/>
                <a:gd name="T72" fmla="*/ 7 w 195"/>
                <a:gd name="T73" fmla="*/ 72 h 189"/>
                <a:gd name="T74" fmla="*/ 0 w 195"/>
                <a:gd name="T75" fmla="*/ 76 h 189"/>
                <a:gd name="T76" fmla="*/ 2 w 195"/>
                <a:gd name="T77" fmla="*/ 79 h 189"/>
                <a:gd name="T78" fmla="*/ 6 w 195"/>
                <a:gd name="T79" fmla="*/ 88 h 189"/>
                <a:gd name="T80" fmla="*/ 12 w 195"/>
                <a:gd name="T81" fmla="*/ 91 h 189"/>
                <a:gd name="T82" fmla="*/ 15 w 195"/>
                <a:gd name="T83" fmla="*/ 94 h 189"/>
                <a:gd name="T84" fmla="*/ 14 w 195"/>
                <a:gd name="T85" fmla="*/ 98 h 189"/>
                <a:gd name="T86" fmla="*/ 8 w 195"/>
                <a:gd name="T87" fmla="*/ 108 h 189"/>
                <a:gd name="T88" fmla="*/ 3 w 195"/>
                <a:gd name="T89" fmla="*/ 110 h 189"/>
                <a:gd name="T90" fmla="*/ 9 w 195"/>
                <a:gd name="T91" fmla="*/ 118 h 189"/>
                <a:gd name="T92" fmla="*/ 10 w 195"/>
                <a:gd name="T93" fmla="*/ 125 h 189"/>
                <a:gd name="T94" fmla="*/ 10 w 195"/>
                <a:gd name="T95" fmla="*/ 146 h 189"/>
                <a:gd name="T96" fmla="*/ 35 w 195"/>
                <a:gd name="T97" fmla="*/ 149 h 189"/>
                <a:gd name="T98" fmla="*/ 46 w 195"/>
                <a:gd name="T99" fmla="*/ 162 h 189"/>
                <a:gd name="T100" fmla="*/ 74 w 195"/>
                <a:gd name="T101" fmla="*/ 1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 h="189">
                  <a:moveTo>
                    <a:pt x="76" y="177"/>
                  </a:moveTo>
                  <a:cubicBezTo>
                    <a:pt x="77" y="184"/>
                    <a:pt x="76" y="186"/>
                    <a:pt x="74" y="188"/>
                  </a:cubicBezTo>
                  <a:cubicBezTo>
                    <a:pt x="74" y="189"/>
                    <a:pt x="73" y="189"/>
                    <a:pt x="73" y="189"/>
                  </a:cubicBezTo>
                  <a:cubicBezTo>
                    <a:pt x="79" y="189"/>
                    <a:pt x="79" y="189"/>
                    <a:pt x="79" y="189"/>
                  </a:cubicBezTo>
                  <a:cubicBezTo>
                    <a:pt x="80" y="189"/>
                    <a:pt x="82" y="189"/>
                    <a:pt x="84" y="188"/>
                  </a:cubicBezTo>
                  <a:cubicBezTo>
                    <a:pt x="84" y="188"/>
                    <a:pt x="84" y="188"/>
                    <a:pt x="85" y="188"/>
                  </a:cubicBezTo>
                  <a:cubicBezTo>
                    <a:pt x="84" y="187"/>
                    <a:pt x="83" y="187"/>
                    <a:pt x="83" y="186"/>
                  </a:cubicBezTo>
                  <a:cubicBezTo>
                    <a:pt x="82" y="185"/>
                    <a:pt x="82" y="184"/>
                    <a:pt x="82" y="183"/>
                  </a:cubicBezTo>
                  <a:cubicBezTo>
                    <a:pt x="82" y="182"/>
                    <a:pt x="82" y="181"/>
                    <a:pt x="83" y="180"/>
                  </a:cubicBezTo>
                  <a:cubicBezTo>
                    <a:pt x="84" y="180"/>
                    <a:pt x="85" y="180"/>
                    <a:pt x="86" y="180"/>
                  </a:cubicBezTo>
                  <a:cubicBezTo>
                    <a:pt x="90" y="180"/>
                    <a:pt x="95" y="178"/>
                    <a:pt x="99" y="178"/>
                  </a:cubicBezTo>
                  <a:cubicBezTo>
                    <a:pt x="104" y="178"/>
                    <a:pt x="107" y="180"/>
                    <a:pt x="113" y="180"/>
                  </a:cubicBezTo>
                  <a:cubicBezTo>
                    <a:pt x="118" y="180"/>
                    <a:pt x="122" y="180"/>
                    <a:pt x="127" y="181"/>
                  </a:cubicBezTo>
                  <a:cubicBezTo>
                    <a:pt x="126" y="180"/>
                    <a:pt x="126" y="180"/>
                    <a:pt x="126" y="178"/>
                  </a:cubicBezTo>
                  <a:cubicBezTo>
                    <a:pt x="126" y="178"/>
                    <a:pt x="125" y="176"/>
                    <a:pt x="124" y="174"/>
                  </a:cubicBezTo>
                  <a:cubicBezTo>
                    <a:pt x="123" y="171"/>
                    <a:pt x="121" y="169"/>
                    <a:pt x="119" y="167"/>
                  </a:cubicBezTo>
                  <a:cubicBezTo>
                    <a:pt x="116" y="164"/>
                    <a:pt x="115" y="160"/>
                    <a:pt x="115" y="157"/>
                  </a:cubicBezTo>
                  <a:cubicBezTo>
                    <a:pt x="115" y="155"/>
                    <a:pt x="115" y="153"/>
                    <a:pt x="115" y="153"/>
                  </a:cubicBezTo>
                  <a:cubicBezTo>
                    <a:pt x="115" y="151"/>
                    <a:pt x="116" y="149"/>
                    <a:pt x="117" y="146"/>
                  </a:cubicBezTo>
                  <a:cubicBezTo>
                    <a:pt x="118" y="143"/>
                    <a:pt x="120" y="140"/>
                    <a:pt x="122" y="138"/>
                  </a:cubicBezTo>
                  <a:cubicBezTo>
                    <a:pt x="126" y="134"/>
                    <a:pt x="130" y="133"/>
                    <a:pt x="133" y="133"/>
                  </a:cubicBezTo>
                  <a:cubicBezTo>
                    <a:pt x="136" y="134"/>
                    <a:pt x="143" y="133"/>
                    <a:pt x="145" y="131"/>
                  </a:cubicBezTo>
                  <a:cubicBezTo>
                    <a:pt x="146" y="129"/>
                    <a:pt x="147" y="127"/>
                    <a:pt x="149" y="125"/>
                  </a:cubicBezTo>
                  <a:cubicBezTo>
                    <a:pt x="151" y="123"/>
                    <a:pt x="154" y="121"/>
                    <a:pt x="159" y="121"/>
                  </a:cubicBezTo>
                  <a:cubicBezTo>
                    <a:pt x="163" y="121"/>
                    <a:pt x="164" y="121"/>
                    <a:pt x="165" y="120"/>
                  </a:cubicBezTo>
                  <a:cubicBezTo>
                    <a:pt x="166" y="118"/>
                    <a:pt x="168" y="116"/>
                    <a:pt x="172" y="113"/>
                  </a:cubicBezTo>
                  <a:cubicBezTo>
                    <a:pt x="173" y="112"/>
                    <a:pt x="174" y="112"/>
                    <a:pt x="175" y="111"/>
                  </a:cubicBezTo>
                  <a:cubicBezTo>
                    <a:pt x="175" y="111"/>
                    <a:pt x="175" y="110"/>
                    <a:pt x="175" y="110"/>
                  </a:cubicBezTo>
                  <a:cubicBezTo>
                    <a:pt x="175" y="110"/>
                    <a:pt x="176" y="107"/>
                    <a:pt x="178" y="105"/>
                  </a:cubicBezTo>
                  <a:cubicBezTo>
                    <a:pt x="179" y="103"/>
                    <a:pt x="181" y="103"/>
                    <a:pt x="183" y="103"/>
                  </a:cubicBezTo>
                  <a:cubicBezTo>
                    <a:pt x="183" y="102"/>
                    <a:pt x="182" y="102"/>
                    <a:pt x="182" y="102"/>
                  </a:cubicBezTo>
                  <a:cubicBezTo>
                    <a:pt x="179" y="98"/>
                    <a:pt x="179" y="94"/>
                    <a:pt x="178" y="93"/>
                  </a:cubicBezTo>
                  <a:cubicBezTo>
                    <a:pt x="178" y="92"/>
                    <a:pt x="178" y="92"/>
                    <a:pt x="178" y="92"/>
                  </a:cubicBezTo>
                  <a:cubicBezTo>
                    <a:pt x="178" y="92"/>
                    <a:pt x="177" y="91"/>
                    <a:pt x="177" y="90"/>
                  </a:cubicBezTo>
                  <a:cubicBezTo>
                    <a:pt x="177" y="89"/>
                    <a:pt x="178" y="88"/>
                    <a:pt x="178" y="88"/>
                  </a:cubicBezTo>
                  <a:cubicBezTo>
                    <a:pt x="178" y="88"/>
                    <a:pt x="178" y="88"/>
                    <a:pt x="178" y="87"/>
                  </a:cubicBezTo>
                  <a:cubicBezTo>
                    <a:pt x="179" y="87"/>
                    <a:pt x="179" y="87"/>
                    <a:pt x="179" y="86"/>
                  </a:cubicBezTo>
                  <a:cubicBezTo>
                    <a:pt x="179" y="82"/>
                    <a:pt x="182" y="76"/>
                    <a:pt x="185" y="73"/>
                  </a:cubicBezTo>
                  <a:cubicBezTo>
                    <a:pt x="186" y="72"/>
                    <a:pt x="186" y="72"/>
                    <a:pt x="186" y="71"/>
                  </a:cubicBezTo>
                  <a:cubicBezTo>
                    <a:pt x="186" y="71"/>
                    <a:pt x="185" y="70"/>
                    <a:pt x="185" y="68"/>
                  </a:cubicBezTo>
                  <a:cubicBezTo>
                    <a:pt x="185" y="67"/>
                    <a:pt x="185" y="66"/>
                    <a:pt x="186" y="65"/>
                  </a:cubicBezTo>
                  <a:cubicBezTo>
                    <a:pt x="187" y="64"/>
                    <a:pt x="188" y="64"/>
                    <a:pt x="189" y="64"/>
                  </a:cubicBezTo>
                  <a:cubicBezTo>
                    <a:pt x="190" y="64"/>
                    <a:pt x="191" y="64"/>
                    <a:pt x="192" y="64"/>
                  </a:cubicBezTo>
                  <a:cubicBezTo>
                    <a:pt x="192" y="64"/>
                    <a:pt x="193" y="64"/>
                    <a:pt x="193" y="64"/>
                  </a:cubicBezTo>
                  <a:cubicBezTo>
                    <a:pt x="195" y="34"/>
                    <a:pt x="195" y="34"/>
                    <a:pt x="195" y="34"/>
                  </a:cubicBezTo>
                  <a:cubicBezTo>
                    <a:pt x="192" y="33"/>
                    <a:pt x="187" y="31"/>
                    <a:pt x="183" y="27"/>
                  </a:cubicBezTo>
                  <a:cubicBezTo>
                    <a:pt x="181" y="25"/>
                    <a:pt x="174" y="21"/>
                    <a:pt x="166" y="17"/>
                  </a:cubicBezTo>
                  <a:cubicBezTo>
                    <a:pt x="158" y="13"/>
                    <a:pt x="149" y="9"/>
                    <a:pt x="141" y="5"/>
                  </a:cubicBezTo>
                  <a:cubicBezTo>
                    <a:pt x="134" y="2"/>
                    <a:pt x="130" y="1"/>
                    <a:pt x="129" y="1"/>
                  </a:cubicBezTo>
                  <a:cubicBezTo>
                    <a:pt x="129" y="1"/>
                    <a:pt x="128" y="1"/>
                    <a:pt x="127" y="1"/>
                  </a:cubicBezTo>
                  <a:cubicBezTo>
                    <a:pt x="126" y="2"/>
                    <a:pt x="125" y="3"/>
                    <a:pt x="123" y="4"/>
                  </a:cubicBezTo>
                  <a:cubicBezTo>
                    <a:pt x="119" y="5"/>
                    <a:pt x="117" y="7"/>
                    <a:pt x="114" y="7"/>
                  </a:cubicBezTo>
                  <a:cubicBezTo>
                    <a:pt x="113" y="7"/>
                    <a:pt x="111" y="7"/>
                    <a:pt x="110" y="6"/>
                  </a:cubicBezTo>
                  <a:cubicBezTo>
                    <a:pt x="109" y="5"/>
                    <a:pt x="108" y="4"/>
                    <a:pt x="107" y="3"/>
                  </a:cubicBezTo>
                  <a:cubicBezTo>
                    <a:pt x="105" y="1"/>
                    <a:pt x="101" y="0"/>
                    <a:pt x="99" y="0"/>
                  </a:cubicBezTo>
                  <a:cubicBezTo>
                    <a:pt x="98" y="0"/>
                    <a:pt x="97" y="0"/>
                    <a:pt x="96" y="0"/>
                  </a:cubicBezTo>
                  <a:cubicBezTo>
                    <a:pt x="96" y="0"/>
                    <a:pt x="96" y="0"/>
                    <a:pt x="96" y="0"/>
                  </a:cubicBezTo>
                  <a:cubicBezTo>
                    <a:pt x="96" y="1"/>
                    <a:pt x="95" y="2"/>
                    <a:pt x="94" y="2"/>
                  </a:cubicBezTo>
                  <a:cubicBezTo>
                    <a:pt x="92" y="4"/>
                    <a:pt x="90" y="6"/>
                    <a:pt x="86" y="6"/>
                  </a:cubicBezTo>
                  <a:cubicBezTo>
                    <a:pt x="86" y="6"/>
                    <a:pt x="86" y="6"/>
                    <a:pt x="86" y="6"/>
                  </a:cubicBezTo>
                  <a:cubicBezTo>
                    <a:pt x="86" y="6"/>
                    <a:pt x="86" y="6"/>
                    <a:pt x="86" y="6"/>
                  </a:cubicBezTo>
                  <a:cubicBezTo>
                    <a:pt x="86" y="6"/>
                    <a:pt x="85" y="6"/>
                    <a:pt x="85" y="6"/>
                  </a:cubicBezTo>
                  <a:cubicBezTo>
                    <a:pt x="84" y="7"/>
                    <a:pt x="82" y="8"/>
                    <a:pt x="81" y="9"/>
                  </a:cubicBezTo>
                  <a:cubicBezTo>
                    <a:pt x="77" y="11"/>
                    <a:pt x="73" y="14"/>
                    <a:pt x="69" y="17"/>
                  </a:cubicBezTo>
                  <a:cubicBezTo>
                    <a:pt x="61" y="23"/>
                    <a:pt x="52" y="29"/>
                    <a:pt x="49" y="32"/>
                  </a:cubicBezTo>
                  <a:cubicBezTo>
                    <a:pt x="45" y="37"/>
                    <a:pt x="37" y="39"/>
                    <a:pt x="31" y="40"/>
                  </a:cubicBezTo>
                  <a:cubicBezTo>
                    <a:pt x="31" y="41"/>
                    <a:pt x="31" y="41"/>
                    <a:pt x="31" y="42"/>
                  </a:cubicBezTo>
                  <a:cubicBezTo>
                    <a:pt x="31" y="44"/>
                    <a:pt x="31" y="47"/>
                    <a:pt x="32" y="51"/>
                  </a:cubicBezTo>
                  <a:cubicBezTo>
                    <a:pt x="32" y="53"/>
                    <a:pt x="32" y="55"/>
                    <a:pt x="32" y="56"/>
                  </a:cubicBezTo>
                  <a:cubicBezTo>
                    <a:pt x="32" y="62"/>
                    <a:pt x="31" y="65"/>
                    <a:pt x="30" y="68"/>
                  </a:cubicBezTo>
                  <a:cubicBezTo>
                    <a:pt x="28" y="70"/>
                    <a:pt x="26" y="71"/>
                    <a:pt x="24" y="71"/>
                  </a:cubicBezTo>
                  <a:cubicBezTo>
                    <a:pt x="23" y="71"/>
                    <a:pt x="19" y="73"/>
                    <a:pt x="13" y="73"/>
                  </a:cubicBezTo>
                  <a:cubicBezTo>
                    <a:pt x="10" y="73"/>
                    <a:pt x="8" y="72"/>
                    <a:pt x="7" y="72"/>
                  </a:cubicBezTo>
                  <a:cubicBezTo>
                    <a:pt x="7" y="72"/>
                    <a:pt x="7" y="72"/>
                    <a:pt x="7" y="72"/>
                  </a:cubicBezTo>
                  <a:cubicBezTo>
                    <a:pt x="5" y="74"/>
                    <a:pt x="3" y="74"/>
                    <a:pt x="2" y="75"/>
                  </a:cubicBezTo>
                  <a:cubicBezTo>
                    <a:pt x="1" y="75"/>
                    <a:pt x="0" y="76"/>
                    <a:pt x="0" y="76"/>
                  </a:cubicBezTo>
                  <a:cubicBezTo>
                    <a:pt x="0" y="76"/>
                    <a:pt x="0" y="76"/>
                    <a:pt x="0" y="76"/>
                  </a:cubicBezTo>
                  <a:cubicBezTo>
                    <a:pt x="0" y="77"/>
                    <a:pt x="1" y="79"/>
                    <a:pt x="2" y="79"/>
                  </a:cubicBezTo>
                  <a:cubicBezTo>
                    <a:pt x="4" y="82"/>
                    <a:pt x="5" y="85"/>
                    <a:pt x="5" y="88"/>
                  </a:cubicBezTo>
                  <a:cubicBezTo>
                    <a:pt x="6" y="88"/>
                    <a:pt x="6" y="88"/>
                    <a:pt x="6" y="88"/>
                  </a:cubicBezTo>
                  <a:cubicBezTo>
                    <a:pt x="6" y="88"/>
                    <a:pt x="7" y="89"/>
                    <a:pt x="8" y="89"/>
                  </a:cubicBezTo>
                  <a:cubicBezTo>
                    <a:pt x="9" y="90"/>
                    <a:pt x="11" y="91"/>
                    <a:pt x="12" y="91"/>
                  </a:cubicBezTo>
                  <a:cubicBezTo>
                    <a:pt x="12" y="91"/>
                    <a:pt x="13" y="91"/>
                    <a:pt x="14" y="92"/>
                  </a:cubicBezTo>
                  <a:cubicBezTo>
                    <a:pt x="14" y="92"/>
                    <a:pt x="15" y="93"/>
                    <a:pt x="15" y="94"/>
                  </a:cubicBezTo>
                  <a:cubicBezTo>
                    <a:pt x="15" y="95"/>
                    <a:pt x="14" y="95"/>
                    <a:pt x="14" y="96"/>
                  </a:cubicBezTo>
                  <a:cubicBezTo>
                    <a:pt x="14" y="97"/>
                    <a:pt x="14" y="97"/>
                    <a:pt x="14" y="98"/>
                  </a:cubicBezTo>
                  <a:cubicBezTo>
                    <a:pt x="14" y="100"/>
                    <a:pt x="14" y="102"/>
                    <a:pt x="13" y="104"/>
                  </a:cubicBezTo>
                  <a:cubicBezTo>
                    <a:pt x="12" y="106"/>
                    <a:pt x="10" y="108"/>
                    <a:pt x="8" y="108"/>
                  </a:cubicBezTo>
                  <a:cubicBezTo>
                    <a:pt x="6" y="108"/>
                    <a:pt x="5" y="108"/>
                    <a:pt x="4" y="108"/>
                  </a:cubicBezTo>
                  <a:cubicBezTo>
                    <a:pt x="4" y="109"/>
                    <a:pt x="3" y="109"/>
                    <a:pt x="3" y="110"/>
                  </a:cubicBezTo>
                  <a:cubicBezTo>
                    <a:pt x="3" y="111"/>
                    <a:pt x="4" y="113"/>
                    <a:pt x="5" y="114"/>
                  </a:cubicBezTo>
                  <a:cubicBezTo>
                    <a:pt x="6" y="116"/>
                    <a:pt x="8" y="117"/>
                    <a:pt x="9" y="118"/>
                  </a:cubicBezTo>
                  <a:cubicBezTo>
                    <a:pt x="10" y="119"/>
                    <a:pt x="10" y="120"/>
                    <a:pt x="10" y="121"/>
                  </a:cubicBezTo>
                  <a:cubicBezTo>
                    <a:pt x="10" y="123"/>
                    <a:pt x="10" y="124"/>
                    <a:pt x="10" y="125"/>
                  </a:cubicBezTo>
                  <a:cubicBezTo>
                    <a:pt x="10" y="127"/>
                    <a:pt x="10" y="129"/>
                    <a:pt x="10" y="130"/>
                  </a:cubicBezTo>
                  <a:cubicBezTo>
                    <a:pt x="10" y="146"/>
                    <a:pt x="10" y="146"/>
                    <a:pt x="10" y="146"/>
                  </a:cubicBezTo>
                  <a:cubicBezTo>
                    <a:pt x="13" y="147"/>
                    <a:pt x="16" y="147"/>
                    <a:pt x="20" y="147"/>
                  </a:cubicBezTo>
                  <a:cubicBezTo>
                    <a:pt x="32" y="147"/>
                    <a:pt x="28" y="145"/>
                    <a:pt x="35" y="149"/>
                  </a:cubicBezTo>
                  <a:cubicBezTo>
                    <a:pt x="42" y="154"/>
                    <a:pt x="40" y="154"/>
                    <a:pt x="40" y="155"/>
                  </a:cubicBezTo>
                  <a:cubicBezTo>
                    <a:pt x="40" y="156"/>
                    <a:pt x="45" y="162"/>
                    <a:pt x="46" y="162"/>
                  </a:cubicBezTo>
                  <a:cubicBezTo>
                    <a:pt x="47" y="162"/>
                    <a:pt x="57" y="162"/>
                    <a:pt x="62" y="162"/>
                  </a:cubicBezTo>
                  <a:cubicBezTo>
                    <a:pt x="68" y="161"/>
                    <a:pt x="70" y="165"/>
                    <a:pt x="74" y="165"/>
                  </a:cubicBezTo>
                  <a:cubicBezTo>
                    <a:pt x="78" y="166"/>
                    <a:pt x="76" y="169"/>
                    <a:pt x="76" y="177"/>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sp>
          <p:nvSpPr>
            <p:cNvPr id="169" name="Freeform 179"/>
            <p:cNvSpPr/>
            <p:nvPr/>
          </p:nvSpPr>
          <p:spPr bwMode="auto">
            <a:xfrm>
              <a:off x="7151688" y="4233863"/>
              <a:ext cx="766763" cy="438150"/>
            </a:xfrm>
            <a:custGeom>
              <a:avLst/>
              <a:gdLst>
                <a:gd name="T0" fmla="*/ 67 w 266"/>
                <a:gd name="T1" fmla="*/ 93 h 152"/>
                <a:gd name="T2" fmla="*/ 77 w 266"/>
                <a:gd name="T3" fmla="*/ 104 h 152"/>
                <a:gd name="T4" fmla="*/ 89 w 266"/>
                <a:gd name="T5" fmla="*/ 102 h 152"/>
                <a:gd name="T6" fmla="*/ 100 w 266"/>
                <a:gd name="T7" fmla="*/ 98 h 152"/>
                <a:gd name="T8" fmla="*/ 108 w 266"/>
                <a:gd name="T9" fmla="*/ 99 h 152"/>
                <a:gd name="T10" fmla="*/ 118 w 266"/>
                <a:gd name="T11" fmla="*/ 125 h 152"/>
                <a:gd name="T12" fmla="*/ 115 w 266"/>
                <a:gd name="T13" fmla="*/ 133 h 152"/>
                <a:gd name="T14" fmla="*/ 137 w 266"/>
                <a:gd name="T15" fmla="*/ 133 h 152"/>
                <a:gd name="T16" fmla="*/ 143 w 266"/>
                <a:gd name="T17" fmla="*/ 139 h 152"/>
                <a:gd name="T18" fmla="*/ 153 w 266"/>
                <a:gd name="T19" fmla="*/ 140 h 152"/>
                <a:gd name="T20" fmla="*/ 165 w 266"/>
                <a:gd name="T21" fmla="*/ 144 h 152"/>
                <a:gd name="T22" fmla="*/ 174 w 266"/>
                <a:gd name="T23" fmla="*/ 152 h 152"/>
                <a:gd name="T24" fmla="*/ 175 w 266"/>
                <a:gd name="T25" fmla="*/ 149 h 152"/>
                <a:gd name="T26" fmla="*/ 166 w 266"/>
                <a:gd name="T27" fmla="*/ 133 h 152"/>
                <a:gd name="T28" fmla="*/ 169 w 266"/>
                <a:gd name="T29" fmla="*/ 112 h 152"/>
                <a:gd name="T30" fmla="*/ 187 w 266"/>
                <a:gd name="T31" fmla="*/ 113 h 152"/>
                <a:gd name="T32" fmla="*/ 189 w 266"/>
                <a:gd name="T33" fmla="*/ 114 h 152"/>
                <a:gd name="T34" fmla="*/ 213 w 266"/>
                <a:gd name="T35" fmla="*/ 120 h 152"/>
                <a:gd name="T36" fmla="*/ 225 w 266"/>
                <a:gd name="T37" fmla="*/ 136 h 152"/>
                <a:gd name="T38" fmla="*/ 264 w 266"/>
                <a:gd name="T39" fmla="*/ 131 h 152"/>
                <a:gd name="T40" fmla="*/ 261 w 266"/>
                <a:gd name="T41" fmla="*/ 121 h 152"/>
                <a:gd name="T42" fmla="*/ 258 w 266"/>
                <a:gd name="T43" fmla="*/ 101 h 152"/>
                <a:gd name="T44" fmla="*/ 253 w 266"/>
                <a:gd name="T45" fmla="*/ 80 h 152"/>
                <a:gd name="T46" fmla="*/ 213 w 266"/>
                <a:gd name="T47" fmla="*/ 50 h 152"/>
                <a:gd name="T48" fmla="*/ 210 w 266"/>
                <a:gd name="T49" fmla="*/ 48 h 152"/>
                <a:gd name="T50" fmla="*/ 211 w 266"/>
                <a:gd name="T51" fmla="*/ 46 h 152"/>
                <a:gd name="T52" fmla="*/ 216 w 266"/>
                <a:gd name="T53" fmla="*/ 28 h 152"/>
                <a:gd name="T54" fmla="*/ 207 w 266"/>
                <a:gd name="T55" fmla="*/ 11 h 152"/>
                <a:gd name="T56" fmla="*/ 182 w 266"/>
                <a:gd name="T57" fmla="*/ 13 h 152"/>
                <a:gd name="T58" fmla="*/ 166 w 266"/>
                <a:gd name="T59" fmla="*/ 7 h 152"/>
                <a:gd name="T60" fmla="*/ 158 w 266"/>
                <a:gd name="T61" fmla="*/ 3 h 152"/>
                <a:gd name="T62" fmla="*/ 138 w 266"/>
                <a:gd name="T63" fmla="*/ 0 h 152"/>
                <a:gd name="T64" fmla="*/ 122 w 266"/>
                <a:gd name="T65" fmla="*/ 2 h 152"/>
                <a:gd name="T66" fmla="*/ 120 w 266"/>
                <a:gd name="T67" fmla="*/ 6 h 152"/>
                <a:gd name="T68" fmla="*/ 113 w 266"/>
                <a:gd name="T69" fmla="*/ 10 h 152"/>
                <a:gd name="T70" fmla="*/ 94 w 266"/>
                <a:gd name="T71" fmla="*/ 2 h 152"/>
                <a:gd name="T72" fmla="*/ 86 w 266"/>
                <a:gd name="T73" fmla="*/ 6 h 152"/>
                <a:gd name="T74" fmla="*/ 84 w 266"/>
                <a:gd name="T75" fmla="*/ 13 h 152"/>
                <a:gd name="T76" fmla="*/ 74 w 266"/>
                <a:gd name="T77" fmla="*/ 14 h 152"/>
                <a:gd name="T78" fmla="*/ 65 w 266"/>
                <a:gd name="T79" fmla="*/ 23 h 152"/>
                <a:gd name="T80" fmla="*/ 65 w 266"/>
                <a:gd name="T81" fmla="*/ 28 h 152"/>
                <a:gd name="T82" fmla="*/ 46 w 266"/>
                <a:gd name="T83" fmla="*/ 26 h 152"/>
                <a:gd name="T84" fmla="*/ 21 w 266"/>
                <a:gd name="T85" fmla="*/ 27 h 152"/>
                <a:gd name="T86" fmla="*/ 23 w 266"/>
                <a:gd name="T87" fmla="*/ 34 h 152"/>
                <a:gd name="T88" fmla="*/ 12 w 266"/>
                <a:gd name="T89" fmla="*/ 36 h 152"/>
                <a:gd name="T90" fmla="*/ 3 w 266"/>
                <a:gd name="T91" fmla="*/ 46 h 152"/>
                <a:gd name="T92" fmla="*/ 31 w 266"/>
                <a:gd name="T93" fmla="*/ 9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6" h="152">
                  <a:moveTo>
                    <a:pt x="42" y="89"/>
                  </a:moveTo>
                  <a:cubicBezTo>
                    <a:pt x="45" y="89"/>
                    <a:pt x="47" y="89"/>
                    <a:pt x="49" y="90"/>
                  </a:cubicBezTo>
                  <a:cubicBezTo>
                    <a:pt x="58" y="93"/>
                    <a:pt x="63" y="93"/>
                    <a:pt x="67" y="93"/>
                  </a:cubicBezTo>
                  <a:cubicBezTo>
                    <a:pt x="68" y="93"/>
                    <a:pt x="70" y="94"/>
                    <a:pt x="71" y="95"/>
                  </a:cubicBezTo>
                  <a:cubicBezTo>
                    <a:pt x="71" y="96"/>
                    <a:pt x="72" y="97"/>
                    <a:pt x="73" y="98"/>
                  </a:cubicBezTo>
                  <a:cubicBezTo>
                    <a:pt x="74" y="100"/>
                    <a:pt x="75" y="102"/>
                    <a:pt x="77" y="104"/>
                  </a:cubicBezTo>
                  <a:cubicBezTo>
                    <a:pt x="78" y="105"/>
                    <a:pt x="79" y="105"/>
                    <a:pt x="80" y="105"/>
                  </a:cubicBezTo>
                  <a:cubicBezTo>
                    <a:pt x="81" y="106"/>
                    <a:pt x="83" y="104"/>
                    <a:pt x="87" y="104"/>
                  </a:cubicBezTo>
                  <a:cubicBezTo>
                    <a:pt x="87" y="104"/>
                    <a:pt x="88" y="104"/>
                    <a:pt x="89" y="102"/>
                  </a:cubicBezTo>
                  <a:cubicBezTo>
                    <a:pt x="90" y="101"/>
                    <a:pt x="92" y="100"/>
                    <a:pt x="93" y="99"/>
                  </a:cubicBezTo>
                  <a:cubicBezTo>
                    <a:pt x="94" y="98"/>
                    <a:pt x="95" y="97"/>
                    <a:pt x="97" y="97"/>
                  </a:cubicBezTo>
                  <a:cubicBezTo>
                    <a:pt x="98" y="97"/>
                    <a:pt x="99" y="97"/>
                    <a:pt x="100" y="98"/>
                  </a:cubicBezTo>
                  <a:cubicBezTo>
                    <a:pt x="100" y="98"/>
                    <a:pt x="100" y="98"/>
                    <a:pt x="101" y="98"/>
                  </a:cubicBezTo>
                  <a:cubicBezTo>
                    <a:pt x="101" y="99"/>
                    <a:pt x="102" y="98"/>
                    <a:pt x="104" y="98"/>
                  </a:cubicBezTo>
                  <a:cubicBezTo>
                    <a:pt x="105" y="98"/>
                    <a:pt x="107" y="98"/>
                    <a:pt x="108" y="99"/>
                  </a:cubicBezTo>
                  <a:cubicBezTo>
                    <a:pt x="109" y="100"/>
                    <a:pt x="110" y="101"/>
                    <a:pt x="111" y="103"/>
                  </a:cubicBezTo>
                  <a:cubicBezTo>
                    <a:pt x="115" y="111"/>
                    <a:pt x="116" y="117"/>
                    <a:pt x="118" y="122"/>
                  </a:cubicBezTo>
                  <a:cubicBezTo>
                    <a:pt x="118" y="123"/>
                    <a:pt x="118" y="124"/>
                    <a:pt x="118" y="125"/>
                  </a:cubicBezTo>
                  <a:cubicBezTo>
                    <a:pt x="118" y="127"/>
                    <a:pt x="117" y="129"/>
                    <a:pt x="116" y="131"/>
                  </a:cubicBezTo>
                  <a:cubicBezTo>
                    <a:pt x="116" y="132"/>
                    <a:pt x="115" y="132"/>
                    <a:pt x="115" y="133"/>
                  </a:cubicBezTo>
                  <a:cubicBezTo>
                    <a:pt x="115" y="133"/>
                    <a:pt x="115" y="133"/>
                    <a:pt x="115" y="133"/>
                  </a:cubicBezTo>
                  <a:cubicBezTo>
                    <a:pt x="118" y="133"/>
                    <a:pt x="122" y="133"/>
                    <a:pt x="125" y="133"/>
                  </a:cubicBezTo>
                  <a:cubicBezTo>
                    <a:pt x="128" y="133"/>
                    <a:pt x="131" y="133"/>
                    <a:pt x="134" y="135"/>
                  </a:cubicBezTo>
                  <a:cubicBezTo>
                    <a:pt x="134" y="134"/>
                    <a:pt x="135" y="133"/>
                    <a:pt x="137" y="133"/>
                  </a:cubicBezTo>
                  <a:cubicBezTo>
                    <a:pt x="138" y="133"/>
                    <a:pt x="140" y="134"/>
                    <a:pt x="141" y="135"/>
                  </a:cubicBezTo>
                  <a:cubicBezTo>
                    <a:pt x="142" y="136"/>
                    <a:pt x="142" y="137"/>
                    <a:pt x="142" y="138"/>
                  </a:cubicBezTo>
                  <a:cubicBezTo>
                    <a:pt x="143" y="138"/>
                    <a:pt x="143" y="138"/>
                    <a:pt x="143" y="139"/>
                  </a:cubicBezTo>
                  <a:cubicBezTo>
                    <a:pt x="148" y="139"/>
                    <a:pt x="149" y="139"/>
                    <a:pt x="151" y="139"/>
                  </a:cubicBezTo>
                  <a:cubicBezTo>
                    <a:pt x="151" y="139"/>
                    <a:pt x="152" y="140"/>
                    <a:pt x="153" y="140"/>
                  </a:cubicBezTo>
                  <a:cubicBezTo>
                    <a:pt x="153" y="140"/>
                    <a:pt x="153" y="140"/>
                    <a:pt x="153" y="140"/>
                  </a:cubicBezTo>
                  <a:cubicBezTo>
                    <a:pt x="153" y="140"/>
                    <a:pt x="154" y="140"/>
                    <a:pt x="155" y="140"/>
                  </a:cubicBezTo>
                  <a:cubicBezTo>
                    <a:pt x="157" y="140"/>
                    <a:pt x="158" y="141"/>
                    <a:pt x="160" y="142"/>
                  </a:cubicBezTo>
                  <a:cubicBezTo>
                    <a:pt x="161" y="142"/>
                    <a:pt x="163" y="143"/>
                    <a:pt x="165" y="144"/>
                  </a:cubicBezTo>
                  <a:cubicBezTo>
                    <a:pt x="168" y="146"/>
                    <a:pt x="171" y="148"/>
                    <a:pt x="172" y="149"/>
                  </a:cubicBezTo>
                  <a:cubicBezTo>
                    <a:pt x="173" y="150"/>
                    <a:pt x="173" y="151"/>
                    <a:pt x="174" y="152"/>
                  </a:cubicBezTo>
                  <a:cubicBezTo>
                    <a:pt x="174" y="152"/>
                    <a:pt x="174" y="152"/>
                    <a:pt x="174" y="152"/>
                  </a:cubicBezTo>
                  <a:cubicBezTo>
                    <a:pt x="174" y="152"/>
                    <a:pt x="174" y="152"/>
                    <a:pt x="174" y="152"/>
                  </a:cubicBezTo>
                  <a:cubicBezTo>
                    <a:pt x="174" y="152"/>
                    <a:pt x="175" y="151"/>
                    <a:pt x="175" y="151"/>
                  </a:cubicBezTo>
                  <a:cubicBezTo>
                    <a:pt x="175" y="150"/>
                    <a:pt x="175" y="150"/>
                    <a:pt x="175" y="149"/>
                  </a:cubicBezTo>
                  <a:cubicBezTo>
                    <a:pt x="175" y="149"/>
                    <a:pt x="174" y="149"/>
                    <a:pt x="174" y="149"/>
                  </a:cubicBezTo>
                  <a:cubicBezTo>
                    <a:pt x="172" y="149"/>
                    <a:pt x="170" y="148"/>
                    <a:pt x="168" y="145"/>
                  </a:cubicBezTo>
                  <a:cubicBezTo>
                    <a:pt x="166" y="142"/>
                    <a:pt x="166" y="138"/>
                    <a:pt x="166" y="133"/>
                  </a:cubicBezTo>
                  <a:cubicBezTo>
                    <a:pt x="166" y="129"/>
                    <a:pt x="166" y="125"/>
                    <a:pt x="166" y="122"/>
                  </a:cubicBezTo>
                  <a:cubicBezTo>
                    <a:pt x="167" y="119"/>
                    <a:pt x="167" y="116"/>
                    <a:pt x="167" y="116"/>
                  </a:cubicBezTo>
                  <a:cubicBezTo>
                    <a:pt x="167" y="114"/>
                    <a:pt x="168" y="113"/>
                    <a:pt x="169" y="112"/>
                  </a:cubicBezTo>
                  <a:cubicBezTo>
                    <a:pt x="170" y="112"/>
                    <a:pt x="171" y="111"/>
                    <a:pt x="172" y="111"/>
                  </a:cubicBezTo>
                  <a:cubicBezTo>
                    <a:pt x="174" y="110"/>
                    <a:pt x="177" y="109"/>
                    <a:pt x="179" y="109"/>
                  </a:cubicBezTo>
                  <a:cubicBezTo>
                    <a:pt x="183" y="109"/>
                    <a:pt x="186" y="112"/>
                    <a:pt x="187" y="113"/>
                  </a:cubicBezTo>
                  <a:cubicBezTo>
                    <a:pt x="187" y="113"/>
                    <a:pt x="187" y="113"/>
                    <a:pt x="187" y="113"/>
                  </a:cubicBezTo>
                  <a:cubicBezTo>
                    <a:pt x="187" y="113"/>
                    <a:pt x="187" y="113"/>
                    <a:pt x="187" y="113"/>
                  </a:cubicBezTo>
                  <a:cubicBezTo>
                    <a:pt x="188" y="113"/>
                    <a:pt x="189" y="114"/>
                    <a:pt x="189" y="114"/>
                  </a:cubicBezTo>
                  <a:cubicBezTo>
                    <a:pt x="191" y="115"/>
                    <a:pt x="193" y="116"/>
                    <a:pt x="195" y="117"/>
                  </a:cubicBezTo>
                  <a:cubicBezTo>
                    <a:pt x="200" y="119"/>
                    <a:pt x="205" y="120"/>
                    <a:pt x="206" y="120"/>
                  </a:cubicBezTo>
                  <a:cubicBezTo>
                    <a:pt x="209" y="120"/>
                    <a:pt x="211" y="120"/>
                    <a:pt x="213" y="120"/>
                  </a:cubicBezTo>
                  <a:cubicBezTo>
                    <a:pt x="214" y="120"/>
                    <a:pt x="216" y="120"/>
                    <a:pt x="217" y="121"/>
                  </a:cubicBezTo>
                  <a:cubicBezTo>
                    <a:pt x="218" y="121"/>
                    <a:pt x="219" y="123"/>
                    <a:pt x="219" y="124"/>
                  </a:cubicBezTo>
                  <a:cubicBezTo>
                    <a:pt x="220" y="127"/>
                    <a:pt x="224" y="134"/>
                    <a:pt x="225" y="136"/>
                  </a:cubicBezTo>
                  <a:cubicBezTo>
                    <a:pt x="227" y="138"/>
                    <a:pt x="228" y="139"/>
                    <a:pt x="233" y="139"/>
                  </a:cubicBezTo>
                  <a:cubicBezTo>
                    <a:pt x="238" y="139"/>
                    <a:pt x="253" y="135"/>
                    <a:pt x="256" y="134"/>
                  </a:cubicBezTo>
                  <a:cubicBezTo>
                    <a:pt x="257" y="134"/>
                    <a:pt x="261" y="132"/>
                    <a:pt x="264" y="131"/>
                  </a:cubicBezTo>
                  <a:cubicBezTo>
                    <a:pt x="264" y="130"/>
                    <a:pt x="265" y="130"/>
                    <a:pt x="266" y="130"/>
                  </a:cubicBezTo>
                  <a:cubicBezTo>
                    <a:pt x="265" y="129"/>
                    <a:pt x="265" y="129"/>
                    <a:pt x="264" y="128"/>
                  </a:cubicBezTo>
                  <a:cubicBezTo>
                    <a:pt x="261" y="124"/>
                    <a:pt x="261" y="125"/>
                    <a:pt x="261" y="121"/>
                  </a:cubicBezTo>
                  <a:cubicBezTo>
                    <a:pt x="260" y="116"/>
                    <a:pt x="260" y="115"/>
                    <a:pt x="258" y="110"/>
                  </a:cubicBezTo>
                  <a:cubicBezTo>
                    <a:pt x="257" y="106"/>
                    <a:pt x="258" y="109"/>
                    <a:pt x="259" y="105"/>
                  </a:cubicBezTo>
                  <a:cubicBezTo>
                    <a:pt x="261" y="101"/>
                    <a:pt x="260" y="102"/>
                    <a:pt x="258" y="101"/>
                  </a:cubicBezTo>
                  <a:cubicBezTo>
                    <a:pt x="256" y="99"/>
                    <a:pt x="257" y="98"/>
                    <a:pt x="254" y="96"/>
                  </a:cubicBezTo>
                  <a:cubicBezTo>
                    <a:pt x="251" y="95"/>
                    <a:pt x="254" y="89"/>
                    <a:pt x="257" y="84"/>
                  </a:cubicBezTo>
                  <a:cubicBezTo>
                    <a:pt x="256" y="83"/>
                    <a:pt x="255" y="81"/>
                    <a:pt x="253" y="80"/>
                  </a:cubicBezTo>
                  <a:cubicBezTo>
                    <a:pt x="249" y="74"/>
                    <a:pt x="243" y="68"/>
                    <a:pt x="238" y="65"/>
                  </a:cubicBezTo>
                  <a:cubicBezTo>
                    <a:pt x="229" y="60"/>
                    <a:pt x="217" y="53"/>
                    <a:pt x="213" y="50"/>
                  </a:cubicBezTo>
                  <a:cubicBezTo>
                    <a:pt x="213" y="50"/>
                    <a:pt x="213" y="50"/>
                    <a:pt x="213" y="50"/>
                  </a:cubicBezTo>
                  <a:cubicBezTo>
                    <a:pt x="212" y="50"/>
                    <a:pt x="211" y="50"/>
                    <a:pt x="211" y="49"/>
                  </a:cubicBezTo>
                  <a:cubicBezTo>
                    <a:pt x="211" y="49"/>
                    <a:pt x="211" y="48"/>
                    <a:pt x="210" y="48"/>
                  </a:cubicBezTo>
                  <a:cubicBezTo>
                    <a:pt x="210" y="48"/>
                    <a:pt x="210" y="48"/>
                    <a:pt x="210" y="48"/>
                  </a:cubicBezTo>
                  <a:cubicBezTo>
                    <a:pt x="210" y="47"/>
                    <a:pt x="211" y="47"/>
                    <a:pt x="211" y="47"/>
                  </a:cubicBezTo>
                  <a:cubicBezTo>
                    <a:pt x="211" y="47"/>
                    <a:pt x="211" y="47"/>
                    <a:pt x="211" y="47"/>
                  </a:cubicBezTo>
                  <a:cubicBezTo>
                    <a:pt x="211" y="46"/>
                    <a:pt x="211" y="46"/>
                    <a:pt x="211" y="46"/>
                  </a:cubicBezTo>
                  <a:cubicBezTo>
                    <a:pt x="211" y="46"/>
                    <a:pt x="211" y="46"/>
                    <a:pt x="211" y="46"/>
                  </a:cubicBezTo>
                  <a:cubicBezTo>
                    <a:pt x="211" y="45"/>
                    <a:pt x="212" y="43"/>
                    <a:pt x="213" y="40"/>
                  </a:cubicBezTo>
                  <a:cubicBezTo>
                    <a:pt x="214" y="34"/>
                    <a:pt x="216" y="31"/>
                    <a:pt x="216" y="28"/>
                  </a:cubicBezTo>
                  <a:cubicBezTo>
                    <a:pt x="217" y="25"/>
                    <a:pt x="218" y="23"/>
                    <a:pt x="218" y="20"/>
                  </a:cubicBezTo>
                  <a:cubicBezTo>
                    <a:pt x="218" y="17"/>
                    <a:pt x="215" y="12"/>
                    <a:pt x="213" y="9"/>
                  </a:cubicBezTo>
                  <a:cubicBezTo>
                    <a:pt x="211" y="10"/>
                    <a:pt x="209" y="11"/>
                    <a:pt x="207" y="11"/>
                  </a:cubicBezTo>
                  <a:cubicBezTo>
                    <a:pt x="203" y="11"/>
                    <a:pt x="195" y="13"/>
                    <a:pt x="190" y="14"/>
                  </a:cubicBezTo>
                  <a:cubicBezTo>
                    <a:pt x="188" y="15"/>
                    <a:pt x="187" y="15"/>
                    <a:pt x="186" y="15"/>
                  </a:cubicBezTo>
                  <a:cubicBezTo>
                    <a:pt x="184" y="15"/>
                    <a:pt x="183" y="14"/>
                    <a:pt x="182" y="13"/>
                  </a:cubicBezTo>
                  <a:cubicBezTo>
                    <a:pt x="182" y="12"/>
                    <a:pt x="181" y="11"/>
                    <a:pt x="180" y="10"/>
                  </a:cubicBezTo>
                  <a:cubicBezTo>
                    <a:pt x="179" y="9"/>
                    <a:pt x="178" y="8"/>
                    <a:pt x="178" y="7"/>
                  </a:cubicBezTo>
                  <a:cubicBezTo>
                    <a:pt x="166" y="7"/>
                    <a:pt x="166" y="7"/>
                    <a:pt x="166" y="7"/>
                  </a:cubicBezTo>
                  <a:cubicBezTo>
                    <a:pt x="164" y="7"/>
                    <a:pt x="162" y="7"/>
                    <a:pt x="161" y="6"/>
                  </a:cubicBezTo>
                  <a:cubicBezTo>
                    <a:pt x="159" y="5"/>
                    <a:pt x="159" y="4"/>
                    <a:pt x="158" y="3"/>
                  </a:cubicBezTo>
                  <a:cubicBezTo>
                    <a:pt x="158" y="3"/>
                    <a:pt x="158" y="3"/>
                    <a:pt x="158" y="3"/>
                  </a:cubicBezTo>
                  <a:cubicBezTo>
                    <a:pt x="158" y="3"/>
                    <a:pt x="158" y="3"/>
                    <a:pt x="158" y="3"/>
                  </a:cubicBezTo>
                  <a:cubicBezTo>
                    <a:pt x="156" y="3"/>
                    <a:pt x="154" y="2"/>
                    <a:pt x="150" y="2"/>
                  </a:cubicBezTo>
                  <a:cubicBezTo>
                    <a:pt x="143" y="0"/>
                    <a:pt x="141" y="0"/>
                    <a:pt x="138" y="0"/>
                  </a:cubicBezTo>
                  <a:cubicBezTo>
                    <a:pt x="137" y="0"/>
                    <a:pt x="135" y="0"/>
                    <a:pt x="133" y="2"/>
                  </a:cubicBezTo>
                  <a:cubicBezTo>
                    <a:pt x="131" y="3"/>
                    <a:pt x="128" y="4"/>
                    <a:pt x="126" y="4"/>
                  </a:cubicBezTo>
                  <a:cubicBezTo>
                    <a:pt x="124" y="4"/>
                    <a:pt x="122" y="3"/>
                    <a:pt x="122" y="2"/>
                  </a:cubicBezTo>
                  <a:cubicBezTo>
                    <a:pt x="121" y="2"/>
                    <a:pt x="121" y="2"/>
                    <a:pt x="121" y="2"/>
                  </a:cubicBezTo>
                  <a:cubicBezTo>
                    <a:pt x="121" y="2"/>
                    <a:pt x="120" y="2"/>
                    <a:pt x="120" y="2"/>
                  </a:cubicBezTo>
                  <a:cubicBezTo>
                    <a:pt x="120" y="4"/>
                    <a:pt x="120" y="5"/>
                    <a:pt x="120" y="6"/>
                  </a:cubicBezTo>
                  <a:cubicBezTo>
                    <a:pt x="119" y="6"/>
                    <a:pt x="119" y="7"/>
                    <a:pt x="119" y="8"/>
                  </a:cubicBezTo>
                  <a:cubicBezTo>
                    <a:pt x="118" y="9"/>
                    <a:pt x="117" y="10"/>
                    <a:pt x="116" y="10"/>
                  </a:cubicBezTo>
                  <a:cubicBezTo>
                    <a:pt x="115" y="10"/>
                    <a:pt x="115" y="10"/>
                    <a:pt x="113" y="10"/>
                  </a:cubicBezTo>
                  <a:cubicBezTo>
                    <a:pt x="109" y="10"/>
                    <a:pt x="103" y="8"/>
                    <a:pt x="99" y="6"/>
                  </a:cubicBezTo>
                  <a:cubicBezTo>
                    <a:pt x="98" y="5"/>
                    <a:pt x="97" y="5"/>
                    <a:pt x="96" y="4"/>
                  </a:cubicBezTo>
                  <a:cubicBezTo>
                    <a:pt x="95" y="3"/>
                    <a:pt x="94" y="2"/>
                    <a:pt x="94" y="2"/>
                  </a:cubicBezTo>
                  <a:cubicBezTo>
                    <a:pt x="93" y="1"/>
                    <a:pt x="93" y="1"/>
                    <a:pt x="93" y="1"/>
                  </a:cubicBezTo>
                  <a:cubicBezTo>
                    <a:pt x="92" y="1"/>
                    <a:pt x="92" y="1"/>
                    <a:pt x="91" y="2"/>
                  </a:cubicBezTo>
                  <a:cubicBezTo>
                    <a:pt x="89" y="4"/>
                    <a:pt x="87" y="5"/>
                    <a:pt x="86" y="6"/>
                  </a:cubicBezTo>
                  <a:cubicBezTo>
                    <a:pt x="85" y="7"/>
                    <a:pt x="85" y="7"/>
                    <a:pt x="85" y="8"/>
                  </a:cubicBezTo>
                  <a:cubicBezTo>
                    <a:pt x="85" y="8"/>
                    <a:pt x="85" y="9"/>
                    <a:pt x="85" y="9"/>
                  </a:cubicBezTo>
                  <a:cubicBezTo>
                    <a:pt x="85" y="10"/>
                    <a:pt x="85" y="11"/>
                    <a:pt x="84" y="13"/>
                  </a:cubicBezTo>
                  <a:cubicBezTo>
                    <a:pt x="83" y="14"/>
                    <a:pt x="81" y="15"/>
                    <a:pt x="79" y="15"/>
                  </a:cubicBezTo>
                  <a:cubicBezTo>
                    <a:pt x="78" y="15"/>
                    <a:pt x="77" y="15"/>
                    <a:pt x="76" y="14"/>
                  </a:cubicBezTo>
                  <a:cubicBezTo>
                    <a:pt x="75" y="14"/>
                    <a:pt x="74" y="14"/>
                    <a:pt x="74" y="14"/>
                  </a:cubicBezTo>
                  <a:cubicBezTo>
                    <a:pt x="71" y="14"/>
                    <a:pt x="70" y="15"/>
                    <a:pt x="68" y="17"/>
                  </a:cubicBezTo>
                  <a:cubicBezTo>
                    <a:pt x="67" y="18"/>
                    <a:pt x="66" y="19"/>
                    <a:pt x="66" y="21"/>
                  </a:cubicBezTo>
                  <a:cubicBezTo>
                    <a:pt x="66" y="22"/>
                    <a:pt x="65" y="22"/>
                    <a:pt x="65" y="23"/>
                  </a:cubicBezTo>
                  <a:cubicBezTo>
                    <a:pt x="65" y="23"/>
                    <a:pt x="66" y="23"/>
                    <a:pt x="66" y="23"/>
                  </a:cubicBezTo>
                  <a:cubicBezTo>
                    <a:pt x="66" y="24"/>
                    <a:pt x="66" y="24"/>
                    <a:pt x="67" y="26"/>
                  </a:cubicBezTo>
                  <a:cubicBezTo>
                    <a:pt x="67" y="26"/>
                    <a:pt x="66" y="28"/>
                    <a:pt x="65" y="28"/>
                  </a:cubicBezTo>
                  <a:cubicBezTo>
                    <a:pt x="64" y="28"/>
                    <a:pt x="64" y="29"/>
                    <a:pt x="63" y="29"/>
                  </a:cubicBezTo>
                  <a:cubicBezTo>
                    <a:pt x="62" y="29"/>
                    <a:pt x="62" y="28"/>
                    <a:pt x="61" y="28"/>
                  </a:cubicBezTo>
                  <a:cubicBezTo>
                    <a:pt x="55" y="27"/>
                    <a:pt x="52" y="26"/>
                    <a:pt x="46" y="26"/>
                  </a:cubicBezTo>
                  <a:cubicBezTo>
                    <a:pt x="40" y="26"/>
                    <a:pt x="36" y="25"/>
                    <a:pt x="32" y="25"/>
                  </a:cubicBezTo>
                  <a:cubicBezTo>
                    <a:pt x="29" y="25"/>
                    <a:pt x="25" y="26"/>
                    <a:pt x="21" y="26"/>
                  </a:cubicBezTo>
                  <a:cubicBezTo>
                    <a:pt x="21" y="26"/>
                    <a:pt x="21" y="27"/>
                    <a:pt x="21" y="27"/>
                  </a:cubicBezTo>
                  <a:cubicBezTo>
                    <a:pt x="22" y="28"/>
                    <a:pt x="23" y="29"/>
                    <a:pt x="23" y="30"/>
                  </a:cubicBezTo>
                  <a:cubicBezTo>
                    <a:pt x="24" y="30"/>
                    <a:pt x="24" y="31"/>
                    <a:pt x="24" y="32"/>
                  </a:cubicBezTo>
                  <a:cubicBezTo>
                    <a:pt x="24" y="32"/>
                    <a:pt x="24" y="33"/>
                    <a:pt x="23" y="34"/>
                  </a:cubicBezTo>
                  <a:cubicBezTo>
                    <a:pt x="22" y="34"/>
                    <a:pt x="21" y="34"/>
                    <a:pt x="21" y="34"/>
                  </a:cubicBezTo>
                  <a:cubicBezTo>
                    <a:pt x="21" y="34"/>
                    <a:pt x="20" y="35"/>
                    <a:pt x="18" y="35"/>
                  </a:cubicBezTo>
                  <a:cubicBezTo>
                    <a:pt x="16" y="36"/>
                    <a:pt x="14" y="36"/>
                    <a:pt x="12" y="36"/>
                  </a:cubicBezTo>
                  <a:cubicBezTo>
                    <a:pt x="10" y="36"/>
                    <a:pt x="9" y="36"/>
                    <a:pt x="8" y="36"/>
                  </a:cubicBezTo>
                  <a:cubicBezTo>
                    <a:pt x="8" y="38"/>
                    <a:pt x="8" y="40"/>
                    <a:pt x="8" y="40"/>
                  </a:cubicBezTo>
                  <a:cubicBezTo>
                    <a:pt x="8" y="40"/>
                    <a:pt x="6" y="39"/>
                    <a:pt x="3" y="46"/>
                  </a:cubicBezTo>
                  <a:cubicBezTo>
                    <a:pt x="0" y="54"/>
                    <a:pt x="3" y="52"/>
                    <a:pt x="7" y="61"/>
                  </a:cubicBezTo>
                  <a:cubicBezTo>
                    <a:pt x="12" y="70"/>
                    <a:pt x="19" y="71"/>
                    <a:pt x="24" y="77"/>
                  </a:cubicBezTo>
                  <a:cubicBezTo>
                    <a:pt x="27" y="82"/>
                    <a:pt x="29" y="86"/>
                    <a:pt x="31" y="91"/>
                  </a:cubicBezTo>
                  <a:cubicBezTo>
                    <a:pt x="34" y="90"/>
                    <a:pt x="38" y="89"/>
                    <a:pt x="42" y="89"/>
                  </a:cubicBezTo>
                  <a:close/>
                </a:path>
              </a:pathLst>
            </a:custGeom>
            <a:solidFill>
              <a:schemeClr val="bg1">
                <a:alpha val="80000"/>
              </a:schemeClr>
            </a:solidFill>
            <a:ln>
              <a:noFill/>
            </a:ln>
          </p:spPr>
          <p:txBody>
            <a:bodyPr vert="horz" wrap="square" lIns="91440" tIns="45720" rIns="91440" bIns="45720" numCol="1" anchor="t" anchorCtr="0" compatLnSpc="1"/>
            <a:lstStyle/>
            <a:p>
              <a:endParaRPr lang="zh-CN" altLang="en-US"/>
            </a:p>
          </p:txBody>
        </p:sp>
      </p:grpSp>
      <p:sp>
        <p:nvSpPr>
          <p:cNvPr id="173" name="Freeform 14"/>
          <p:cNvSpPr>
            <a:spLocks noChangeAspect="1" noEditPoints="1"/>
          </p:cNvSpPr>
          <p:nvPr/>
        </p:nvSpPr>
        <p:spPr bwMode="auto">
          <a:xfrm>
            <a:off x="8480542" y="2590502"/>
            <a:ext cx="324000" cy="32400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174" name="Freeform 14"/>
          <p:cNvSpPr>
            <a:spLocks noChangeAspect="1" noEditPoints="1"/>
          </p:cNvSpPr>
          <p:nvPr/>
        </p:nvSpPr>
        <p:spPr bwMode="auto">
          <a:xfrm>
            <a:off x="2657410" y="2749632"/>
            <a:ext cx="324000" cy="32400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175" name="Freeform 14"/>
          <p:cNvSpPr>
            <a:spLocks noChangeAspect="1" noEditPoints="1"/>
          </p:cNvSpPr>
          <p:nvPr/>
        </p:nvSpPr>
        <p:spPr bwMode="auto">
          <a:xfrm>
            <a:off x="4567169" y="1948530"/>
            <a:ext cx="324000" cy="32400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41" name="Freeform 14"/>
          <p:cNvSpPr>
            <a:spLocks noChangeAspect="1" noEditPoints="1"/>
          </p:cNvSpPr>
          <p:nvPr/>
        </p:nvSpPr>
        <p:spPr bwMode="auto">
          <a:xfrm>
            <a:off x="4325938" y="4867741"/>
            <a:ext cx="324000" cy="32400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42" name="Freeform 14"/>
          <p:cNvSpPr>
            <a:spLocks noChangeAspect="1" noEditPoints="1"/>
          </p:cNvSpPr>
          <p:nvPr/>
        </p:nvSpPr>
        <p:spPr bwMode="auto">
          <a:xfrm>
            <a:off x="6091075" y="4209534"/>
            <a:ext cx="324000" cy="32400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64 w 192"/>
              <a:gd name="T11" fmla="*/ 152 h 192"/>
              <a:gd name="T12" fmla="*/ 122 w 192"/>
              <a:gd name="T13" fmla="*/ 137 h 192"/>
              <a:gd name="T14" fmla="*/ 121 w 192"/>
              <a:gd name="T15" fmla="*/ 133 h 192"/>
              <a:gd name="T16" fmla="*/ 124 w 192"/>
              <a:gd name="T17" fmla="*/ 122 h 192"/>
              <a:gd name="T18" fmla="*/ 128 w 192"/>
              <a:gd name="T19" fmla="*/ 107 h 192"/>
              <a:gd name="T20" fmla="*/ 134 w 192"/>
              <a:gd name="T21" fmla="*/ 92 h 192"/>
              <a:gd name="T22" fmla="*/ 134 w 192"/>
              <a:gd name="T23" fmla="*/ 79 h 192"/>
              <a:gd name="T24" fmla="*/ 134 w 192"/>
              <a:gd name="T25" fmla="*/ 78 h 192"/>
              <a:gd name="T26" fmla="*/ 135 w 192"/>
              <a:gd name="T27" fmla="*/ 60 h 192"/>
              <a:gd name="T28" fmla="*/ 128 w 192"/>
              <a:gd name="T29" fmla="*/ 37 h 192"/>
              <a:gd name="T30" fmla="*/ 101 w 192"/>
              <a:gd name="T31" fmla="*/ 24 h 192"/>
              <a:gd name="T32" fmla="*/ 93 w 192"/>
              <a:gd name="T33" fmla="*/ 24 h 192"/>
              <a:gd name="T34" fmla="*/ 66 w 192"/>
              <a:gd name="T35" fmla="*/ 37 h 192"/>
              <a:gd name="T36" fmla="*/ 59 w 192"/>
              <a:gd name="T37" fmla="*/ 60 h 192"/>
              <a:gd name="T38" fmla="*/ 61 w 192"/>
              <a:gd name="T39" fmla="*/ 78 h 192"/>
              <a:gd name="T40" fmla="*/ 60 w 192"/>
              <a:gd name="T41" fmla="*/ 79 h 192"/>
              <a:gd name="T42" fmla="*/ 60 w 192"/>
              <a:gd name="T43" fmla="*/ 92 h 192"/>
              <a:gd name="T44" fmla="*/ 67 w 192"/>
              <a:gd name="T45" fmla="*/ 107 h 192"/>
              <a:gd name="T46" fmla="*/ 71 w 192"/>
              <a:gd name="T47" fmla="*/ 122 h 192"/>
              <a:gd name="T48" fmla="*/ 73 w 192"/>
              <a:gd name="T49" fmla="*/ 133 h 192"/>
              <a:gd name="T50" fmla="*/ 71 w 192"/>
              <a:gd name="T51" fmla="*/ 138 h 192"/>
              <a:gd name="T52" fmla="*/ 29 w 192"/>
              <a:gd name="T53" fmla="*/ 153 h 192"/>
              <a:gd name="T54" fmla="*/ 8 w 192"/>
              <a:gd name="T55" fmla="*/ 96 h 192"/>
              <a:gd name="T56" fmla="*/ 96 w 192"/>
              <a:gd name="T57" fmla="*/ 8 h 192"/>
              <a:gd name="T58" fmla="*/ 184 w 192"/>
              <a:gd name="T59" fmla="*/ 96 h 192"/>
              <a:gd name="T60" fmla="*/ 164 w 192"/>
              <a:gd name="T61"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343" name="矩形 342"/>
          <p:cNvSpPr/>
          <p:nvPr/>
        </p:nvSpPr>
        <p:spPr>
          <a:xfrm>
            <a:off x="1263065" y="5720725"/>
            <a:ext cx="2263820" cy="701731"/>
          </a:xfrm>
          <a:prstGeom prst="rect">
            <a:avLst/>
          </a:prstGeom>
          <a:solidFill>
            <a:srgbClr val="D82132">
              <a:alpha val="80000"/>
            </a:srgbClr>
          </a:solidFill>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0"/>
            <a:ext cx="12192000" cy="6858000"/>
          </a:xfrm>
          <a:prstGeom prst="rect">
            <a:avLst/>
          </a:prstGeom>
        </p:spPr>
      </p:pic>
      <p:cxnSp>
        <p:nvCxnSpPr>
          <p:cNvPr id="48" name="直接连接符 47"/>
          <p:cNvCxnSpPr>
            <a:stCxn id="3" idx="2"/>
          </p:cNvCxnSpPr>
          <p:nvPr/>
        </p:nvCxnSpPr>
        <p:spPr>
          <a:xfrm>
            <a:off x="6096000" y="924063"/>
            <a:ext cx="773" cy="73032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096773" y="2456424"/>
            <a:ext cx="0" cy="10815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096773" y="4371926"/>
            <a:ext cx="0" cy="114509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993047" y="1616291"/>
            <a:ext cx="8158788" cy="840133"/>
            <a:chOff x="1993047" y="1247325"/>
            <a:chExt cx="8158788" cy="840133"/>
          </a:xfrm>
        </p:grpSpPr>
        <p:sp>
          <p:nvSpPr>
            <p:cNvPr id="16" name="Freeform 53"/>
            <p:cNvSpPr/>
            <p:nvPr/>
          </p:nvSpPr>
          <p:spPr bwMode="auto">
            <a:xfrm>
              <a:off x="6648903" y="1285421"/>
              <a:ext cx="3502932" cy="624525"/>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32" name="任意多边形 31"/>
            <p:cNvSpPr/>
            <p:nvPr/>
          </p:nvSpPr>
          <p:spPr bwMode="auto">
            <a:xfrm>
              <a:off x="5570742" y="1285421"/>
              <a:ext cx="1078160" cy="802037"/>
            </a:xfrm>
            <a:custGeom>
              <a:avLst/>
              <a:gdLst>
                <a:gd name="connsiteX0" fmla="*/ 47004 w 1078160"/>
                <a:gd name="connsiteY0" fmla="*/ 0 h 802037"/>
                <a:gd name="connsiteX1" fmla="*/ 1078160 w 1078160"/>
                <a:gd name="connsiteY1" fmla="*/ 0 h 802037"/>
                <a:gd name="connsiteX2" fmla="*/ 1078160 w 1078160"/>
                <a:gd name="connsiteY2" fmla="*/ 624525 h 802037"/>
                <a:gd name="connsiteX3" fmla="*/ 743085 w 1078160"/>
                <a:gd name="connsiteY3" fmla="*/ 624525 h 802037"/>
                <a:gd name="connsiteX4" fmla="*/ 717500 w 1078160"/>
                <a:gd name="connsiteY4" fmla="*/ 624525 h 802037"/>
                <a:gd name="connsiteX5" fmla="*/ 539391 w 1078160"/>
                <a:gd name="connsiteY5" fmla="*/ 802037 h 802037"/>
                <a:gd name="connsiteX6" fmla="*/ 361281 w 1078160"/>
                <a:gd name="connsiteY6" fmla="*/ 624525 h 802037"/>
                <a:gd name="connsiteX7" fmla="*/ 228513 w 1078160"/>
                <a:gd name="connsiteY7" fmla="*/ 624525 h 802037"/>
                <a:gd name="connsiteX8" fmla="*/ 47004 w 1078160"/>
                <a:gd name="connsiteY8" fmla="*/ 624525 h 802037"/>
                <a:gd name="connsiteX9" fmla="*/ 0 w 1078160"/>
                <a:gd name="connsiteY9" fmla="*/ 577502 h 802037"/>
                <a:gd name="connsiteX10" fmla="*/ 0 w 1078160"/>
                <a:gd name="connsiteY10" fmla="*/ 47023 h 802037"/>
                <a:gd name="connsiteX11" fmla="*/ 47004 w 1078160"/>
                <a:gd name="connsiteY11" fmla="*/ 0 h 80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60" h="802037">
                  <a:moveTo>
                    <a:pt x="47004" y="0"/>
                  </a:moveTo>
                  <a:lnTo>
                    <a:pt x="1078160" y="0"/>
                  </a:lnTo>
                  <a:cubicBezTo>
                    <a:pt x="1078160" y="0"/>
                    <a:pt x="1078160" y="0"/>
                    <a:pt x="1078160" y="624525"/>
                  </a:cubicBezTo>
                  <a:cubicBezTo>
                    <a:pt x="1078160" y="624525"/>
                    <a:pt x="1078160" y="624525"/>
                    <a:pt x="743085" y="624525"/>
                  </a:cubicBezTo>
                  <a:lnTo>
                    <a:pt x="717500" y="624525"/>
                  </a:lnTo>
                  <a:lnTo>
                    <a:pt x="539391" y="802037"/>
                  </a:lnTo>
                  <a:lnTo>
                    <a:pt x="361281" y="624525"/>
                  </a:lnTo>
                  <a:lnTo>
                    <a:pt x="228513" y="624525"/>
                  </a:lnTo>
                  <a:cubicBezTo>
                    <a:pt x="171870" y="624525"/>
                    <a:pt x="111451" y="624525"/>
                    <a:pt x="47004" y="624525"/>
                  </a:cubicBezTo>
                  <a:cubicBezTo>
                    <a:pt x="20564" y="624525"/>
                    <a:pt x="0" y="603953"/>
                    <a:pt x="0" y="577502"/>
                  </a:cubicBezTo>
                  <a:cubicBezTo>
                    <a:pt x="0" y="577502"/>
                    <a:pt x="0" y="577502"/>
                    <a:pt x="0" y="47023"/>
                  </a:cubicBezTo>
                  <a:cubicBezTo>
                    <a:pt x="0" y="22042"/>
                    <a:pt x="20564" y="0"/>
                    <a:pt x="47004" y="0"/>
                  </a:cubicBezTo>
                  <a:close/>
                </a:path>
              </a:pathLst>
            </a:custGeom>
            <a:solidFill>
              <a:srgbClr val="FFFFFF">
                <a:alpha val="80000"/>
              </a:srgbClr>
            </a:solidFill>
            <a:ln>
              <a:noFill/>
            </a:ln>
          </p:spPr>
          <p:txBody>
            <a:bodyPr vert="horz" wrap="square" lIns="91440" tIns="45720" rIns="91440" bIns="45720" numCol="1" anchor="t" anchorCtr="0" compatLnSpc="1">
              <a:noAutofit/>
            </a:bodyPr>
            <a:lstStyle/>
            <a:p>
              <a:endParaRPr lang="zh-CN" altLang="en-US"/>
            </a:p>
          </p:txBody>
        </p:sp>
        <p:sp>
          <p:nvSpPr>
            <p:cNvPr id="36" name="文本框 35"/>
            <p:cNvSpPr txBox="1"/>
            <p:nvPr/>
          </p:nvSpPr>
          <p:spPr>
            <a:xfrm>
              <a:off x="5994907" y="1297494"/>
              <a:ext cx="280846" cy="584775"/>
            </a:xfrm>
            <a:prstGeom prst="rect">
              <a:avLst/>
            </a:prstGeom>
            <a:noFill/>
          </p:spPr>
          <p:txBody>
            <a:bodyPr wrap="none" rtlCol="0">
              <a:spAutoFit/>
            </a:bodyPr>
            <a:lstStyle/>
            <a:p>
              <a:r>
                <a:rPr lang="en-US" altLang="zh-CN" sz="3200" b="1" dirty="0">
                  <a:solidFill>
                    <a:srgbClr val="D82132"/>
                  </a:solidFill>
                  <a:latin typeface="Agency FB" panose="020B0503020202020204" pitchFamily="34" charset="0"/>
                </a:rPr>
                <a:t>1</a:t>
              </a:r>
              <a:endParaRPr lang="zh-CN" altLang="en-US" sz="3200" b="1" dirty="0">
                <a:solidFill>
                  <a:srgbClr val="D82132"/>
                </a:solidFill>
                <a:latin typeface="Agency FB" panose="020B0503020202020204" pitchFamily="34" charset="0"/>
              </a:endParaRPr>
            </a:p>
          </p:txBody>
        </p:sp>
        <p:sp>
          <p:nvSpPr>
            <p:cNvPr id="59" name="矩形 58"/>
            <p:cNvSpPr/>
            <p:nvPr/>
          </p:nvSpPr>
          <p:spPr>
            <a:xfrm>
              <a:off x="6663103" y="1406418"/>
              <a:ext cx="3477848" cy="382531"/>
            </a:xfrm>
            <a:prstGeom prst="rect">
              <a:avLst/>
            </a:prstGeom>
          </p:spPr>
          <p:txBody>
            <a:bodyPr wrap="square">
              <a:spAutoFit/>
            </a:bodyPr>
            <a:lstStyle/>
            <a:p>
              <a:pPr indent="323850" algn="ctr"/>
              <a:r>
                <a:rPr lang="en-US" altLang="zh-CN" dirty="0">
                  <a:solidFill>
                    <a:schemeClr val="bg1"/>
                  </a:solidFill>
                  <a:latin typeface="Arial" panose="020B0604020202020204" pitchFamily="34" charset="0"/>
                  <a:ea typeface="DFLiHei-Lt" panose="020B0309000000000000" pitchFamily="49" charset="-120"/>
                  <a:cs typeface="Arial" panose="020B0604020202020204" pitchFamily="34" charset="0"/>
                </a:rPr>
                <a:t>ABOUT OUR COMPANY</a:t>
              </a:r>
            </a:p>
          </p:txBody>
        </p:sp>
        <p:sp>
          <p:nvSpPr>
            <p:cNvPr id="69" name="矩形 68"/>
            <p:cNvSpPr/>
            <p:nvPr/>
          </p:nvSpPr>
          <p:spPr>
            <a:xfrm>
              <a:off x="1993047" y="1247325"/>
              <a:ext cx="3427185" cy="701731"/>
            </a:xfrm>
            <a:prstGeom prst="rect">
              <a:avLst/>
            </a:prstGeom>
          </p:spPr>
          <p:txBody>
            <a:bodyPr wrap="square">
              <a:spAutoFit/>
            </a:bodyPr>
            <a:lstStyle/>
            <a:p>
              <a:pPr>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p:txBody>
        </p:sp>
      </p:grpSp>
      <p:grpSp>
        <p:nvGrpSpPr>
          <p:cNvPr id="4" name="组合 3"/>
          <p:cNvGrpSpPr/>
          <p:nvPr/>
        </p:nvGrpSpPr>
        <p:grpSpPr>
          <a:xfrm>
            <a:off x="1993047" y="5440858"/>
            <a:ext cx="8148224" cy="867473"/>
            <a:chOff x="1993047" y="4157490"/>
            <a:chExt cx="8148224" cy="867473"/>
          </a:xfrm>
        </p:grpSpPr>
        <p:sp>
          <p:nvSpPr>
            <p:cNvPr id="19" name="Freeform 56"/>
            <p:cNvSpPr/>
            <p:nvPr/>
          </p:nvSpPr>
          <p:spPr bwMode="auto">
            <a:xfrm>
              <a:off x="6638960" y="4217912"/>
              <a:ext cx="3502311" cy="623903"/>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34" name="任意多边形 33"/>
            <p:cNvSpPr/>
            <p:nvPr/>
          </p:nvSpPr>
          <p:spPr bwMode="auto">
            <a:xfrm>
              <a:off x="5562043" y="4217912"/>
              <a:ext cx="1076917" cy="807051"/>
            </a:xfrm>
            <a:custGeom>
              <a:avLst/>
              <a:gdLst>
                <a:gd name="connsiteX0" fmla="*/ 47014 w 1076917"/>
                <a:gd name="connsiteY0" fmla="*/ 0 h 807051"/>
                <a:gd name="connsiteX1" fmla="*/ 1076917 w 1076917"/>
                <a:gd name="connsiteY1" fmla="*/ 0 h 807051"/>
                <a:gd name="connsiteX2" fmla="*/ 1076917 w 1076917"/>
                <a:gd name="connsiteY2" fmla="*/ 623903 h 807051"/>
                <a:gd name="connsiteX3" fmla="*/ 742249 w 1076917"/>
                <a:gd name="connsiteY3" fmla="*/ 623903 h 807051"/>
                <a:gd name="connsiteX4" fmla="*/ 720675 w 1076917"/>
                <a:gd name="connsiteY4" fmla="*/ 623903 h 807051"/>
                <a:gd name="connsiteX5" fmla="*/ 537527 w 1076917"/>
                <a:gd name="connsiteY5" fmla="*/ 807051 h 807051"/>
                <a:gd name="connsiteX6" fmla="*/ 354379 w 1076917"/>
                <a:gd name="connsiteY6" fmla="*/ 623903 h 807051"/>
                <a:gd name="connsiteX7" fmla="*/ 228303 w 1076917"/>
                <a:gd name="connsiteY7" fmla="*/ 623903 h 807051"/>
                <a:gd name="connsiteX8" fmla="*/ 47014 w 1076917"/>
                <a:gd name="connsiteY8" fmla="*/ 623903 h 807051"/>
                <a:gd name="connsiteX9" fmla="*/ 0 w 1076917"/>
                <a:gd name="connsiteY9" fmla="*/ 576927 h 807051"/>
                <a:gd name="connsiteX10" fmla="*/ 0 w 1076917"/>
                <a:gd name="connsiteY10" fmla="*/ 46976 h 807051"/>
                <a:gd name="connsiteX11" fmla="*/ 47014 w 1076917"/>
                <a:gd name="connsiteY11" fmla="*/ 0 h 80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917" h="807051">
                  <a:moveTo>
                    <a:pt x="47014" y="0"/>
                  </a:moveTo>
                  <a:lnTo>
                    <a:pt x="1076917" y="0"/>
                  </a:lnTo>
                  <a:cubicBezTo>
                    <a:pt x="1076917" y="0"/>
                    <a:pt x="1076917" y="0"/>
                    <a:pt x="1076917" y="623903"/>
                  </a:cubicBezTo>
                  <a:cubicBezTo>
                    <a:pt x="1076917" y="623903"/>
                    <a:pt x="1076917" y="623903"/>
                    <a:pt x="742249" y="623903"/>
                  </a:cubicBezTo>
                  <a:lnTo>
                    <a:pt x="720675" y="623903"/>
                  </a:lnTo>
                  <a:lnTo>
                    <a:pt x="537527" y="807051"/>
                  </a:lnTo>
                  <a:lnTo>
                    <a:pt x="354379" y="623903"/>
                  </a:lnTo>
                  <a:lnTo>
                    <a:pt x="228303" y="623903"/>
                  </a:lnTo>
                  <a:cubicBezTo>
                    <a:pt x="171729" y="623903"/>
                    <a:pt x="111383" y="623903"/>
                    <a:pt x="47014" y="623903"/>
                  </a:cubicBezTo>
                  <a:cubicBezTo>
                    <a:pt x="20568" y="623903"/>
                    <a:pt x="0" y="603351"/>
                    <a:pt x="0" y="576927"/>
                  </a:cubicBezTo>
                  <a:cubicBezTo>
                    <a:pt x="0" y="576927"/>
                    <a:pt x="0" y="576927"/>
                    <a:pt x="0" y="46976"/>
                  </a:cubicBezTo>
                  <a:cubicBezTo>
                    <a:pt x="0" y="22020"/>
                    <a:pt x="20568" y="0"/>
                    <a:pt x="47014" y="0"/>
                  </a:cubicBezTo>
                  <a:close/>
                </a:path>
              </a:pathLst>
            </a:custGeom>
            <a:solidFill>
              <a:srgbClr val="FFFFFF">
                <a:alpha val="80000"/>
              </a:srgbClr>
            </a:solidFill>
            <a:ln>
              <a:noFill/>
            </a:ln>
          </p:spPr>
          <p:txBody>
            <a:bodyPr vert="horz" wrap="square" lIns="91440" tIns="45720" rIns="91440" bIns="45720" numCol="1" anchor="t" anchorCtr="0" compatLnSpc="1">
              <a:noAutofit/>
            </a:bodyPr>
            <a:lstStyle/>
            <a:p>
              <a:endParaRPr lang="zh-CN" altLang="en-US"/>
            </a:p>
          </p:txBody>
        </p:sp>
        <p:sp>
          <p:nvSpPr>
            <p:cNvPr id="38" name="文本框 37"/>
            <p:cNvSpPr txBox="1"/>
            <p:nvPr/>
          </p:nvSpPr>
          <p:spPr>
            <a:xfrm>
              <a:off x="5948420" y="4233652"/>
              <a:ext cx="373820" cy="584775"/>
            </a:xfrm>
            <a:prstGeom prst="rect">
              <a:avLst/>
            </a:prstGeom>
            <a:noFill/>
          </p:spPr>
          <p:txBody>
            <a:bodyPr wrap="none" rtlCol="0">
              <a:spAutoFit/>
            </a:bodyPr>
            <a:lstStyle/>
            <a:p>
              <a:r>
                <a:rPr lang="en-US" altLang="zh-CN" sz="3200" b="1" dirty="0">
                  <a:solidFill>
                    <a:srgbClr val="D82132"/>
                  </a:solidFill>
                  <a:latin typeface="Agency FB" panose="020B0503020202020204" pitchFamily="34" charset="0"/>
                </a:rPr>
                <a:t>3</a:t>
              </a:r>
              <a:endParaRPr lang="zh-CN" altLang="en-US" sz="3200" b="1" dirty="0">
                <a:solidFill>
                  <a:srgbClr val="D82132"/>
                </a:solidFill>
                <a:latin typeface="Agency FB" panose="020B0503020202020204" pitchFamily="34" charset="0"/>
              </a:endParaRPr>
            </a:p>
          </p:txBody>
        </p:sp>
        <p:sp>
          <p:nvSpPr>
            <p:cNvPr id="60" name="矩形 59"/>
            <p:cNvSpPr/>
            <p:nvPr/>
          </p:nvSpPr>
          <p:spPr>
            <a:xfrm>
              <a:off x="6663103" y="4345197"/>
              <a:ext cx="3477848" cy="369332"/>
            </a:xfrm>
            <a:prstGeom prst="rect">
              <a:avLst/>
            </a:prstGeom>
          </p:spPr>
          <p:txBody>
            <a:bodyPr wrap="square">
              <a:spAutoFit/>
            </a:bodyPr>
            <a:lstStyle/>
            <a:p>
              <a:pPr indent="323850" algn="ctr"/>
              <a:r>
                <a:rPr lang="en-US" altLang="zh-CN" dirty="0">
                  <a:solidFill>
                    <a:schemeClr val="bg1"/>
                  </a:solidFill>
                  <a:latin typeface="Arial" panose="020B0604020202020204" pitchFamily="34" charset="0"/>
                  <a:ea typeface="DFLiHei-Lt" panose="020B0309000000000000" pitchFamily="49" charset="-120"/>
                  <a:cs typeface="Arial" panose="020B0604020202020204" pitchFamily="34" charset="0"/>
                </a:rPr>
                <a:t>ABOUT OUR WORKS</a:t>
              </a:r>
            </a:p>
          </p:txBody>
        </p:sp>
        <p:sp>
          <p:nvSpPr>
            <p:cNvPr id="71" name="矩形 70"/>
            <p:cNvSpPr/>
            <p:nvPr/>
          </p:nvSpPr>
          <p:spPr>
            <a:xfrm>
              <a:off x="1993047" y="4157490"/>
              <a:ext cx="3427185" cy="701731"/>
            </a:xfrm>
            <a:prstGeom prst="rect">
              <a:avLst/>
            </a:prstGeom>
          </p:spPr>
          <p:txBody>
            <a:bodyPr wrap="square">
              <a:spAutoFit/>
            </a:bodyPr>
            <a:lstStyle/>
            <a:p>
              <a:pPr>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p:txBody>
        </p:sp>
      </p:grpSp>
      <p:grpSp>
        <p:nvGrpSpPr>
          <p:cNvPr id="5" name="组合 4"/>
          <p:cNvGrpSpPr/>
          <p:nvPr/>
        </p:nvGrpSpPr>
        <p:grpSpPr>
          <a:xfrm>
            <a:off x="2054761" y="3525356"/>
            <a:ext cx="8283674" cy="846570"/>
            <a:chOff x="2054761" y="2709951"/>
            <a:chExt cx="8283674" cy="846570"/>
          </a:xfrm>
        </p:grpSpPr>
        <p:sp>
          <p:nvSpPr>
            <p:cNvPr id="22" name="Freeform 59"/>
            <p:cNvSpPr/>
            <p:nvPr/>
          </p:nvSpPr>
          <p:spPr bwMode="auto">
            <a:xfrm>
              <a:off x="2054761" y="2748850"/>
              <a:ext cx="3502932" cy="624525"/>
            </a:xfrm>
            <a:custGeom>
              <a:avLst/>
              <a:gdLst>
                <a:gd name="T0" fmla="*/ 32 w 2385"/>
                <a:gd name="T1" fmla="*/ 0 h 425"/>
                <a:gd name="T2" fmla="*/ 2385 w 2385"/>
                <a:gd name="T3" fmla="*/ 0 h 425"/>
                <a:gd name="T4" fmla="*/ 2385 w 2385"/>
                <a:gd name="T5" fmla="*/ 425 h 425"/>
                <a:gd name="T6" fmla="*/ 32 w 2385"/>
                <a:gd name="T7" fmla="*/ 425 h 425"/>
                <a:gd name="T8" fmla="*/ 0 w 2385"/>
                <a:gd name="T9" fmla="*/ 393 h 425"/>
                <a:gd name="T10" fmla="*/ 0 w 2385"/>
                <a:gd name="T11" fmla="*/ 32 h 425"/>
                <a:gd name="T12" fmla="*/ 32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D82132">
                <a:alpha val="80000"/>
              </a:srgbClr>
            </a:solidFill>
            <a:ln>
              <a:noFill/>
            </a:ln>
          </p:spPr>
          <p:txBody>
            <a:bodyPr vert="horz" wrap="square" lIns="91440" tIns="45720" rIns="91440" bIns="45720" numCol="1" anchor="t" anchorCtr="0" compatLnSpc="1"/>
            <a:lstStyle/>
            <a:p>
              <a:endParaRPr lang="zh-CN" altLang="en-US"/>
            </a:p>
          </p:txBody>
        </p:sp>
        <p:sp>
          <p:nvSpPr>
            <p:cNvPr id="33" name="任意多边形 32"/>
            <p:cNvSpPr/>
            <p:nvPr/>
          </p:nvSpPr>
          <p:spPr bwMode="auto">
            <a:xfrm>
              <a:off x="5557693" y="2748849"/>
              <a:ext cx="1078160" cy="807672"/>
            </a:xfrm>
            <a:custGeom>
              <a:avLst/>
              <a:gdLst>
                <a:gd name="connsiteX0" fmla="*/ 0 w 1078160"/>
                <a:gd name="connsiteY0" fmla="*/ 0 h 807672"/>
                <a:gd name="connsiteX1" fmla="*/ 1031156 w 1078160"/>
                <a:gd name="connsiteY1" fmla="*/ 0 h 807672"/>
                <a:gd name="connsiteX2" fmla="*/ 1078160 w 1078160"/>
                <a:gd name="connsiteY2" fmla="*/ 47023 h 807672"/>
                <a:gd name="connsiteX3" fmla="*/ 1078160 w 1078160"/>
                <a:gd name="connsiteY3" fmla="*/ 577502 h 807672"/>
                <a:gd name="connsiteX4" fmla="*/ 1031156 w 1078160"/>
                <a:gd name="connsiteY4" fmla="*/ 624525 h 807672"/>
                <a:gd name="connsiteX5" fmla="*/ 849647 w 1078160"/>
                <a:gd name="connsiteY5" fmla="*/ 624525 h 807672"/>
                <a:gd name="connsiteX6" fmla="*/ 721924 w 1078160"/>
                <a:gd name="connsiteY6" fmla="*/ 624525 h 807672"/>
                <a:gd name="connsiteX7" fmla="*/ 539391 w 1078160"/>
                <a:gd name="connsiteY7" fmla="*/ 807672 h 807672"/>
                <a:gd name="connsiteX8" fmla="*/ 356244 w 1078160"/>
                <a:gd name="connsiteY8" fmla="*/ 624525 h 807672"/>
                <a:gd name="connsiteX9" fmla="*/ 335075 w 1078160"/>
                <a:gd name="connsiteY9" fmla="*/ 624525 h 807672"/>
                <a:gd name="connsiteX10" fmla="*/ 0 w 1078160"/>
                <a:gd name="connsiteY10" fmla="*/ 624525 h 807672"/>
                <a:gd name="connsiteX11" fmla="*/ 0 w 1078160"/>
                <a:gd name="connsiteY11" fmla="*/ 0 h 80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8160" h="807672">
                  <a:moveTo>
                    <a:pt x="0" y="0"/>
                  </a:moveTo>
                  <a:lnTo>
                    <a:pt x="1031156" y="0"/>
                  </a:lnTo>
                  <a:cubicBezTo>
                    <a:pt x="1057596" y="0"/>
                    <a:pt x="1078160" y="22042"/>
                    <a:pt x="1078160" y="47023"/>
                  </a:cubicBezTo>
                  <a:cubicBezTo>
                    <a:pt x="1078160" y="577502"/>
                    <a:pt x="1078160" y="577502"/>
                    <a:pt x="1078160" y="577502"/>
                  </a:cubicBezTo>
                  <a:cubicBezTo>
                    <a:pt x="1078160" y="602483"/>
                    <a:pt x="1057596" y="624525"/>
                    <a:pt x="1031156" y="624525"/>
                  </a:cubicBezTo>
                  <a:cubicBezTo>
                    <a:pt x="966709" y="624525"/>
                    <a:pt x="906290" y="624525"/>
                    <a:pt x="849647" y="624525"/>
                  </a:cubicBezTo>
                  <a:lnTo>
                    <a:pt x="721924" y="624525"/>
                  </a:lnTo>
                  <a:lnTo>
                    <a:pt x="539391" y="807672"/>
                  </a:lnTo>
                  <a:lnTo>
                    <a:pt x="356244" y="624525"/>
                  </a:lnTo>
                  <a:lnTo>
                    <a:pt x="335075" y="624525"/>
                  </a:lnTo>
                  <a:cubicBezTo>
                    <a:pt x="0" y="624525"/>
                    <a:pt x="0" y="624525"/>
                    <a:pt x="0" y="624525"/>
                  </a:cubicBezTo>
                  <a:cubicBezTo>
                    <a:pt x="0" y="0"/>
                    <a:pt x="0" y="0"/>
                    <a:pt x="0" y="0"/>
                  </a:cubicBezTo>
                  <a:close/>
                </a:path>
              </a:pathLst>
            </a:custGeom>
            <a:solidFill>
              <a:srgbClr val="FFFFFF">
                <a:alpha val="80000"/>
              </a:srgbClr>
            </a:solidFill>
            <a:ln>
              <a:noFill/>
            </a:ln>
          </p:spPr>
          <p:txBody>
            <a:bodyPr vert="horz" wrap="square" lIns="91440" tIns="45720" rIns="91440" bIns="45720" numCol="1" anchor="t" anchorCtr="0" compatLnSpc="1">
              <a:noAutofit/>
            </a:bodyPr>
            <a:lstStyle/>
            <a:p>
              <a:endParaRPr lang="zh-CN" altLang="en-US"/>
            </a:p>
          </p:txBody>
        </p:sp>
        <p:sp>
          <p:nvSpPr>
            <p:cNvPr id="37" name="文本框 36"/>
            <p:cNvSpPr txBox="1"/>
            <p:nvPr/>
          </p:nvSpPr>
          <p:spPr>
            <a:xfrm>
              <a:off x="5952427" y="2778680"/>
              <a:ext cx="365806" cy="584775"/>
            </a:xfrm>
            <a:prstGeom prst="rect">
              <a:avLst/>
            </a:prstGeom>
            <a:noFill/>
          </p:spPr>
          <p:txBody>
            <a:bodyPr wrap="none" rtlCol="0">
              <a:spAutoFit/>
            </a:bodyPr>
            <a:lstStyle/>
            <a:p>
              <a:r>
                <a:rPr lang="en-US" altLang="zh-CN" sz="3200" b="1" dirty="0">
                  <a:solidFill>
                    <a:srgbClr val="D82132"/>
                  </a:solidFill>
                  <a:latin typeface="Agency FB" panose="020B0503020202020204" pitchFamily="34" charset="0"/>
                </a:rPr>
                <a:t>2</a:t>
              </a:r>
              <a:endParaRPr lang="zh-CN" altLang="en-US" sz="3200" b="1" dirty="0">
                <a:solidFill>
                  <a:srgbClr val="D82132"/>
                </a:solidFill>
                <a:latin typeface="Agency FB" panose="020B0503020202020204" pitchFamily="34" charset="0"/>
              </a:endParaRPr>
            </a:p>
          </p:txBody>
        </p:sp>
        <p:sp>
          <p:nvSpPr>
            <p:cNvPr id="61" name="矩形 60"/>
            <p:cNvSpPr/>
            <p:nvPr/>
          </p:nvSpPr>
          <p:spPr>
            <a:xfrm>
              <a:off x="2084389" y="2876446"/>
              <a:ext cx="3460606" cy="369332"/>
            </a:xfrm>
            <a:prstGeom prst="rect">
              <a:avLst/>
            </a:prstGeom>
          </p:spPr>
          <p:txBody>
            <a:bodyPr wrap="square">
              <a:spAutoFit/>
            </a:bodyPr>
            <a:lstStyle/>
            <a:p>
              <a:pPr indent="323850" algn="ctr"/>
              <a:r>
                <a:rPr lang="en-US" altLang="zh-CN" dirty="0">
                  <a:solidFill>
                    <a:schemeClr val="bg1"/>
                  </a:solidFill>
                  <a:latin typeface="Arial" panose="020B0604020202020204" pitchFamily="34" charset="0"/>
                  <a:ea typeface="DFLiHei-Lt" panose="020B0309000000000000" pitchFamily="49" charset="-120"/>
                  <a:cs typeface="Arial" panose="020B0604020202020204" pitchFamily="34" charset="0"/>
                </a:rPr>
                <a:t>ABOUT OUR TEAM</a:t>
              </a:r>
            </a:p>
          </p:txBody>
        </p:sp>
        <p:sp>
          <p:nvSpPr>
            <p:cNvPr id="72" name="矩形 71"/>
            <p:cNvSpPr/>
            <p:nvPr/>
          </p:nvSpPr>
          <p:spPr>
            <a:xfrm>
              <a:off x="6911250" y="2709951"/>
              <a:ext cx="3427185" cy="701731"/>
            </a:xfrm>
            <a:prstGeom prst="rect">
              <a:avLst/>
            </a:prstGeom>
          </p:spPr>
          <p:txBody>
            <a:bodyPr wrap="square">
              <a:spAutoFit/>
            </a:bodyPr>
            <a:lstStyle/>
            <a:p>
              <a:pPr>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p:txBody>
        </p:sp>
      </p:grpSp>
      <p:sp>
        <p:nvSpPr>
          <p:cNvPr id="3" name="圆角矩形 2"/>
          <p:cNvSpPr/>
          <p:nvPr/>
        </p:nvSpPr>
        <p:spPr>
          <a:xfrm>
            <a:off x="5116286" y="271147"/>
            <a:ext cx="1959428" cy="652916"/>
          </a:xfrm>
          <a:prstGeom prst="roundRect">
            <a:avLst>
              <a:gd name="adj" fmla="val 777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D82132"/>
                </a:solidFill>
                <a:latin typeface="Agency FB" panose="020B0503020202020204" pitchFamily="34" charset="0"/>
              </a:rPr>
              <a:t>CONTENTS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20</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6095799" y="0"/>
            <a:ext cx="6096000" cy="6858000"/>
          </a:xfrm>
          <a:prstGeom prst="rect">
            <a:avLst/>
          </a:prstGeom>
        </p:spPr>
      </p:pic>
      <p:sp>
        <p:nvSpPr>
          <p:cNvPr id="5" name="矩形 4"/>
          <p:cNvSpPr/>
          <p:nvPr/>
        </p:nvSpPr>
        <p:spPr>
          <a:xfrm>
            <a:off x="1" y="1262743"/>
            <a:ext cx="6096000" cy="2325007"/>
          </a:xfrm>
          <a:prstGeom prst="rect">
            <a:avLst/>
          </a:pr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36495" y="1546162"/>
            <a:ext cx="4065985" cy="646331"/>
          </a:xfrm>
          <a:prstGeom prst="rect">
            <a:avLst/>
          </a:prstGeom>
        </p:spPr>
        <p:txBody>
          <a:bodyPr wrap="none">
            <a:spAutoFit/>
          </a:bodyPr>
          <a:lstStyle/>
          <a:p>
            <a:r>
              <a:rPr lang="en-US" altLang="zh-CN" sz="3600" dirty="0">
                <a:solidFill>
                  <a:schemeClr val="bg1"/>
                </a:solidFill>
                <a:latin typeface="Arial" panose="020B0604020202020204" pitchFamily="34" charset="0"/>
                <a:cs typeface="Arial" panose="020B0604020202020204" pitchFamily="34" charset="0"/>
              </a:rPr>
              <a:t>ULTIMATE OF US </a:t>
            </a:r>
          </a:p>
        </p:txBody>
      </p:sp>
      <p:sp>
        <p:nvSpPr>
          <p:cNvPr id="7" name="矩形 6"/>
          <p:cNvSpPr/>
          <p:nvPr/>
        </p:nvSpPr>
        <p:spPr>
          <a:xfrm>
            <a:off x="965523" y="2102835"/>
            <a:ext cx="2920992" cy="261610"/>
          </a:xfrm>
          <a:prstGeom prst="rect">
            <a:avLst/>
          </a:prstGeom>
        </p:spPr>
        <p:txBody>
          <a:bodyPr wrap="none">
            <a:spAutoFit/>
          </a:bodyPr>
          <a:lstStyle/>
          <a:p>
            <a:r>
              <a:rPr lang="en-US" altLang="zh-CN" sz="1100" dirty="0">
                <a:solidFill>
                  <a:schemeClr val="bg1"/>
                </a:solidFill>
                <a:latin typeface="Arial" panose="020B0604020202020204" pitchFamily="34" charset="0"/>
                <a:cs typeface="Arial" panose="020B0604020202020204" pitchFamily="34" charset="0"/>
              </a:rPr>
              <a:t>Some text about this part related goes here.</a:t>
            </a:r>
            <a:endParaRPr lang="zh-CN" altLang="en-US" sz="1100" dirty="0">
              <a:solidFill>
                <a:schemeClr val="bg1"/>
              </a:solidFill>
            </a:endParaRPr>
          </a:p>
        </p:txBody>
      </p:sp>
      <p:sp>
        <p:nvSpPr>
          <p:cNvPr id="8" name="矩形 7"/>
          <p:cNvSpPr/>
          <p:nvPr/>
        </p:nvSpPr>
        <p:spPr>
          <a:xfrm>
            <a:off x="965523" y="2451759"/>
            <a:ext cx="3330706" cy="430887"/>
          </a:xfrm>
          <a:prstGeom prst="rect">
            <a:avLst/>
          </a:prstGeom>
        </p:spPr>
        <p:txBody>
          <a:bodyPr wrap="square">
            <a:spAutoFit/>
          </a:bodyPr>
          <a:lstStyle/>
          <a:p>
            <a:r>
              <a:rPr lang="en-US" altLang="zh-CN" sz="1100" dirty="0">
                <a:solidFill>
                  <a:schemeClr val="bg1"/>
                </a:solidFill>
                <a:latin typeface="Arial" panose="020B0604020202020204" pitchFamily="34" charset="0"/>
                <a:cs typeface="Arial" panose="020B0604020202020204" pitchFamily="34" charset="0"/>
              </a:rPr>
              <a:t>Some text about this part related goes here. Some text about this part related goes here. </a:t>
            </a:r>
            <a:endParaRPr lang="zh-CN" altLang="en-US" sz="1100" dirty="0">
              <a:solidFill>
                <a:schemeClr val="bg1"/>
              </a:solidFill>
            </a:endParaRPr>
          </a:p>
        </p:txBody>
      </p:sp>
      <p:sp>
        <p:nvSpPr>
          <p:cNvPr id="14" name="文本框 13"/>
          <p:cNvSpPr txBox="1"/>
          <p:nvPr/>
        </p:nvSpPr>
        <p:spPr>
          <a:xfrm>
            <a:off x="1535683" y="3844262"/>
            <a:ext cx="1391728" cy="584775"/>
          </a:xfrm>
          <a:prstGeom prst="rect">
            <a:avLst/>
          </a:prstGeom>
          <a:noFill/>
        </p:spPr>
        <p:txBody>
          <a:bodyPr wrap="none" rtlCol="0">
            <a:spAutoFit/>
          </a:bodyPr>
          <a:lstStyle/>
          <a:p>
            <a:r>
              <a:rPr lang="en-US" altLang="zh-CN" sz="3200" b="1" dirty="0">
                <a:solidFill>
                  <a:srgbClr val="D82132"/>
                </a:solidFill>
                <a:latin typeface="Arial" panose="020B0604020202020204" pitchFamily="34" charset="0"/>
                <a:cs typeface="Arial" panose="020B0604020202020204" pitchFamily="34" charset="0"/>
              </a:rPr>
              <a:t>70.00</a:t>
            </a:r>
            <a:r>
              <a:rPr lang="en-US" altLang="zh-CN" sz="1600" b="1" dirty="0">
                <a:solidFill>
                  <a:srgbClr val="D82132"/>
                </a:solidFill>
                <a:latin typeface="Arial" panose="020B0604020202020204" pitchFamily="34" charset="0"/>
                <a:cs typeface="Arial" panose="020B0604020202020204" pitchFamily="34" charset="0"/>
              </a:rPr>
              <a:t>%</a:t>
            </a:r>
            <a:endParaRPr lang="zh-CN" altLang="en-US" sz="2800" b="1" dirty="0">
              <a:solidFill>
                <a:srgbClr val="D82132"/>
              </a:solidFill>
              <a:latin typeface="Arial" panose="020B0604020202020204" pitchFamily="34" charset="0"/>
              <a:cs typeface="Arial" panose="020B0604020202020204" pitchFamily="34" charset="0"/>
            </a:endParaRPr>
          </a:p>
        </p:txBody>
      </p:sp>
      <p:sp>
        <p:nvSpPr>
          <p:cNvPr id="15" name="矩形 14"/>
          <p:cNvSpPr/>
          <p:nvPr/>
        </p:nvSpPr>
        <p:spPr>
          <a:xfrm>
            <a:off x="958177" y="4386886"/>
            <a:ext cx="4044303" cy="736805"/>
          </a:xfrm>
          <a:prstGeom prst="rect">
            <a:avLst/>
          </a:prstGeom>
        </p:spPr>
        <p:txBody>
          <a:bodyPr wrap="square">
            <a:spAutoFit/>
          </a:bodyPr>
          <a:lstStyle/>
          <a:p>
            <a:pPr>
              <a:lnSpc>
                <a:spcPct val="120000"/>
              </a:lnSpc>
            </a:pPr>
            <a:r>
              <a:rPr lang="en-US" altLang="zh-CN" sz="12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endParaRPr lang="zh-CN" altLang="en-US" sz="1200" dirty="0">
              <a:solidFill>
                <a:srgbClr val="231B24"/>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p:cNvSpPr txBox="1"/>
          <p:nvPr/>
        </p:nvSpPr>
        <p:spPr>
          <a:xfrm>
            <a:off x="1535690" y="5336455"/>
            <a:ext cx="1391728" cy="584775"/>
          </a:xfrm>
          <a:prstGeom prst="rect">
            <a:avLst/>
          </a:prstGeom>
          <a:noFill/>
        </p:spPr>
        <p:txBody>
          <a:bodyPr wrap="none" rtlCol="0">
            <a:spAutoFit/>
          </a:bodyPr>
          <a:lstStyle/>
          <a:p>
            <a:r>
              <a:rPr lang="en-US" altLang="zh-CN" sz="3200" b="1" dirty="0">
                <a:solidFill>
                  <a:srgbClr val="D82132"/>
                </a:solidFill>
                <a:latin typeface="Arial" panose="020B0604020202020204" pitchFamily="34" charset="0"/>
                <a:cs typeface="Arial" panose="020B0604020202020204" pitchFamily="34" charset="0"/>
              </a:rPr>
              <a:t>30.00</a:t>
            </a:r>
            <a:r>
              <a:rPr lang="en-US" altLang="zh-CN" sz="1600" b="1" dirty="0">
                <a:solidFill>
                  <a:srgbClr val="D82132"/>
                </a:solidFill>
                <a:latin typeface="Arial" panose="020B0604020202020204" pitchFamily="34" charset="0"/>
                <a:cs typeface="Arial" panose="020B0604020202020204" pitchFamily="34" charset="0"/>
              </a:rPr>
              <a:t>%</a:t>
            </a:r>
            <a:endParaRPr lang="zh-CN" altLang="en-US" sz="2800" b="1" dirty="0">
              <a:solidFill>
                <a:srgbClr val="D82132"/>
              </a:solidFill>
              <a:latin typeface="Arial" panose="020B0604020202020204" pitchFamily="34" charset="0"/>
              <a:cs typeface="Arial" panose="020B0604020202020204" pitchFamily="34" charset="0"/>
            </a:endParaRPr>
          </a:p>
        </p:txBody>
      </p:sp>
      <p:sp>
        <p:nvSpPr>
          <p:cNvPr id="17" name="矩形 16"/>
          <p:cNvSpPr/>
          <p:nvPr/>
        </p:nvSpPr>
        <p:spPr>
          <a:xfrm>
            <a:off x="958177" y="5879079"/>
            <a:ext cx="4044303" cy="535531"/>
          </a:xfrm>
          <a:prstGeom prst="rect">
            <a:avLst/>
          </a:prstGeom>
        </p:spPr>
        <p:txBody>
          <a:bodyPr wrap="square">
            <a:spAutoFit/>
          </a:bodyPr>
          <a:lstStyle/>
          <a:p>
            <a:pPr>
              <a:lnSpc>
                <a:spcPct val="120000"/>
              </a:lnSpc>
            </a:pPr>
            <a:r>
              <a:rPr lang="en-US" altLang="zh-CN" sz="12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endParaRPr lang="zh-CN" altLang="en-US" sz="1200" dirty="0">
              <a:solidFill>
                <a:srgbClr val="231B24"/>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21"/>
          <p:cNvSpPr>
            <a:spLocks noChangeAspect="1" noEditPoints="1"/>
          </p:cNvSpPr>
          <p:nvPr/>
        </p:nvSpPr>
        <p:spPr bwMode="auto">
          <a:xfrm>
            <a:off x="1059455" y="5384019"/>
            <a:ext cx="444142" cy="445120"/>
          </a:xfrm>
          <a:custGeom>
            <a:avLst/>
            <a:gdLst>
              <a:gd name="T0" fmla="*/ 0 w 454"/>
              <a:gd name="T1" fmla="*/ 0 h 455"/>
              <a:gd name="T2" fmla="*/ 0 w 454"/>
              <a:gd name="T3" fmla="*/ 455 h 455"/>
              <a:gd name="T4" fmla="*/ 454 w 454"/>
              <a:gd name="T5" fmla="*/ 455 h 455"/>
              <a:gd name="T6" fmla="*/ 454 w 454"/>
              <a:gd name="T7" fmla="*/ 0 h 455"/>
              <a:gd name="T8" fmla="*/ 0 w 454"/>
              <a:gd name="T9" fmla="*/ 0 h 455"/>
              <a:gd name="T10" fmla="*/ 435 w 454"/>
              <a:gd name="T11" fmla="*/ 19 h 455"/>
              <a:gd name="T12" fmla="*/ 435 w 454"/>
              <a:gd name="T13" fmla="*/ 100 h 455"/>
              <a:gd name="T14" fmla="*/ 309 w 454"/>
              <a:gd name="T15" fmla="*/ 280 h 455"/>
              <a:gd name="T16" fmla="*/ 224 w 454"/>
              <a:gd name="T17" fmla="*/ 214 h 455"/>
              <a:gd name="T18" fmla="*/ 130 w 454"/>
              <a:gd name="T19" fmla="*/ 346 h 455"/>
              <a:gd name="T20" fmla="*/ 73 w 454"/>
              <a:gd name="T21" fmla="*/ 308 h 455"/>
              <a:gd name="T22" fmla="*/ 18 w 454"/>
              <a:gd name="T23" fmla="*/ 372 h 455"/>
              <a:gd name="T24" fmla="*/ 18 w 454"/>
              <a:gd name="T25" fmla="*/ 19 h 455"/>
              <a:gd name="T26" fmla="*/ 435 w 454"/>
              <a:gd name="T27" fmla="*/ 19 h 455"/>
              <a:gd name="T28" fmla="*/ 18 w 454"/>
              <a:gd name="T29" fmla="*/ 436 h 455"/>
              <a:gd name="T30" fmla="*/ 18 w 454"/>
              <a:gd name="T31" fmla="*/ 403 h 455"/>
              <a:gd name="T32" fmla="*/ 78 w 454"/>
              <a:gd name="T33" fmla="*/ 334 h 455"/>
              <a:gd name="T34" fmla="*/ 134 w 454"/>
              <a:gd name="T35" fmla="*/ 372 h 455"/>
              <a:gd name="T36" fmla="*/ 229 w 454"/>
              <a:gd name="T37" fmla="*/ 240 h 455"/>
              <a:gd name="T38" fmla="*/ 314 w 454"/>
              <a:gd name="T39" fmla="*/ 308 h 455"/>
              <a:gd name="T40" fmla="*/ 435 w 454"/>
              <a:gd name="T41" fmla="*/ 133 h 455"/>
              <a:gd name="T42" fmla="*/ 435 w 454"/>
              <a:gd name="T43" fmla="*/ 436 h 455"/>
              <a:gd name="T44" fmla="*/ 18 w 454"/>
              <a:gd name="T45" fmla="*/ 4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4" h="455">
                <a:moveTo>
                  <a:pt x="0" y="0"/>
                </a:moveTo>
                <a:lnTo>
                  <a:pt x="0" y="455"/>
                </a:lnTo>
                <a:lnTo>
                  <a:pt x="454" y="455"/>
                </a:lnTo>
                <a:lnTo>
                  <a:pt x="454" y="0"/>
                </a:lnTo>
                <a:lnTo>
                  <a:pt x="0" y="0"/>
                </a:lnTo>
                <a:close/>
                <a:moveTo>
                  <a:pt x="435" y="19"/>
                </a:moveTo>
                <a:lnTo>
                  <a:pt x="435" y="100"/>
                </a:lnTo>
                <a:lnTo>
                  <a:pt x="309" y="280"/>
                </a:lnTo>
                <a:lnTo>
                  <a:pt x="224" y="214"/>
                </a:lnTo>
                <a:lnTo>
                  <a:pt x="130" y="346"/>
                </a:lnTo>
                <a:lnTo>
                  <a:pt x="73" y="308"/>
                </a:lnTo>
                <a:lnTo>
                  <a:pt x="18" y="372"/>
                </a:lnTo>
                <a:lnTo>
                  <a:pt x="18" y="19"/>
                </a:lnTo>
                <a:lnTo>
                  <a:pt x="435" y="19"/>
                </a:lnTo>
                <a:close/>
                <a:moveTo>
                  <a:pt x="18" y="436"/>
                </a:moveTo>
                <a:lnTo>
                  <a:pt x="18" y="403"/>
                </a:lnTo>
                <a:lnTo>
                  <a:pt x="78" y="334"/>
                </a:lnTo>
                <a:lnTo>
                  <a:pt x="134" y="372"/>
                </a:lnTo>
                <a:lnTo>
                  <a:pt x="229" y="240"/>
                </a:lnTo>
                <a:lnTo>
                  <a:pt x="314" y="308"/>
                </a:lnTo>
                <a:lnTo>
                  <a:pt x="435" y="133"/>
                </a:lnTo>
                <a:lnTo>
                  <a:pt x="435" y="436"/>
                </a:lnTo>
                <a:lnTo>
                  <a:pt x="18" y="436"/>
                </a:lnTo>
                <a:close/>
              </a:path>
            </a:pathLst>
          </a:custGeom>
          <a:solidFill>
            <a:srgbClr val="D82132"/>
          </a:solidFill>
          <a:ln w="9525">
            <a:noFill/>
            <a:round/>
          </a:ln>
        </p:spPr>
        <p:txBody>
          <a:bodyPr vert="horz" wrap="square" lIns="91440" tIns="45720" rIns="91440" bIns="45720" numCol="1" anchor="t" anchorCtr="0" compatLnSpc="1"/>
          <a:lstStyle/>
          <a:p>
            <a:endParaRPr lang="zh-CN" altLang="en-US"/>
          </a:p>
        </p:txBody>
      </p:sp>
      <p:sp>
        <p:nvSpPr>
          <p:cNvPr id="19" name="Freeform 22"/>
          <p:cNvSpPr>
            <a:spLocks noChangeAspect="1"/>
          </p:cNvSpPr>
          <p:nvPr/>
        </p:nvSpPr>
        <p:spPr bwMode="auto">
          <a:xfrm>
            <a:off x="1072944" y="3901087"/>
            <a:ext cx="462731" cy="426532"/>
          </a:xfrm>
          <a:custGeom>
            <a:avLst/>
            <a:gdLst>
              <a:gd name="T0" fmla="*/ 454 w 473"/>
              <a:gd name="T1" fmla="*/ 189 h 436"/>
              <a:gd name="T2" fmla="*/ 454 w 473"/>
              <a:gd name="T3" fmla="*/ 417 h 436"/>
              <a:gd name="T4" fmla="*/ 359 w 473"/>
              <a:gd name="T5" fmla="*/ 417 h 436"/>
              <a:gd name="T6" fmla="*/ 359 w 473"/>
              <a:gd name="T7" fmla="*/ 0 h 436"/>
              <a:gd name="T8" fmla="*/ 340 w 473"/>
              <a:gd name="T9" fmla="*/ 0 h 436"/>
              <a:gd name="T10" fmla="*/ 340 w 473"/>
              <a:gd name="T11" fmla="*/ 417 h 436"/>
              <a:gd name="T12" fmla="*/ 246 w 473"/>
              <a:gd name="T13" fmla="*/ 417 h 436"/>
              <a:gd name="T14" fmla="*/ 246 w 473"/>
              <a:gd name="T15" fmla="*/ 133 h 436"/>
              <a:gd name="T16" fmla="*/ 227 w 473"/>
              <a:gd name="T17" fmla="*/ 133 h 436"/>
              <a:gd name="T18" fmla="*/ 227 w 473"/>
              <a:gd name="T19" fmla="*/ 417 h 436"/>
              <a:gd name="T20" fmla="*/ 132 w 473"/>
              <a:gd name="T21" fmla="*/ 417 h 436"/>
              <a:gd name="T22" fmla="*/ 132 w 473"/>
              <a:gd name="T23" fmla="*/ 303 h 436"/>
              <a:gd name="T24" fmla="*/ 113 w 473"/>
              <a:gd name="T25" fmla="*/ 303 h 436"/>
              <a:gd name="T26" fmla="*/ 113 w 473"/>
              <a:gd name="T27" fmla="*/ 417 h 436"/>
              <a:gd name="T28" fmla="*/ 19 w 473"/>
              <a:gd name="T29" fmla="*/ 417 h 436"/>
              <a:gd name="T30" fmla="*/ 19 w 473"/>
              <a:gd name="T31" fmla="*/ 246 h 436"/>
              <a:gd name="T32" fmla="*/ 0 w 473"/>
              <a:gd name="T33" fmla="*/ 246 h 436"/>
              <a:gd name="T34" fmla="*/ 0 w 473"/>
              <a:gd name="T35" fmla="*/ 417 h 436"/>
              <a:gd name="T36" fmla="*/ 0 w 473"/>
              <a:gd name="T37" fmla="*/ 417 h 436"/>
              <a:gd name="T38" fmla="*/ 0 w 473"/>
              <a:gd name="T39" fmla="*/ 436 h 436"/>
              <a:gd name="T40" fmla="*/ 473 w 473"/>
              <a:gd name="T41" fmla="*/ 436 h 436"/>
              <a:gd name="T42" fmla="*/ 473 w 473"/>
              <a:gd name="T43" fmla="*/ 426 h 436"/>
              <a:gd name="T44" fmla="*/ 473 w 473"/>
              <a:gd name="T45" fmla="*/ 417 h 436"/>
              <a:gd name="T46" fmla="*/ 473 w 473"/>
              <a:gd name="T47" fmla="*/ 189 h 436"/>
              <a:gd name="T48" fmla="*/ 454 w 473"/>
              <a:gd name="T49" fmla="*/ 18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3" h="436">
                <a:moveTo>
                  <a:pt x="454" y="189"/>
                </a:moveTo>
                <a:lnTo>
                  <a:pt x="454" y="417"/>
                </a:lnTo>
                <a:lnTo>
                  <a:pt x="359" y="417"/>
                </a:lnTo>
                <a:lnTo>
                  <a:pt x="359" y="0"/>
                </a:lnTo>
                <a:lnTo>
                  <a:pt x="340" y="0"/>
                </a:lnTo>
                <a:lnTo>
                  <a:pt x="340" y="417"/>
                </a:lnTo>
                <a:lnTo>
                  <a:pt x="246" y="417"/>
                </a:lnTo>
                <a:lnTo>
                  <a:pt x="246" y="133"/>
                </a:lnTo>
                <a:lnTo>
                  <a:pt x="227" y="133"/>
                </a:lnTo>
                <a:lnTo>
                  <a:pt x="227" y="417"/>
                </a:lnTo>
                <a:lnTo>
                  <a:pt x="132" y="417"/>
                </a:lnTo>
                <a:lnTo>
                  <a:pt x="132" y="303"/>
                </a:lnTo>
                <a:lnTo>
                  <a:pt x="113" y="303"/>
                </a:lnTo>
                <a:lnTo>
                  <a:pt x="113" y="417"/>
                </a:lnTo>
                <a:lnTo>
                  <a:pt x="19" y="417"/>
                </a:lnTo>
                <a:lnTo>
                  <a:pt x="19" y="246"/>
                </a:lnTo>
                <a:lnTo>
                  <a:pt x="0" y="246"/>
                </a:lnTo>
                <a:lnTo>
                  <a:pt x="0" y="417"/>
                </a:lnTo>
                <a:lnTo>
                  <a:pt x="0" y="417"/>
                </a:lnTo>
                <a:lnTo>
                  <a:pt x="0" y="436"/>
                </a:lnTo>
                <a:lnTo>
                  <a:pt x="473" y="436"/>
                </a:lnTo>
                <a:lnTo>
                  <a:pt x="473" y="426"/>
                </a:lnTo>
                <a:lnTo>
                  <a:pt x="473" y="417"/>
                </a:lnTo>
                <a:lnTo>
                  <a:pt x="473" y="189"/>
                </a:lnTo>
                <a:lnTo>
                  <a:pt x="454" y="189"/>
                </a:lnTo>
                <a:close/>
              </a:path>
            </a:pathLst>
          </a:custGeom>
          <a:solidFill>
            <a:srgbClr val="D82132"/>
          </a:solidFill>
          <a:ln w="9525">
            <a:noFill/>
            <a:round/>
          </a:ln>
        </p:spPr>
        <p:txBody>
          <a:bodyPr vert="horz" wrap="square" lIns="91440" tIns="45720" rIns="91440" bIns="45720" numCol="1" anchor="t" anchorCtr="0" compatLnSpc="1"/>
          <a:lstStyle/>
          <a:p>
            <a:endParaRPr lang="zh-CN" altLang="en-US"/>
          </a:p>
        </p:txBody>
      </p:sp>
      <p:graphicFrame>
        <p:nvGraphicFramePr>
          <p:cNvPr id="23" name="图表 22"/>
          <p:cNvGraphicFramePr>
            <a:graphicFrameLocks noChangeAspect="1"/>
          </p:cNvGraphicFramePr>
          <p:nvPr/>
        </p:nvGraphicFramePr>
        <p:xfrm>
          <a:off x="5808677" y="1159277"/>
          <a:ext cx="6670244" cy="4534960"/>
        </p:xfrm>
        <a:graphic>
          <a:graphicData uri="http://schemas.openxmlformats.org/drawingml/2006/chart">
            <c:chart xmlns:c="http://schemas.openxmlformats.org/drawingml/2006/chart" xmlns:r="http://schemas.openxmlformats.org/officeDocument/2006/relationships" r:id="rId3"/>
          </a:graphicData>
        </a:graphic>
      </p:graphicFrame>
      <p:sp>
        <p:nvSpPr>
          <p:cNvPr id="24" name="矩形 23"/>
          <p:cNvSpPr/>
          <p:nvPr/>
        </p:nvSpPr>
        <p:spPr>
          <a:xfrm>
            <a:off x="6731223" y="5909349"/>
            <a:ext cx="4498251" cy="498598"/>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0"/>
            <a:ext cx="12192000" cy="6858000"/>
          </a:xfrm>
          <a:prstGeom prst="rect">
            <a:avLst/>
          </a:prstGeom>
        </p:spPr>
      </p:pic>
      <p:sp>
        <p:nvSpPr>
          <p:cNvPr id="2" name="灯片编号占位符 1"/>
          <p:cNvSpPr>
            <a:spLocks noGrp="1"/>
          </p:cNvSpPr>
          <p:nvPr>
            <p:ph type="sldNum" sz="quarter" idx="12"/>
          </p:nvPr>
        </p:nvSpPr>
        <p:spPr/>
        <p:txBody>
          <a:bodyPr/>
          <a:lstStyle/>
          <a:p>
            <a:fld id="{23F514B3-D784-443D-A7F6-241B5948149F}" type="slidenum">
              <a:rPr lang="zh-CN" altLang="en-US" smtClean="0"/>
              <a:t>21</a:t>
            </a:fld>
            <a:endParaRPr lang="zh-CN" altLang="en-US"/>
          </a:p>
        </p:txBody>
      </p:sp>
      <p:sp>
        <p:nvSpPr>
          <p:cNvPr id="4" name="矩形 3"/>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cs typeface="Arial" panose="020B0604020202020204" pitchFamily="34" charset="0"/>
            </a:endParaRPr>
          </a:p>
        </p:txBody>
      </p:sp>
      <p:grpSp>
        <p:nvGrpSpPr>
          <p:cNvPr id="5" name="组合 4"/>
          <p:cNvGrpSpPr/>
          <p:nvPr/>
        </p:nvGrpSpPr>
        <p:grpSpPr>
          <a:xfrm>
            <a:off x="3648000" y="774171"/>
            <a:ext cx="4896000" cy="4896000"/>
            <a:chOff x="3648000" y="1242252"/>
            <a:chExt cx="4896000" cy="4896000"/>
          </a:xfrm>
        </p:grpSpPr>
        <p:sp>
          <p:nvSpPr>
            <p:cNvPr id="7" name="椭圆 6"/>
            <p:cNvSpPr>
              <a:spLocks noChangeAspect="1"/>
            </p:cNvSpPr>
            <p:nvPr/>
          </p:nvSpPr>
          <p:spPr>
            <a:xfrm>
              <a:off x="3882000" y="1476252"/>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3648000" y="1242252"/>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4350971" y="2164627"/>
            <a:ext cx="3490058" cy="1569660"/>
          </a:xfrm>
          <a:prstGeom prst="rect">
            <a:avLst/>
          </a:prstGeom>
          <a:noFill/>
        </p:spPr>
        <p:txBody>
          <a:bodyPr wrap="none" rtlCol="0">
            <a:spAutoFit/>
          </a:bodyPr>
          <a:lstStyle/>
          <a:p>
            <a:r>
              <a:rPr lang="en-US" altLang="zh-CN" sz="9600" b="1" dirty="0">
                <a:solidFill>
                  <a:srgbClr val="D82132"/>
                </a:solidFill>
                <a:latin typeface="Agency FB" panose="020B0503020202020204" pitchFamily="34" charset="0"/>
              </a:rPr>
              <a:t>THANKS</a:t>
            </a:r>
            <a:endParaRPr lang="zh-CN" altLang="en-US" sz="9600" b="1" dirty="0">
              <a:solidFill>
                <a:srgbClr val="D82132"/>
              </a:solidFill>
              <a:latin typeface="Agency FB" panose="020B0503020202020204" pitchFamily="34" charset="0"/>
            </a:endParaRPr>
          </a:p>
        </p:txBody>
      </p:sp>
      <p:cxnSp>
        <p:nvCxnSpPr>
          <p:cNvPr id="13" name="直接连接符 12"/>
          <p:cNvCxnSpPr/>
          <p:nvPr/>
        </p:nvCxnSpPr>
        <p:spPr>
          <a:xfrm>
            <a:off x="4331368" y="2164628"/>
            <a:ext cx="3529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331368" y="3734287"/>
            <a:ext cx="3529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194396" y="3989666"/>
            <a:ext cx="3803208" cy="701731"/>
          </a:xfrm>
          <a:prstGeom prst="rect">
            <a:avLst/>
          </a:prstGeom>
        </p:spPr>
        <p:txBody>
          <a:bodyPr wrap="square">
            <a:spAutoFit/>
            <a:scene3d>
              <a:camera prst="orthographicFront"/>
              <a:lightRig rig="threePt" dir="t"/>
            </a:scene3d>
            <a:sp3d extrusionH="889000"/>
          </a:bodyPr>
          <a:lstStyle/>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Some text about this part related goes here. Some text about this part related goes here. Some </a:t>
            </a:r>
          </a:p>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text about this part related goes here.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cs typeface="Arial" panose="020B0604020202020204" pitchFamily="34" charset="0"/>
            </a:endParaRPr>
          </a:p>
        </p:txBody>
      </p:sp>
      <p:sp>
        <p:nvSpPr>
          <p:cNvPr id="22" name="椭圆 21"/>
          <p:cNvSpPr>
            <a:spLocks noChangeAspect="1"/>
          </p:cNvSpPr>
          <p:nvPr/>
        </p:nvSpPr>
        <p:spPr>
          <a:xfrm>
            <a:off x="3882000" y="1008171"/>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116030" y="3198035"/>
            <a:ext cx="3959941" cy="650945"/>
          </a:xfrm>
          <a:prstGeom prst="roundRect">
            <a:avLst>
              <a:gd name="adj" fmla="val 21127"/>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648000" y="774171"/>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82619" y="3299766"/>
            <a:ext cx="3626762" cy="461665"/>
          </a:xfrm>
          <a:prstGeom prst="rect">
            <a:avLst/>
          </a:prstGeom>
          <a:noFill/>
        </p:spPr>
        <p:txBody>
          <a:bodyPr wrap="none" rtlCol="0" anchor="ctr">
            <a:spAutoFit/>
          </a:bodyPr>
          <a:lstStyle/>
          <a:p>
            <a:pPr algn="ctr"/>
            <a:r>
              <a:rPr lang="en-US" altLang="zh-CN" sz="2400" dirty="0">
                <a:solidFill>
                  <a:schemeClr val="bg1"/>
                </a:solidFill>
                <a:latin typeface="Arial" panose="020B0604020202020204" pitchFamily="34" charset="0"/>
                <a:ea typeface="Roboto" pitchFamily="2" charset="0"/>
                <a:cs typeface="Arial" panose="020B0604020202020204" pitchFamily="34" charset="0"/>
              </a:rPr>
              <a:t>ABOUT OUR COMPANY</a:t>
            </a:r>
          </a:p>
        </p:txBody>
      </p:sp>
      <p:sp>
        <p:nvSpPr>
          <p:cNvPr id="21" name="矩形 20"/>
          <p:cNvSpPr/>
          <p:nvPr/>
        </p:nvSpPr>
        <p:spPr>
          <a:xfrm>
            <a:off x="4194396" y="4069876"/>
            <a:ext cx="3803208" cy="701731"/>
          </a:xfrm>
          <a:prstGeom prst="rect">
            <a:avLst/>
          </a:prstGeom>
        </p:spPr>
        <p:txBody>
          <a:bodyPr wrap="square">
            <a:spAutoFit/>
            <a:scene3d>
              <a:camera prst="orthographicFront"/>
              <a:lightRig rig="threePt" dir="t"/>
            </a:scene3d>
            <a:sp3d extrusionH="889000"/>
          </a:bodyPr>
          <a:lstStyle/>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Some text about this part related goes here. Some text about this part related goes here. Some </a:t>
            </a:r>
          </a:p>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text about this part related goes here. </a:t>
            </a:r>
          </a:p>
        </p:txBody>
      </p:sp>
      <p:grpSp>
        <p:nvGrpSpPr>
          <p:cNvPr id="7" name="组合 6"/>
          <p:cNvGrpSpPr/>
          <p:nvPr/>
        </p:nvGrpSpPr>
        <p:grpSpPr>
          <a:xfrm>
            <a:off x="5270051" y="1323384"/>
            <a:ext cx="1601312" cy="1862048"/>
            <a:chOff x="5540263" y="1323384"/>
            <a:chExt cx="1601312" cy="1862048"/>
          </a:xfrm>
        </p:grpSpPr>
        <p:sp>
          <p:nvSpPr>
            <p:cNvPr id="18" name="文本框 17"/>
            <p:cNvSpPr txBox="1"/>
            <p:nvPr/>
          </p:nvSpPr>
          <p:spPr>
            <a:xfrm>
              <a:off x="5540263" y="1323384"/>
              <a:ext cx="530915" cy="1862048"/>
            </a:xfrm>
            <a:prstGeom prst="rect">
              <a:avLst/>
            </a:prstGeom>
            <a:noFill/>
          </p:spPr>
          <p:txBody>
            <a:bodyPr wrap="none" rtlCol="0">
              <a:spAutoFit/>
            </a:bodyPr>
            <a:lstStyle/>
            <a:p>
              <a:r>
                <a:rPr lang="en-US" altLang="zh-CN" sz="11500" b="1" dirty="0">
                  <a:solidFill>
                    <a:schemeClr val="bg1"/>
                  </a:solidFill>
                  <a:latin typeface="Agency FB" panose="020B0503020202020204" pitchFamily="34" charset="0"/>
                </a:rPr>
                <a:t>1</a:t>
              </a:r>
              <a:endParaRPr lang="zh-CN" altLang="en-US" sz="11500" b="1" dirty="0">
                <a:solidFill>
                  <a:schemeClr val="bg1"/>
                </a:solidFill>
                <a:latin typeface="Agency FB" panose="020B0503020202020204" pitchFamily="34" charset="0"/>
              </a:endParaRPr>
            </a:p>
          </p:txBody>
        </p:sp>
        <p:sp>
          <p:nvSpPr>
            <p:cNvPr id="3" name="文本框 2"/>
            <p:cNvSpPr txBox="1"/>
            <p:nvPr/>
          </p:nvSpPr>
          <p:spPr>
            <a:xfrm>
              <a:off x="5981495" y="1943310"/>
              <a:ext cx="1022396" cy="584775"/>
            </a:xfrm>
            <a:prstGeom prst="rect">
              <a:avLst/>
            </a:prstGeom>
            <a:noFill/>
          </p:spPr>
          <p:txBody>
            <a:bodyPr wrap="none" rtlCol="0">
              <a:spAutoFit/>
            </a:bodyPr>
            <a:lstStyle/>
            <a:p>
              <a:r>
                <a:rPr lang="en-US" altLang="zh-CN" sz="3200" dirty="0">
                  <a:solidFill>
                    <a:schemeClr val="bg1"/>
                  </a:solidFill>
                </a:rPr>
                <a:t>PART</a:t>
              </a:r>
            </a:p>
          </p:txBody>
        </p:sp>
        <p:sp>
          <p:nvSpPr>
            <p:cNvPr id="4" name="矩形 3"/>
            <p:cNvSpPr/>
            <p:nvPr/>
          </p:nvSpPr>
          <p:spPr>
            <a:xfrm>
              <a:off x="6003291" y="2386462"/>
              <a:ext cx="922047" cy="584775"/>
            </a:xfrm>
            <a:prstGeom prst="rect">
              <a:avLst/>
            </a:prstGeom>
            <a:noFill/>
          </p:spPr>
          <p:txBody>
            <a:bodyPr wrap="none" rtlCol="0">
              <a:spAutoFit/>
            </a:bodyPr>
            <a:lstStyle/>
            <a:p>
              <a:r>
                <a:rPr lang="en-US" altLang="zh-CN" sz="3200" dirty="0">
                  <a:solidFill>
                    <a:schemeClr val="bg1"/>
                  </a:solidFill>
                </a:rPr>
                <a:t>ONE</a:t>
              </a:r>
              <a:endParaRPr lang="zh-CN" altLang="en-US" sz="3200" dirty="0">
                <a:solidFill>
                  <a:schemeClr val="bg1"/>
                </a:solidFill>
              </a:endParaRPr>
            </a:p>
          </p:txBody>
        </p:sp>
        <p:sp>
          <p:nvSpPr>
            <p:cNvPr id="6" name="等腰三角形 5"/>
            <p:cNvSpPr>
              <a:spLocks noChangeAspect="1"/>
            </p:cNvSpPr>
            <p:nvPr/>
          </p:nvSpPr>
          <p:spPr>
            <a:xfrm rot="5400000">
              <a:off x="6867533" y="2534023"/>
              <a:ext cx="281891" cy="26619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srcRect/>
          <a:stretch>
            <a:fillRect/>
          </a:stretch>
        </p:blipFill>
        <p:spPr>
          <a:xfrm>
            <a:off x="0" y="0"/>
            <a:ext cx="6100998" cy="6858000"/>
          </a:xfrm>
          <a:prstGeom prst="rect">
            <a:avLst/>
          </a:prstGeom>
        </p:spPr>
      </p:pic>
      <p:sp>
        <p:nvSpPr>
          <p:cNvPr id="7" name="矩形 6"/>
          <p:cNvSpPr/>
          <p:nvPr/>
        </p:nvSpPr>
        <p:spPr>
          <a:xfrm>
            <a:off x="0" y="4151086"/>
            <a:ext cx="6096000" cy="2706913"/>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734627" y="4953095"/>
            <a:ext cx="4582946" cy="1446358"/>
          </a:xfrm>
          <a:prstGeom prst="rect">
            <a:avLst/>
          </a:prstGeom>
        </p:spPr>
        <p:txBody>
          <a:bodyPr wrap="square">
            <a:spAutoFit/>
          </a:bodyPr>
          <a:lstStyle/>
          <a:p>
            <a:pPr>
              <a:lnSpc>
                <a:spcPct val="120000"/>
              </a:lnSpc>
              <a:spcAft>
                <a:spcPts val="1200"/>
              </a:spcAft>
            </a:pPr>
            <a:r>
              <a:rPr lang="en-US" altLang="zh-CN" sz="1100" dirty="0">
                <a:solidFill>
                  <a:srgbClr val="231B24"/>
                </a:solidFill>
                <a:latin typeface="Arial" panose="020B0604020202020204" pitchFamily="34" charset="0"/>
                <a:cs typeface="Arial" panose="020B0604020202020204" pitchFamily="34" charset="0"/>
              </a:rPr>
              <a:t>Some text about this part related goes here. Some text about this part related goes here. Some text about this part related goes here. Some text about this part related goes here. </a:t>
            </a:r>
          </a:p>
          <a:p>
            <a:pPr>
              <a:lnSpc>
                <a:spcPct val="120000"/>
              </a:lnSpc>
              <a:spcAft>
                <a:spcPts val="1200"/>
              </a:spcAft>
            </a:pPr>
            <a:r>
              <a:rPr lang="en-US" altLang="zh-CN" sz="1100" dirty="0">
                <a:solidFill>
                  <a:srgbClr val="231B24"/>
                </a:solidFill>
                <a:latin typeface="Arial" panose="020B0604020202020204" pitchFamily="34" charset="0"/>
                <a:cs typeface="Arial" panose="020B0604020202020204" pitchFamily="34" charset="0"/>
              </a:rPr>
              <a:t>Some text about this part related goes here. Some text about this part related goes here. Some text about this part related goes here. Some text about this part related goes here. </a:t>
            </a:r>
          </a:p>
        </p:txBody>
      </p:sp>
      <p:sp>
        <p:nvSpPr>
          <p:cNvPr id="11" name="矩形 10"/>
          <p:cNvSpPr/>
          <p:nvPr/>
        </p:nvSpPr>
        <p:spPr>
          <a:xfrm>
            <a:off x="6732842" y="4601129"/>
            <a:ext cx="3695435" cy="369332"/>
          </a:xfrm>
          <a:prstGeom prst="rect">
            <a:avLst/>
          </a:prstGeom>
        </p:spPr>
        <p:txBody>
          <a:bodyPr wrap="none">
            <a:spAutoFit/>
          </a:bodyPr>
          <a:lstStyle/>
          <a:p>
            <a:r>
              <a:rPr lang="en-US" altLang="zh-CN" b="1" dirty="0">
                <a:solidFill>
                  <a:srgbClr val="231B24"/>
                </a:solidFill>
              </a:rPr>
              <a:t>CHAOYANG DISTRICT, BEIJING,CHINA</a:t>
            </a:r>
            <a:endParaRPr lang="zh-CN" altLang="en-US" b="1" dirty="0">
              <a:solidFill>
                <a:srgbClr val="231B24"/>
              </a:solidFill>
            </a:endParaRPr>
          </a:p>
        </p:txBody>
      </p:sp>
      <p:sp>
        <p:nvSpPr>
          <p:cNvPr id="13" name="矩形 12"/>
          <p:cNvSpPr>
            <a:spLocks noChangeAspect="1"/>
          </p:cNvSpPr>
          <p:nvPr/>
        </p:nvSpPr>
        <p:spPr>
          <a:xfrm>
            <a:off x="6818142" y="3123187"/>
            <a:ext cx="1027899" cy="1027899"/>
          </a:xfrm>
          <a:prstGeom prst="rect">
            <a:avLst/>
          </a:prstGeom>
          <a:solidFill>
            <a:srgbClr val="231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email"/>
          <a:stretch>
            <a:fillRect/>
          </a:stretch>
        </p:blipFill>
        <p:spPr>
          <a:xfrm>
            <a:off x="6889405" y="3265714"/>
            <a:ext cx="885372" cy="885372"/>
          </a:xfrm>
          <a:prstGeom prst="rect">
            <a:avLst/>
          </a:prstGeom>
        </p:spPr>
      </p:pic>
      <p:sp>
        <p:nvSpPr>
          <p:cNvPr id="14" name="文本框 13"/>
          <p:cNvSpPr txBox="1"/>
          <p:nvPr/>
        </p:nvSpPr>
        <p:spPr>
          <a:xfrm>
            <a:off x="8107298" y="3671666"/>
            <a:ext cx="3180871" cy="646331"/>
          </a:xfrm>
          <a:prstGeom prst="rect">
            <a:avLst/>
          </a:prstGeom>
          <a:noFill/>
        </p:spPr>
        <p:txBody>
          <a:bodyPr wrap="none" rtlCol="0">
            <a:spAutoFit/>
          </a:bodyPr>
          <a:lstStyle/>
          <a:p>
            <a:r>
              <a:rPr lang="en-US" altLang="zh-CN" sz="3600" b="1" dirty="0">
                <a:solidFill>
                  <a:srgbClr val="D82132"/>
                </a:solidFill>
                <a:latin typeface="Arial" panose="020B0604020202020204" pitchFamily="34" charset="0"/>
                <a:ea typeface="Noto Sans T Chinese Medium" panose="020B0600000000000000" pitchFamily="34" charset="-128"/>
                <a:cs typeface="Arial" panose="020B0604020202020204" pitchFamily="34" charset="0"/>
              </a:rPr>
              <a:t>PROFESSION</a:t>
            </a:r>
            <a:endParaRPr lang="zh-CN" altLang="en-US" sz="3600" b="1" dirty="0">
              <a:solidFill>
                <a:srgbClr val="D82132"/>
              </a:solidFill>
              <a:latin typeface="Arial" panose="020B0604020202020204" pitchFamily="34" charset="0"/>
              <a:ea typeface="Noto Sans T Chinese Medium" panose="020B0600000000000000" pitchFamily="34" charset="-128"/>
              <a:cs typeface="Arial" panose="020B0604020202020204" pitchFamily="34" charset="0"/>
            </a:endParaRPr>
          </a:p>
        </p:txBody>
      </p:sp>
      <p:sp>
        <p:nvSpPr>
          <p:cNvPr id="15" name="文本框 14"/>
          <p:cNvSpPr txBox="1"/>
          <p:nvPr/>
        </p:nvSpPr>
        <p:spPr>
          <a:xfrm>
            <a:off x="8107298" y="2996307"/>
            <a:ext cx="2929007" cy="646331"/>
          </a:xfrm>
          <a:prstGeom prst="rect">
            <a:avLst/>
          </a:prstGeom>
          <a:noFill/>
        </p:spPr>
        <p:txBody>
          <a:bodyPr wrap="none" rtlCol="0">
            <a:spAutoFit/>
          </a:bodyPr>
          <a:lstStyle/>
          <a:p>
            <a:r>
              <a:rPr lang="en-US" altLang="zh-CN" sz="3600" b="1" dirty="0">
                <a:solidFill>
                  <a:srgbClr val="231B24"/>
                </a:solidFill>
                <a:latin typeface="Arial" panose="020B0604020202020204" pitchFamily="34" charset="0"/>
                <a:ea typeface="Noto Sans T Chinese Medium" panose="020B0600000000000000" pitchFamily="34" charset="-128"/>
                <a:cs typeface="Arial" panose="020B0604020202020204" pitchFamily="34" charset="0"/>
              </a:rPr>
              <a:t>EFFICIENCY</a:t>
            </a:r>
          </a:p>
        </p:txBody>
      </p:sp>
      <p:cxnSp>
        <p:nvCxnSpPr>
          <p:cNvPr id="17" name="直接连接符 16"/>
          <p:cNvCxnSpPr/>
          <p:nvPr/>
        </p:nvCxnSpPr>
        <p:spPr>
          <a:xfrm>
            <a:off x="8244113" y="3637136"/>
            <a:ext cx="2880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16555" y="4955944"/>
            <a:ext cx="4490209" cy="1144929"/>
          </a:xfrm>
          <a:prstGeom prst="rect">
            <a:avLst/>
          </a:prstGeom>
        </p:spPr>
        <p:txBody>
          <a:bodyPr wrap="square">
            <a:spAutoFit/>
          </a:bodyPr>
          <a:lstStyle/>
          <a:p>
            <a:pPr>
              <a:lnSpc>
                <a:spcPct val="120000"/>
              </a:lnSpc>
              <a:spcAft>
                <a:spcPts val="1200"/>
              </a:spcAft>
            </a:pPr>
            <a:r>
              <a:rPr lang="en-US" altLang="zh-CN" sz="1900" dirty="0">
                <a:solidFill>
                  <a:schemeClr val="bg1"/>
                </a:solidFill>
                <a:latin typeface="Arial" panose="020B0604020202020204" pitchFamily="34" charset="0"/>
                <a:cs typeface="Arial" panose="020B0604020202020204" pitchFamily="34" charset="0"/>
              </a:rPr>
              <a:t>SOME TEXT ABOUT THIS PART RELATED GOES HERE. SOME TEXT ABOUT THIS PART RELATED. </a:t>
            </a:r>
          </a:p>
        </p:txBody>
      </p:sp>
      <p:cxnSp>
        <p:nvCxnSpPr>
          <p:cNvPr id="24" name="直接连接符 23"/>
          <p:cNvCxnSpPr/>
          <p:nvPr/>
        </p:nvCxnSpPr>
        <p:spPr>
          <a:xfrm>
            <a:off x="1059543" y="4771281"/>
            <a:ext cx="0" cy="1514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灯片编号占位符 26"/>
          <p:cNvSpPr>
            <a:spLocks noGrp="1"/>
          </p:cNvSpPr>
          <p:nvPr>
            <p:ph type="sldNum" sz="quarter" idx="12"/>
          </p:nvPr>
        </p:nvSpPr>
        <p:spPr/>
        <p:txBody>
          <a:bodyPr/>
          <a:lstStyle/>
          <a:p>
            <a:fld id="{23F514B3-D784-443D-A7F6-241B5948149F}" type="slidenum">
              <a:rPr lang="zh-CN" altLang="en-US" smtClean="0"/>
              <a:t>4</a:t>
            </a:fld>
            <a:endParaRPr lang="zh-CN" altLang="en-US" dirty="0"/>
          </a:p>
        </p:txBody>
      </p:sp>
      <p:sp>
        <p:nvSpPr>
          <p:cNvPr id="29" name="Freeform 61"/>
          <p:cNvSpPr>
            <a:spLocks noChangeAspect="1" noEditPoints="1"/>
          </p:cNvSpPr>
          <p:nvPr/>
        </p:nvSpPr>
        <p:spPr bwMode="auto">
          <a:xfrm>
            <a:off x="6589380" y="4670045"/>
            <a:ext cx="167852" cy="252000"/>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a:stretch>
            <a:fillRect/>
          </a:stretch>
        </p:blipFill>
        <p:spPr>
          <a:xfrm>
            <a:off x="0" y="1277257"/>
            <a:ext cx="12192000" cy="5602514"/>
          </a:xfrm>
          <a:prstGeom prst="rect">
            <a:avLst/>
          </a:prstGeom>
        </p:spPr>
      </p:pic>
      <p:sp>
        <p:nvSpPr>
          <p:cNvPr id="5" name="矩形 4"/>
          <p:cNvSpPr/>
          <p:nvPr/>
        </p:nvSpPr>
        <p:spPr>
          <a:xfrm>
            <a:off x="2199132" y="210850"/>
            <a:ext cx="7793736" cy="646331"/>
          </a:xfrm>
          <a:prstGeom prst="rect">
            <a:avLst/>
          </a:prstGeom>
        </p:spPr>
        <p:txBody>
          <a:bodyPr wrap="none">
            <a:spAutoFit/>
          </a:bodyPr>
          <a:lstStyle/>
          <a:p>
            <a:pPr algn="ctr"/>
            <a:r>
              <a:rPr lang="en-US" altLang="zh-CN" sz="3600" b="1" dirty="0">
                <a:solidFill>
                  <a:srgbClr val="D82132"/>
                </a:solidFill>
                <a:latin typeface="Arial" panose="020B0604020202020204" pitchFamily="34" charset="0"/>
                <a:cs typeface="Arial" panose="020B0604020202020204" pitchFamily="34" charset="0"/>
              </a:rPr>
              <a:t>THE SOCIAL MEDIA</a:t>
            </a:r>
            <a:r>
              <a:rPr lang="zh-CN" altLang="en-US" sz="3600" b="1" dirty="0">
                <a:solidFill>
                  <a:srgbClr val="D82132"/>
                </a:solidFill>
                <a:latin typeface="Arial" panose="020B0604020202020204" pitchFamily="34" charset="0"/>
                <a:cs typeface="Arial" panose="020B0604020202020204" pitchFamily="34" charset="0"/>
              </a:rPr>
              <a:t> </a:t>
            </a:r>
            <a:r>
              <a:rPr lang="en-US" altLang="zh-CN" sz="3600" b="1" dirty="0">
                <a:solidFill>
                  <a:srgbClr val="D82132"/>
                </a:solidFill>
                <a:latin typeface="Arial" panose="020B0604020202020204" pitchFamily="34" charset="0"/>
                <a:cs typeface="Arial" panose="020B0604020202020204" pitchFamily="34" charset="0"/>
              </a:rPr>
              <a:t>OF COMPANY</a:t>
            </a:r>
          </a:p>
        </p:txBody>
      </p:sp>
      <p:sp>
        <p:nvSpPr>
          <p:cNvPr id="6" name="灯片编号占位符 5"/>
          <p:cNvSpPr>
            <a:spLocks noGrp="1"/>
          </p:cNvSpPr>
          <p:nvPr>
            <p:ph type="sldNum" sz="quarter" idx="12"/>
          </p:nvPr>
        </p:nvSpPr>
        <p:spPr/>
        <p:txBody>
          <a:bodyPr/>
          <a:lstStyle/>
          <a:p>
            <a:fld id="{23F514B3-D784-443D-A7F6-241B5948149F}" type="slidenum">
              <a:rPr lang="zh-CN" altLang="en-US" smtClean="0"/>
              <a:t>5</a:t>
            </a:fld>
            <a:endParaRPr lang="zh-CN" altLang="en-US" dirty="0"/>
          </a:p>
        </p:txBody>
      </p:sp>
      <p:sp>
        <p:nvSpPr>
          <p:cNvPr id="7" name="矩形 6"/>
          <p:cNvSpPr/>
          <p:nvPr/>
        </p:nvSpPr>
        <p:spPr>
          <a:xfrm>
            <a:off x="2155372" y="773120"/>
            <a:ext cx="7881257" cy="276807"/>
          </a:xfrm>
          <a:prstGeom prst="rect">
            <a:avLst/>
          </a:prstGeom>
        </p:spPr>
        <p:txBody>
          <a:bodyPr wrap="square">
            <a:spAutoFit/>
          </a:bodyPr>
          <a:lstStyle/>
          <a:p>
            <a:pPr algn="ctr">
              <a:lnSpc>
                <a:spcPct val="120000"/>
              </a:lnSpc>
              <a:spcAft>
                <a:spcPts val="1200"/>
              </a:spcAft>
            </a:pPr>
            <a:r>
              <a:rPr lang="en-US" altLang="zh-CN" sz="1100" dirty="0">
                <a:solidFill>
                  <a:srgbClr val="231B24"/>
                </a:solidFill>
                <a:latin typeface="Arial" panose="020B0604020202020204" pitchFamily="34" charset="0"/>
                <a:cs typeface="Arial" panose="020B0604020202020204" pitchFamily="34" charset="0"/>
              </a:rPr>
              <a:t>Some text about this part related goes here. Some text about this part related goes here. Some text about this part related</a:t>
            </a:r>
          </a:p>
        </p:txBody>
      </p:sp>
      <p:sp>
        <p:nvSpPr>
          <p:cNvPr id="14" name="矩形 13"/>
          <p:cNvSpPr/>
          <p:nvPr/>
        </p:nvSpPr>
        <p:spPr>
          <a:xfrm>
            <a:off x="1059543" y="1857829"/>
            <a:ext cx="2104571" cy="2104571"/>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59543" y="4189730"/>
            <a:ext cx="2104571" cy="21045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410858" y="1857829"/>
            <a:ext cx="2104571" cy="21045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410858" y="4189730"/>
            <a:ext cx="2104571" cy="2104571"/>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096000" y="1857829"/>
            <a:ext cx="5057140" cy="44364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4034668" y="2055903"/>
            <a:ext cx="856950" cy="662400"/>
            <a:chOff x="4034668" y="2055903"/>
            <a:chExt cx="856950" cy="662400"/>
          </a:xfrm>
        </p:grpSpPr>
        <p:sp>
          <p:nvSpPr>
            <p:cNvPr id="20" name="Freeform 12"/>
            <p:cNvSpPr>
              <a:spLocks noEditPoints="1"/>
            </p:cNvSpPr>
            <p:nvPr/>
          </p:nvSpPr>
          <p:spPr bwMode="auto">
            <a:xfrm>
              <a:off x="4034668" y="2130018"/>
              <a:ext cx="739602" cy="58828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rgbClr val="D82132"/>
            </a:solidFill>
            <a:ln w="28575">
              <a:noFill/>
            </a:ln>
          </p:spPr>
          <p:txBody>
            <a:bodyPr vert="horz" wrap="square" lIns="91440" tIns="45720" rIns="91440" bIns="45720" numCol="1" anchor="t" anchorCtr="0" compatLnSpc="1"/>
            <a:lstStyle/>
            <a:p>
              <a:endParaRPr lang="zh-CN" altLang="en-US"/>
            </a:p>
          </p:txBody>
        </p:sp>
        <p:sp>
          <p:nvSpPr>
            <p:cNvPr id="21" name="Freeform 13"/>
            <p:cNvSpPr>
              <a:spLocks noEditPoints="1"/>
            </p:cNvSpPr>
            <p:nvPr/>
          </p:nvSpPr>
          <p:spPr bwMode="auto">
            <a:xfrm>
              <a:off x="4201426" y="2389419"/>
              <a:ext cx="288738" cy="260946"/>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rgbClr val="D82132"/>
            </a:solidFill>
            <a:ln w="28575">
              <a:noFill/>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4588983" y="2154723"/>
              <a:ext cx="154405" cy="166758"/>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rgbClr val="D82132"/>
            </a:solidFill>
            <a:ln w="28575">
              <a:noFill/>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4558102" y="2055903"/>
              <a:ext cx="333516" cy="308811"/>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rgbClr val="D82132"/>
            </a:solidFill>
            <a:ln w="28575">
              <a:noFill/>
            </a:ln>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4055714" y="4372217"/>
            <a:ext cx="814858" cy="662400"/>
            <a:chOff x="4662422" y="4666471"/>
            <a:chExt cx="814858" cy="662400"/>
          </a:xfrm>
        </p:grpSpPr>
        <p:sp>
          <p:nvSpPr>
            <p:cNvPr id="25" name="Freeform 19"/>
            <p:cNvSpPr>
              <a:spLocks noEditPoints="1"/>
            </p:cNvSpPr>
            <p:nvPr/>
          </p:nvSpPr>
          <p:spPr bwMode="auto">
            <a:xfrm>
              <a:off x="4662422" y="4666471"/>
              <a:ext cx="578286" cy="528344"/>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chemeClr val="bg1"/>
            </a:solidFill>
            <a:ln w="28575">
              <a:noFill/>
            </a:ln>
          </p:spPr>
          <p:txBody>
            <a:bodyPr vert="horz" wrap="square" lIns="91440" tIns="45720" rIns="91440" bIns="45720" numCol="1" anchor="t" anchorCtr="0" compatLnSpc="1"/>
            <a:lstStyle/>
            <a:p>
              <a:endParaRPr lang="zh-CN" altLang="en-US"/>
            </a:p>
          </p:txBody>
        </p:sp>
        <p:sp>
          <p:nvSpPr>
            <p:cNvPr id="26" name="Freeform 20"/>
            <p:cNvSpPr>
              <a:spLocks noEditPoints="1"/>
            </p:cNvSpPr>
            <p:nvPr/>
          </p:nvSpPr>
          <p:spPr bwMode="auto">
            <a:xfrm>
              <a:off x="4988365" y="4882014"/>
              <a:ext cx="488915" cy="446857"/>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chemeClr val="bg1"/>
            </a:solidFill>
            <a:ln w="28575">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592972" y="4415417"/>
            <a:ext cx="1037713" cy="576000"/>
            <a:chOff x="1554883" y="4556926"/>
            <a:chExt cx="1037713" cy="576000"/>
          </a:xfrm>
        </p:grpSpPr>
        <p:sp>
          <p:nvSpPr>
            <p:cNvPr id="28" name="Freeform 28"/>
            <p:cNvSpPr/>
            <p:nvPr/>
          </p:nvSpPr>
          <p:spPr bwMode="auto">
            <a:xfrm>
              <a:off x="1865739" y="4556926"/>
              <a:ext cx="395428" cy="427428"/>
            </a:xfrm>
            <a:custGeom>
              <a:avLst/>
              <a:gdLst>
                <a:gd name="T0" fmla="*/ 0 w 72"/>
                <a:gd name="T1" fmla="*/ 19 h 77"/>
                <a:gd name="T2" fmla="*/ 0 w 72"/>
                <a:gd name="T3" fmla="*/ 21 h 77"/>
                <a:gd name="T4" fmla="*/ 33 w 72"/>
                <a:gd name="T5" fmla="*/ 74 h 77"/>
                <a:gd name="T6" fmla="*/ 28 w 72"/>
                <a:gd name="T7" fmla="*/ 51 h 77"/>
                <a:gd name="T8" fmla="*/ 36 w 72"/>
                <a:gd name="T9" fmla="*/ 23 h 77"/>
                <a:gd name="T10" fmla="*/ 44 w 72"/>
                <a:gd name="T11" fmla="*/ 51 h 77"/>
                <a:gd name="T12" fmla="*/ 38 w 72"/>
                <a:gd name="T13" fmla="*/ 77 h 77"/>
                <a:gd name="T14" fmla="*/ 38 w 72"/>
                <a:gd name="T15" fmla="*/ 77 h 77"/>
                <a:gd name="T16" fmla="*/ 72 w 72"/>
                <a:gd name="T17" fmla="*/ 21 h 77"/>
                <a:gd name="T18" fmla="*/ 72 w 72"/>
                <a:gd name="T19" fmla="*/ 0 h 77"/>
                <a:gd name="T20" fmla="*/ 35 w 72"/>
                <a:gd name="T21" fmla="*/ 23 h 77"/>
                <a:gd name="T22" fmla="*/ 1 w 72"/>
                <a:gd name="T23" fmla="*/ 0 h 77"/>
                <a:gd name="T24" fmla="*/ 0 w 72"/>
                <a:gd name="T2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7">
                  <a:moveTo>
                    <a:pt x="0" y="19"/>
                  </a:moveTo>
                  <a:cubicBezTo>
                    <a:pt x="0" y="21"/>
                    <a:pt x="0" y="21"/>
                    <a:pt x="0" y="21"/>
                  </a:cubicBezTo>
                  <a:cubicBezTo>
                    <a:pt x="4" y="46"/>
                    <a:pt x="14" y="64"/>
                    <a:pt x="33" y="74"/>
                  </a:cubicBezTo>
                  <a:cubicBezTo>
                    <a:pt x="30" y="67"/>
                    <a:pt x="28" y="60"/>
                    <a:pt x="28" y="51"/>
                  </a:cubicBezTo>
                  <a:cubicBezTo>
                    <a:pt x="28" y="41"/>
                    <a:pt x="31" y="31"/>
                    <a:pt x="36" y="23"/>
                  </a:cubicBezTo>
                  <a:cubicBezTo>
                    <a:pt x="42" y="31"/>
                    <a:pt x="44" y="41"/>
                    <a:pt x="44" y="51"/>
                  </a:cubicBezTo>
                  <a:cubicBezTo>
                    <a:pt x="44" y="61"/>
                    <a:pt x="42" y="69"/>
                    <a:pt x="38" y="77"/>
                  </a:cubicBezTo>
                  <a:cubicBezTo>
                    <a:pt x="38" y="77"/>
                    <a:pt x="38" y="77"/>
                    <a:pt x="38" y="77"/>
                  </a:cubicBezTo>
                  <a:cubicBezTo>
                    <a:pt x="60" y="64"/>
                    <a:pt x="68" y="46"/>
                    <a:pt x="72" y="21"/>
                  </a:cubicBezTo>
                  <a:cubicBezTo>
                    <a:pt x="72" y="0"/>
                    <a:pt x="72" y="0"/>
                    <a:pt x="72" y="0"/>
                  </a:cubicBezTo>
                  <a:cubicBezTo>
                    <a:pt x="56" y="1"/>
                    <a:pt x="44" y="10"/>
                    <a:pt x="35" y="23"/>
                  </a:cubicBezTo>
                  <a:cubicBezTo>
                    <a:pt x="28" y="11"/>
                    <a:pt x="16" y="2"/>
                    <a:pt x="1" y="0"/>
                  </a:cubicBezTo>
                  <a:cubicBezTo>
                    <a:pt x="1" y="3"/>
                    <a:pt x="0" y="18"/>
                    <a:pt x="0" y="19"/>
                  </a:cubicBezTo>
                  <a:close/>
                </a:path>
              </a:pathLst>
            </a:custGeom>
            <a:solidFill>
              <a:srgbClr val="D82132"/>
            </a:solidFill>
            <a:ln w="28575" cap="sq">
              <a:noFill/>
              <a:prstDash val="solid"/>
              <a:miter lim="800000"/>
            </a:ln>
          </p:spPr>
          <p:txBody>
            <a:bodyPr vert="horz" wrap="square" lIns="91440" tIns="45720" rIns="91440" bIns="45720" numCol="1" anchor="t" anchorCtr="0" compatLnSpc="1"/>
            <a:lstStyle/>
            <a:p>
              <a:endParaRPr lang="zh-CN" altLang="en-US"/>
            </a:p>
          </p:txBody>
        </p:sp>
        <p:sp>
          <p:nvSpPr>
            <p:cNvPr id="29" name="Freeform 29"/>
            <p:cNvSpPr/>
            <p:nvPr/>
          </p:nvSpPr>
          <p:spPr bwMode="auto">
            <a:xfrm>
              <a:off x="2370882" y="4556926"/>
              <a:ext cx="221714" cy="415999"/>
            </a:xfrm>
            <a:custGeom>
              <a:avLst/>
              <a:gdLst>
                <a:gd name="T0" fmla="*/ 0 w 40"/>
                <a:gd name="T1" fmla="*/ 18 h 75"/>
                <a:gd name="T2" fmla="*/ 0 w 40"/>
                <a:gd name="T3" fmla="*/ 21 h 75"/>
                <a:gd name="T4" fmla="*/ 34 w 40"/>
                <a:gd name="T5" fmla="*/ 75 h 75"/>
                <a:gd name="T6" fmla="*/ 40 w 40"/>
                <a:gd name="T7" fmla="*/ 51 h 75"/>
                <a:gd name="T8" fmla="*/ 0 w 40"/>
                <a:gd name="T9" fmla="*/ 0 h 75"/>
                <a:gd name="T10" fmla="*/ 0 w 40"/>
                <a:gd name="T11" fmla="*/ 18 h 75"/>
              </a:gdLst>
              <a:ahLst/>
              <a:cxnLst>
                <a:cxn ang="0">
                  <a:pos x="T0" y="T1"/>
                </a:cxn>
                <a:cxn ang="0">
                  <a:pos x="T2" y="T3"/>
                </a:cxn>
                <a:cxn ang="0">
                  <a:pos x="T4" y="T5"/>
                </a:cxn>
                <a:cxn ang="0">
                  <a:pos x="T6" y="T7"/>
                </a:cxn>
                <a:cxn ang="0">
                  <a:pos x="T8" y="T9"/>
                </a:cxn>
                <a:cxn ang="0">
                  <a:pos x="T10" y="T11"/>
                </a:cxn>
              </a:cxnLst>
              <a:rect l="0" t="0" r="r" b="b"/>
              <a:pathLst>
                <a:path w="40" h="75">
                  <a:moveTo>
                    <a:pt x="0" y="18"/>
                  </a:moveTo>
                  <a:cubicBezTo>
                    <a:pt x="0" y="21"/>
                    <a:pt x="0" y="21"/>
                    <a:pt x="0" y="21"/>
                  </a:cubicBezTo>
                  <a:cubicBezTo>
                    <a:pt x="0" y="47"/>
                    <a:pt x="12" y="65"/>
                    <a:pt x="34" y="75"/>
                  </a:cubicBezTo>
                  <a:cubicBezTo>
                    <a:pt x="37" y="68"/>
                    <a:pt x="40" y="60"/>
                    <a:pt x="40" y="51"/>
                  </a:cubicBezTo>
                  <a:cubicBezTo>
                    <a:pt x="40" y="26"/>
                    <a:pt x="20" y="5"/>
                    <a:pt x="0" y="0"/>
                  </a:cubicBezTo>
                  <a:cubicBezTo>
                    <a:pt x="0" y="5"/>
                    <a:pt x="0" y="11"/>
                    <a:pt x="0" y="18"/>
                  </a:cubicBezTo>
                  <a:close/>
                </a:path>
              </a:pathLst>
            </a:custGeom>
            <a:solidFill>
              <a:srgbClr val="D82132"/>
            </a:solidFill>
            <a:ln w="28575" cap="sq">
              <a:noFill/>
              <a:prstDash val="solid"/>
              <a:miter lim="800000"/>
            </a:ln>
          </p:spPr>
          <p:txBody>
            <a:bodyPr vert="horz" wrap="square" lIns="91440" tIns="45720" rIns="91440" bIns="45720" numCol="1" anchor="t" anchorCtr="0" compatLnSpc="1"/>
            <a:lstStyle/>
            <a:p>
              <a:endParaRPr lang="zh-CN" altLang="en-US"/>
            </a:p>
          </p:txBody>
        </p:sp>
        <p:sp>
          <p:nvSpPr>
            <p:cNvPr id="30" name="Freeform 30"/>
            <p:cNvSpPr/>
            <p:nvPr/>
          </p:nvSpPr>
          <p:spPr bwMode="auto">
            <a:xfrm>
              <a:off x="1554883" y="4556926"/>
              <a:ext cx="223999" cy="432000"/>
            </a:xfrm>
            <a:custGeom>
              <a:avLst/>
              <a:gdLst>
                <a:gd name="T0" fmla="*/ 41 w 41"/>
                <a:gd name="T1" fmla="*/ 22 h 78"/>
                <a:gd name="T2" fmla="*/ 41 w 41"/>
                <a:gd name="T3" fmla="*/ 0 h 78"/>
                <a:gd name="T4" fmla="*/ 0 w 41"/>
                <a:gd name="T5" fmla="*/ 51 h 78"/>
                <a:gd name="T6" fmla="*/ 7 w 41"/>
                <a:gd name="T7" fmla="*/ 78 h 78"/>
                <a:gd name="T8" fmla="*/ 41 w 41"/>
                <a:gd name="T9" fmla="*/ 22 h 78"/>
              </a:gdLst>
              <a:ahLst/>
              <a:cxnLst>
                <a:cxn ang="0">
                  <a:pos x="T0" y="T1"/>
                </a:cxn>
                <a:cxn ang="0">
                  <a:pos x="T2" y="T3"/>
                </a:cxn>
                <a:cxn ang="0">
                  <a:pos x="T4" y="T5"/>
                </a:cxn>
                <a:cxn ang="0">
                  <a:pos x="T6" y="T7"/>
                </a:cxn>
                <a:cxn ang="0">
                  <a:pos x="T8" y="T9"/>
                </a:cxn>
              </a:cxnLst>
              <a:rect l="0" t="0" r="r" b="b"/>
              <a:pathLst>
                <a:path w="41" h="78">
                  <a:moveTo>
                    <a:pt x="41" y="22"/>
                  </a:moveTo>
                  <a:cubicBezTo>
                    <a:pt x="41" y="0"/>
                    <a:pt x="41" y="0"/>
                    <a:pt x="41" y="0"/>
                  </a:cubicBezTo>
                  <a:cubicBezTo>
                    <a:pt x="17" y="5"/>
                    <a:pt x="0" y="26"/>
                    <a:pt x="0" y="51"/>
                  </a:cubicBezTo>
                  <a:cubicBezTo>
                    <a:pt x="0" y="61"/>
                    <a:pt x="2" y="70"/>
                    <a:pt x="7" y="78"/>
                  </a:cubicBezTo>
                  <a:cubicBezTo>
                    <a:pt x="29" y="66"/>
                    <a:pt x="41" y="47"/>
                    <a:pt x="41" y="22"/>
                  </a:cubicBezTo>
                  <a:close/>
                </a:path>
              </a:pathLst>
            </a:custGeom>
            <a:solidFill>
              <a:srgbClr val="D82132"/>
            </a:solidFill>
            <a:ln w="28575" cap="sq">
              <a:noFill/>
              <a:prstDash val="solid"/>
              <a:miter lim="800000"/>
            </a:ln>
          </p:spPr>
          <p:txBody>
            <a:bodyPr vert="horz" wrap="square" lIns="91440" tIns="45720" rIns="91440" bIns="45720" numCol="1" anchor="t" anchorCtr="0" compatLnSpc="1"/>
            <a:lstStyle/>
            <a:p>
              <a:endParaRPr lang="zh-CN" altLang="en-US"/>
            </a:p>
          </p:txBody>
        </p:sp>
        <p:sp>
          <p:nvSpPr>
            <p:cNvPr id="31" name="Freeform 31"/>
            <p:cNvSpPr/>
            <p:nvPr/>
          </p:nvSpPr>
          <p:spPr bwMode="auto">
            <a:xfrm>
              <a:off x="1641740" y="4833497"/>
              <a:ext cx="372571" cy="299429"/>
            </a:xfrm>
            <a:custGeom>
              <a:avLst/>
              <a:gdLst>
                <a:gd name="T0" fmla="*/ 35 w 68"/>
                <a:gd name="T1" fmla="*/ 0 h 54"/>
                <a:gd name="T2" fmla="*/ 0 w 68"/>
                <a:gd name="T3" fmla="*/ 40 h 54"/>
                <a:gd name="T4" fmla="*/ 35 w 68"/>
                <a:gd name="T5" fmla="*/ 54 h 54"/>
                <a:gd name="T6" fmla="*/ 68 w 68"/>
                <a:gd name="T7" fmla="*/ 40 h 54"/>
                <a:gd name="T8" fmla="*/ 35 w 68"/>
                <a:gd name="T9" fmla="*/ 0 h 54"/>
              </a:gdLst>
              <a:ahLst/>
              <a:cxnLst>
                <a:cxn ang="0">
                  <a:pos x="T0" y="T1"/>
                </a:cxn>
                <a:cxn ang="0">
                  <a:pos x="T2" y="T3"/>
                </a:cxn>
                <a:cxn ang="0">
                  <a:pos x="T4" y="T5"/>
                </a:cxn>
                <a:cxn ang="0">
                  <a:pos x="T6" y="T7"/>
                </a:cxn>
                <a:cxn ang="0">
                  <a:pos x="T8" y="T9"/>
                </a:cxn>
              </a:cxnLst>
              <a:rect l="0" t="0" r="r" b="b"/>
              <a:pathLst>
                <a:path w="68" h="54">
                  <a:moveTo>
                    <a:pt x="35" y="0"/>
                  </a:moveTo>
                  <a:cubicBezTo>
                    <a:pt x="28" y="17"/>
                    <a:pt x="16" y="30"/>
                    <a:pt x="0" y="40"/>
                  </a:cubicBezTo>
                  <a:cubicBezTo>
                    <a:pt x="9" y="48"/>
                    <a:pt x="21" y="54"/>
                    <a:pt x="35" y="54"/>
                  </a:cubicBezTo>
                  <a:cubicBezTo>
                    <a:pt x="48" y="54"/>
                    <a:pt x="59" y="49"/>
                    <a:pt x="68" y="40"/>
                  </a:cubicBezTo>
                  <a:cubicBezTo>
                    <a:pt x="53" y="31"/>
                    <a:pt x="42" y="18"/>
                    <a:pt x="35" y="0"/>
                  </a:cubicBezTo>
                  <a:close/>
                </a:path>
              </a:pathLst>
            </a:custGeom>
            <a:solidFill>
              <a:srgbClr val="D82132"/>
            </a:solidFill>
            <a:ln w="28575" cap="sq">
              <a:noFill/>
              <a:prstDash val="solid"/>
              <a:miter lim="800000"/>
            </a:ln>
          </p:spPr>
          <p:txBody>
            <a:bodyPr vert="horz" wrap="square" lIns="91440" tIns="45720" rIns="91440" bIns="45720" numCol="1" anchor="t" anchorCtr="0" compatLnSpc="1"/>
            <a:lstStyle/>
            <a:p>
              <a:endParaRPr lang="zh-CN" altLang="en-US"/>
            </a:p>
          </p:txBody>
        </p:sp>
        <p:sp>
          <p:nvSpPr>
            <p:cNvPr id="32" name="Freeform 32"/>
            <p:cNvSpPr/>
            <p:nvPr/>
          </p:nvSpPr>
          <p:spPr bwMode="auto">
            <a:xfrm>
              <a:off x="2114882" y="4828926"/>
              <a:ext cx="372571" cy="304000"/>
            </a:xfrm>
            <a:custGeom>
              <a:avLst/>
              <a:gdLst>
                <a:gd name="T0" fmla="*/ 36 w 68"/>
                <a:gd name="T1" fmla="*/ 0 h 55"/>
                <a:gd name="T2" fmla="*/ 0 w 68"/>
                <a:gd name="T3" fmla="*/ 41 h 55"/>
                <a:gd name="T4" fmla="*/ 34 w 68"/>
                <a:gd name="T5" fmla="*/ 55 h 55"/>
                <a:gd name="T6" fmla="*/ 68 w 68"/>
                <a:gd name="T7" fmla="*/ 40 h 55"/>
                <a:gd name="T8" fmla="*/ 36 w 68"/>
                <a:gd name="T9" fmla="*/ 0 h 55"/>
              </a:gdLst>
              <a:ahLst/>
              <a:cxnLst>
                <a:cxn ang="0">
                  <a:pos x="T0" y="T1"/>
                </a:cxn>
                <a:cxn ang="0">
                  <a:pos x="T2" y="T3"/>
                </a:cxn>
                <a:cxn ang="0">
                  <a:pos x="T4" y="T5"/>
                </a:cxn>
                <a:cxn ang="0">
                  <a:pos x="T6" y="T7"/>
                </a:cxn>
                <a:cxn ang="0">
                  <a:pos x="T8" y="T9"/>
                </a:cxn>
              </a:cxnLst>
              <a:rect l="0" t="0" r="r" b="b"/>
              <a:pathLst>
                <a:path w="68" h="55">
                  <a:moveTo>
                    <a:pt x="36" y="0"/>
                  </a:moveTo>
                  <a:cubicBezTo>
                    <a:pt x="28" y="17"/>
                    <a:pt x="17" y="31"/>
                    <a:pt x="0" y="41"/>
                  </a:cubicBezTo>
                  <a:cubicBezTo>
                    <a:pt x="9" y="50"/>
                    <a:pt x="20" y="55"/>
                    <a:pt x="34" y="55"/>
                  </a:cubicBezTo>
                  <a:cubicBezTo>
                    <a:pt x="47" y="55"/>
                    <a:pt x="59" y="49"/>
                    <a:pt x="68" y="40"/>
                  </a:cubicBezTo>
                  <a:cubicBezTo>
                    <a:pt x="54" y="31"/>
                    <a:pt x="43" y="17"/>
                    <a:pt x="36" y="0"/>
                  </a:cubicBezTo>
                  <a:close/>
                </a:path>
              </a:pathLst>
            </a:custGeom>
            <a:solidFill>
              <a:srgbClr val="D82132"/>
            </a:solidFill>
            <a:ln w="28575" cap="sq">
              <a:noFill/>
              <a:prstDash val="solid"/>
              <a:miter lim="800000"/>
            </a:ln>
          </p:spPr>
          <p:txBody>
            <a:bodyPr vert="horz" wrap="square" lIns="91440" tIns="45720" rIns="91440" bIns="45720" numCol="1" anchor="t" anchorCtr="0" compatLnSpc="1"/>
            <a:lstStyle/>
            <a:p>
              <a:endParaRPr lang="zh-CN" altLang="en-US"/>
            </a:p>
          </p:txBody>
        </p:sp>
      </p:grpSp>
      <p:sp>
        <p:nvSpPr>
          <p:cNvPr id="33" name="Freeform 5"/>
          <p:cNvSpPr>
            <a:spLocks noChangeAspect="1"/>
          </p:cNvSpPr>
          <p:nvPr/>
        </p:nvSpPr>
        <p:spPr bwMode="auto">
          <a:xfrm>
            <a:off x="1787161" y="2055903"/>
            <a:ext cx="649335" cy="662400"/>
          </a:xfrm>
          <a:custGeom>
            <a:avLst/>
            <a:gdLst>
              <a:gd name="T0" fmla="*/ 317 w 2286"/>
              <a:gd name="T1" fmla="*/ 967 h 2332"/>
              <a:gd name="T2" fmla="*/ 362 w 2286"/>
              <a:gd name="T3" fmla="*/ 844 h 2332"/>
              <a:gd name="T4" fmla="*/ 395 w 2286"/>
              <a:gd name="T5" fmla="*/ 742 h 2332"/>
              <a:gd name="T6" fmla="*/ 417 w 2286"/>
              <a:gd name="T7" fmla="*/ 593 h 2332"/>
              <a:gd name="T8" fmla="*/ 483 w 2286"/>
              <a:gd name="T9" fmla="*/ 424 h 2332"/>
              <a:gd name="T10" fmla="*/ 587 w 2286"/>
              <a:gd name="T11" fmla="*/ 273 h 2332"/>
              <a:gd name="T12" fmla="*/ 755 w 2286"/>
              <a:gd name="T13" fmla="*/ 116 h 2332"/>
              <a:gd name="T14" fmla="*/ 955 w 2286"/>
              <a:gd name="T15" fmla="*/ 31 h 2332"/>
              <a:gd name="T16" fmla="*/ 1191 w 2286"/>
              <a:gd name="T17" fmla="*/ 0 h 2332"/>
              <a:gd name="T18" fmla="*/ 1438 w 2286"/>
              <a:gd name="T19" fmla="*/ 29 h 2332"/>
              <a:gd name="T20" fmla="*/ 1668 w 2286"/>
              <a:gd name="T21" fmla="*/ 119 h 2332"/>
              <a:gd name="T22" fmla="*/ 1812 w 2286"/>
              <a:gd name="T23" fmla="*/ 232 h 2332"/>
              <a:gd name="T24" fmla="*/ 1919 w 2286"/>
              <a:gd name="T25" fmla="*/ 389 h 2332"/>
              <a:gd name="T26" fmla="*/ 1981 w 2286"/>
              <a:gd name="T27" fmla="*/ 566 h 2332"/>
              <a:gd name="T28" fmla="*/ 2021 w 2286"/>
              <a:gd name="T29" fmla="*/ 761 h 2332"/>
              <a:gd name="T30" fmla="*/ 2078 w 2286"/>
              <a:gd name="T31" fmla="*/ 889 h 2332"/>
              <a:gd name="T32" fmla="*/ 2083 w 2286"/>
              <a:gd name="T33" fmla="*/ 988 h 2332"/>
              <a:gd name="T34" fmla="*/ 2104 w 2286"/>
              <a:gd name="T35" fmla="*/ 1112 h 2332"/>
              <a:gd name="T36" fmla="*/ 2220 w 2286"/>
              <a:gd name="T37" fmla="*/ 1323 h 2332"/>
              <a:gd name="T38" fmla="*/ 2274 w 2286"/>
              <a:gd name="T39" fmla="*/ 1498 h 2332"/>
              <a:gd name="T40" fmla="*/ 2279 w 2286"/>
              <a:gd name="T41" fmla="*/ 1683 h 2332"/>
              <a:gd name="T42" fmla="*/ 2237 w 2286"/>
              <a:gd name="T43" fmla="*/ 1787 h 2332"/>
              <a:gd name="T44" fmla="*/ 2189 w 2286"/>
              <a:gd name="T45" fmla="*/ 1820 h 2332"/>
              <a:gd name="T46" fmla="*/ 2142 w 2286"/>
              <a:gd name="T47" fmla="*/ 1792 h 2332"/>
              <a:gd name="T48" fmla="*/ 2064 w 2286"/>
              <a:gd name="T49" fmla="*/ 1661 h 2332"/>
              <a:gd name="T50" fmla="*/ 2019 w 2286"/>
              <a:gd name="T51" fmla="*/ 1751 h 2332"/>
              <a:gd name="T52" fmla="*/ 1907 w 2286"/>
              <a:gd name="T53" fmla="*/ 1929 h 2332"/>
              <a:gd name="T54" fmla="*/ 2007 w 2286"/>
              <a:gd name="T55" fmla="*/ 2026 h 2332"/>
              <a:gd name="T56" fmla="*/ 2090 w 2286"/>
              <a:gd name="T57" fmla="*/ 2112 h 2332"/>
              <a:gd name="T58" fmla="*/ 2090 w 2286"/>
              <a:gd name="T59" fmla="*/ 2178 h 2332"/>
              <a:gd name="T60" fmla="*/ 2033 w 2286"/>
              <a:gd name="T61" fmla="*/ 2242 h 2332"/>
              <a:gd name="T62" fmla="*/ 1902 w 2286"/>
              <a:gd name="T63" fmla="*/ 2294 h 2332"/>
              <a:gd name="T64" fmla="*/ 1689 w 2286"/>
              <a:gd name="T65" fmla="*/ 2315 h 2332"/>
              <a:gd name="T66" fmla="*/ 1440 w 2286"/>
              <a:gd name="T67" fmla="*/ 2287 h 2332"/>
              <a:gd name="T68" fmla="*/ 1253 w 2286"/>
              <a:gd name="T69" fmla="*/ 2230 h 2332"/>
              <a:gd name="T70" fmla="*/ 1125 w 2286"/>
              <a:gd name="T71" fmla="*/ 2235 h 2332"/>
              <a:gd name="T72" fmla="*/ 952 w 2286"/>
              <a:gd name="T73" fmla="*/ 2313 h 2332"/>
              <a:gd name="T74" fmla="*/ 782 w 2286"/>
              <a:gd name="T75" fmla="*/ 2332 h 2332"/>
              <a:gd name="T76" fmla="*/ 497 w 2286"/>
              <a:gd name="T77" fmla="*/ 2313 h 2332"/>
              <a:gd name="T78" fmla="*/ 334 w 2286"/>
              <a:gd name="T79" fmla="*/ 2256 h 2332"/>
              <a:gd name="T80" fmla="*/ 284 w 2286"/>
              <a:gd name="T81" fmla="*/ 2199 h 2332"/>
              <a:gd name="T82" fmla="*/ 277 w 2286"/>
              <a:gd name="T83" fmla="*/ 2128 h 2332"/>
              <a:gd name="T84" fmla="*/ 298 w 2286"/>
              <a:gd name="T85" fmla="*/ 2055 h 2332"/>
              <a:gd name="T86" fmla="*/ 360 w 2286"/>
              <a:gd name="T87" fmla="*/ 2007 h 2332"/>
              <a:gd name="T88" fmla="*/ 469 w 2286"/>
              <a:gd name="T89" fmla="*/ 1984 h 2332"/>
              <a:gd name="T90" fmla="*/ 438 w 2286"/>
              <a:gd name="T91" fmla="*/ 1943 h 2332"/>
              <a:gd name="T92" fmla="*/ 312 w 2286"/>
              <a:gd name="T93" fmla="*/ 1808 h 2332"/>
              <a:gd name="T94" fmla="*/ 246 w 2286"/>
              <a:gd name="T95" fmla="*/ 1659 h 2332"/>
              <a:gd name="T96" fmla="*/ 225 w 2286"/>
              <a:gd name="T97" fmla="*/ 1631 h 2332"/>
              <a:gd name="T98" fmla="*/ 189 w 2286"/>
              <a:gd name="T99" fmla="*/ 1702 h 2332"/>
              <a:gd name="T100" fmla="*/ 97 w 2286"/>
              <a:gd name="T101" fmla="*/ 1787 h 2332"/>
              <a:gd name="T102" fmla="*/ 35 w 2286"/>
              <a:gd name="T103" fmla="*/ 1789 h 2332"/>
              <a:gd name="T104" fmla="*/ 2 w 2286"/>
              <a:gd name="T105" fmla="*/ 1692 h 2332"/>
              <a:gd name="T106" fmla="*/ 14 w 2286"/>
              <a:gd name="T107" fmla="*/ 1503 h 2332"/>
              <a:gd name="T108" fmla="*/ 82 w 2286"/>
              <a:gd name="T109" fmla="*/ 1323 h 2332"/>
              <a:gd name="T110" fmla="*/ 210 w 2286"/>
              <a:gd name="T111" fmla="*/ 1152 h 2332"/>
              <a:gd name="T112" fmla="*/ 327 w 2286"/>
              <a:gd name="T113" fmla="*/ 1048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6" h="2332">
                <a:moveTo>
                  <a:pt x="327" y="1048"/>
                </a:moveTo>
                <a:lnTo>
                  <a:pt x="322" y="1036"/>
                </a:lnTo>
                <a:lnTo>
                  <a:pt x="319" y="1017"/>
                </a:lnTo>
                <a:lnTo>
                  <a:pt x="317" y="1007"/>
                </a:lnTo>
                <a:lnTo>
                  <a:pt x="317" y="995"/>
                </a:lnTo>
                <a:lnTo>
                  <a:pt x="317" y="981"/>
                </a:lnTo>
                <a:lnTo>
                  <a:pt x="317" y="967"/>
                </a:lnTo>
                <a:lnTo>
                  <a:pt x="322" y="953"/>
                </a:lnTo>
                <a:lnTo>
                  <a:pt x="327" y="936"/>
                </a:lnTo>
                <a:lnTo>
                  <a:pt x="331" y="917"/>
                </a:lnTo>
                <a:lnTo>
                  <a:pt x="338" y="898"/>
                </a:lnTo>
                <a:lnTo>
                  <a:pt x="348" y="879"/>
                </a:lnTo>
                <a:lnTo>
                  <a:pt x="362" y="858"/>
                </a:lnTo>
                <a:lnTo>
                  <a:pt x="362" y="844"/>
                </a:lnTo>
                <a:lnTo>
                  <a:pt x="364" y="832"/>
                </a:lnTo>
                <a:lnTo>
                  <a:pt x="367" y="813"/>
                </a:lnTo>
                <a:lnTo>
                  <a:pt x="372" y="794"/>
                </a:lnTo>
                <a:lnTo>
                  <a:pt x="379" y="773"/>
                </a:lnTo>
                <a:lnTo>
                  <a:pt x="383" y="761"/>
                </a:lnTo>
                <a:lnTo>
                  <a:pt x="388" y="751"/>
                </a:lnTo>
                <a:lnTo>
                  <a:pt x="395" y="742"/>
                </a:lnTo>
                <a:lnTo>
                  <a:pt x="402" y="735"/>
                </a:lnTo>
                <a:lnTo>
                  <a:pt x="402" y="721"/>
                </a:lnTo>
                <a:lnTo>
                  <a:pt x="402" y="704"/>
                </a:lnTo>
                <a:lnTo>
                  <a:pt x="402" y="685"/>
                </a:lnTo>
                <a:lnTo>
                  <a:pt x="407" y="659"/>
                </a:lnTo>
                <a:lnTo>
                  <a:pt x="409" y="628"/>
                </a:lnTo>
                <a:lnTo>
                  <a:pt x="417" y="593"/>
                </a:lnTo>
                <a:lnTo>
                  <a:pt x="428" y="557"/>
                </a:lnTo>
                <a:lnTo>
                  <a:pt x="436" y="536"/>
                </a:lnTo>
                <a:lnTo>
                  <a:pt x="443" y="514"/>
                </a:lnTo>
                <a:lnTo>
                  <a:pt x="452" y="493"/>
                </a:lnTo>
                <a:lnTo>
                  <a:pt x="462" y="469"/>
                </a:lnTo>
                <a:lnTo>
                  <a:pt x="471" y="446"/>
                </a:lnTo>
                <a:lnTo>
                  <a:pt x="483" y="424"/>
                </a:lnTo>
                <a:lnTo>
                  <a:pt x="497" y="398"/>
                </a:lnTo>
                <a:lnTo>
                  <a:pt x="514" y="375"/>
                </a:lnTo>
                <a:lnTo>
                  <a:pt x="521" y="360"/>
                </a:lnTo>
                <a:lnTo>
                  <a:pt x="530" y="349"/>
                </a:lnTo>
                <a:lnTo>
                  <a:pt x="547" y="325"/>
                </a:lnTo>
                <a:lnTo>
                  <a:pt x="566" y="299"/>
                </a:lnTo>
                <a:lnTo>
                  <a:pt x="587" y="273"/>
                </a:lnTo>
                <a:lnTo>
                  <a:pt x="609" y="247"/>
                </a:lnTo>
                <a:lnTo>
                  <a:pt x="632" y="221"/>
                </a:lnTo>
                <a:lnTo>
                  <a:pt x="658" y="194"/>
                </a:lnTo>
                <a:lnTo>
                  <a:pt x="689" y="166"/>
                </a:lnTo>
                <a:lnTo>
                  <a:pt x="708" y="149"/>
                </a:lnTo>
                <a:lnTo>
                  <a:pt x="732" y="130"/>
                </a:lnTo>
                <a:lnTo>
                  <a:pt x="755" y="116"/>
                </a:lnTo>
                <a:lnTo>
                  <a:pt x="782" y="100"/>
                </a:lnTo>
                <a:lnTo>
                  <a:pt x="805" y="85"/>
                </a:lnTo>
                <a:lnTo>
                  <a:pt x="834" y="74"/>
                </a:lnTo>
                <a:lnTo>
                  <a:pt x="864" y="59"/>
                </a:lnTo>
                <a:lnTo>
                  <a:pt x="893" y="50"/>
                </a:lnTo>
                <a:lnTo>
                  <a:pt x="924" y="40"/>
                </a:lnTo>
                <a:lnTo>
                  <a:pt x="955" y="31"/>
                </a:lnTo>
                <a:lnTo>
                  <a:pt x="988" y="24"/>
                </a:lnTo>
                <a:lnTo>
                  <a:pt x="1021" y="17"/>
                </a:lnTo>
                <a:lnTo>
                  <a:pt x="1054" y="12"/>
                </a:lnTo>
                <a:lnTo>
                  <a:pt x="1087" y="7"/>
                </a:lnTo>
                <a:lnTo>
                  <a:pt x="1123" y="3"/>
                </a:lnTo>
                <a:lnTo>
                  <a:pt x="1158" y="0"/>
                </a:lnTo>
                <a:lnTo>
                  <a:pt x="1191" y="0"/>
                </a:lnTo>
                <a:lnTo>
                  <a:pt x="1227" y="0"/>
                </a:lnTo>
                <a:lnTo>
                  <a:pt x="1263" y="0"/>
                </a:lnTo>
                <a:lnTo>
                  <a:pt x="1298" y="5"/>
                </a:lnTo>
                <a:lnTo>
                  <a:pt x="1334" y="10"/>
                </a:lnTo>
                <a:lnTo>
                  <a:pt x="1369" y="12"/>
                </a:lnTo>
                <a:lnTo>
                  <a:pt x="1402" y="21"/>
                </a:lnTo>
                <a:lnTo>
                  <a:pt x="1438" y="29"/>
                </a:lnTo>
                <a:lnTo>
                  <a:pt x="1471" y="36"/>
                </a:lnTo>
                <a:lnTo>
                  <a:pt x="1509" y="48"/>
                </a:lnTo>
                <a:lnTo>
                  <a:pt x="1542" y="57"/>
                </a:lnTo>
                <a:lnTo>
                  <a:pt x="1573" y="71"/>
                </a:lnTo>
                <a:lnTo>
                  <a:pt x="1609" y="85"/>
                </a:lnTo>
                <a:lnTo>
                  <a:pt x="1639" y="102"/>
                </a:lnTo>
                <a:lnTo>
                  <a:pt x="1668" y="119"/>
                </a:lnTo>
                <a:lnTo>
                  <a:pt x="1699" y="138"/>
                </a:lnTo>
                <a:lnTo>
                  <a:pt x="1725" y="157"/>
                </a:lnTo>
                <a:lnTo>
                  <a:pt x="1737" y="166"/>
                </a:lnTo>
                <a:lnTo>
                  <a:pt x="1748" y="173"/>
                </a:lnTo>
                <a:lnTo>
                  <a:pt x="1772" y="192"/>
                </a:lnTo>
                <a:lnTo>
                  <a:pt x="1791" y="213"/>
                </a:lnTo>
                <a:lnTo>
                  <a:pt x="1812" y="232"/>
                </a:lnTo>
                <a:lnTo>
                  <a:pt x="1831" y="254"/>
                </a:lnTo>
                <a:lnTo>
                  <a:pt x="1848" y="275"/>
                </a:lnTo>
                <a:lnTo>
                  <a:pt x="1867" y="299"/>
                </a:lnTo>
                <a:lnTo>
                  <a:pt x="1879" y="322"/>
                </a:lnTo>
                <a:lnTo>
                  <a:pt x="1893" y="344"/>
                </a:lnTo>
                <a:lnTo>
                  <a:pt x="1907" y="367"/>
                </a:lnTo>
                <a:lnTo>
                  <a:pt x="1919" y="389"/>
                </a:lnTo>
                <a:lnTo>
                  <a:pt x="1938" y="434"/>
                </a:lnTo>
                <a:lnTo>
                  <a:pt x="1947" y="457"/>
                </a:lnTo>
                <a:lnTo>
                  <a:pt x="1957" y="481"/>
                </a:lnTo>
                <a:lnTo>
                  <a:pt x="1964" y="503"/>
                </a:lnTo>
                <a:lnTo>
                  <a:pt x="1971" y="526"/>
                </a:lnTo>
                <a:lnTo>
                  <a:pt x="1976" y="545"/>
                </a:lnTo>
                <a:lnTo>
                  <a:pt x="1981" y="566"/>
                </a:lnTo>
                <a:lnTo>
                  <a:pt x="1992" y="607"/>
                </a:lnTo>
                <a:lnTo>
                  <a:pt x="2000" y="642"/>
                </a:lnTo>
                <a:lnTo>
                  <a:pt x="2004" y="676"/>
                </a:lnTo>
                <a:lnTo>
                  <a:pt x="2007" y="704"/>
                </a:lnTo>
                <a:lnTo>
                  <a:pt x="2014" y="747"/>
                </a:lnTo>
                <a:lnTo>
                  <a:pt x="2016" y="751"/>
                </a:lnTo>
                <a:lnTo>
                  <a:pt x="2021" y="761"/>
                </a:lnTo>
                <a:lnTo>
                  <a:pt x="2033" y="782"/>
                </a:lnTo>
                <a:lnTo>
                  <a:pt x="2042" y="796"/>
                </a:lnTo>
                <a:lnTo>
                  <a:pt x="2049" y="811"/>
                </a:lnTo>
                <a:lnTo>
                  <a:pt x="2059" y="827"/>
                </a:lnTo>
                <a:lnTo>
                  <a:pt x="2068" y="846"/>
                </a:lnTo>
                <a:lnTo>
                  <a:pt x="2073" y="867"/>
                </a:lnTo>
                <a:lnTo>
                  <a:pt x="2078" y="889"/>
                </a:lnTo>
                <a:lnTo>
                  <a:pt x="2083" y="910"/>
                </a:lnTo>
                <a:lnTo>
                  <a:pt x="2085" y="922"/>
                </a:lnTo>
                <a:lnTo>
                  <a:pt x="2087" y="936"/>
                </a:lnTo>
                <a:lnTo>
                  <a:pt x="2087" y="948"/>
                </a:lnTo>
                <a:lnTo>
                  <a:pt x="2085" y="960"/>
                </a:lnTo>
                <a:lnTo>
                  <a:pt x="2085" y="974"/>
                </a:lnTo>
                <a:lnTo>
                  <a:pt x="2083" y="988"/>
                </a:lnTo>
                <a:lnTo>
                  <a:pt x="2075" y="1014"/>
                </a:lnTo>
                <a:lnTo>
                  <a:pt x="2068" y="1029"/>
                </a:lnTo>
                <a:lnTo>
                  <a:pt x="2064" y="1045"/>
                </a:lnTo>
                <a:lnTo>
                  <a:pt x="2064" y="1048"/>
                </a:lnTo>
                <a:lnTo>
                  <a:pt x="2066" y="1052"/>
                </a:lnTo>
                <a:lnTo>
                  <a:pt x="2073" y="1064"/>
                </a:lnTo>
                <a:lnTo>
                  <a:pt x="2104" y="1112"/>
                </a:lnTo>
                <a:lnTo>
                  <a:pt x="2128" y="1145"/>
                </a:lnTo>
                <a:lnTo>
                  <a:pt x="2139" y="1168"/>
                </a:lnTo>
                <a:lnTo>
                  <a:pt x="2156" y="1195"/>
                </a:lnTo>
                <a:lnTo>
                  <a:pt x="2170" y="1223"/>
                </a:lnTo>
                <a:lnTo>
                  <a:pt x="2187" y="1251"/>
                </a:lnTo>
                <a:lnTo>
                  <a:pt x="2201" y="1285"/>
                </a:lnTo>
                <a:lnTo>
                  <a:pt x="2220" y="1323"/>
                </a:lnTo>
                <a:lnTo>
                  <a:pt x="2229" y="1346"/>
                </a:lnTo>
                <a:lnTo>
                  <a:pt x="2239" y="1368"/>
                </a:lnTo>
                <a:lnTo>
                  <a:pt x="2248" y="1391"/>
                </a:lnTo>
                <a:lnTo>
                  <a:pt x="2256" y="1415"/>
                </a:lnTo>
                <a:lnTo>
                  <a:pt x="2260" y="1436"/>
                </a:lnTo>
                <a:lnTo>
                  <a:pt x="2267" y="1458"/>
                </a:lnTo>
                <a:lnTo>
                  <a:pt x="2274" y="1498"/>
                </a:lnTo>
                <a:lnTo>
                  <a:pt x="2282" y="1541"/>
                </a:lnTo>
                <a:lnTo>
                  <a:pt x="2286" y="1578"/>
                </a:lnTo>
                <a:lnTo>
                  <a:pt x="2286" y="1600"/>
                </a:lnTo>
                <a:lnTo>
                  <a:pt x="2286" y="1616"/>
                </a:lnTo>
                <a:lnTo>
                  <a:pt x="2286" y="1631"/>
                </a:lnTo>
                <a:lnTo>
                  <a:pt x="2282" y="1650"/>
                </a:lnTo>
                <a:lnTo>
                  <a:pt x="2279" y="1683"/>
                </a:lnTo>
                <a:lnTo>
                  <a:pt x="2272" y="1711"/>
                </a:lnTo>
                <a:lnTo>
                  <a:pt x="2265" y="1737"/>
                </a:lnTo>
                <a:lnTo>
                  <a:pt x="2260" y="1749"/>
                </a:lnTo>
                <a:lnTo>
                  <a:pt x="2256" y="1761"/>
                </a:lnTo>
                <a:lnTo>
                  <a:pt x="2251" y="1770"/>
                </a:lnTo>
                <a:lnTo>
                  <a:pt x="2244" y="1780"/>
                </a:lnTo>
                <a:lnTo>
                  <a:pt x="2237" y="1787"/>
                </a:lnTo>
                <a:lnTo>
                  <a:pt x="2229" y="1796"/>
                </a:lnTo>
                <a:lnTo>
                  <a:pt x="2222" y="1804"/>
                </a:lnTo>
                <a:lnTo>
                  <a:pt x="2215" y="1811"/>
                </a:lnTo>
                <a:lnTo>
                  <a:pt x="2208" y="1815"/>
                </a:lnTo>
                <a:lnTo>
                  <a:pt x="2201" y="1818"/>
                </a:lnTo>
                <a:lnTo>
                  <a:pt x="2194" y="1820"/>
                </a:lnTo>
                <a:lnTo>
                  <a:pt x="2189" y="1820"/>
                </a:lnTo>
                <a:lnTo>
                  <a:pt x="2184" y="1820"/>
                </a:lnTo>
                <a:lnTo>
                  <a:pt x="2177" y="1818"/>
                </a:lnTo>
                <a:lnTo>
                  <a:pt x="2165" y="1813"/>
                </a:lnTo>
                <a:lnTo>
                  <a:pt x="2161" y="1808"/>
                </a:lnTo>
                <a:lnTo>
                  <a:pt x="2156" y="1804"/>
                </a:lnTo>
                <a:lnTo>
                  <a:pt x="2149" y="1799"/>
                </a:lnTo>
                <a:lnTo>
                  <a:pt x="2142" y="1792"/>
                </a:lnTo>
                <a:lnTo>
                  <a:pt x="2132" y="1780"/>
                </a:lnTo>
                <a:lnTo>
                  <a:pt x="2120" y="1766"/>
                </a:lnTo>
                <a:lnTo>
                  <a:pt x="2111" y="1749"/>
                </a:lnTo>
                <a:lnTo>
                  <a:pt x="2101" y="1735"/>
                </a:lnTo>
                <a:lnTo>
                  <a:pt x="2092" y="1718"/>
                </a:lnTo>
                <a:lnTo>
                  <a:pt x="2078" y="1692"/>
                </a:lnTo>
                <a:lnTo>
                  <a:pt x="2064" y="1661"/>
                </a:lnTo>
                <a:lnTo>
                  <a:pt x="2061" y="1661"/>
                </a:lnTo>
                <a:lnTo>
                  <a:pt x="2059" y="1661"/>
                </a:lnTo>
                <a:lnTo>
                  <a:pt x="2052" y="1666"/>
                </a:lnTo>
                <a:lnTo>
                  <a:pt x="2049" y="1673"/>
                </a:lnTo>
                <a:lnTo>
                  <a:pt x="2042" y="1683"/>
                </a:lnTo>
                <a:lnTo>
                  <a:pt x="2033" y="1711"/>
                </a:lnTo>
                <a:lnTo>
                  <a:pt x="2019" y="1751"/>
                </a:lnTo>
                <a:lnTo>
                  <a:pt x="1997" y="1799"/>
                </a:lnTo>
                <a:lnTo>
                  <a:pt x="1983" y="1823"/>
                </a:lnTo>
                <a:lnTo>
                  <a:pt x="1969" y="1849"/>
                </a:lnTo>
                <a:lnTo>
                  <a:pt x="1950" y="1875"/>
                </a:lnTo>
                <a:lnTo>
                  <a:pt x="1931" y="1903"/>
                </a:lnTo>
                <a:lnTo>
                  <a:pt x="1921" y="1915"/>
                </a:lnTo>
                <a:lnTo>
                  <a:pt x="1907" y="1929"/>
                </a:lnTo>
                <a:lnTo>
                  <a:pt x="1881" y="1955"/>
                </a:lnTo>
                <a:lnTo>
                  <a:pt x="1883" y="1958"/>
                </a:lnTo>
                <a:lnTo>
                  <a:pt x="1886" y="1962"/>
                </a:lnTo>
                <a:lnTo>
                  <a:pt x="1900" y="1972"/>
                </a:lnTo>
                <a:lnTo>
                  <a:pt x="1959" y="1998"/>
                </a:lnTo>
                <a:lnTo>
                  <a:pt x="1983" y="2012"/>
                </a:lnTo>
                <a:lnTo>
                  <a:pt x="2007" y="2026"/>
                </a:lnTo>
                <a:lnTo>
                  <a:pt x="2030" y="2043"/>
                </a:lnTo>
                <a:lnTo>
                  <a:pt x="2052" y="2062"/>
                </a:lnTo>
                <a:lnTo>
                  <a:pt x="2064" y="2069"/>
                </a:lnTo>
                <a:lnTo>
                  <a:pt x="2071" y="2079"/>
                </a:lnTo>
                <a:lnTo>
                  <a:pt x="2078" y="2090"/>
                </a:lnTo>
                <a:lnTo>
                  <a:pt x="2085" y="2102"/>
                </a:lnTo>
                <a:lnTo>
                  <a:pt x="2090" y="2112"/>
                </a:lnTo>
                <a:lnTo>
                  <a:pt x="2092" y="2124"/>
                </a:lnTo>
                <a:lnTo>
                  <a:pt x="2094" y="2133"/>
                </a:lnTo>
                <a:lnTo>
                  <a:pt x="2097" y="2145"/>
                </a:lnTo>
                <a:lnTo>
                  <a:pt x="2094" y="2152"/>
                </a:lnTo>
                <a:lnTo>
                  <a:pt x="2094" y="2161"/>
                </a:lnTo>
                <a:lnTo>
                  <a:pt x="2092" y="2169"/>
                </a:lnTo>
                <a:lnTo>
                  <a:pt x="2090" y="2178"/>
                </a:lnTo>
                <a:lnTo>
                  <a:pt x="2087" y="2183"/>
                </a:lnTo>
                <a:lnTo>
                  <a:pt x="2083" y="2190"/>
                </a:lnTo>
                <a:lnTo>
                  <a:pt x="2073" y="2204"/>
                </a:lnTo>
                <a:lnTo>
                  <a:pt x="2064" y="2216"/>
                </a:lnTo>
                <a:lnTo>
                  <a:pt x="2056" y="2225"/>
                </a:lnTo>
                <a:lnTo>
                  <a:pt x="2049" y="2230"/>
                </a:lnTo>
                <a:lnTo>
                  <a:pt x="2033" y="2242"/>
                </a:lnTo>
                <a:lnTo>
                  <a:pt x="2016" y="2252"/>
                </a:lnTo>
                <a:lnTo>
                  <a:pt x="1995" y="2263"/>
                </a:lnTo>
                <a:lnTo>
                  <a:pt x="1976" y="2273"/>
                </a:lnTo>
                <a:lnTo>
                  <a:pt x="1952" y="2280"/>
                </a:lnTo>
                <a:lnTo>
                  <a:pt x="1940" y="2285"/>
                </a:lnTo>
                <a:lnTo>
                  <a:pt x="1928" y="2287"/>
                </a:lnTo>
                <a:lnTo>
                  <a:pt x="1902" y="2294"/>
                </a:lnTo>
                <a:lnTo>
                  <a:pt x="1874" y="2299"/>
                </a:lnTo>
                <a:lnTo>
                  <a:pt x="1848" y="2306"/>
                </a:lnTo>
                <a:lnTo>
                  <a:pt x="1817" y="2311"/>
                </a:lnTo>
                <a:lnTo>
                  <a:pt x="1786" y="2311"/>
                </a:lnTo>
                <a:lnTo>
                  <a:pt x="1753" y="2315"/>
                </a:lnTo>
                <a:lnTo>
                  <a:pt x="1722" y="2315"/>
                </a:lnTo>
                <a:lnTo>
                  <a:pt x="1689" y="2315"/>
                </a:lnTo>
                <a:lnTo>
                  <a:pt x="1654" y="2315"/>
                </a:lnTo>
                <a:lnTo>
                  <a:pt x="1618" y="2313"/>
                </a:lnTo>
                <a:lnTo>
                  <a:pt x="1585" y="2311"/>
                </a:lnTo>
                <a:lnTo>
                  <a:pt x="1549" y="2306"/>
                </a:lnTo>
                <a:lnTo>
                  <a:pt x="1514" y="2301"/>
                </a:lnTo>
                <a:lnTo>
                  <a:pt x="1476" y="2297"/>
                </a:lnTo>
                <a:lnTo>
                  <a:pt x="1440" y="2287"/>
                </a:lnTo>
                <a:lnTo>
                  <a:pt x="1405" y="2280"/>
                </a:lnTo>
                <a:lnTo>
                  <a:pt x="1369" y="2270"/>
                </a:lnTo>
                <a:lnTo>
                  <a:pt x="1334" y="2259"/>
                </a:lnTo>
                <a:lnTo>
                  <a:pt x="1298" y="2247"/>
                </a:lnTo>
                <a:lnTo>
                  <a:pt x="1279" y="2242"/>
                </a:lnTo>
                <a:lnTo>
                  <a:pt x="1263" y="2235"/>
                </a:lnTo>
                <a:lnTo>
                  <a:pt x="1253" y="2230"/>
                </a:lnTo>
                <a:lnTo>
                  <a:pt x="1241" y="2228"/>
                </a:lnTo>
                <a:lnTo>
                  <a:pt x="1229" y="2228"/>
                </a:lnTo>
                <a:lnTo>
                  <a:pt x="1213" y="2228"/>
                </a:lnTo>
                <a:lnTo>
                  <a:pt x="1180" y="2225"/>
                </a:lnTo>
                <a:lnTo>
                  <a:pt x="1161" y="2225"/>
                </a:lnTo>
                <a:lnTo>
                  <a:pt x="1139" y="2223"/>
                </a:lnTo>
                <a:lnTo>
                  <a:pt x="1125" y="2235"/>
                </a:lnTo>
                <a:lnTo>
                  <a:pt x="1106" y="2247"/>
                </a:lnTo>
                <a:lnTo>
                  <a:pt x="1080" y="2261"/>
                </a:lnTo>
                <a:lnTo>
                  <a:pt x="1049" y="2275"/>
                </a:lnTo>
                <a:lnTo>
                  <a:pt x="1033" y="2285"/>
                </a:lnTo>
                <a:lnTo>
                  <a:pt x="1014" y="2292"/>
                </a:lnTo>
                <a:lnTo>
                  <a:pt x="973" y="2308"/>
                </a:lnTo>
                <a:lnTo>
                  <a:pt x="952" y="2313"/>
                </a:lnTo>
                <a:lnTo>
                  <a:pt x="928" y="2320"/>
                </a:lnTo>
                <a:lnTo>
                  <a:pt x="895" y="2325"/>
                </a:lnTo>
                <a:lnTo>
                  <a:pt x="876" y="2327"/>
                </a:lnTo>
                <a:lnTo>
                  <a:pt x="855" y="2330"/>
                </a:lnTo>
                <a:lnTo>
                  <a:pt x="831" y="2332"/>
                </a:lnTo>
                <a:lnTo>
                  <a:pt x="805" y="2332"/>
                </a:lnTo>
                <a:lnTo>
                  <a:pt x="782" y="2332"/>
                </a:lnTo>
                <a:lnTo>
                  <a:pt x="755" y="2332"/>
                </a:lnTo>
                <a:lnTo>
                  <a:pt x="701" y="2332"/>
                </a:lnTo>
                <a:lnTo>
                  <a:pt x="639" y="2332"/>
                </a:lnTo>
                <a:lnTo>
                  <a:pt x="582" y="2325"/>
                </a:lnTo>
                <a:lnTo>
                  <a:pt x="552" y="2323"/>
                </a:lnTo>
                <a:lnTo>
                  <a:pt x="526" y="2318"/>
                </a:lnTo>
                <a:lnTo>
                  <a:pt x="497" y="2313"/>
                </a:lnTo>
                <a:lnTo>
                  <a:pt x="469" y="2308"/>
                </a:lnTo>
                <a:lnTo>
                  <a:pt x="443" y="2299"/>
                </a:lnTo>
                <a:lnTo>
                  <a:pt x="417" y="2294"/>
                </a:lnTo>
                <a:lnTo>
                  <a:pt x="395" y="2285"/>
                </a:lnTo>
                <a:lnTo>
                  <a:pt x="372" y="2275"/>
                </a:lnTo>
                <a:lnTo>
                  <a:pt x="353" y="2266"/>
                </a:lnTo>
                <a:lnTo>
                  <a:pt x="334" y="2256"/>
                </a:lnTo>
                <a:lnTo>
                  <a:pt x="317" y="2242"/>
                </a:lnTo>
                <a:lnTo>
                  <a:pt x="310" y="2237"/>
                </a:lnTo>
                <a:lnTo>
                  <a:pt x="303" y="2228"/>
                </a:lnTo>
                <a:lnTo>
                  <a:pt x="298" y="2223"/>
                </a:lnTo>
                <a:lnTo>
                  <a:pt x="291" y="2214"/>
                </a:lnTo>
                <a:lnTo>
                  <a:pt x="286" y="2206"/>
                </a:lnTo>
                <a:lnTo>
                  <a:pt x="284" y="2199"/>
                </a:lnTo>
                <a:lnTo>
                  <a:pt x="277" y="2183"/>
                </a:lnTo>
                <a:lnTo>
                  <a:pt x="274" y="2176"/>
                </a:lnTo>
                <a:lnTo>
                  <a:pt x="272" y="2166"/>
                </a:lnTo>
                <a:lnTo>
                  <a:pt x="272" y="2157"/>
                </a:lnTo>
                <a:lnTo>
                  <a:pt x="274" y="2147"/>
                </a:lnTo>
                <a:lnTo>
                  <a:pt x="274" y="2138"/>
                </a:lnTo>
                <a:lnTo>
                  <a:pt x="277" y="2128"/>
                </a:lnTo>
                <a:lnTo>
                  <a:pt x="277" y="2121"/>
                </a:lnTo>
                <a:lnTo>
                  <a:pt x="277" y="2107"/>
                </a:lnTo>
                <a:lnTo>
                  <a:pt x="279" y="2097"/>
                </a:lnTo>
                <a:lnTo>
                  <a:pt x="284" y="2086"/>
                </a:lnTo>
                <a:lnTo>
                  <a:pt x="286" y="2074"/>
                </a:lnTo>
                <a:lnTo>
                  <a:pt x="293" y="2060"/>
                </a:lnTo>
                <a:lnTo>
                  <a:pt x="298" y="2055"/>
                </a:lnTo>
                <a:lnTo>
                  <a:pt x="303" y="2048"/>
                </a:lnTo>
                <a:lnTo>
                  <a:pt x="315" y="2036"/>
                </a:lnTo>
                <a:lnTo>
                  <a:pt x="322" y="2029"/>
                </a:lnTo>
                <a:lnTo>
                  <a:pt x="331" y="2024"/>
                </a:lnTo>
                <a:lnTo>
                  <a:pt x="338" y="2017"/>
                </a:lnTo>
                <a:lnTo>
                  <a:pt x="350" y="2012"/>
                </a:lnTo>
                <a:lnTo>
                  <a:pt x="360" y="2007"/>
                </a:lnTo>
                <a:lnTo>
                  <a:pt x="372" y="2000"/>
                </a:lnTo>
                <a:lnTo>
                  <a:pt x="386" y="1996"/>
                </a:lnTo>
                <a:lnTo>
                  <a:pt x="400" y="1993"/>
                </a:lnTo>
                <a:lnTo>
                  <a:pt x="417" y="1988"/>
                </a:lnTo>
                <a:lnTo>
                  <a:pt x="431" y="1986"/>
                </a:lnTo>
                <a:lnTo>
                  <a:pt x="450" y="1984"/>
                </a:lnTo>
                <a:lnTo>
                  <a:pt x="469" y="1984"/>
                </a:lnTo>
                <a:lnTo>
                  <a:pt x="473" y="1981"/>
                </a:lnTo>
                <a:lnTo>
                  <a:pt x="476" y="1981"/>
                </a:lnTo>
                <a:lnTo>
                  <a:pt x="478" y="1979"/>
                </a:lnTo>
                <a:lnTo>
                  <a:pt x="478" y="1977"/>
                </a:lnTo>
                <a:lnTo>
                  <a:pt x="473" y="1972"/>
                </a:lnTo>
                <a:lnTo>
                  <a:pt x="464" y="1967"/>
                </a:lnTo>
                <a:lnTo>
                  <a:pt x="438" y="1943"/>
                </a:lnTo>
                <a:lnTo>
                  <a:pt x="421" y="1932"/>
                </a:lnTo>
                <a:lnTo>
                  <a:pt x="400" y="1913"/>
                </a:lnTo>
                <a:lnTo>
                  <a:pt x="381" y="1894"/>
                </a:lnTo>
                <a:lnTo>
                  <a:pt x="360" y="1868"/>
                </a:lnTo>
                <a:lnTo>
                  <a:pt x="334" y="1839"/>
                </a:lnTo>
                <a:lnTo>
                  <a:pt x="327" y="1825"/>
                </a:lnTo>
                <a:lnTo>
                  <a:pt x="312" y="1808"/>
                </a:lnTo>
                <a:lnTo>
                  <a:pt x="303" y="1789"/>
                </a:lnTo>
                <a:lnTo>
                  <a:pt x="293" y="1770"/>
                </a:lnTo>
                <a:lnTo>
                  <a:pt x="282" y="1751"/>
                </a:lnTo>
                <a:lnTo>
                  <a:pt x="272" y="1730"/>
                </a:lnTo>
                <a:lnTo>
                  <a:pt x="263" y="1706"/>
                </a:lnTo>
                <a:lnTo>
                  <a:pt x="253" y="1683"/>
                </a:lnTo>
                <a:lnTo>
                  <a:pt x="246" y="1659"/>
                </a:lnTo>
                <a:lnTo>
                  <a:pt x="239" y="1631"/>
                </a:lnTo>
                <a:lnTo>
                  <a:pt x="236" y="1631"/>
                </a:lnTo>
                <a:lnTo>
                  <a:pt x="236" y="1631"/>
                </a:lnTo>
                <a:lnTo>
                  <a:pt x="234" y="1628"/>
                </a:lnTo>
                <a:lnTo>
                  <a:pt x="232" y="1628"/>
                </a:lnTo>
                <a:lnTo>
                  <a:pt x="227" y="1631"/>
                </a:lnTo>
                <a:lnTo>
                  <a:pt x="225" y="1631"/>
                </a:lnTo>
                <a:lnTo>
                  <a:pt x="222" y="1635"/>
                </a:lnTo>
                <a:lnTo>
                  <a:pt x="222" y="1642"/>
                </a:lnTo>
                <a:lnTo>
                  <a:pt x="220" y="1647"/>
                </a:lnTo>
                <a:lnTo>
                  <a:pt x="215" y="1657"/>
                </a:lnTo>
                <a:lnTo>
                  <a:pt x="203" y="1676"/>
                </a:lnTo>
                <a:lnTo>
                  <a:pt x="199" y="1690"/>
                </a:lnTo>
                <a:lnTo>
                  <a:pt x="189" y="1702"/>
                </a:lnTo>
                <a:lnTo>
                  <a:pt x="177" y="1714"/>
                </a:lnTo>
                <a:lnTo>
                  <a:pt x="168" y="1730"/>
                </a:lnTo>
                <a:lnTo>
                  <a:pt x="154" y="1742"/>
                </a:lnTo>
                <a:lnTo>
                  <a:pt x="139" y="1756"/>
                </a:lnTo>
                <a:lnTo>
                  <a:pt x="127" y="1768"/>
                </a:lnTo>
                <a:lnTo>
                  <a:pt x="113" y="1778"/>
                </a:lnTo>
                <a:lnTo>
                  <a:pt x="97" y="1787"/>
                </a:lnTo>
                <a:lnTo>
                  <a:pt x="82" y="1792"/>
                </a:lnTo>
                <a:lnTo>
                  <a:pt x="63" y="1796"/>
                </a:lnTo>
                <a:lnTo>
                  <a:pt x="45" y="1799"/>
                </a:lnTo>
                <a:lnTo>
                  <a:pt x="45" y="1799"/>
                </a:lnTo>
                <a:lnTo>
                  <a:pt x="42" y="1799"/>
                </a:lnTo>
                <a:lnTo>
                  <a:pt x="37" y="1796"/>
                </a:lnTo>
                <a:lnTo>
                  <a:pt x="35" y="1789"/>
                </a:lnTo>
                <a:lnTo>
                  <a:pt x="28" y="1787"/>
                </a:lnTo>
                <a:lnTo>
                  <a:pt x="23" y="1770"/>
                </a:lnTo>
                <a:lnTo>
                  <a:pt x="18" y="1761"/>
                </a:lnTo>
                <a:lnTo>
                  <a:pt x="14" y="1749"/>
                </a:lnTo>
                <a:lnTo>
                  <a:pt x="9" y="1735"/>
                </a:lnTo>
                <a:lnTo>
                  <a:pt x="7" y="1721"/>
                </a:lnTo>
                <a:lnTo>
                  <a:pt x="2" y="1692"/>
                </a:lnTo>
                <a:lnTo>
                  <a:pt x="0" y="1673"/>
                </a:lnTo>
                <a:lnTo>
                  <a:pt x="0" y="1657"/>
                </a:lnTo>
                <a:lnTo>
                  <a:pt x="0" y="1616"/>
                </a:lnTo>
                <a:lnTo>
                  <a:pt x="2" y="1571"/>
                </a:lnTo>
                <a:lnTo>
                  <a:pt x="7" y="1550"/>
                </a:lnTo>
                <a:lnTo>
                  <a:pt x="9" y="1526"/>
                </a:lnTo>
                <a:lnTo>
                  <a:pt x="14" y="1503"/>
                </a:lnTo>
                <a:lnTo>
                  <a:pt x="21" y="1479"/>
                </a:lnTo>
                <a:lnTo>
                  <a:pt x="28" y="1453"/>
                </a:lnTo>
                <a:lnTo>
                  <a:pt x="35" y="1427"/>
                </a:lnTo>
                <a:lnTo>
                  <a:pt x="45" y="1401"/>
                </a:lnTo>
                <a:lnTo>
                  <a:pt x="56" y="1377"/>
                </a:lnTo>
                <a:lnTo>
                  <a:pt x="68" y="1351"/>
                </a:lnTo>
                <a:lnTo>
                  <a:pt x="82" y="1323"/>
                </a:lnTo>
                <a:lnTo>
                  <a:pt x="97" y="1296"/>
                </a:lnTo>
                <a:lnTo>
                  <a:pt x="116" y="1268"/>
                </a:lnTo>
                <a:lnTo>
                  <a:pt x="132" y="1244"/>
                </a:lnTo>
                <a:lnTo>
                  <a:pt x="151" y="1216"/>
                </a:lnTo>
                <a:lnTo>
                  <a:pt x="168" y="1197"/>
                </a:lnTo>
                <a:lnTo>
                  <a:pt x="189" y="1173"/>
                </a:lnTo>
                <a:lnTo>
                  <a:pt x="210" y="1152"/>
                </a:lnTo>
                <a:lnTo>
                  <a:pt x="220" y="1140"/>
                </a:lnTo>
                <a:lnTo>
                  <a:pt x="232" y="1128"/>
                </a:lnTo>
                <a:lnTo>
                  <a:pt x="251" y="1112"/>
                </a:lnTo>
                <a:lnTo>
                  <a:pt x="267" y="1097"/>
                </a:lnTo>
                <a:lnTo>
                  <a:pt x="298" y="1071"/>
                </a:lnTo>
                <a:lnTo>
                  <a:pt x="319" y="1055"/>
                </a:lnTo>
                <a:lnTo>
                  <a:pt x="327" y="1048"/>
                </a:lnTo>
                <a:close/>
              </a:path>
            </a:pathLst>
          </a:custGeom>
          <a:solidFill>
            <a:schemeClr val="bg1">
              <a:alpha val="98000"/>
            </a:schemeClr>
          </a:solidFill>
          <a:ln w="28575">
            <a:noFill/>
          </a:ln>
        </p:spPr>
        <p:txBody>
          <a:bodyPr vert="horz" wrap="square" lIns="91440" tIns="45720" rIns="91440" bIns="45720" numCol="1" anchor="t" anchorCtr="0" compatLnSpc="1"/>
          <a:lstStyle/>
          <a:p>
            <a:endParaRPr lang="zh-CN" altLang="en-US"/>
          </a:p>
        </p:txBody>
      </p:sp>
      <p:sp>
        <p:nvSpPr>
          <p:cNvPr id="37" name="矩形 36"/>
          <p:cNvSpPr/>
          <p:nvPr/>
        </p:nvSpPr>
        <p:spPr>
          <a:xfrm>
            <a:off x="1474474" y="2755877"/>
            <a:ext cx="1274708" cy="369332"/>
          </a:xfrm>
          <a:prstGeom prst="rect">
            <a:avLst/>
          </a:prstGeom>
        </p:spPr>
        <p:txBody>
          <a:bodyPr wrap="none">
            <a:spAutoFit/>
          </a:bodyPr>
          <a:lstStyle/>
          <a:p>
            <a:r>
              <a:rPr lang="en-US" altLang="zh-CN" b="1" dirty="0">
                <a:solidFill>
                  <a:schemeClr val="bg1"/>
                </a:solidFill>
                <a:latin typeface="Arial" panose="020B0604020202020204" pitchFamily="34" charset="0"/>
                <a:cs typeface="Arial" panose="020B0604020202020204" pitchFamily="34" charset="0"/>
              </a:rPr>
              <a:t>TENCENT</a:t>
            </a:r>
            <a:endParaRPr lang="zh-CN" altLang="en-US" b="1" dirty="0">
              <a:solidFill>
                <a:schemeClr val="bg1"/>
              </a:solidFill>
              <a:latin typeface="Arial" panose="020B0604020202020204" pitchFamily="34" charset="0"/>
              <a:cs typeface="Arial" panose="020B0604020202020204" pitchFamily="34" charset="0"/>
            </a:endParaRPr>
          </a:p>
        </p:txBody>
      </p:sp>
      <p:sp>
        <p:nvSpPr>
          <p:cNvPr id="38" name="矩形 37"/>
          <p:cNvSpPr/>
          <p:nvPr/>
        </p:nvSpPr>
        <p:spPr>
          <a:xfrm>
            <a:off x="4095094" y="2755877"/>
            <a:ext cx="736099" cy="369332"/>
          </a:xfrm>
          <a:prstGeom prst="rect">
            <a:avLst/>
          </a:prstGeom>
        </p:spPr>
        <p:txBody>
          <a:bodyPr wrap="none">
            <a:spAutoFit/>
          </a:bodyPr>
          <a:lstStyle/>
          <a:p>
            <a:r>
              <a:rPr lang="en-US" altLang="zh-CN" b="1" dirty="0">
                <a:solidFill>
                  <a:srgbClr val="231B24"/>
                </a:solidFill>
                <a:latin typeface="Arial" panose="020B0604020202020204" pitchFamily="34" charset="0"/>
                <a:cs typeface="Arial" panose="020B0604020202020204" pitchFamily="34" charset="0"/>
              </a:rPr>
              <a:t>SINA</a:t>
            </a:r>
            <a:endParaRPr lang="zh-CN" altLang="en-US" b="1" dirty="0">
              <a:solidFill>
                <a:srgbClr val="231B24"/>
              </a:solidFill>
              <a:latin typeface="Arial" panose="020B0604020202020204" pitchFamily="34" charset="0"/>
              <a:cs typeface="Arial" panose="020B0604020202020204" pitchFamily="34" charset="0"/>
            </a:endParaRPr>
          </a:p>
        </p:txBody>
      </p:sp>
      <p:sp>
        <p:nvSpPr>
          <p:cNvPr id="39" name="矩形 38"/>
          <p:cNvSpPr/>
          <p:nvPr/>
        </p:nvSpPr>
        <p:spPr>
          <a:xfrm>
            <a:off x="1521506" y="5069169"/>
            <a:ext cx="1159292" cy="369332"/>
          </a:xfrm>
          <a:prstGeom prst="rect">
            <a:avLst/>
          </a:prstGeom>
        </p:spPr>
        <p:txBody>
          <a:bodyPr wrap="none">
            <a:spAutoFit/>
          </a:bodyPr>
          <a:lstStyle/>
          <a:p>
            <a:pPr algn="ctr"/>
            <a:r>
              <a:rPr lang="en-US" altLang="zh-CN" b="1" dirty="0">
                <a:solidFill>
                  <a:srgbClr val="231B24"/>
                </a:solidFill>
                <a:latin typeface="Arial" panose="020B0604020202020204" pitchFamily="34" charset="0"/>
                <a:cs typeface="Arial" panose="020B0604020202020204" pitchFamily="34" charset="0"/>
              </a:rPr>
              <a:t>RENREN</a:t>
            </a:r>
            <a:endParaRPr lang="zh-CN" altLang="en-US" b="1" dirty="0">
              <a:solidFill>
                <a:srgbClr val="231B24"/>
              </a:solidFill>
              <a:latin typeface="Arial" panose="020B0604020202020204" pitchFamily="34" charset="0"/>
              <a:cs typeface="Arial" panose="020B0604020202020204" pitchFamily="34" charset="0"/>
            </a:endParaRPr>
          </a:p>
        </p:txBody>
      </p:sp>
      <p:sp>
        <p:nvSpPr>
          <p:cNvPr id="40" name="矩形 39"/>
          <p:cNvSpPr/>
          <p:nvPr/>
        </p:nvSpPr>
        <p:spPr>
          <a:xfrm>
            <a:off x="3883497" y="5069169"/>
            <a:ext cx="1180644" cy="369332"/>
          </a:xfrm>
          <a:prstGeom prst="rect">
            <a:avLst/>
          </a:prstGeom>
        </p:spPr>
        <p:txBody>
          <a:bodyPr wrap="none">
            <a:spAutoFit/>
          </a:bodyPr>
          <a:lstStyle/>
          <a:p>
            <a:pPr algn="ctr"/>
            <a:r>
              <a:rPr lang="en-US" altLang="zh-CN" b="1" dirty="0">
                <a:solidFill>
                  <a:schemeClr val="bg1"/>
                </a:solidFill>
                <a:latin typeface="Arial" panose="020B0604020202020204" pitchFamily="34" charset="0"/>
                <a:cs typeface="Arial" panose="020B0604020202020204" pitchFamily="34" charset="0"/>
              </a:rPr>
              <a:t>WECHAT</a:t>
            </a:r>
          </a:p>
        </p:txBody>
      </p:sp>
      <p:sp>
        <p:nvSpPr>
          <p:cNvPr id="42" name="矩形 41"/>
          <p:cNvSpPr/>
          <p:nvPr/>
        </p:nvSpPr>
        <p:spPr>
          <a:xfrm>
            <a:off x="1265764" y="3124298"/>
            <a:ext cx="1692129" cy="701731"/>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here. Some text about this.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矩形 42"/>
          <p:cNvSpPr/>
          <p:nvPr/>
        </p:nvSpPr>
        <p:spPr>
          <a:xfrm>
            <a:off x="3612577" y="3124298"/>
            <a:ext cx="1692129" cy="701731"/>
          </a:xfrm>
          <a:prstGeom prst="rect">
            <a:avLst/>
          </a:prstGeom>
        </p:spPr>
        <p:txBody>
          <a:bodyPr wrap="square">
            <a:spAutoFit/>
          </a:bodyPr>
          <a:lstStyle/>
          <a:p>
            <a:pPr algn="just">
              <a:lnSpc>
                <a:spcPct val="120000"/>
              </a:lnSpc>
              <a:spcAft>
                <a:spcPts val="600"/>
              </a:spcAft>
            </a:pPr>
            <a:r>
              <a:rPr lang="en-US" altLang="zh-CN" sz="1100" dirty="0">
                <a:solidFill>
                  <a:srgbClr val="D82132"/>
                </a:solidFill>
                <a:latin typeface="Arial" panose="020B0604020202020204" pitchFamily="34" charset="0"/>
                <a:ea typeface="微软雅黑" panose="020B0503020204020204" pitchFamily="34" charset="-122"/>
                <a:cs typeface="Arial" panose="020B0604020202020204" pitchFamily="34" charset="0"/>
              </a:rPr>
              <a:t>Some text about this part related here. Some text about this. </a:t>
            </a:r>
            <a:endParaRPr lang="zh-CN" altLang="en-US" sz="1100" dirty="0">
              <a:solidFill>
                <a:srgbClr val="D82132"/>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矩形 43"/>
          <p:cNvSpPr/>
          <p:nvPr/>
        </p:nvSpPr>
        <p:spPr>
          <a:xfrm>
            <a:off x="3612577" y="5434585"/>
            <a:ext cx="1692129" cy="701731"/>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here. Some text about this. </a:t>
            </a:r>
            <a:endPar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矩形 44"/>
          <p:cNvSpPr/>
          <p:nvPr/>
        </p:nvSpPr>
        <p:spPr>
          <a:xfrm>
            <a:off x="1300570" y="5434585"/>
            <a:ext cx="1692129" cy="701731"/>
          </a:xfrm>
          <a:prstGeom prst="rect">
            <a:avLst/>
          </a:prstGeom>
        </p:spPr>
        <p:txBody>
          <a:bodyPr wrap="square">
            <a:spAutoFit/>
          </a:bodyPr>
          <a:lstStyle/>
          <a:p>
            <a:pPr algn="just">
              <a:lnSpc>
                <a:spcPct val="120000"/>
              </a:lnSpc>
              <a:spcAft>
                <a:spcPts val="600"/>
              </a:spcAft>
            </a:pPr>
            <a:r>
              <a:rPr lang="en-US" altLang="zh-CN" sz="1100" dirty="0">
                <a:solidFill>
                  <a:srgbClr val="D82132"/>
                </a:solidFill>
                <a:latin typeface="Arial" panose="020B0604020202020204" pitchFamily="34" charset="0"/>
                <a:ea typeface="微软雅黑" panose="020B0503020204020204" pitchFamily="34" charset="-122"/>
                <a:cs typeface="Arial" panose="020B0604020202020204" pitchFamily="34" charset="0"/>
              </a:rPr>
              <a:t>Some text about this part related here. Some text about this. </a:t>
            </a:r>
            <a:endParaRPr lang="zh-CN" altLang="en-US" sz="1100" dirty="0">
              <a:solidFill>
                <a:srgbClr val="D82132"/>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矩形 45"/>
          <p:cNvSpPr/>
          <p:nvPr/>
        </p:nvSpPr>
        <p:spPr>
          <a:xfrm>
            <a:off x="6418867" y="1902472"/>
            <a:ext cx="1329676" cy="488147"/>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96.00</a:t>
            </a:r>
            <a:r>
              <a:rPr lang="en-US" altLang="zh-CN" sz="12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a:t>
            </a:r>
          </a:p>
        </p:txBody>
      </p:sp>
      <p:sp>
        <p:nvSpPr>
          <p:cNvPr id="47" name="矩形 46"/>
          <p:cNvSpPr/>
          <p:nvPr/>
        </p:nvSpPr>
        <p:spPr>
          <a:xfrm>
            <a:off x="6426346" y="2298274"/>
            <a:ext cx="4413042" cy="701731"/>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p:txBody>
      </p:sp>
      <p:sp>
        <p:nvSpPr>
          <p:cNvPr id="52" name="矩形 51"/>
          <p:cNvSpPr/>
          <p:nvPr/>
        </p:nvSpPr>
        <p:spPr>
          <a:xfrm>
            <a:off x="6418866" y="3137189"/>
            <a:ext cx="1329676" cy="488147"/>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13,824</a:t>
            </a:r>
          </a:p>
        </p:txBody>
      </p:sp>
      <p:sp>
        <p:nvSpPr>
          <p:cNvPr id="54" name="矩形 53"/>
          <p:cNvSpPr/>
          <p:nvPr/>
        </p:nvSpPr>
        <p:spPr>
          <a:xfrm>
            <a:off x="6441336" y="3529854"/>
            <a:ext cx="4413042" cy="498598"/>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p:txBody>
      </p:sp>
      <p:sp>
        <p:nvSpPr>
          <p:cNvPr id="50" name="矩形 49"/>
          <p:cNvSpPr/>
          <p:nvPr/>
        </p:nvSpPr>
        <p:spPr>
          <a:xfrm>
            <a:off x="6418867" y="4184295"/>
            <a:ext cx="1329676" cy="488147"/>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35,763</a:t>
            </a:r>
          </a:p>
        </p:txBody>
      </p:sp>
      <p:sp>
        <p:nvSpPr>
          <p:cNvPr id="55" name="矩形 54"/>
          <p:cNvSpPr/>
          <p:nvPr/>
        </p:nvSpPr>
        <p:spPr>
          <a:xfrm>
            <a:off x="6426346" y="4581632"/>
            <a:ext cx="4413042" cy="498598"/>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a:t>
            </a:r>
          </a:p>
        </p:txBody>
      </p:sp>
      <p:sp>
        <p:nvSpPr>
          <p:cNvPr id="48" name="矩形 47"/>
          <p:cNvSpPr/>
          <p:nvPr/>
        </p:nvSpPr>
        <p:spPr>
          <a:xfrm>
            <a:off x="6418867" y="5236072"/>
            <a:ext cx="1329676" cy="488147"/>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9,672</a:t>
            </a:r>
          </a:p>
        </p:txBody>
      </p:sp>
      <p:sp>
        <p:nvSpPr>
          <p:cNvPr id="56" name="矩形 55"/>
          <p:cNvSpPr/>
          <p:nvPr/>
        </p:nvSpPr>
        <p:spPr>
          <a:xfrm>
            <a:off x="6426346" y="5628533"/>
            <a:ext cx="4413042" cy="498598"/>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a:t>
            </a:r>
          </a:p>
        </p:txBody>
      </p:sp>
      <p:cxnSp>
        <p:nvCxnSpPr>
          <p:cNvPr id="62" name="直接连接符 61"/>
          <p:cNvCxnSpPr/>
          <p:nvPr/>
        </p:nvCxnSpPr>
        <p:spPr>
          <a:xfrm>
            <a:off x="6517268" y="3079328"/>
            <a:ext cx="4248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517268" y="4103402"/>
            <a:ext cx="4248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517268" y="5172209"/>
            <a:ext cx="4248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灯片编号占位符 51"/>
          <p:cNvSpPr>
            <a:spLocks noGrp="1"/>
          </p:cNvSpPr>
          <p:nvPr>
            <p:ph type="sldNum" sz="quarter" idx="12"/>
          </p:nvPr>
        </p:nvSpPr>
        <p:spPr/>
        <p:txBody>
          <a:bodyPr/>
          <a:lstStyle/>
          <a:p>
            <a:fld id="{23F514B3-D784-443D-A7F6-241B5948149F}" type="slidenum">
              <a:rPr lang="zh-CN" altLang="en-US" smtClean="0"/>
              <a:t>6</a:t>
            </a:fld>
            <a:endParaRPr lang="zh-CN" altLang="en-US" dirty="0"/>
          </a:p>
        </p:txBody>
      </p:sp>
      <p:pic>
        <p:nvPicPr>
          <p:cNvPr id="53" name="图片 52"/>
          <p:cNvPicPr>
            <a:picLocks noChangeAspect="1"/>
          </p:cNvPicPr>
          <p:nvPr/>
        </p:nvPicPr>
        <p:blipFill rotWithShape="1">
          <a:blip r:embed="rId3" cstate="email"/>
          <a:srcRect/>
          <a:stretch>
            <a:fillRect/>
          </a:stretch>
        </p:blipFill>
        <p:spPr>
          <a:xfrm>
            <a:off x="6096000" y="0"/>
            <a:ext cx="6096000" cy="6858000"/>
          </a:xfrm>
          <a:prstGeom prst="rect">
            <a:avLst/>
          </a:prstGeom>
        </p:spPr>
      </p:pic>
      <p:sp>
        <p:nvSpPr>
          <p:cNvPr id="55" name="矩形 54"/>
          <p:cNvSpPr/>
          <p:nvPr/>
        </p:nvSpPr>
        <p:spPr>
          <a:xfrm>
            <a:off x="6096000" y="1262743"/>
            <a:ext cx="6096000" cy="29028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705059" y="1835617"/>
            <a:ext cx="3339376" cy="646331"/>
          </a:xfrm>
          <a:prstGeom prst="rect">
            <a:avLst/>
          </a:prstGeom>
        </p:spPr>
        <p:txBody>
          <a:bodyPr wrap="none">
            <a:spAutoFit/>
          </a:bodyPr>
          <a:lstStyle/>
          <a:p>
            <a:pPr algn="ctr"/>
            <a:r>
              <a:rPr lang="en-US" altLang="zh-CN" sz="3600" b="1" dirty="0">
                <a:solidFill>
                  <a:srgbClr val="D82132"/>
                </a:solidFill>
                <a:latin typeface="Arial" panose="020B0604020202020204" pitchFamily="34" charset="0"/>
                <a:cs typeface="Arial" panose="020B0604020202020204" pitchFamily="34" charset="0"/>
              </a:rPr>
              <a:t>OUR PROFITS</a:t>
            </a:r>
          </a:p>
        </p:txBody>
      </p:sp>
      <p:sp>
        <p:nvSpPr>
          <p:cNvPr id="57" name="矩形 56"/>
          <p:cNvSpPr/>
          <p:nvPr/>
        </p:nvSpPr>
        <p:spPr>
          <a:xfrm>
            <a:off x="6734087" y="2478795"/>
            <a:ext cx="4601570" cy="1261884"/>
          </a:xfrm>
          <a:prstGeom prst="rect">
            <a:avLst/>
          </a:prstGeom>
        </p:spPr>
        <p:txBody>
          <a:bodyPr wrap="square">
            <a:spAutoFit/>
          </a:bodyPr>
          <a:lstStyle/>
          <a:p>
            <a:pPr>
              <a:lnSpc>
                <a:spcPct val="120000"/>
              </a:lnSpc>
              <a:spcAft>
                <a:spcPts val="1200"/>
              </a:spcAft>
            </a:pPr>
            <a:r>
              <a:rPr lang="en-US" altLang="zh-CN" sz="1100" dirty="0">
                <a:solidFill>
                  <a:srgbClr val="D82132"/>
                </a:solidFill>
              </a:rPr>
              <a:t>Some text about this part related goes here. Some text about this part related goes here. Some text about this part related goes here. Some text about this part related goes here. </a:t>
            </a:r>
          </a:p>
          <a:p>
            <a:pPr>
              <a:lnSpc>
                <a:spcPct val="120000"/>
              </a:lnSpc>
              <a:spcAft>
                <a:spcPts val="1200"/>
              </a:spcAft>
            </a:pPr>
            <a:r>
              <a:rPr lang="en-US" altLang="zh-CN" sz="1100" dirty="0">
                <a:solidFill>
                  <a:srgbClr val="D82132"/>
                </a:solidFill>
              </a:rPr>
              <a:t>Some text about this part related goes here. Some text about this part related goes here. Some text about this part related goes here. </a:t>
            </a:r>
          </a:p>
        </p:txBody>
      </p:sp>
      <p:graphicFrame>
        <p:nvGraphicFramePr>
          <p:cNvPr id="58" name="图表 57"/>
          <p:cNvGraphicFramePr/>
          <p:nvPr/>
        </p:nvGraphicFramePr>
        <p:xfrm>
          <a:off x="675104" y="2888343"/>
          <a:ext cx="5058039" cy="3540132"/>
        </p:xfrm>
        <a:graphic>
          <a:graphicData uri="http://schemas.openxmlformats.org/drawingml/2006/chart">
            <c:chart xmlns:c="http://schemas.openxmlformats.org/drawingml/2006/chart" xmlns:r="http://schemas.openxmlformats.org/officeDocument/2006/relationships" r:id="rId4"/>
          </a:graphicData>
        </a:graphic>
      </p:graphicFrame>
      <p:sp>
        <p:nvSpPr>
          <p:cNvPr id="60" name="矩形 59"/>
          <p:cNvSpPr/>
          <p:nvPr/>
        </p:nvSpPr>
        <p:spPr>
          <a:xfrm>
            <a:off x="967164" y="1184522"/>
            <a:ext cx="4475696" cy="683072"/>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p:txBody>
      </p:sp>
      <p:sp>
        <p:nvSpPr>
          <p:cNvPr id="61" name="矩形 60"/>
          <p:cNvSpPr/>
          <p:nvPr/>
        </p:nvSpPr>
        <p:spPr>
          <a:xfrm>
            <a:off x="1494748" y="732293"/>
            <a:ext cx="1329676" cy="488147"/>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1,342,679</a:t>
            </a:r>
          </a:p>
        </p:txBody>
      </p:sp>
      <p:sp>
        <p:nvSpPr>
          <p:cNvPr id="66" name="矩形 65"/>
          <p:cNvSpPr/>
          <p:nvPr/>
        </p:nvSpPr>
        <p:spPr>
          <a:xfrm>
            <a:off x="967164" y="2392393"/>
            <a:ext cx="4475696" cy="683072"/>
          </a:xfrm>
          <a:prstGeom prst="rect">
            <a:avLst/>
          </a:prstGeom>
        </p:spPr>
        <p:txBody>
          <a:bodyPr wrap="square">
            <a:spAutoFit/>
          </a:bodyPr>
          <a:lstStyle/>
          <a:p>
            <a:pPr algn="just">
              <a:lnSpc>
                <a:spcPct val="120000"/>
              </a:lnSpc>
              <a:spcAft>
                <a:spcPts val="600"/>
              </a:spcAft>
            </a:pPr>
            <a:r>
              <a:rPr lang="en-US" altLang="zh-CN" sz="1100" dirty="0">
                <a:solidFill>
                  <a:srgbClr val="231B24"/>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p:txBody>
      </p:sp>
      <p:sp>
        <p:nvSpPr>
          <p:cNvPr id="67" name="矩形 66"/>
          <p:cNvSpPr/>
          <p:nvPr/>
        </p:nvSpPr>
        <p:spPr>
          <a:xfrm>
            <a:off x="1494749" y="1940164"/>
            <a:ext cx="1329676" cy="535531"/>
          </a:xfrm>
          <a:prstGeom prst="rect">
            <a:avLst/>
          </a:prstGeom>
        </p:spPr>
        <p:txBody>
          <a:bodyPr wrap="square">
            <a:spAutoFit/>
          </a:bodyPr>
          <a:lstStyle/>
          <a:p>
            <a:pPr>
              <a:lnSpc>
                <a:spcPct val="120000"/>
              </a:lnSpc>
            </a:pPr>
            <a:r>
              <a:rPr lang="en-US" altLang="zh-CN" sz="2400" b="1" dirty="0">
                <a:solidFill>
                  <a:srgbClr val="231B24"/>
                </a:solidFill>
                <a:latin typeface="Agency FB" panose="020B0503020202020204" pitchFamily="34" charset="0"/>
                <a:ea typeface="微软雅黑" panose="020B0503020204020204" pitchFamily="34" charset="-122"/>
                <a:cs typeface="Arial" panose="020B0604020202020204" pitchFamily="34" charset="0"/>
              </a:rPr>
              <a:t>3,572,184</a:t>
            </a:r>
          </a:p>
        </p:txBody>
      </p:sp>
      <p:sp>
        <p:nvSpPr>
          <p:cNvPr id="93" name="Freeform 23"/>
          <p:cNvSpPr>
            <a:spLocks noChangeAspect="1"/>
          </p:cNvSpPr>
          <p:nvPr/>
        </p:nvSpPr>
        <p:spPr bwMode="auto">
          <a:xfrm flipH="1">
            <a:off x="1070967" y="2075840"/>
            <a:ext cx="461878" cy="280268"/>
          </a:xfrm>
          <a:custGeom>
            <a:avLst/>
            <a:gdLst>
              <a:gd name="T0" fmla="*/ 203 w 224"/>
              <a:gd name="T1" fmla="*/ 16 h 136"/>
              <a:gd name="T2" fmla="*/ 152 w 224"/>
              <a:gd name="T3" fmla="*/ 47 h 136"/>
              <a:gd name="T4" fmla="*/ 152 w 224"/>
              <a:gd name="T5" fmla="*/ 12 h 136"/>
              <a:gd name="T6" fmla="*/ 140 w 224"/>
              <a:gd name="T7" fmla="*/ 0 h 136"/>
              <a:gd name="T8" fmla="*/ 12 w 224"/>
              <a:gd name="T9" fmla="*/ 0 h 136"/>
              <a:gd name="T10" fmla="*/ 0 w 224"/>
              <a:gd name="T11" fmla="*/ 12 h 136"/>
              <a:gd name="T12" fmla="*/ 0 w 224"/>
              <a:gd name="T13" fmla="*/ 124 h 136"/>
              <a:gd name="T14" fmla="*/ 12 w 224"/>
              <a:gd name="T15" fmla="*/ 136 h 136"/>
              <a:gd name="T16" fmla="*/ 140 w 224"/>
              <a:gd name="T17" fmla="*/ 136 h 136"/>
              <a:gd name="T18" fmla="*/ 152 w 224"/>
              <a:gd name="T19" fmla="*/ 124 h 136"/>
              <a:gd name="T20" fmla="*/ 152 w 224"/>
              <a:gd name="T21" fmla="*/ 88 h 136"/>
              <a:gd name="T22" fmla="*/ 204 w 224"/>
              <a:gd name="T23" fmla="*/ 120 h 136"/>
              <a:gd name="T24" fmla="*/ 224 w 224"/>
              <a:gd name="T25" fmla="*/ 120 h 136"/>
              <a:gd name="T26" fmla="*/ 224 w 224"/>
              <a:gd name="T27" fmla="*/ 16 h 136"/>
              <a:gd name="T28" fmla="*/ 203 w 224"/>
              <a:gd name="T2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36">
                <a:moveTo>
                  <a:pt x="203" y="16"/>
                </a:moveTo>
                <a:cubicBezTo>
                  <a:pt x="152" y="47"/>
                  <a:pt x="152" y="47"/>
                  <a:pt x="152" y="47"/>
                </a:cubicBezTo>
                <a:cubicBezTo>
                  <a:pt x="152" y="12"/>
                  <a:pt x="152" y="12"/>
                  <a:pt x="152" y="12"/>
                </a:cubicBezTo>
                <a:cubicBezTo>
                  <a:pt x="152" y="5"/>
                  <a:pt x="147" y="0"/>
                  <a:pt x="140" y="0"/>
                </a:cubicBezTo>
                <a:cubicBezTo>
                  <a:pt x="12" y="0"/>
                  <a:pt x="12" y="0"/>
                  <a:pt x="12" y="0"/>
                </a:cubicBezTo>
                <a:cubicBezTo>
                  <a:pt x="5" y="0"/>
                  <a:pt x="0" y="5"/>
                  <a:pt x="0" y="12"/>
                </a:cubicBezTo>
                <a:cubicBezTo>
                  <a:pt x="0" y="124"/>
                  <a:pt x="0" y="124"/>
                  <a:pt x="0" y="124"/>
                </a:cubicBezTo>
                <a:cubicBezTo>
                  <a:pt x="0" y="131"/>
                  <a:pt x="5" y="136"/>
                  <a:pt x="12" y="136"/>
                </a:cubicBezTo>
                <a:cubicBezTo>
                  <a:pt x="140" y="136"/>
                  <a:pt x="140" y="136"/>
                  <a:pt x="140" y="136"/>
                </a:cubicBezTo>
                <a:cubicBezTo>
                  <a:pt x="147" y="136"/>
                  <a:pt x="152" y="131"/>
                  <a:pt x="152" y="124"/>
                </a:cubicBezTo>
                <a:cubicBezTo>
                  <a:pt x="152" y="88"/>
                  <a:pt x="152" y="88"/>
                  <a:pt x="152" y="88"/>
                </a:cubicBezTo>
                <a:cubicBezTo>
                  <a:pt x="204" y="120"/>
                  <a:pt x="204" y="120"/>
                  <a:pt x="204" y="120"/>
                </a:cubicBezTo>
                <a:cubicBezTo>
                  <a:pt x="224" y="120"/>
                  <a:pt x="224" y="120"/>
                  <a:pt x="224" y="120"/>
                </a:cubicBezTo>
                <a:cubicBezTo>
                  <a:pt x="224" y="16"/>
                  <a:pt x="224" y="16"/>
                  <a:pt x="224" y="16"/>
                </a:cubicBezTo>
                <a:lnTo>
                  <a:pt x="203" y="16"/>
                </a:ln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96" name="Freeform 59"/>
          <p:cNvSpPr>
            <a:spLocks noEditPoints="1"/>
          </p:cNvSpPr>
          <p:nvPr/>
        </p:nvSpPr>
        <p:spPr bwMode="auto">
          <a:xfrm>
            <a:off x="1056453" y="846960"/>
            <a:ext cx="370453" cy="281160"/>
          </a:xfrm>
          <a:custGeom>
            <a:avLst/>
            <a:gdLst>
              <a:gd name="T0" fmla="*/ 184 w 200"/>
              <a:gd name="T1" fmla="*/ 24 h 152"/>
              <a:gd name="T2" fmla="*/ 150 w 200"/>
              <a:gd name="T3" fmla="*/ 24 h 152"/>
              <a:gd name="T4" fmla="*/ 131 w 200"/>
              <a:gd name="T5" fmla="*/ 5 h 152"/>
              <a:gd name="T6" fmla="*/ 131 w 200"/>
              <a:gd name="T7" fmla="*/ 5 h 152"/>
              <a:gd name="T8" fmla="*/ 131 w 200"/>
              <a:gd name="T9" fmla="*/ 5 h 152"/>
              <a:gd name="T10" fmla="*/ 131 w 200"/>
              <a:gd name="T11" fmla="*/ 5 h 152"/>
              <a:gd name="T12" fmla="*/ 120 w 200"/>
              <a:gd name="T13" fmla="*/ 0 h 152"/>
              <a:gd name="T14" fmla="*/ 80 w 200"/>
              <a:gd name="T15" fmla="*/ 0 h 152"/>
              <a:gd name="T16" fmla="*/ 68 w 200"/>
              <a:gd name="T17" fmla="*/ 5 h 152"/>
              <a:gd name="T18" fmla="*/ 68 w 200"/>
              <a:gd name="T19" fmla="*/ 5 h 152"/>
              <a:gd name="T20" fmla="*/ 49 w 200"/>
              <a:gd name="T21" fmla="*/ 24 h 152"/>
              <a:gd name="T22" fmla="*/ 16 w 200"/>
              <a:gd name="T23" fmla="*/ 24 h 152"/>
              <a:gd name="T24" fmla="*/ 0 w 200"/>
              <a:gd name="T25" fmla="*/ 40 h 152"/>
              <a:gd name="T26" fmla="*/ 0 w 200"/>
              <a:gd name="T27" fmla="*/ 136 h 152"/>
              <a:gd name="T28" fmla="*/ 16 w 200"/>
              <a:gd name="T29" fmla="*/ 152 h 152"/>
              <a:gd name="T30" fmla="*/ 184 w 200"/>
              <a:gd name="T31" fmla="*/ 152 h 152"/>
              <a:gd name="T32" fmla="*/ 200 w 200"/>
              <a:gd name="T33" fmla="*/ 136 h 152"/>
              <a:gd name="T34" fmla="*/ 200 w 200"/>
              <a:gd name="T35" fmla="*/ 40 h 152"/>
              <a:gd name="T36" fmla="*/ 184 w 200"/>
              <a:gd name="T37" fmla="*/ 24 h 152"/>
              <a:gd name="T38" fmla="*/ 100 w 200"/>
              <a:gd name="T39" fmla="*/ 128 h 152"/>
              <a:gd name="T40" fmla="*/ 56 w 200"/>
              <a:gd name="T41" fmla="*/ 84 h 152"/>
              <a:gd name="T42" fmla="*/ 100 w 200"/>
              <a:gd name="T43" fmla="*/ 40 h 152"/>
              <a:gd name="T44" fmla="*/ 144 w 200"/>
              <a:gd name="T45" fmla="*/ 84 h 152"/>
              <a:gd name="T46" fmla="*/ 100 w 200"/>
              <a:gd name="T47"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152">
                <a:moveTo>
                  <a:pt x="184" y="24"/>
                </a:moveTo>
                <a:cubicBezTo>
                  <a:pt x="150" y="24"/>
                  <a:pt x="150" y="24"/>
                  <a:pt x="150" y="24"/>
                </a:cubicBezTo>
                <a:cubicBezTo>
                  <a:pt x="131" y="5"/>
                  <a:pt x="131" y="5"/>
                  <a:pt x="131" y="5"/>
                </a:cubicBezTo>
                <a:cubicBezTo>
                  <a:pt x="131" y="5"/>
                  <a:pt x="131" y="5"/>
                  <a:pt x="131" y="5"/>
                </a:cubicBezTo>
                <a:cubicBezTo>
                  <a:pt x="131" y="5"/>
                  <a:pt x="131" y="5"/>
                  <a:pt x="131" y="5"/>
                </a:cubicBezTo>
                <a:cubicBezTo>
                  <a:pt x="131" y="5"/>
                  <a:pt x="131" y="5"/>
                  <a:pt x="131" y="5"/>
                </a:cubicBezTo>
                <a:cubicBezTo>
                  <a:pt x="128" y="2"/>
                  <a:pt x="124" y="0"/>
                  <a:pt x="120" y="0"/>
                </a:cubicBezTo>
                <a:cubicBezTo>
                  <a:pt x="80" y="0"/>
                  <a:pt x="80" y="0"/>
                  <a:pt x="80" y="0"/>
                </a:cubicBezTo>
                <a:cubicBezTo>
                  <a:pt x="75" y="0"/>
                  <a:pt x="71" y="2"/>
                  <a:pt x="68" y="5"/>
                </a:cubicBezTo>
                <a:cubicBezTo>
                  <a:pt x="68" y="5"/>
                  <a:pt x="68" y="5"/>
                  <a:pt x="68" y="5"/>
                </a:cubicBezTo>
                <a:cubicBezTo>
                  <a:pt x="49" y="24"/>
                  <a:pt x="49" y="24"/>
                  <a:pt x="49" y="24"/>
                </a:cubicBezTo>
                <a:cubicBezTo>
                  <a:pt x="16" y="24"/>
                  <a:pt x="16" y="24"/>
                  <a:pt x="16" y="24"/>
                </a:cubicBezTo>
                <a:cubicBezTo>
                  <a:pt x="7" y="24"/>
                  <a:pt x="0" y="31"/>
                  <a:pt x="0" y="40"/>
                </a:cubicBezTo>
                <a:cubicBezTo>
                  <a:pt x="0" y="136"/>
                  <a:pt x="0" y="136"/>
                  <a:pt x="0" y="136"/>
                </a:cubicBezTo>
                <a:cubicBezTo>
                  <a:pt x="0" y="145"/>
                  <a:pt x="7" y="152"/>
                  <a:pt x="16" y="152"/>
                </a:cubicBezTo>
                <a:cubicBezTo>
                  <a:pt x="184" y="152"/>
                  <a:pt x="184" y="152"/>
                  <a:pt x="184" y="152"/>
                </a:cubicBezTo>
                <a:cubicBezTo>
                  <a:pt x="192" y="152"/>
                  <a:pt x="200" y="145"/>
                  <a:pt x="200" y="136"/>
                </a:cubicBezTo>
                <a:cubicBezTo>
                  <a:pt x="200" y="40"/>
                  <a:pt x="200" y="40"/>
                  <a:pt x="200" y="40"/>
                </a:cubicBezTo>
                <a:cubicBezTo>
                  <a:pt x="200" y="31"/>
                  <a:pt x="192" y="24"/>
                  <a:pt x="184" y="24"/>
                </a:cubicBezTo>
                <a:close/>
                <a:moveTo>
                  <a:pt x="100" y="128"/>
                </a:moveTo>
                <a:cubicBezTo>
                  <a:pt x="75" y="128"/>
                  <a:pt x="56" y="108"/>
                  <a:pt x="56" y="84"/>
                </a:cubicBezTo>
                <a:cubicBezTo>
                  <a:pt x="56" y="60"/>
                  <a:pt x="75" y="40"/>
                  <a:pt x="100" y="40"/>
                </a:cubicBezTo>
                <a:cubicBezTo>
                  <a:pt x="124" y="40"/>
                  <a:pt x="144" y="60"/>
                  <a:pt x="144" y="84"/>
                </a:cubicBezTo>
                <a:cubicBezTo>
                  <a:pt x="144" y="108"/>
                  <a:pt x="124" y="128"/>
                  <a:pt x="100" y="128"/>
                </a:cubicBezTo>
                <a:close/>
              </a:path>
            </a:pathLst>
          </a:custGeom>
          <a:solidFill>
            <a:srgbClr val="D82132"/>
          </a:solidFill>
          <a:ln>
            <a:noFill/>
          </a:ln>
        </p:spPr>
        <p:txBody>
          <a:bodyPr vert="horz" wrap="square" lIns="91440" tIns="45720" rIns="91440" bIns="45720" numCol="1" anchor="t" anchorCtr="0" compatLnSpc="1"/>
          <a:lstStyle/>
          <a:p>
            <a:endParaRPr lang="zh-CN" altLang="en-US"/>
          </a:p>
        </p:txBody>
      </p:sp>
      <p:sp>
        <p:nvSpPr>
          <p:cNvPr id="97" name="Oval 60"/>
          <p:cNvSpPr>
            <a:spLocks noChangeArrowheads="1"/>
          </p:cNvSpPr>
          <p:nvPr/>
        </p:nvSpPr>
        <p:spPr bwMode="auto">
          <a:xfrm>
            <a:off x="1174716" y="935459"/>
            <a:ext cx="133927" cy="133923"/>
          </a:xfrm>
          <a:prstGeom prst="ellipse">
            <a:avLst/>
          </a:prstGeom>
          <a:solidFill>
            <a:srgbClr val="D82132"/>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a:blip r:embed="rId3" cstate="email"/>
          <a:srcRect/>
          <a:stretch>
            <a:fillRect/>
          </a:stretch>
        </p:blipFill>
        <p:spPr>
          <a:xfrm>
            <a:off x="8563429" y="1271563"/>
            <a:ext cx="2554514" cy="5040000"/>
          </a:xfrm>
          <a:custGeom>
            <a:avLst/>
            <a:gdLst>
              <a:gd name="connsiteX0" fmla="*/ 0 w 2554514"/>
              <a:gd name="connsiteY0" fmla="*/ 0 h 5040000"/>
              <a:gd name="connsiteX1" fmla="*/ 2554514 w 2554514"/>
              <a:gd name="connsiteY1" fmla="*/ 0 h 5040000"/>
              <a:gd name="connsiteX2" fmla="*/ 2554514 w 2554514"/>
              <a:gd name="connsiteY2" fmla="*/ 5040000 h 5040000"/>
              <a:gd name="connsiteX3" fmla="*/ 0 w 2554514"/>
              <a:gd name="connsiteY3" fmla="*/ 5040000 h 5040000"/>
            </a:gdLst>
            <a:ahLst/>
            <a:cxnLst>
              <a:cxn ang="0">
                <a:pos x="connsiteX0" y="connsiteY0"/>
              </a:cxn>
              <a:cxn ang="0">
                <a:pos x="connsiteX1" y="connsiteY1"/>
              </a:cxn>
              <a:cxn ang="0">
                <a:pos x="connsiteX2" y="connsiteY2"/>
              </a:cxn>
              <a:cxn ang="0">
                <a:pos x="connsiteX3" y="connsiteY3"/>
              </a:cxn>
            </a:cxnLst>
            <a:rect l="l" t="t" r="r" b="b"/>
            <a:pathLst>
              <a:path w="2554514" h="5040000">
                <a:moveTo>
                  <a:pt x="0" y="0"/>
                </a:moveTo>
                <a:lnTo>
                  <a:pt x="2554514" y="0"/>
                </a:lnTo>
                <a:lnTo>
                  <a:pt x="2554514" y="5040000"/>
                </a:lnTo>
                <a:lnTo>
                  <a:pt x="0" y="5040000"/>
                </a:lnTo>
                <a:close/>
              </a:path>
            </a:pathLst>
          </a:custGeom>
          <a:ln>
            <a:solidFill>
              <a:srgbClr val="231B24"/>
            </a:solidFill>
          </a:ln>
        </p:spPr>
      </p:pic>
      <p:sp>
        <p:nvSpPr>
          <p:cNvPr id="42" name="矩形 41"/>
          <p:cNvSpPr/>
          <p:nvPr/>
        </p:nvSpPr>
        <p:spPr>
          <a:xfrm>
            <a:off x="1077877" y="0"/>
            <a:ext cx="10040066" cy="1068586"/>
          </a:xfrm>
          <a:prstGeom prst="rect">
            <a:avLst/>
          </a:prstGeom>
          <a:solidFill>
            <a:srgbClr val="D82132"/>
          </a:solid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38588" y="210850"/>
            <a:ext cx="7314823" cy="646331"/>
          </a:xfrm>
          <a:prstGeom prst="rect">
            <a:avLst/>
          </a:prstGeom>
        </p:spPr>
        <p:txBody>
          <a:bodyPr wrap="none">
            <a:spAutoFit/>
          </a:bodyPr>
          <a:lstStyle/>
          <a:p>
            <a:pPr algn="ctr"/>
            <a:r>
              <a:rPr lang="en-US" altLang="zh-CN" sz="3600" b="1" dirty="0">
                <a:solidFill>
                  <a:schemeClr val="bg1"/>
                </a:solidFill>
                <a:latin typeface="Arial" panose="020B0604020202020204" pitchFamily="34" charset="0"/>
                <a:cs typeface="Arial" panose="020B0604020202020204" pitchFamily="34" charset="0"/>
              </a:rPr>
              <a:t>THE DOMESTIC MARKET OF US</a:t>
            </a:r>
          </a:p>
        </p:txBody>
      </p:sp>
      <p:sp>
        <p:nvSpPr>
          <p:cNvPr id="6" name="矩形 5"/>
          <p:cNvSpPr/>
          <p:nvPr/>
        </p:nvSpPr>
        <p:spPr>
          <a:xfrm>
            <a:off x="2456543" y="773120"/>
            <a:ext cx="7278915" cy="276807"/>
          </a:xfrm>
          <a:prstGeom prst="rect">
            <a:avLst/>
          </a:prstGeom>
        </p:spPr>
        <p:txBody>
          <a:bodyPr wrap="square">
            <a:spAutoFit/>
          </a:bodyPr>
          <a:lstStyle/>
          <a:p>
            <a:pPr algn="ctr">
              <a:lnSpc>
                <a:spcPct val="120000"/>
              </a:lnSpc>
              <a:spcAft>
                <a:spcPts val="1200"/>
              </a:spcAft>
            </a:pPr>
            <a:r>
              <a:rPr lang="en-US" altLang="zh-CN" sz="1100" dirty="0">
                <a:solidFill>
                  <a:schemeClr val="bg1"/>
                </a:solidFill>
                <a:latin typeface="Arial" panose="020B0604020202020204" pitchFamily="34" charset="0"/>
                <a:cs typeface="Arial" panose="020B0604020202020204" pitchFamily="34" charset="0"/>
              </a:rPr>
              <a:t>Some text about this part related goes here. Some text about this part related goes here. Some text about this part</a:t>
            </a:r>
          </a:p>
        </p:txBody>
      </p:sp>
      <p:sp>
        <p:nvSpPr>
          <p:cNvPr id="40" name="矩形 39"/>
          <p:cNvSpPr/>
          <p:nvPr/>
        </p:nvSpPr>
        <p:spPr>
          <a:xfrm>
            <a:off x="1077877" y="1271563"/>
            <a:ext cx="7261775" cy="5040000"/>
          </a:xfrm>
          <a:prstGeom prst="rect">
            <a:avLst/>
          </a:prstGeom>
          <a:no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8742237" y="1579345"/>
            <a:ext cx="2162759" cy="4424436"/>
            <a:chOff x="8653610" y="1725053"/>
            <a:chExt cx="2162759" cy="4424436"/>
          </a:xfrm>
        </p:grpSpPr>
        <p:sp>
          <p:nvSpPr>
            <p:cNvPr id="43" name="文本框 42"/>
            <p:cNvSpPr txBox="1"/>
            <p:nvPr/>
          </p:nvSpPr>
          <p:spPr>
            <a:xfrm>
              <a:off x="9657077" y="1812889"/>
              <a:ext cx="1159292" cy="369332"/>
            </a:xfrm>
            <a:prstGeom prst="rect">
              <a:avLst/>
            </a:prstGeom>
            <a:noFill/>
          </p:spPr>
          <p:txBody>
            <a:bodyPr wrap="none" rtlCol="0">
              <a:spAutoFit/>
            </a:bodyPr>
            <a:lstStyle/>
            <a:p>
              <a:r>
                <a:rPr lang="en-US" altLang="zh-CN" dirty="0">
                  <a:solidFill>
                    <a:schemeClr val="bg1"/>
                  </a:solidFill>
                  <a:latin typeface="Arial" panose="020B0604020202020204" pitchFamily="34" charset="0"/>
                  <a:cs typeface="Arial" panose="020B0604020202020204" pitchFamily="34" charset="0"/>
                </a:rPr>
                <a:t>QINGHAI</a:t>
              </a:r>
              <a:endParaRPr lang="zh-CN" altLang="en-US" dirty="0">
                <a:solidFill>
                  <a:schemeClr val="bg1"/>
                </a:solidFill>
                <a:latin typeface="Arial" panose="020B0604020202020204" pitchFamily="34" charset="0"/>
                <a:cs typeface="Arial" panose="020B0604020202020204" pitchFamily="34" charset="0"/>
              </a:endParaRPr>
            </a:p>
          </p:txBody>
        </p:sp>
        <p:sp>
          <p:nvSpPr>
            <p:cNvPr id="44" name="Freeform 16"/>
            <p:cNvSpPr>
              <a:spLocks noChangeAspect="1"/>
            </p:cNvSpPr>
            <p:nvPr/>
          </p:nvSpPr>
          <p:spPr bwMode="auto">
            <a:xfrm>
              <a:off x="8702940" y="1725053"/>
              <a:ext cx="801859" cy="576000"/>
            </a:xfrm>
            <a:custGeom>
              <a:avLst/>
              <a:gdLst>
                <a:gd name="T0" fmla="*/ 366 w 616"/>
                <a:gd name="T1" fmla="*/ 44 h 442"/>
                <a:gd name="T2" fmla="*/ 347 w 616"/>
                <a:gd name="T3" fmla="*/ 64 h 442"/>
                <a:gd name="T4" fmla="*/ 290 w 616"/>
                <a:gd name="T5" fmla="*/ 22 h 442"/>
                <a:gd name="T6" fmla="*/ 271 w 616"/>
                <a:gd name="T7" fmla="*/ 14 h 442"/>
                <a:gd name="T8" fmla="*/ 219 w 616"/>
                <a:gd name="T9" fmla="*/ 3 h 442"/>
                <a:gd name="T10" fmla="*/ 174 w 616"/>
                <a:gd name="T11" fmla="*/ 8 h 442"/>
                <a:gd name="T12" fmla="*/ 150 w 616"/>
                <a:gd name="T13" fmla="*/ 15 h 442"/>
                <a:gd name="T14" fmla="*/ 109 w 616"/>
                <a:gd name="T15" fmla="*/ 21 h 442"/>
                <a:gd name="T16" fmla="*/ 63 w 616"/>
                <a:gd name="T17" fmla="*/ 31 h 442"/>
                <a:gd name="T18" fmla="*/ 75 w 616"/>
                <a:gd name="T19" fmla="*/ 69 h 442"/>
                <a:gd name="T20" fmla="*/ 95 w 616"/>
                <a:gd name="T21" fmla="*/ 98 h 442"/>
                <a:gd name="T22" fmla="*/ 80 w 616"/>
                <a:gd name="T23" fmla="*/ 136 h 442"/>
                <a:gd name="T24" fmla="*/ 85 w 616"/>
                <a:gd name="T25" fmla="*/ 155 h 442"/>
                <a:gd name="T26" fmla="*/ 46 w 616"/>
                <a:gd name="T27" fmla="*/ 159 h 442"/>
                <a:gd name="T28" fmla="*/ 15 w 616"/>
                <a:gd name="T29" fmla="*/ 184 h 442"/>
                <a:gd name="T30" fmla="*/ 3 w 616"/>
                <a:gd name="T31" fmla="*/ 207 h 442"/>
                <a:gd name="T32" fmla="*/ 8 w 616"/>
                <a:gd name="T33" fmla="*/ 256 h 442"/>
                <a:gd name="T34" fmla="*/ 13 w 616"/>
                <a:gd name="T35" fmla="*/ 299 h 442"/>
                <a:gd name="T36" fmla="*/ 59 w 616"/>
                <a:gd name="T37" fmla="*/ 317 h 442"/>
                <a:gd name="T38" fmla="*/ 77 w 616"/>
                <a:gd name="T39" fmla="*/ 330 h 442"/>
                <a:gd name="T40" fmla="*/ 97 w 616"/>
                <a:gd name="T41" fmla="*/ 348 h 442"/>
                <a:gd name="T42" fmla="*/ 142 w 616"/>
                <a:gd name="T43" fmla="*/ 367 h 442"/>
                <a:gd name="T44" fmla="*/ 206 w 616"/>
                <a:gd name="T45" fmla="*/ 380 h 442"/>
                <a:gd name="T46" fmla="*/ 241 w 616"/>
                <a:gd name="T47" fmla="*/ 388 h 442"/>
                <a:gd name="T48" fmla="*/ 259 w 616"/>
                <a:gd name="T49" fmla="*/ 407 h 442"/>
                <a:gd name="T50" fmla="*/ 265 w 616"/>
                <a:gd name="T51" fmla="*/ 421 h 442"/>
                <a:gd name="T52" fmla="*/ 278 w 616"/>
                <a:gd name="T53" fmla="*/ 438 h 442"/>
                <a:gd name="T54" fmla="*/ 297 w 616"/>
                <a:gd name="T55" fmla="*/ 432 h 442"/>
                <a:gd name="T56" fmla="*/ 319 w 616"/>
                <a:gd name="T57" fmla="*/ 424 h 442"/>
                <a:gd name="T58" fmla="*/ 338 w 616"/>
                <a:gd name="T59" fmla="*/ 419 h 442"/>
                <a:gd name="T60" fmla="*/ 344 w 616"/>
                <a:gd name="T61" fmla="*/ 396 h 442"/>
                <a:gd name="T62" fmla="*/ 368 w 616"/>
                <a:gd name="T63" fmla="*/ 356 h 442"/>
                <a:gd name="T64" fmla="*/ 364 w 616"/>
                <a:gd name="T65" fmla="*/ 319 h 442"/>
                <a:gd name="T66" fmla="*/ 374 w 616"/>
                <a:gd name="T67" fmla="*/ 308 h 442"/>
                <a:gd name="T68" fmla="*/ 423 w 616"/>
                <a:gd name="T69" fmla="*/ 324 h 442"/>
                <a:gd name="T70" fmla="*/ 432 w 616"/>
                <a:gd name="T71" fmla="*/ 350 h 442"/>
                <a:gd name="T72" fmla="*/ 454 w 616"/>
                <a:gd name="T73" fmla="*/ 378 h 442"/>
                <a:gd name="T74" fmla="*/ 494 w 616"/>
                <a:gd name="T75" fmla="*/ 393 h 442"/>
                <a:gd name="T76" fmla="*/ 505 w 616"/>
                <a:gd name="T77" fmla="*/ 396 h 442"/>
                <a:gd name="T78" fmla="*/ 532 w 616"/>
                <a:gd name="T79" fmla="*/ 385 h 442"/>
                <a:gd name="T80" fmla="*/ 548 w 616"/>
                <a:gd name="T81" fmla="*/ 359 h 442"/>
                <a:gd name="T82" fmla="*/ 526 w 616"/>
                <a:gd name="T83" fmla="*/ 347 h 442"/>
                <a:gd name="T84" fmla="*/ 557 w 616"/>
                <a:gd name="T85" fmla="*/ 309 h 442"/>
                <a:gd name="T86" fmla="*/ 571 w 616"/>
                <a:gd name="T87" fmla="*/ 265 h 442"/>
                <a:gd name="T88" fmla="*/ 611 w 616"/>
                <a:gd name="T89" fmla="*/ 220 h 442"/>
                <a:gd name="T90" fmla="*/ 608 w 616"/>
                <a:gd name="T91" fmla="*/ 194 h 442"/>
                <a:gd name="T92" fmla="*/ 580 w 616"/>
                <a:gd name="T93" fmla="*/ 128 h 442"/>
                <a:gd name="T94" fmla="*/ 559 w 616"/>
                <a:gd name="T95" fmla="*/ 121 h 442"/>
                <a:gd name="T96" fmla="*/ 511 w 616"/>
                <a:gd name="T97" fmla="*/ 76 h 442"/>
                <a:gd name="T98" fmla="*/ 499 w 616"/>
                <a:gd name="T99" fmla="*/ 80 h 442"/>
                <a:gd name="T100" fmla="*/ 467 w 616"/>
                <a:gd name="T101" fmla="*/ 59 h 442"/>
                <a:gd name="T102" fmla="*/ 427 w 616"/>
                <a:gd name="T103" fmla="*/ 39 h 442"/>
                <a:gd name="T104" fmla="*/ 413 w 616"/>
                <a:gd name="T105" fmla="*/ 41 h 442"/>
                <a:gd name="T106" fmla="*/ 368 w 616"/>
                <a:gd name="T107" fmla="*/ 2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442">
                  <a:moveTo>
                    <a:pt x="368" y="23"/>
                  </a:moveTo>
                  <a:cubicBezTo>
                    <a:pt x="362" y="27"/>
                    <a:pt x="362" y="27"/>
                    <a:pt x="362" y="27"/>
                  </a:cubicBezTo>
                  <a:cubicBezTo>
                    <a:pt x="362" y="30"/>
                    <a:pt x="364" y="35"/>
                    <a:pt x="365" y="43"/>
                  </a:cubicBezTo>
                  <a:cubicBezTo>
                    <a:pt x="365" y="44"/>
                    <a:pt x="365" y="44"/>
                    <a:pt x="365" y="44"/>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4"/>
                    <a:pt x="348" y="64"/>
                    <a:pt x="348" y="64"/>
                  </a:cubicBezTo>
                  <a:cubicBezTo>
                    <a:pt x="347" y="64"/>
                    <a:pt x="347" y="64"/>
                    <a:pt x="347" y="64"/>
                  </a:cubicBezTo>
                  <a:cubicBezTo>
                    <a:pt x="331" y="56"/>
                    <a:pt x="331" y="56"/>
                    <a:pt x="331" y="56"/>
                  </a:cubicBezTo>
                  <a:cubicBezTo>
                    <a:pt x="331" y="56"/>
                    <a:pt x="331" y="56"/>
                    <a:pt x="331" y="56"/>
                  </a:cubicBezTo>
                  <a:cubicBezTo>
                    <a:pt x="331" y="56"/>
                    <a:pt x="331" y="56"/>
                    <a:pt x="331" y="56"/>
                  </a:cubicBezTo>
                  <a:cubicBezTo>
                    <a:pt x="301" y="28"/>
                    <a:pt x="301" y="28"/>
                    <a:pt x="301" y="28"/>
                  </a:cubicBezTo>
                  <a:cubicBezTo>
                    <a:pt x="290" y="22"/>
                    <a:pt x="290" y="22"/>
                    <a:pt x="290" y="22"/>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4"/>
                    <a:pt x="247" y="4"/>
                    <a:pt x="247" y="4"/>
                  </a:cubicBezTo>
                  <a:cubicBezTo>
                    <a:pt x="239" y="4"/>
                    <a:pt x="239" y="4"/>
                    <a:pt x="239" y="4"/>
                  </a:cubicBezTo>
                  <a:cubicBezTo>
                    <a:pt x="238" y="4"/>
                    <a:pt x="238" y="4"/>
                    <a:pt x="238" y="4"/>
                  </a:cubicBezTo>
                  <a:cubicBezTo>
                    <a:pt x="219" y="3"/>
                    <a:pt x="219" y="3"/>
                    <a:pt x="219" y="3"/>
                  </a:cubicBezTo>
                  <a:cubicBezTo>
                    <a:pt x="218" y="3"/>
                    <a:pt x="218" y="3"/>
                    <a:pt x="218" y="3"/>
                  </a:cubicBezTo>
                  <a:cubicBezTo>
                    <a:pt x="204" y="0"/>
                    <a:pt x="204" y="0"/>
                    <a:pt x="204" y="0"/>
                  </a:cubicBezTo>
                  <a:cubicBezTo>
                    <a:pt x="196" y="0"/>
                    <a:pt x="196" y="0"/>
                    <a:pt x="196" y="0"/>
                  </a:cubicBezTo>
                  <a:cubicBezTo>
                    <a:pt x="189" y="5"/>
                    <a:pt x="189" y="5"/>
                    <a:pt x="189" y="5"/>
                  </a:cubicBezTo>
                  <a:cubicBezTo>
                    <a:pt x="185" y="7"/>
                    <a:pt x="180" y="7"/>
                    <a:pt x="174" y="8"/>
                  </a:cubicBezTo>
                  <a:cubicBezTo>
                    <a:pt x="162" y="11"/>
                    <a:pt x="162" y="11"/>
                    <a:pt x="162" y="11"/>
                  </a:cubicBezTo>
                  <a:cubicBezTo>
                    <a:pt x="151" y="14"/>
                    <a:pt x="151" y="14"/>
                    <a:pt x="151" y="14"/>
                  </a:cubicBezTo>
                  <a:cubicBezTo>
                    <a:pt x="150" y="15"/>
                    <a:pt x="150" y="15"/>
                    <a:pt x="150" y="15"/>
                  </a:cubicBezTo>
                  <a:cubicBezTo>
                    <a:pt x="150" y="16"/>
                    <a:pt x="150" y="16"/>
                    <a:pt x="150" y="16"/>
                  </a:cubicBezTo>
                  <a:cubicBezTo>
                    <a:pt x="150" y="15"/>
                    <a:pt x="150" y="15"/>
                    <a:pt x="150" y="15"/>
                  </a:cubicBezTo>
                  <a:cubicBezTo>
                    <a:pt x="137" y="16"/>
                    <a:pt x="137" y="16"/>
                    <a:pt x="137" y="16"/>
                  </a:cubicBezTo>
                  <a:cubicBezTo>
                    <a:pt x="123" y="22"/>
                    <a:pt x="123" y="22"/>
                    <a:pt x="123" y="22"/>
                  </a:cubicBezTo>
                  <a:cubicBezTo>
                    <a:pt x="123" y="22"/>
                    <a:pt x="123" y="22"/>
                    <a:pt x="123" y="22"/>
                  </a:cubicBezTo>
                  <a:cubicBezTo>
                    <a:pt x="121" y="22"/>
                    <a:pt x="121" y="22"/>
                    <a:pt x="121" y="22"/>
                  </a:cubicBezTo>
                  <a:cubicBezTo>
                    <a:pt x="109" y="21"/>
                    <a:pt x="109" y="21"/>
                    <a:pt x="109" y="21"/>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50"/>
                    <a:pt x="66" y="50"/>
                    <a:pt x="66" y="50"/>
                  </a:cubicBezTo>
                  <a:cubicBezTo>
                    <a:pt x="64" y="60"/>
                    <a:pt x="64" y="60"/>
                    <a:pt x="64" y="60"/>
                  </a:cubicBezTo>
                  <a:cubicBezTo>
                    <a:pt x="75" y="69"/>
                    <a:pt x="75" y="69"/>
                    <a:pt x="75" y="69"/>
                  </a:cubicBezTo>
                  <a:cubicBezTo>
                    <a:pt x="75" y="69"/>
                    <a:pt x="75" y="69"/>
                    <a:pt x="75" y="69"/>
                  </a:cubicBezTo>
                  <a:cubicBezTo>
                    <a:pt x="75" y="69"/>
                    <a:pt x="75" y="69"/>
                    <a:pt x="75" y="69"/>
                  </a:cubicBezTo>
                  <a:cubicBezTo>
                    <a:pt x="75" y="69"/>
                    <a:pt x="75" y="69"/>
                    <a:pt x="75" y="69"/>
                  </a:cubicBezTo>
                  <a:cubicBezTo>
                    <a:pt x="84" y="78"/>
                    <a:pt x="84" y="78"/>
                    <a:pt x="84" y="78"/>
                  </a:cubicBezTo>
                  <a:cubicBezTo>
                    <a:pt x="89" y="82"/>
                    <a:pt x="92" y="86"/>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7"/>
                    <a:pt x="78" y="127"/>
                    <a:pt x="78" y="127"/>
                  </a:cubicBezTo>
                  <a:cubicBezTo>
                    <a:pt x="80" y="136"/>
                    <a:pt x="80" y="136"/>
                    <a:pt x="80" y="136"/>
                  </a:cubicBezTo>
                  <a:cubicBezTo>
                    <a:pt x="86" y="149"/>
                    <a:pt x="86" y="149"/>
                    <a:pt x="86" y="149"/>
                  </a:cubicBezTo>
                  <a:cubicBezTo>
                    <a:pt x="86" y="150"/>
                    <a:pt x="86" y="150"/>
                    <a:pt x="86" y="150"/>
                  </a:cubicBezTo>
                  <a:cubicBezTo>
                    <a:pt x="86" y="150"/>
                    <a:pt x="86" y="150"/>
                    <a:pt x="86" y="150"/>
                  </a:cubicBezTo>
                  <a:cubicBezTo>
                    <a:pt x="86" y="150"/>
                    <a:pt x="86" y="150"/>
                    <a:pt x="86" y="150"/>
                  </a:cubicBezTo>
                  <a:cubicBezTo>
                    <a:pt x="85" y="155"/>
                    <a:pt x="85" y="155"/>
                    <a:pt x="85" y="155"/>
                  </a:cubicBezTo>
                  <a:cubicBezTo>
                    <a:pt x="84" y="158"/>
                    <a:pt x="83" y="161"/>
                    <a:pt x="81" y="162"/>
                  </a:cubicBezTo>
                  <a:cubicBezTo>
                    <a:pt x="77" y="165"/>
                    <a:pt x="71" y="165"/>
                    <a:pt x="61" y="162"/>
                  </a:cubicBezTo>
                  <a:cubicBezTo>
                    <a:pt x="46" y="159"/>
                    <a:pt x="46" y="159"/>
                    <a:pt x="46" y="159"/>
                  </a:cubicBezTo>
                  <a:cubicBezTo>
                    <a:pt x="46" y="159"/>
                    <a:pt x="46" y="159"/>
                    <a:pt x="46" y="159"/>
                  </a:cubicBezTo>
                  <a:cubicBezTo>
                    <a:pt x="46" y="159"/>
                    <a:pt x="46" y="159"/>
                    <a:pt x="46"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4"/>
                    <a:pt x="15" y="184"/>
                    <a:pt x="15" y="184"/>
                  </a:cubicBezTo>
                  <a:cubicBezTo>
                    <a:pt x="15" y="188"/>
                    <a:pt x="12" y="190"/>
                    <a:pt x="7" y="191"/>
                  </a:cubicBezTo>
                  <a:cubicBezTo>
                    <a:pt x="6" y="191"/>
                    <a:pt x="4" y="194"/>
                    <a:pt x="5" y="198"/>
                  </a:cubicBezTo>
                  <a:cubicBezTo>
                    <a:pt x="5" y="199"/>
                    <a:pt x="5" y="199"/>
                    <a:pt x="5" y="199"/>
                  </a:cubicBezTo>
                  <a:cubicBezTo>
                    <a:pt x="4" y="199"/>
                    <a:pt x="4" y="199"/>
                    <a:pt x="4" y="199"/>
                  </a:cubicBezTo>
                  <a:cubicBezTo>
                    <a:pt x="3" y="207"/>
                    <a:pt x="3" y="207"/>
                    <a:pt x="3" y="207"/>
                  </a:cubicBezTo>
                  <a:cubicBezTo>
                    <a:pt x="7" y="211"/>
                    <a:pt x="10" y="214"/>
                    <a:pt x="12" y="216"/>
                  </a:cubicBezTo>
                  <a:cubicBezTo>
                    <a:pt x="15" y="231"/>
                    <a:pt x="15" y="231"/>
                    <a:pt x="15" y="231"/>
                  </a:cubicBezTo>
                  <a:cubicBezTo>
                    <a:pt x="15" y="236"/>
                    <a:pt x="15" y="236"/>
                    <a:pt x="15" y="236"/>
                  </a:cubicBezTo>
                  <a:cubicBezTo>
                    <a:pt x="14" y="239"/>
                    <a:pt x="13" y="242"/>
                    <a:pt x="12" y="244"/>
                  </a:cubicBezTo>
                  <a:cubicBezTo>
                    <a:pt x="8" y="256"/>
                    <a:pt x="8" y="256"/>
                    <a:pt x="8" y="256"/>
                  </a:cubicBezTo>
                  <a:cubicBezTo>
                    <a:pt x="0" y="271"/>
                    <a:pt x="0" y="271"/>
                    <a:pt x="0" y="271"/>
                  </a:cubicBezTo>
                  <a:cubicBezTo>
                    <a:pt x="0" y="274"/>
                    <a:pt x="0" y="274"/>
                    <a:pt x="0" y="274"/>
                  </a:cubicBezTo>
                  <a:cubicBezTo>
                    <a:pt x="1" y="282"/>
                    <a:pt x="1" y="282"/>
                    <a:pt x="1" y="282"/>
                  </a:cubicBezTo>
                  <a:cubicBezTo>
                    <a:pt x="9" y="292"/>
                    <a:pt x="9" y="292"/>
                    <a:pt x="9" y="292"/>
                  </a:cubicBezTo>
                  <a:cubicBezTo>
                    <a:pt x="12" y="295"/>
                    <a:pt x="13" y="297"/>
                    <a:pt x="13" y="299"/>
                  </a:cubicBezTo>
                  <a:cubicBezTo>
                    <a:pt x="21" y="309"/>
                    <a:pt x="21" y="309"/>
                    <a:pt x="21" y="309"/>
                  </a:cubicBezTo>
                  <a:cubicBezTo>
                    <a:pt x="32" y="321"/>
                    <a:pt x="32" y="321"/>
                    <a:pt x="32" y="321"/>
                  </a:cubicBezTo>
                  <a:cubicBezTo>
                    <a:pt x="36" y="325"/>
                    <a:pt x="39" y="327"/>
                    <a:pt x="40" y="327"/>
                  </a:cubicBezTo>
                  <a:cubicBezTo>
                    <a:pt x="52" y="320"/>
                    <a:pt x="52" y="320"/>
                    <a:pt x="52" y="320"/>
                  </a:cubicBezTo>
                  <a:cubicBezTo>
                    <a:pt x="54" y="318"/>
                    <a:pt x="56" y="317"/>
                    <a:pt x="59" y="317"/>
                  </a:cubicBezTo>
                  <a:cubicBezTo>
                    <a:pt x="61" y="317"/>
                    <a:pt x="65" y="319"/>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3" y="340"/>
                    <a:pt x="83" y="340"/>
                    <a:pt x="83" y="340"/>
                  </a:cubicBezTo>
                  <a:cubicBezTo>
                    <a:pt x="84" y="342"/>
                    <a:pt x="84" y="342"/>
                    <a:pt x="84" y="342"/>
                  </a:cubicBezTo>
                  <a:cubicBezTo>
                    <a:pt x="92" y="347"/>
                    <a:pt x="92" y="347"/>
                    <a:pt x="92" y="347"/>
                  </a:cubicBezTo>
                  <a:cubicBezTo>
                    <a:pt x="97" y="348"/>
                    <a:pt x="97" y="348"/>
                    <a:pt x="97" y="348"/>
                  </a:cubicBezTo>
                  <a:cubicBezTo>
                    <a:pt x="99" y="348"/>
                    <a:pt x="101" y="350"/>
                    <a:pt x="103" y="353"/>
                  </a:cubicBezTo>
                  <a:cubicBezTo>
                    <a:pt x="104" y="354"/>
                    <a:pt x="111" y="357"/>
                    <a:pt x="123" y="360"/>
                  </a:cubicBezTo>
                  <a:cubicBezTo>
                    <a:pt x="123" y="360"/>
                    <a:pt x="123" y="360"/>
                    <a:pt x="123" y="360"/>
                  </a:cubicBezTo>
                  <a:cubicBezTo>
                    <a:pt x="141" y="367"/>
                    <a:pt x="141" y="367"/>
                    <a:pt x="141" y="367"/>
                  </a:cubicBezTo>
                  <a:cubicBezTo>
                    <a:pt x="142" y="367"/>
                    <a:pt x="142" y="367"/>
                    <a:pt x="142" y="367"/>
                  </a:cubicBezTo>
                  <a:cubicBezTo>
                    <a:pt x="143" y="367"/>
                    <a:pt x="143" y="367"/>
                    <a:pt x="143" y="367"/>
                  </a:cubicBezTo>
                  <a:cubicBezTo>
                    <a:pt x="155" y="373"/>
                    <a:pt x="155" y="373"/>
                    <a:pt x="155" y="373"/>
                  </a:cubicBezTo>
                  <a:cubicBezTo>
                    <a:pt x="177" y="378"/>
                    <a:pt x="177" y="378"/>
                    <a:pt x="177" y="378"/>
                  </a:cubicBezTo>
                  <a:cubicBezTo>
                    <a:pt x="178" y="379"/>
                    <a:pt x="178" y="379"/>
                    <a:pt x="178" y="379"/>
                  </a:cubicBezTo>
                  <a:cubicBezTo>
                    <a:pt x="206" y="380"/>
                    <a:pt x="206" y="380"/>
                    <a:pt x="206" y="380"/>
                  </a:cubicBezTo>
                  <a:cubicBezTo>
                    <a:pt x="219" y="375"/>
                    <a:pt x="219" y="375"/>
                    <a:pt x="219" y="375"/>
                  </a:cubicBezTo>
                  <a:cubicBezTo>
                    <a:pt x="231" y="375"/>
                    <a:pt x="231" y="375"/>
                    <a:pt x="231" y="375"/>
                  </a:cubicBezTo>
                  <a:cubicBezTo>
                    <a:pt x="231" y="376"/>
                    <a:pt x="231" y="376"/>
                    <a:pt x="231" y="376"/>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9"/>
                    <a:pt x="247" y="399"/>
                    <a:pt x="247" y="399"/>
                  </a:cubicBezTo>
                  <a:cubicBezTo>
                    <a:pt x="252" y="404"/>
                    <a:pt x="252" y="404"/>
                    <a:pt x="252" y="404"/>
                  </a:cubicBezTo>
                  <a:cubicBezTo>
                    <a:pt x="259" y="407"/>
                    <a:pt x="259" y="407"/>
                    <a:pt x="259" y="407"/>
                  </a:cubicBezTo>
                  <a:cubicBezTo>
                    <a:pt x="259" y="408"/>
                    <a:pt x="259" y="408"/>
                    <a:pt x="259" y="408"/>
                  </a:cubicBezTo>
                  <a:cubicBezTo>
                    <a:pt x="259" y="408"/>
                    <a:pt x="259" y="408"/>
                    <a:pt x="259" y="408"/>
                  </a:cubicBezTo>
                  <a:cubicBezTo>
                    <a:pt x="260" y="408"/>
                    <a:pt x="260" y="408"/>
                    <a:pt x="260" y="408"/>
                  </a:cubicBezTo>
                  <a:cubicBezTo>
                    <a:pt x="265" y="421"/>
                    <a:pt x="265" y="421"/>
                    <a:pt x="265" y="421"/>
                  </a:cubicBezTo>
                  <a:cubicBezTo>
                    <a:pt x="265" y="421"/>
                    <a:pt x="265" y="421"/>
                    <a:pt x="265" y="421"/>
                  </a:cubicBezTo>
                  <a:cubicBezTo>
                    <a:pt x="266" y="421"/>
                    <a:pt x="266" y="421"/>
                    <a:pt x="266" y="421"/>
                  </a:cubicBezTo>
                  <a:cubicBezTo>
                    <a:pt x="266" y="422"/>
                    <a:pt x="266" y="422"/>
                    <a:pt x="266" y="422"/>
                  </a:cubicBezTo>
                  <a:cubicBezTo>
                    <a:pt x="269" y="435"/>
                    <a:pt x="269" y="435"/>
                    <a:pt x="269" y="435"/>
                  </a:cubicBezTo>
                  <a:cubicBezTo>
                    <a:pt x="277" y="438"/>
                    <a:pt x="277" y="438"/>
                    <a:pt x="277" y="438"/>
                  </a:cubicBezTo>
                  <a:cubicBezTo>
                    <a:pt x="278" y="438"/>
                    <a:pt x="278" y="438"/>
                    <a:pt x="278" y="438"/>
                  </a:cubicBezTo>
                  <a:cubicBezTo>
                    <a:pt x="279" y="438"/>
                    <a:pt x="279" y="438"/>
                    <a:pt x="279" y="438"/>
                  </a:cubicBezTo>
                  <a:cubicBezTo>
                    <a:pt x="279" y="438"/>
                    <a:pt x="279" y="438"/>
                    <a:pt x="279" y="438"/>
                  </a:cubicBezTo>
                  <a:cubicBezTo>
                    <a:pt x="285" y="442"/>
                    <a:pt x="285" y="442"/>
                    <a:pt x="285" y="442"/>
                  </a:cubicBezTo>
                  <a:cubicBezTo>
                    <a:pt x="294" y="441"/>
                    <a:pt x="294" y="441"/>
                    <a:pt x="294" y="441"/>
                  </a:cubicBezTo>
                  <a:cubicBezTo>
                    <a:pt x="297" y="432"/>
                    <a:pt x="297" y="432"/>
                    <a:pt x="297" y="432"/>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8" y="421"/>
                    <a:pt x="338" y="421"/>
                    <a:pt x="338" y="421"/>
                  </a:cubicBezTo>
                  <a:cubicBezTo>
                    <a:pt x="338" y="420"/>
                    <a:pt x="338" y="420"/>
                    <a:pt x="338" y="420"/>
                  </a:cubicBezTo>
                  <a:cubicBezTo>
                    <a:pt x="338" y="419"/>
                    <a:pt x="338" y="419"/>
                    <a:pt x="338" y="419"/>
                  </a:cubicBezTo>
                  <a:cubicBezTo>
                    <a:pt x="338" y="419"/>
                    <a:pt x="338" y="419"/>
                    <a:pt x="338" y="419"/>
                  </a:cubicBezTo>
                  <a:cubicBezTo>
                    <a:pt x="346" y="415"/>
                    <a:pt x="346" y="415"/>
                    <a:pt x="346" y="415"/>
                  </a:cubicBezTo>
                  <a:cubicBezTo>
                    <a:pt x="344" y="398"/>
                    <a:pt x="344" y="398"/>
                    <a:pt x="344" y="398"/>
                  </a:cubicBezTo>
                  <a:cubicBezTo>
                    <a:pt x="344" y="396"/>
                    <a:pt x="344" y="396"/>
                    <a:pt x="344" y="396"/>
                  </a:cubicBezTo>
                  <a:cubicBezTo>
                    <a:pt x="344" y="396"/>
                    <a:pt x="344" y="396"/>
                    <a:pt x="344" y="396"/>
                  </a:cubicBezTo>
                  <a:cubicBezTo>
                    <a:pt x="344" y="396"/>
                    <a:pt x="344" y="396"/>
                    <a:pt x="344" y="396"/>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1"/>
                    <a:pt x="362" y="331"/>
                    <a:pt x="362" y="331"/>
                  </a:cubicBezTo>
                  <a:cubicBezTo>
                    <a:pt x="364" y="319"/>
                    <a:pt x="364" y="319"/>
                    <a:pt x="364" y="319"/>
                  </a:cubicBezTo>
                  <a:cubicBezTo>
                    <a:pt x="364" y="317"/>
                    <a:pt x="364" y="317"/>
                    <a:pt x="364" y="317"/>
                  </a:cubicBezTo>
                  <a:cubicBezTo>
                    <a:pt x="365" y="317"/>
                    <a:pt x="365" y="317"/>
                    <a:pt x="365" y="317"/>
                  </a:cubicBezTo>
                  <a:cubicBezTo>
                    <a:pt x="371" y="309"/>
                    <a:pt x="371" y="309"/>
                    <a:pt x="371" y="309"/>
                  </a:cubicBezTo>
                  <a:cubicBezTo>
                    <a:pt x="372" y="308"/>
                    <a:pt x="372" y="308"/>
                    <a:pt x="372" y="308"/>
                  </a:cubicBezTo>
                  <a:cubicBezTo>
                    <a:pt x="374" y="308"/>
                    <a:pt x="374" y="308"/>
                    <a:pt x="374" y="308"/>
                  </a:cubicBezTo>
                  <a:cubicBezTo>
                    <a:pt x="390" y="311"/>
                    <a:pt x="390" y="311"/>
                    <a:pt x="390" y="311"/>
                  </a:cubicBezTo>
                  <a:cubicBezTo>
                    <a:pt x="391" y="311"/>
                    <a:pt x="391" y="311"/>
                    <a:pt x="391" y="311"/>
                  </a:cubicBezTo>
                  <a:cubicBezTo>
                    <a:pt x="404" y="314"/>
                    <a:pt x="404" y="314"/>
                    <a:pt x="404" y="314"/>
                  </a:cubicBezTo>
                  <a:cubicBezTo>
                    <a:pt x="416" y="311"/>
                    <a:pt x="416" y="311"/>
                    <a:pt x="416" y="311"/>
                  </a:cubicBezTo>
                  <a:cubicBezTo>
                    <a:pt x="423" y="324"/>
                    <a:pt x="423" y="324"/>
                    <a:pt x="423" y="324"/>
                  </a:cubicBezTo>
                  <a:cubicBezTo>
                    <a:pt x="423" y="325"/>
                    <a:pt x="423" y="325"/>
                    <a:pt x="423" y="325"/>
                  </a:cubicBezTo>
                  <a:cubicBezTo>
                    <a:pt x="423" y="334"/>
                    <a:pt x="423" y="334"/>
                    <a:pt x="423" y="334"/>
                  </a:cubicBezTo>
                  <a:cubicBezTo>
                    <a:pt x="425" y="344"/>
                    <a:pt x="425" y="344"/>
                    <a:pt x="425" y="344"/>
                  </a:cubicBezTo>
                  <a:cubicBezTo>
                    <a:pt x="426" y="347"/>
                    <a:pt x="429" y="350"/>
                    <a:pt x="431" y="350"/>
                  </a:cubicBezTo>
                  <a:cubicBezTo>
                    <a:pt x="432" y="350"/>
                    <a:pt x="432" y="350"/>
                    <a:pt x="432" y="350"/>
                  </a:cubicBezTo>
                  <a:cubicBezTo>
                    <a:pt x="438" y="351"/>
                    <a:pt x="441" y="354"/>
                    <a:pt x="441" y="357"/>
                  </a:cubicBezTo>
                  <a:cubicBezTo>
                    <a:pt x="442" y="361"/>
                    <a:pt x="444" y="365"/>
                    <a:pt x="449" y="370"/>
                  </a:cubicBezTo>
                  <a:cubicBezTo>
                    <a:pt x="454" y="377"/>
                    <a:pt x="454" y="377"/>
                    <a:pt x="454" y="377"/>
                  </a:cubicBezTo>
                  <a:cubicBezTo>
                    <a:pt x="454" y="377"/>
                    <a:pt x="454" y="377"/>
                    <a:pt x="454" y="377"/>
                  </a:cubicBezTo>
                  <a:cubicBezTo>
                    <a:pt x="454" y="378"/>
                    <a:pt x="454" y="378"/>
                    <a:pt x="454" y="378"/>
                  </a:cubicBezTo>
                  <a:cubicBezTo>
                    <a:pt x="458" y="385"/>
                    <a:pt x="458" y="385"/>
                    <a:pt x="458" y="385"/>
                  </a:cubicBezTo>
                  <a:cubicBezTo>
                    <a:pt x="463" y="384"/>
                    <a:pt x="463" y="384"/>
                    <a:pt x="463" y="384"/>
                  </a:cubicBezTo>
                  <a:cubicBezTo>
                    <a:pt x="474" y="375"/>
                    <a:pt x="474" y="375"/>
                    <a:pt x="474" y="375"/>
                  </a:cubicBezTo>
                  <a:cubicBezTo>
                    <a:pt x="480" y="389"/>
                    <a:pt x="480" y="389"/>
                    <a:pt x="480" y="389"/>
                  </a:cubicBezTo>
                  <a:cubicBezTo>
                    <a:pt x="494" y="393"/>
                    <a:pt x="494" y="393"/>
                    <a:pt x="494" y="393"/>
                  </a:cubicBezTo>
                  <a:cubicBezTo>
                    <a:pt x="494" y="393"/>
                    <a:pt x="494" y="393"/>
                    <a:pt x="494" y="393"/>
                  </a:cubicBezTo>
                  <a:cubicBezTo>
                    <a:pt x="495" y="394"/>
                    <a:pt x="495" y="394"/>
                    <a:pt x="495" y="394"/>
                  </a:cubicBezTo>
                  <a:cubicBezTo>
                    <a:pt x="501" y="406"/>
                    <a:pt x="501" y="406"/>
                    <a:pt x="501" y="406"/>
                  </a:cubicBezTo>
                  <a:cubicBezTo>
                    <a:pt x="504" y="408"/>
                    <a:pt x="504" y="408"/>
                    <a:pt x="504" y="408"/>
                  </a:cubicBezTo>
                  <a:cubicBezTo>
                    <a:pt x="505" y="396"/>
                    <a:pt x="505" y="396"/>
                    <a:pt x="505" y="396"/>
                  </a:cubicBezTo>
                  <a:cubicBezTo>
                    <a:pt x="505" y="396"/>
                    <a:pt x="505" y="396"/>
                    <a:pt x="505" y="396"/>
                  </a:cubicBezTo>
                  <a:cubicBezTo>
                    <a:pt x="505" y="394"/>
                    <a:pt x="505" y="394"/>
                    <a:pt x="505" y="394"/>
                  </a:cubicBezTo>
                  <a:cubicBezTo>
                    <a:pt x="532" y="393"/>
                    <a:pt x="532" y="393"/>
                    <a:pt x="532" y="393"/>
                  </a:cubicBezTo>
                  <a:cubicBezTo>
                    <a:pt x="532" y="391"/>
                    <a:pt x="532" y="391"/>
                    <a:pt x="532" y="391"/>
                  </a:cubicBezTo>
                  <a:cubicBezTo>
                    <a:pt x="533" y="390"/>
                    <a:pt x="533" y="387"/>
                    <a:pt x="532" y="385"/>
                  </a:cubicBezTo>
                  <a:cubicBezTo>
                    <a:pt x="530" y="382"/>
                    <a:pt x="529" y="379"/>
                    <a:pt x="529" y="374"/>
                  </a:cubicBezTo>
                  <a:cubicBezTo>
                    <a:pt x="528" y="370"/>
                    <a:pt x="529" y="366"/>
                    <a:pt x="530" y="365"/>
                  </a:cubicBezTo>
                  <a:cubicBezTo>
                    <a:pt x="532" y="362"/>
                    <a:pt x="533" y="362"/>
                    <a:pt x="536" y="363"/>
                  </a:cubicBezTo>
                  <a:cubicBezTo>
                    <a:pt x="547" y="367"/>
                    <a:pt x="547" y="367"/>
                    <a:pt x="547" y="367"/>
                  </a:cubicBezTo>
                  <a:cubicBezTo>
                    <a:pt x="548" y="359"/>
                    <a:pt x="548" y="359"/>
                    <a:pt x="548" y="359"/>
                  </a:cubicBezTo>
                  <a:cubicBezTo>
                    <a:pt x="528" y="350"/>
                    <a:pt x="528" y="350"/>
                    <a:pt x="528" y="350"/>
                  </a:cubicBezTo>
                  <a:cubicBezTo>
                    <a:pt x="527" y="350"/>
                    <a:pt x="527" y="350"/>
                    <a:pt x="527" y="350"/>
                  </a:cubicBezTo>
                  <a:cubicBezTo>
                    <a:pt x="526" y="348"/>
                    <a:pt x="526" y="348"/>
                    <a:pt x="526" y="348"/>
                  </a:cubicBezTo>
                  <a:cubicBezTo>
                    <a:pt x="526" y="348"/>
                    <a:pt x="526" y="348"/>
                    <a:pt x="526" y="348"/>
                  </a:cubicBezTo>
                  <a:cubicBezTo>
                    <a:pt x="526" y="347"/>
                    <a:pt x="526" y="347"/>
                    <a:pt x="526" y="347"/>
                  </a:cubicBezTo>
                  <a:cubicBezTo>
                    <a:pt x="523" y="323"/>
                    <a:pt x="523" y="323"/>
                    <a:pt x="523" y="323"/>
                  </a:cubicBezTo>
                  <a:cubicBezTo>
                    <a:pt x="524" y="308"/>
                    <a:pt x="524" y="308"/>
                    <a:pt x="524" y="308"/>
                  </a:cubicBezTo>
                  <a:cubicBezTo>
                    <a:pt x="524" y="306"/>
                    <a:pt x="524" y="306"/>
                    <a:pt x="524" y="306"/>
                  </a:cubicBezTo>
                  <a:cubicBezTo>
                    <a:pt x="524" y="305"/>
                    <a:pt x="524" y="305"/>
                    <a:pt x="524" y="305"/>
                  </a:cubicBezTo>
                  <a:cubicBezTo>
                    <a:pt x="557" y="309"/>
                    <a:pt x="557" y="309"/>
                    <a:pt x="557" y="309"/>
                  </a:cubicBezTo>
                  <a:cubicBezTo>
                    <a:pt x="566" y="301"/>
                    <a:pt x="566" y="301"/>
                    <a:pt x="566" y="301"/>
                  </a:cubicBezTo>
                  <a:cubicBezTo>
                    <a:pt x="568" y="298"/>
                    <a:pt x="567" y="296"/>
                    <a:pt x="566" y="295"/>
                  </a:cubicBezTo>
                  <a:cubicBezTo>
                    <a:pt x="557" y="292"/>
                    <a:pt x="553" y="288"/>
                    <a:pt x="553" y="285"/>
                  </a:cubicBezTo>
                  <a:cubicBezTo>
                    <a:pt x="553" y="283"/>
                    <a:pt x="554" y="280"/>
                    <a:pt x="557" y="279"/>
                  </a:cubicBezTo>
                  <a:cubicBezTo>
                    <a:pt x="571" y="265"/>
                    <a:pt x="571" y="265"/>
                    <a:pt x="571" y="265"/>
                  </a:cubicBezTo>
                  <a:cubicBezTo>
                    <a:pt x="586" y="265"/>
                    <a:pt x="586" y="265"/>
                    <a:pt x="586" y="265"/>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5"/>
                    <a:pt x="608" y="195"/>
                    <a:pt x="608" y="195"/>
                  </a:cubicBezTo>
                  <a:cubicBezTo>
                    <a:pt x="608" y="194"/>
                    <a:pt x="608" y="194"/>
                    <a:pt x="608" y="194"/>
                  </a:cubicBezTo>
                  <a:cubicBezTo>
                    <a:pt x="608" y="194"/>
                    <a:pt x="608" y="194"/>
                    <a:pt x="608" y="194"/>
                  </a:cubicBezTo>
                  <a:cubicBezTo>
                    <a:pt x="608" y="194"/>
                    <a:pt x="608" y="194"/>
                    <a:pt x="608" y="194"/>
                  </a:cubicBezTo>
                  <a:cubicBezTo>
                    <a:pt x="602" y="173"/>
                    <a:pt x="602" y="173"/>
                    <a:pt x="602" y="173"/>
                  </a:cubicBezTo>
                  <a:cubicBezTo>
                    <a:pt x="602" y="172"/>
                    <a:pt x="602" y="172"/>
                    <a:pt x="602" y="172"/>
                  </a:cubicBezTo>
                  <a:cubicBezTo>
                    <a:pt x="599" y="151"/>
                    <a:pt x="599" y="151"/>
                    <a:pt x="599" y="151"/>
                  </a:cubicBezTo>
                  <a:cubicBezTo>
                    <a:pt x="591" y="139"/>
                    <a:pt x="591" y="139"/>
                    <a:pt x="591" y="139"/>
                  </a:cubicBezTo>
                  <a:cubicBezTo>
                    <a:pt x="580" y="128"/>
                    <a:pt x="580" y="128"/>
                    <a:pt x="580" y="128"/>
                  </a:cubicBezTo>
                  <a:cubicBezTo>
                    <a:pt x="580" y="127"/>
                    <a:pt x="580" y="127"/>
                    <a:pt x="580" y="127"/>
                  </a:cubicBezTo>
                  <a:cubicBezTo>
                    <a:pt x="580" y="127"/>
                    <a:pt x="580" y="127"/>
                    <a:pt x="580" y="127"/>
                  </a:cubicBezTo>
                  <a:cubicBezTo>
                    <a:pt x="580" y="126"/>
                    <a:pt x="580" y="126"/>
                    <a:pt x="580" y="126"/>
                  </a:cubicBezTo>
                  <a:cubicBezTo>
                    <a:pt x="579" y="115"/>
                    <a:pt x="579" y="115"/>
                    <a:pt x="579" y="115"/>
                  </a:cubicBezTo>
                  <a:cubicBezTo>
                    <a:pt x="559" y="121"/>
                    <a:pt x="559" y="121"/>
                    <a:pt x="559" y="121"/>
                  </a:cubicBezTo>
                  <a:cubicBezTo>
                    <a:pt x="559" y="120"/>
                    <a:pt x="559" y="120"/>
                    <a:pt x="559" y="120"/>
                  </a:cubicBezTo>
                  <a:cubicBezTo>
                    <a:pt x="549" y="110"/>
                    <a:pt x="549" y="110"/>
                    <a:pt x="549" y="110"/>
                  </a:cubicBezTo>
                  <a:cubicBezTo>
                    <a:pt x="522" y="89"/>
                    <a:pt x="522" y="89"/>
                    <a:pt x="522" y="89"/>
                  </a:cubicBezTo>
                  <a:cubicBezTo>
                    <a:pt x="521" y="89"/>
                    <a:pt x="521" y="89"/>
                    <a:pt x="521" y="89"/>
                  </a:cubicBezTo>
                  <a:cubicBezTo>
                    <a:pt x="511" y="76"/>
                    <a:pt x="511" y="76"/>
                    <a:pt x="511" y="76"/>
                  </a:cubicBezTo>
                  <a:cubicBezTo>
                    <a:pt x="504" y="72"/>
                    <a:pt x="504" y="72"/>
                    <a:pt x="504" y="72"/>
                  </a:cubicBezTo>
                  <a:cubicBezTo>
                    <a:pt x="500" y="78"/>
                    <a:pt x="500" y="78"/>
                    <a:pt x="500" y="78"/>
                  </a:cubicBezTo>
                  <a:cubicBezTo>
                    <a:pt x="500" y="79"/>
                    <a:pt x="500" y="79"/>
                    <a:pt x="500" y="79"/>
                  </a:cubicBezTo>
                  <a:cubicBezTo>
                    <a:pt x="500" y="80"/>
                    <a:pt x="500" y="80"/>
                    <a:pt x="500" y="80"/>
                  </a:cubicBezTo>
                  <a:cubicBezTo>
                    <a:pt x="499" y="80"/>
                    <a:pt x="499" y="80"/>
                    <a:pt x="499" y="80"/>
                  </a:cubicBezTo>
                  <a:cubicBezTo>
                    <a:pt x="498" y="80"/>
                    <a:pt x="498" y="80"/>
                    <a:pt x="498" y="80"/>
                  </a:cubicBezTo>
                  <a:cubicBezTo>
                    <a:pt x="489" y="81"/>
                    <a:pt x="489" y="81"/>
                    <a:pt x="489" y="81"/>
                  </a:cubicBezTo>
                  <a:cubicBezTo>
                    <a:pt x="488" y="81"/>
                    <a:pt x="488" y="81"/>
                    <a:pt x="488" y="81"/>
                  </a:cubicBezTo>
                  <a:cubicBezTo>
                    <a:pt x="487" y="81"/>
                    <a:pt x="487" y="81"/>
                    <a:pt x="487" y="81"/>
                  </a:cubicBezTo>
                  <a:cubicBezTo>
                    <a:pt x="467" y="59"/>
                    <a:pt x="467" y="59"/>
                    <a:pt x="467" y="59"/>
                  </a:cubicBezTo>
                  <a:cubicBezTo>
                    <a:pt x="463" y="58"/>
                    <a:pt x="459" y="53"/>
                    <a:pt x="453" y="47"/>
                  </a:cubicBezTo>
                  <a:cubicBezTo>
                    <a:pt x="444" y="41"/>
                    <a:pt x="444" y="41"/>
                    <a:pt x="444" y="41"/>
                  </a:cubicBezTo>
                  <a:cubicBezTo>
                    <a:pt x="443" y="40"/>
                    <a:pt x="443" y="40"/>
                    <a:pt x="443" y="40"/>
                  </a:cubicBezTo>
                  <a:cubicBezTo>
                    <a:pt x="433" y="34"/>
                    <a:pt x="433" y="34"/>
                    <a:pt x="433" y="34"/>
                  </a:cubicBezTo>
                  <a:cubicBezTo>
                    <a:pt x="427" y="39"/>
                    <a:pt x="427" y="39"/>
                    <a:pt x="427" y="39"/>
                  </a:cubicBezTo>
                  <a:cubicBezTo>
                    <a:pt x="426" y="40"/>
                    <a:pt x="426" y="40"/>
                    <a:pt x="426" y="40"/>
                  </a:cubicBezTo>
                  <a:cubicBezTo>
                    <a:pt x="426" y="39"/>
                    <a:pt x="426" y="39"/>
                    <a:pt x="426" y="39"/>
                  </a:cubicBezTo>
                  <a:cubicBezTo>
                    <a:pt x="425" y="39"/>
                    <a:pt x="425" y="39"/>
                    <a:pt x="425" y="39"/>
                  </a:cubicBezTo>
                  <a:cubicBezTo>
                    <a:pt x="419" y="38"/>
                    <a:pt x="419" y="38"/>
                    <a:pt x="419" y="38"/>
                  </a:cubicBezTo>
                  <a:cubicBezTo>
                    <a:pt x="413" y="41"/>
                    <a:pt x="413" y="41"/>
                    <a:pt x="413" y="41"/>
                  </a:cubicBezTo>
                  <a:cubicBezTo>
                    <a:pt x="413" y="42"/>
                    <a:pt x="413" y="42"/>
                    <a:pt x="413" y="42"/>
                  </a:cubicBezTo>
                  <a:cubicBezTo>
                    <a:pt x="412" y="42"/>
                    <a:pt x="412" y="42"/>
                    <a:pt x="412" y="42"/>
                  </a:cubicBezTo>
                  <a:cubicBezTo>
                    <a:pt x="412" y="42"/>
                    <a:pt x="412" y="42"/>
                    <a:pt x="412" y="42"/>
                  </a:cubicBezTo>
                  <a:cubicBezTo>
                    <a:pt x="403" y="44"/>
                    <a:pt x="403" y="44"/>
                    <a:pt x="403" y="44"/>
                  </a:cubicBezTo>
                  <a:cubicBezTo>
                    <a:pt x="392" y="37"/>
                    <a:pt x="380" y="30"/>
                    <a:pt x="368" y="23"/>
                  </a:cubicBezTo>
                  <a:close/>
                </a:path>
              </a:pathLst>
            </a:custGeom>
            <a:noFill/>
            <a:ln w="19050">
              <a:solidFill>
                <a:schemeClr val="bg1"/>
              </a:solidFill>
            </a:ln>
          </p:spPr>
          <p:txBody>
            <a:bodyPr vert="horz" wrap="square" lIns="91440" tIns="45720" rIns="91440" bIns="45720" numCol="1" anchor="t" anchorCtr="0" compatLnSpc="1"/>
            <a:lstStyle/>
            <a:p>
              <a:endParaRPr lang="zh-CN" altLang="en-US" dirty="0">
                <a:solidFill>
                  <a:schemeClr val="bg1"/>
                </a:solidFill>
              </a:endParaRPr>
            </a:p>
          </p:txBody>
        </p:sp>
        <p:sp>
          <p:nvSpPr>
            <p:cNvPr id="45" name="矩形 44"/>
            <p:cNvSpPr/>
            <p:nvPr/>
          </p:nvSpPr>
          <p:spPr>
            <a:xfrm>
              <a:off x="8653610" y="2349723"/>
              <a:ext cx="2132779" cy="701731"/>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a:t>
              </a:r>
            </a:p>
          </p:txBody>
        </p:sp>
        <p:sp>
          <p:nvSpPr>
            <p:cNvPr id="46" name="Freeform 18"/>
            <p:cNvSpPr>
              <a:spLocks noChangeAspect="1"/>
            </p:cNvSpPr>
            <p:nvPr/>
          </p:nvSpPr>
          <p:spPr bwMode="auto">
            <a:xfrm>
              <a:off x="8702940" y="3245641"/>
              <a:ext cx="948760" cy="576000"/>
            </a:xfrm>
            <a:custGeom>
              <a:avLst/>
              <a:gdLst>
                <a:gd name="T0" fmla="*/ 101 w 955"/>
                <a:gd name="T1" fmla="*/ 26 h 579"/>
                <a:gd name="T2" fmla="*/ 51 w 955"/>
                <a:gd name="T3" fmla="*/ 43 h 579"/>
                <a:gd name="T4" fmla="*/ 32 w 955"/>
                <a:gd name="T5" fmla="*/ 80 h 579"/>
                <a:gd name="T6" fmla="*/ 15 w 955"/>
                <a:gd name="T7" fmla="*/ 158 h 579"/>
                <a:gd name="T8" fmla="*/ 13 w 955"/>
                <a:gd name="T9" fmla="*/ 180 h 579"/>
                <a:gd name="T10" fmla="*/ 46 w 955"/>
                <a:gd name="T11" fmla="*/ 250 h 579"/>
                <a:gd name="T12" fmla="*/ 98 w 955"/>
                <a:gd name="T13" fmla="*/ 309 h 579"/>
                <a:gd name="T14" fmla="*/ 140 w 955"/>
                <a:gd name="T15" fmla="*/ 296 h 579"/>
                <a:gd name="T16" fmla="*/ 179 w 955"/>
                <a:gd name="T17" fmla="*/ 348 h 579"/>
                <a:gd name="T18" fmla="*/ 221 w 955"/>
                <a:gd name="T19" fmla="*/ 378 h 579"/>
                <a:gd name="T20" fmla="*/ 238 w 955"/>
                <a:gd name="T21" fmla="*/ 410 h 579"/>
                <a:gd name="T22" fmla="*/ 287 w 955"/>
                <a:gd name="T23" fmla="*/ 443 h 579"/>
                <a:gd name="T24" fmla="*/ 309 w 955"/>
                <a:gd name="T25" fmla="*/ 457 h 579"/>
                <a:gd name="T26" fmla="*/ 358 w 955"/>
                <a:gd name="T27" fmla="*/ 476 h 579"/>
                <a:gd name="T28" fmla="*/ 454 w 955"/>
                <a:gd name="T29" fmla="*/ 491 h 579"/>
                <a:gd name="T30" fmla="*/ 451 w 955"/>
                <a:gd name="T31" fmla="*/ 530 h 579"/>
                <a:gd name="T32" fmla="*/ 587 w 955"/>
                <a:gd name="T33" fmla="*/ 514 h 579"/>
                <a:gd name="T34" fmla="*/ 602 w 955"/>
                <a:gd name="T35" fmla="*/ 559 h 579"/>
                <a:gd name="T36" fmla="*/ 727 w 955"/>
                <a:gd name="T37" fmla="*/ 541 h 579"/>
                <a:gd name="T38" fmla="*/ 779 w 955"/>
                <a:gd name="T39" fmla="*/ 514 h 579"/>
                <a:gd name="T40" fmla="*/ 864 w 955"/>
                <a:gd name="T41" fmla="*/ 545 h 579"/>
                <a:gd name="T42" fmla="*/ 865 w 955"/>
                <a:gd name="T43" fmla="*/ 542 h 579"/>
                <a:gd name="T44" fmla="*/ 905 w 955"/>
                <a:gd name="T45" fmla="*/ 528 h 579"/>
                <a:gd name="T46" fmla="*/ 922 w 955"/>
                <a:gd name="T47" fmla="*/ 503 h 579"/>
                <a:gd name="T48" fmla="*/ 947 w 955"/>
                <a:gd name="T49" fmla="*/ 425 h 579"/>
                <a:gd name="T50" fmla="*/ 936 w 955"/>
                <a:gd name="T51" fmla="*/ 375 h 579"/>
                <a:gd name="T52" fmla="*/ 913 w 955"/>
                <a:gd name="T53" fmla="*/ 314 h 579"/>
                <a:gd name="T54" fmla="*/ 901 w 955"/>
                <a:gd name="T55" fmla="*/ 290 h 579"/>
                <a:gd name="T56" fmla="*/ 885 w 955"/>
                <a:gd name="T57" fmla="*/ 298 h 579"/>
                <a:gd name="T58" fmla="*/ 846 w 955"/>
                <a:gd name="T59" fmla="*/ 307 h 579"/>
                <a:gd name="T60" fmla="*/ 808 w 955"/>
                <a:gd name="T61" fmla="*/ 323 h 579"/>
                <a:gd name="T62" fmla="*/ 779 w 955"/>
                <a:gd name="T63" fmla="*/ 288 h 579"/>
                <a:gd name="T64" fmla="*/ 752 w 955"/>
                <a:gd name="T65" fmla="*/ 261 h 579"/>
                <a:gd name="T66" fmla="*/ 672 w 955"/>
                <a:gd name="T67" fmla="*/ 252 h 579"/>
                <a:gd name="T68" fmla="*/ 612 w 955"/>
                <a:gd name="T69" fmla="*/ 226 h 579"/>
                <a:gd name="T70" fmla="*/ 591 w 955"/>
                <a:gd name="T71" fmla="*/ 202 h 579"/>
                <a:gd name="T72" fmla="*/ 559 w 955"/>
                <a:gd name="T73" fmla="*/ 205 h 579"/>
                <a:gd name="T74" fmla="*/ 527 w 955"/>
                <a:gd name="T75" fmla="*/ 148 h 579"/>
                <a:gd name="T76" fmla="*/ 541 w 955"/>
                <a:gd name="T77" fmla="*/ 111 h 579"/>
                <a:gd name="T78" fmla="*/ 542 w 955"/>
                <a:gd name="T79" fmla="*/ 59 h 579"/>
                <a:gd name="T80" fmla="*/ 542 w 955"/>
                <a:gd name="T81" fmla="*/ 32 h 579"/>
                <a:gd name="T82" fmla="*/ 538 w 955"/>
                <a:gd name="T83" fmla="*/ 30 h 579"/>
                <a:gd name="T84" fmla="*/ 526 w 955"/>
                <a:gd name="T85" fmla="*/ 22 h 579"/>
                <a:gd name="T86" fmla="*/ 463 w 955"/>
                <a:gd name="T87" fmla="*/ 3 h 579"/>
                <a:gd name="T88" fmla="*/ 394 w 955"/>
                <a:gd name="T89" fmla="*/ 17 h 579"/>
                <a:gd name="T90" fmla="*/ 335 w 955"/>
                <a:gd name="T91" fmla="*/ 27 h 579"/>
                <a:gd name="T92" fmla="*/ 312 w 955"/>
                <a:gd name="T93" fmla="*/ 30 h 579"/>
                <a:gd name="T94" fmla="*/ 260 w 955"/>
                <a:gd name="T95" fmla="*/ 27 h 579"/>
                <a:gd name="T96" fmla="*/ 231 w 955"/>
                <a:gd name="T97" fmla="*/ 0 h 579"/>
                <a:gd name="T98" fmla="*/ 204 w 955"/>
                <a:gd name="T99" fmla="*/ 14 h 579"/>
                <a:gd name="T100" fmla="*/ 140 w 955"/>
                <a:gd name="T101" fmla="*/ 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5" h="579">
                  <a:moveTo>
                    <a:pt x="117" y="2"/>
                  </a:moveTo>
                  <a:cubicBezTo>
                    <a:pt x="117" y="2"/>
                    <a:pt x="117" y="2"/>
                    <a:pt x="117" y="2"/>
                  </a:cubicBezTo>
                  <a:cubicBezTo>
                    <a:pt x="115" y="8"/>
                    <a:pt x="111" y="11"/>
                    <a:pt x="106" y="16"/>
                  </a:cubicBezTo>
                  <a:cubicBezTo>
                    <a:pt x="102" y="17"/>
                    <a:pt x="101" y="20"/>
                    <a:pt x="101" y="24"/>
                  </a:cubicBezTo>
                  <a:cubicBezTo>
                    <a:pt x="101" y="26"/>
                    <a:pt x="101" y="26"/>
                    <a:pt x="101" y="26"/>
                  </a:cubicBezTo>
                  <a:cubicBezTo>
                    <a:pt x="101" y="29"/>
                    <a:pt x="99" y="34"/>
                    <a:pt x="94" y="41"/>
                  </a:cubicBezTo>
                  <a:cubicBezTo>
                    <a:pt x="94" y="44"/>
                    <a:pt x="94" y="44"/>
                    <a:pt x="94" y="44"/>
                  </a:cubicBezTo>
                  <a:cubicBezTo>
                    <a:pt x="93" y="46"/>
                    <a:pt x="90" y="47"/>
                    <a:pt x="86" y="47"/>
                  </a:cubicBezTo>
                  <a:cubicBezTo>
                    <a:pt x="51" y="43"/>
                    <a:pt x="51" y="43"/>
                    <a:pt x="51" y="43"/>
                  </a:cubicBezTo>
                  <a:cubicBezTo>
                    <a:pt x="51" y="43"/>
                    <a:pt x="51" y="43"/>
                    <a:pt x="51" y="43"/>
                  </a:cubicBezTo>
                  <a:cubicBezTo>
                    <a:pt x="49" y="51"/>
                    <a:pt x="49" y="51"/>
                    <a:pt x="49" y="51"/>
                  </a:cubicBezTo>
                  <a:cubicBezTo>
                    <a:pt x="49" y="52"/>
                    <a:pt x="49" y="52"/>
                    <a:pt x="49" y="52"/>
                  </a:cubicBezTo>
                  <a:cubicBezTo>
                    <a:pt x="48" y="53"/>
                    <a:pt x="48" y="53"/>
                    <a:pt x="48" y="53"/>
                  </a:cubicBezTo>
                  <a:cubicBezTo>
                    <a:pt x="48" y="53"/>
                    <a:pt x="48" y="53"/>
                    <a:pt x="48" y="53"/>
                  </a:cubicBezTo>
                  <a:cubicBezTo>
                    <a:pt x="39" y="65"/>
                    <a:pt x="33" y="74"/>
                    <a:pt x="32" y="80"/>
                  </a:cubicBezTo>
                  <a:cubicBezTo>
                    <a:pt x="32" y="83"/>
                    <a:pt x="36" y="94"/>
                    <a:pt x="43" y="113"/>
                  </a:cubicBezTo>
                  <a:cubicBezTo>
                    <a:pt x="49" y="126"/>
                    <a:pt x="49" y="126"/>
                    <a:pt x="49" y="126"/>
                  </a:cubicBezTo>
                  <a:cubicBezTo>
                    <a:pt x="51" y="132"/>
                    <a:pt x="49" y="139"/>
                    <a:pt x="44" y="147"/>
                  </a:cubicBezTo>
                  <a:cubicBezTo>
                    <a:pt x="33" y="158"/>
                    <a:pt x="33" y="158"/>
                    <a:pt x="33" y="158"/>
                  </a:cubicBezTo>
                  <a:cubicBezTo>
                    <a:pt x="15" y="158"/>
                    <a:pt x="15" y="158"/>
                    <a:pt x="15" y="158"/>
                  </a:cubicBezTo>
                  <a:cubicBezTo>
                    <a:pt x="11" y="138"/>
                    <a:pt x="11" y="138"/>
                    <a:pt x="11" y="138"/>
                  </a:cubicBezTo>
                  <a:cubicBezTo>
                    <a:pt x="6" y="163"/>
                    <a:pt x="6" y="163"/>
                    <a:pt x="6" y="163"/>
                  </a:cubicBezTo>
                  <a:cubicBezTo>
                    <a:pt x="14" y="175"/>
                    <a:pt x="14" y="175"/>
                    <a:pt x="14" y="175"/>
                  </a:cubicBezTo>
                  <a:cubicBezTo>
                    <a:pt x="15" y="177"/>
                    <a:pt x="15" y="178"/>
                    <a:pt x="14" y="179"/>
                  </a:cubicBezTo>
                  <a:cubicBezTo>
                    <a:pt x="13" y="180"/>
                    <a:pt x="13" y="180"/>
                    <a:pt x="13" y="180"/>
                  </a:cubicBezTo>
                  <a:cubicBezTo>
                    <a:pt x="11" y="182"/>
                    <a:pt x="7" y="188"/>
                    <a:pt x="3" y="198"/>
                  </a:cubicBezTo>
                  <a:cubicBezTo>
                    <a:pt x="0" y="207"/>
                    <a:pt x="2" y="216"/>
                    <a:pt x="9" y="226"/>
                  </a:cubicBezTo>
                  <a:cubicBezTo>
                    <a:pt x="23" y="226"/>
                    <a:pt x="23" y="226"/>
                    <a:pt x="23" y="226"/>
                  </a:cubicBezTo>
                  <a:cubicBezTo>
                    <a:pt x="28" y="227"/>
                    <a:pt x="36" y="235"/>
                    <a:pt x="46" y="249"/>
                  </a:cubicBezTo>
                  <a:cubicBezTo>
                    <a:pt x="46" y="250"/>
                    <a:pt x="46" y="250"/>
                    <a:pt x="46" y="250"/>
                  </a:cubicBezTo>
                  <a:cubicBezTo>
                    <a:pt x="46" y="250"/>
                    <a:pt x="46" y="250"/>
                    <a:pt x="46" y="250"/>
                  </a:cubicBezTo>
                  <a:cubicBezTo>
                    <a:pt x="46" y="255"/>
                    <a:pt x="48" y="258"/>
                    <a:pt x="51" y="260"/>
                  </a:cubicBezTo>
                  <a:cubicBezTo>
                    <a:pt x="83" y="290"/>
                    <a:pt x="83" y="290"/>
                    <a:pt x="83" y="290"/>
                  </a:cubicBezTo>
                  <a:cubicBezTo>
                    <a:pt x="83" y="290"/>
                    <a:pt x="83" y="290"/>
                    <a:pt x="83" y="290"/>
                  </a:cubicBezTo>
                  <a:cubicBezTo>
                    <a:pt x="98" y="309"/>
                    <a:pt x="98" y="309"/>
                    <a:pt x="98" y="309"/>
                  </a:cubicBezTo>
                  <a:cubicBezTo>
                    <a:pt x="107" y="309"/>
                    <a:pt x="107" y="309"/>
                    <a:pt x="107" y="309"/>
                  </a:cubicBezTo>
                  <a:cubicBezTo>
                    <a:pt x="116" y="292"/>
                    <a:pt x="116" y="292"/>
                    <a:pt x="116" y="292"/>
                  </a:cubicBezTo>
                  <a:cubicBezTo>
                    <a:pt x="117" y="291"/>
                    <a:pt x="117" y="291"/>
                    <a:pt x="117" y="291"/>
                  </a:cubicBezTo>
                  <a:cubicBezTo>
                    <a:pt x="117" y="290"/>
                    <a:pt x="117" y="290"/>
                    <a:pt x="117" y="290"/>
                  </a:cubicBezTo>
                  <a:cubicBezTo>
                    <a:pt x="140" y="296"/>
                    <a:pt x="140" y="296"/>
                    <a:pt x="140" y="296"/>
                  </a:cubicBezTo>
                  <a:cubicBezTo>
                    <a:pt x="140" y="297"/>
                    <a:pt x="140" y="297"/>
                    <a:pt x="140" y="297"/>
                  </a:cubicBezTo>
                  <a:cubicBezTo>
                    <a:pt x="140" y="298"/>
                    <a:pt x="140" y="298"/>
                    <a:pt x="140" y="298"/>
                  </a:cubicBezTo>
                  <a:cubicBezTo>
                    <a:pt x="143" y="313"/>
                    <a:pt x="143" y="313"/>
                    <a:pt x="143" y="313"/>
                  </a:cubicBezTo>
                  <a:cubicBezTo>
                    <a:pt x="170" y="344"/>
                    <a:pt x="170" y="344"/>
                    <a:pt x="170" y="344"/>
                  </a:cubicBezTo>
                  <a:cubicBezTo>
                    <a:pt x="179" y="348"/>
                    <a:pt x="179" y="348"/>
                    <a:pt x="179" y="348"/>
                  </a:cubicBezTo>
                  <a:cubicBezTo>
                    <a:pt x="179" y="348"/>
                    <a:pt x="179" y="348"/>
                    <a:pt x="179" y="348"/>
                  </a:cubicBezTo>
                  <a:cubicBezTo>
                    <a:pt x="184" y="351"/>
                    <a:pt x="184" y="351"/>
                    <a:pt x="184" y="351"/>
                  </a:cubicBezTo>
                  <a:cubicBezTo>
                    <a:pt x="184" y="351"/>
                    <a:pt x="184" y="351"/>
                    <a:pt x="184" y="351"/>
                  </a:cubicBezTo>
                  <a:cubicBezTo>
                    <a:pt x="204" y="381"/>
                    <a:pt x="204" y="381"/>
                    <a:pt x="204" y="381"/>
                  </a:cubicBezTo>
                  <a:cubicBezTo>
                    <a:pt x="221" y="378"/>
                    <a:pt x="221" y="378"/>
                    <a:pt x="221" y="378"/>
                  </a:cubicBezTo>
                  <a:cubicBezTo>
                    <a:pt x="222" y="378"/>
                    <a:pt x="222" y="378"/>
                    <a:pt x="222" y="378"/>
                  </a:cubicBezTo>
                  <a:cubicBezTo>
                    <a:pt x="222" y="378"/>
                    <a:pt x="222" y="378"/>
                    <a:pt x="222" y="378"/>
                  </a:cubicBezTo>
                  <a:cubicBezTo>
                    <a:pt x="224" y="380"/>
                    <a:pt x="224" y="380"/>
                    <a:pt x="224" y="380"/>
                  </a:cubicBezTo>
                  <a:cubicBezTo>
                    <a:pt x="224" y="381"/>
                    <a:pt x="224" y="381"/>
                    <a:pt x="224" y="381"/>
                  </a:cubicBezTo>
                  <a:cubicBezTo>
                    <a:pt x="238" y="410"/>
                    <a:pt x="238" y="410"/>
                    <a:pt x="238" y="410"/>
                  </a:cubicBezTo>
                  <a:cubicBezTo>
                    <a:pt x="255" y="420"/>
                    <a:pt x="255" y="420"/>
                    <a:pt x="255" y="420"/>
                  </a:cubicBezTo>
                  <a:cubicBezTo>
                    <a:pt x="269" y="424"/>
                    <a:pt x="269" y="424"/>
                    <a:pt x="269" y="424"/>
                  </a:cubicBezTo>
                  <a:cubicBezTo>
                    <a:pt x="276" y="443"/>
                    <a:pt x="276" y="443"/>
                    <a:pt x="276" y="443"/>
                  </a:cubicBezTo>
                  <a:cubicBezTo>
                    <a:pt x="286" y="443"/>
                    <a:pt x="286" y="443"/>
                    <a:pt x="286" y="443"/>
                  </a:cubicBezTo>
                  <a:cubicBezTo>
                    <a:pt x="287" y="443"/>
                    <a:pt x="287" y="443"/>
                    <a:pt x="287" y="443"/>
                  </a:cubicBezTo>
                  <a:cubicBezTo>
                    <a:pt x="287" y="443"/>
                    <a:pt x="287" y="443"/>
                    <a:pt x="287" y="443"/>
                  </a:cubicBezTo>
                  <a:cubicBezTo>
                    <a:pt x="309" y="456"/>
                    <a:pt x="309" y="456"/>
                    <a:pt x="309" y="456"/>
                  </a:cubicBezTo>
                  <a:cubicBezTo>
                    <a:pt x="309" y="456"/>
                    <a:pt x="309" y="456"/>
                    <a:pt x="309" y="456"/>
                  </a:cubicBezTo>
                  <a:cubicBezTo>
                    <a:pt x="309" y="456"/>
                    <a:pt x="309" y="456"/>
                    <a:pt x="309" y="456"/>
                  </a:cubicBezTo>
                  <a:cubicBezTo>
                    <a:pt x="309" y="457"/>
                    <a:pt x="309" y="457"/>
                    <a:pt x="309" y="457"/>
                  </a:cubicBezTo>
                  <a:cubicBezTo>
                    <a:pt x="325" y="476"/>
                    <a:pt x="325" y="476"/>
                    <a:pt x="325" y="476"/>
                  </a:cubicBezTo>
                  <a:cubicBezTo>
                    <a:pt x="348" y="472"/>
                    <a:pt x="348" y="472"/>
                    <a:pt x="348" y="472"/>
                  </a:cubicBezTo>
                  <a:cubicBezTo>
                    <a:pt x="349" y="472"/>
                    <a:pt x="349" y="472"/>
                    <a:pt x="349" y="472"/>
                  </a:cubicBezTo>
                  <a:cubicBezTo>
                    <a:pt x="358" y="476"/>
                    <a:pt x="358" y="476"/>
                    <a:pt x="358" y="476"/>
                  </a:cubicBezTo>
                  <a:cubicBezTo>
                    <a:pt x="358" y="476"/>
                    <a:pt x="358" y="476"/>
                    <a:pt x="358" y="476"/>
                  </a:cubicBezTo>
                  <a:cubicBezTo>
                    <a:pt x="373" y="488"/>
                    <a:pt x="373" y="488"/>
                    <a:pt x="373" y="488"/>
                  </a:cubicBezTo>
                  <a:cubicBezTo>
                    <a:pt x="399" y="490"/>
                    <a:pt x="399" y="490"/>
                    <a:pt x="399" y="490"/>
                  </a:cubicBezTo>
                  <a:cubicBezTo>
                    <a:pt x="415" y="488"/>
                    <a:pt x="415" y="488"/>
                    <a:pt x="415" y="488"/>
                  </a:cubicBezTo>
                  <a:cubicBezTo>
                    <a:pt x="415" y="488"/>
                    <a:pt x="415" y="488"/>
                    <a:pt x="415" y="488"/>
                  </a:cubicBezTo>
                  <a:cubicBezTo>
                    <a:pt x="436" y="484"/>
                    <a:pt x="450" y="486"/>
                    <a:pt x="454" y="491"/>
                  </a:cubicBezTo>
                  <a:cubicBezTo>
                    <a:pt x="457" y="496"/>
                    <a:pt x="456" y="501"/>
                    <a:pt x="448" y="507"/>
                  </a:cubicBezTo>
                  <a:cubicBezTo>
                    <a:pt x="442" y="513"/>
                    <a:pt x="442" y="513"/>
                    <a:pt x="442" y="513"/>
                  </a:cubicBezTo>
                  <a:cubicBezTo>
                    <a:pt x="440" y="516"/>
                    <a:pt x="443" y="521"/>
                    <a:pt x="451" y="528"/>
                  </a:cubicBezTo>
                  <a:cubicBezTo>
                    <a:pt x="451" y="530"/>
                    <a:pt x="451" y="530"/>
                    <a:pt x="451" y="530"/>
                  </a:cubicBezTo>
                  <a:cubicBezTo>
                    <a:pt x="451" y="530"/>
                    <a:pt x="451" y="530"/>
                    <a:pt x="451" y="530"/>
                  </a:cubicBezTo>
                  <a:cubicBezTo>
                    <a:pt x="456" y="533"/>
                    <a:pt x="456" y="533"/>
                    <a:pt x="456" y="533"/>
                  </a:cubicBezTo>
                  <a:cubicBezTo>
                    <a:pt x="457" y="531"/>
                    <a:pt x="457" y="531"/>
                    <a:pt x="457" y="531"/>
                  </a:cubicBezTo>
                  <a:cubicBezTo>
                    <a:pt x="473" y="503"/>
                    <a:pt x="485" y="487"/>
                    <a:pt x="493" y="484"/>
                  </a:cubicBezTo>
                  <a:cubicBezTo>
                    <a:pt x="502" y="481"/>
                    <a:pt x="521" y="489"/>
                    <a:pt x="551" y="507"/>
                  </a:cubicBezTo>
                  <a:cubicBezTo>
                    <a:pt x="587" y="514"/>
                    <a:pt x="587" y="514"/>
                    <a:pt x="587" y="514"/>
                  </a:cubicBezTo>
                  <a:cubicBezTo>
                    <a:pt x="587" y="515"/>
                    <a:pt x="587" y="515"/>
                    <a:pt x="587" y="515"/>
                  </a:cubicBezTo>
                  <a:cubicBezTo>
                    <a:pt x="587" y="516"/>
                    <a:pt x="587" y="516"/>
                    <a:pt x="587" y="516"/>
                  </a:cubicBezTo>
                  <a:cubicBezTo>
                    <a:pt x="585" y="533"/>
                    <a:pt x="585" y="533"/>
                    <a:pt x="585" y="533"/>
                  </a:cubicBezTo>
                  <a:cubicBezTo>
                    <a:pt x="603" y="536"/>
                    <a:pt x="603" y="536"/>
                    <a:pt x="603" y="536"/>
                  </a:cubicBezTo>
                  <a:cubicBezTo>
                    <a:pt x="602" y="559"/>
                    <a:pt x="602" y="559"/>
                    <a:pt x="602" y="559"/>
                  </a:cubicBezTo>
                  <a:cubicBezTo>
                    <a:pt x="608" y="569"/>
                    <a:pt x="612" y="575"/>
                    <a:pt x="615" y="577"/>
                  </a:cubicBezTo>
                  <a:cubicBezTo>
                    <a:pt x="618" y="579"/>
                    <a:pt x="636" y="579"/>
                    <a:pt x="669" y="577"/>
                  </a:cubicBezTo>
                  <a:cubicBezTo>
                    <a:pt x="687" y="567"/>
                    <a:pt x="687" y="567"/>
                    <a:pt x="687" y="567"/>
                  </a:cubicBezTo>
                  <a:cubicBezTo>
                    <a:pt x="706" y="542"/>
                    <a:pt x="706" y="542"/>
                    <a:pt x="706" y="542"/>
                  </a:cubicBezTo>
                  <a:cubicBezTo>
                    <a:pt x="727" y="541"/>
                    <a:pt x="727" y="541"/>
                    <a:pt x="727" y="541"/>
                  </a:cubicBezTo>
                  <a:cubicBezTo>
                    <a:pt x="737" y="538"/>
                    <a:pt x="737" y="538"/>
                    <a:pt x="737" y="538"/>
                  </a:cubicBezTo>
                  <a:cubicBezTo>
                    <a:pt x="777" y="515"/>
                    <a:pt x="777" y="515"/>
                    <a:pt x="777" y="515"/>
                  </a:cubicBezTo>
                  <a:cubicBezTo>
                    <a:pt x="778" y="515"/>
                    <a:pt x="778" y="515"/>
                    <a:pt x="778" y="515"/>
                  </a:cubicBezTo>
                  <a:cubicBezTo>
                    <a:pt x="779" y="514"/>
                    <a:pt x="779" y="514"/>
                    <a:pt x="779" y="514"/>
                  </a:cubicBezTo>
                  <a:cubicBezTo>
                    <a:pt x="779" y="514"/>
                    <a:pt x="779" y="514"/>
                    <a:pt x="779" y="514"/>
                  </a:cubicBezTo>
                  <a:cubicBezTo>
                    <a:pt x="802" y="512"/>
                    <a:pt x="815" y="511"/>
                    <a:pt x="819" y="514"/>
                  </a:cubicBezTo>
                  <a:cubicBezTo>
                    <a:pt x="845" y="536"/>
                    <a:pt x="845" y="536"/>
                    <a:pt x="845" y="536"/>
                  </a:cubicBezTo>
                  <a:cubicBezTo>
                    <a:pt x="853" y="539"/>
                    <a:pt x="853" y="539"/>
                    <a:pt x="853" y="539"/>
                  </a:cubicBezTo>
                  <a:cubicBezTo>
                    <a:pt x="854" y="541"/>
                    <a:pt x="854" y="541"/>
                    <a:pt x="854" y="541"/>
                  </a:cubicBezTo>
                  <a:cubicBezTo>
                    <a:pt x="864" y="545"/>
                    <a:pt x="864" y="545"/>
                    <a:pt x="864" y="545"/>
                  </a:cubicBezTo>
                  <a:cubicBezTo>
                    <a:pt x="865" y="545"/>
                    <a:pt x="865" y="545"/>
                    <a:pt x="865" y="545"/>
                  </a:cubicBezTo>
                  <a:cubicBezTo>
                    <a:pt x="865" y="544"/>
                    <a:pt x="865" y="544"/>
                    <a:pt x="865" y="544"/>
                  </a:cubicBezTo>
                  <a:cubicBezTo>
                    <a:pt x="865" y="543"/>
                    <a:pt x="865" y="543"/>
                    <a:pt x="865" y="543"/>
                  </a:cubicBezTo>
                  <a:cubicBezTo>
                    <a:pt x="865" y="542"/>
                    <a:pt x="865" y="542"/>
                    <a:pt x="865" y="542"/>
                  </a:cubicBezTo>
                  <a:cubicBezTo>
                    <a:pt x="865" y="542"/>
                    <a:pt x="865" y="542"/>
                    <a:pt x="865" y="542"/>
                  </a:cubicBezTo>
                  <a:cubicBezTo>
                    <a:pt x="869" y="524"/>
                    <a:pt x="869" y="524"/>
                    <a:pt x="869" y="524"/>
                  </a:cubicBezTo>
                  <a:cubicBezTo>
                    <a:pt x="867" y="518"/>
                    <a:pt x="867" y="514"/>
                    <a:pt x="869" y="510"/>
                  </a:cubicBezTo>
                  <a:cubicBezTo>
                    <a:pt x="870" y="507"/>
                    <a:pt x="873" y="505"/>
                    <a:pt x="878" y="504"/>
                  </a:cubicBezTo>
                  <a:cubicBezTo>
                    <a:pt x="887" y="502"/>
                    <a:pt x="896" y="510"/>
                    <a:pt x="904" y="527"/>
                  </a:cubicBezTo>
                  <a:cubicBezTo>
                    <a:pt x="905" y="528"/>
                    <a:pt x="905" y="528"/>
                    <a:pt x="905" y="528"/>
                  </a:cubicBezTo>
                  <a:cubicBezTo>
                    <a:pt x="906" y="528"/>
                    <a:pt x="906" y="528"/>
                    <a:pt x="906" y="528"/>
                  </a:cubicBezTo>
                  <a:cubicBezTo>
                    <a:pt x="921" y="521"/>
                    <a:pt x="921" y="521"/>
                    <a:pt x="921" y="521"/>
                  </a:cubicBezTo>
                  <a:cubicBezTo>
                    <a:pt x="924" y="521"/>
                    <a:pt x="925" y="518"/>
                    <a:pt x="925" y="514"/>
                  </a:cubicBezTo>
                  <a:cubicBezTo>
                    <a:pt x="922" y="504"/>
                    <a:pt x="922" y="504"/>
                    <a:pt x="922" y="504"/>
                  </a:cubicBezTo>
                  <a:cubicBezTo>
                    <a:pt x="922" y="503"/>
                    <a:pt x="922" y="503"/>
                    <a:pt x="922" y="503"/>
                  </a:cubicBezTo>
                  <a:cubicBezTo>
                    <a:pt x="921" y="498"/>
                    <a:pt x="922" y="494"/>
                    <a:pt x="927" y="492"/>
                  </a:cubicBezTo>
                  <a:cubicBezTo>
                    <a:pt x="933" y="488"/>
                    <a:pt x="933" y="488"/>
                    <a:pt x="933" y="488"/>
                  </a:cubicBezTo>
                  <a:cubicBezTo>
                    <a:pt x="946" y="473"/>
                    <a:pt x="946" y="473"/>
                    <a:pt x="946" y="473"/>
                  </a:cubicBezTo>
                  <a:cubicBezTo>
                    <a:pt x="955" y="453"/>
                    <a:pt x="955" y="453"/>
                    <a:pt x="955" y="453"/>
                  </a:cubicBezTo>
                  <a:cubicBezTo>
                    <a:pt x="947" y="440"/>
                    <a:pt x="945" y="431"/>
                    <a:pt x="947" y="425"/>
                  </a:cubicBezTo>
                  <a:cubicBezTo>
                    <a:pt x="949" y="408"/>
                    <a:pt x="949" y="408"/>
                    <a:pt x="949" y="408"/>
                  </a:cubicBezTo>
                  <a:cubicBezTo>
                    <a:pt x="945" y="401"/>
                    <a:pt x="944" y="396"/>
                    <a:pt x="944" y="392"/>
                  </a:cubicBezTo>
                  <a:cubicBezTo>
                    <a:pt x="944" y="390"/>
                    <a:pt x="941" y="385"/>
                    <a:pt x="936" y="377"/>
                  </a:cubicBezTo>
                  <a:cubicBezTo>
                    <a:pt x="936" y="377"/>
                    <a:pt x="936" y="377"/>
                    <a:pt x="936" y="377"/>
                  </a:cubicBezTo>
                  <a:cubicBezTo>
                    <a:pt x="936" y="375"/>
                    <a:pt x="936" y="375"/>
                    <a:pt x="936" y="375"/>
                  </a:cubicBezTo>
                  <a:cubicBezTo>
                    <a:pt x="934" y="354"/>
                    <a:pt x="934" y="354"/>
                    <a:pt x="934" y="354"/>
                  </a:cubicBezTo>
                  <a:cubicBezTo>
                    <a:pt x="933" y="350"/>
                    <a:pt x="933" y="345"/>
                    <a:pt x="934" y="339"/>
                  </a:cubicBezTo>
                  <a:cubicBezTo>
                    <a:pt x="928" y="335"/>
                    <a:pt x="925" y="331"/>
                    <a:pt x="922" y="326"/>
                  </a:cubicBezTo>
                  <a:cubicBezTo>
                    <a:pt x="913" y="314"/>
                    <a:pt x="913" y="314"/>
                    <a:pt x="913" y="314"/>
                  </a:cubicBezTo>
                  <a:cubicBezTo>
                    <a:pt x="913" y="314"/>
                    <a:pt x="913" y="314"/>
                    <a:pt x="913" y="314"/>
                  </a:cubicBezTo>
                  <a:cubicBezTo>
                    <a:pt x="913" y="312"/>
                    <a:pt x="913" y="312"/>
                    <a:pt x="913" y="312"/>
                  </a:cubicBezTo>
                  <a:cubicBezTo>
                    <a:pt x="913" y="312"/>
                    <a:pt x="913" y="312"/>
                    <a:pt x="913" y="312"/>
                  </a:cubicBezTo>
                  <a:cubicBezTo>
                    <a:pt x="910" y="297"/>
                    <a:pt x="910" y="297"/>
                    <a:pt x="910" y="297"/>
                  </a:cubicBezTo>
                  <a:cubicBezTo>
                    <a:pt x="901" y="289"/>
                    <a:pt x="901" y="289"/>
                    <a:pt x="901" y="289"/>
                  </a:cubicBezTo>
                  <a:cubicBezTo>
                    <a:pt x="901" y="290"/>
                    <a:pt x="901" y="290"/>
                    <a:pt x="901" y="290"/>
                  </a:cubicBezTo>
                  <a:cubicBezTo>
                    <a:pt x="883" y="276"/>
                    <a:pt x="883" y="276"/>
                    <a:pt x="883" y="276"/>
                  </a:cubicBezTo>
                  <a:cubicBezTo>
                    <a:pt x="883" y="277"/>
                    <a:pt x="883" y="277"/>
                    <a:pt x="883" y="277"/>
                  </a:cubicBezTo>
                  <a:cubicBezTo>
                    <a:pt x="885" y="296"/>
                    <a:pt x="885" y="296"/>
                    <a:pt x="885" y="296"/>
                  </a:cubicBezTo>
                  <a:cubicBezTo>
                    <a:pt x="885" y="297"/>
                    <a:pt x="885" y="297"/>
                    <a:pt x="885" y="297"/>
                  </a:cubicBezTo>
                  <a:cubicBezTo>
                    <a:pt x="885" y="298"/>
                    <a:pt x="885" y="298"/>
                    <a:pt x="885" y="298"/>
                  </a:cubicBezTo>
                  <a:cubicBezTo>
                    <a:pt x="876" y="303"/>
                    <a:pt x="876" y="303"/>
                    <a:pt x="876" y="303"/>
                  </a:cubicBezTo>
                  <a:cubicBezTo>
                    <a:pt x="875" y="314"/>
                    <a:pt x="875" y="314"/>
                    <a:pt x="875" y="314"/>
                  </a:cubicBezTo>
                  <a:cubicBezTo>
                    <a:pt x="875" y="316"/>
                    <a:pt x="875" y="316"/>
                    <a:pt x="875" y="316"/>
                  </a:cubicBezTo>
                  <a:cubicBezTo>
                    <a:pt x="854" y="324"/>
                    <a:pt x="854" y="324"/>
                    <a:pt x="854" y="324"/>
                  </a:cubicBezTo>
                  <a:cubicBezTo>
                    <a:pt x="846" y="307"/>
                    <a:pt x="846" y="307"/>
                    <a:pt x="846" y="307"/>
                  </a:cubicBezTo>
                  <a:cubicBezTo>
                    <a:pt x="842" y="306"/>
                    <a:pt x="842" y="306"/>
                    <a:pt x="842" y="306"/>
                  </a:cubicBezTo>
                  <a:cubicBezTo>
                    <a:pt x="836" y="313"/>
                    <a:pt x="836" y="313"/>
                    <a:pt x="836" y="313"/>
                  </a:cubicBezTo>
                  <a:cubicBezTo>
                    <a:pt x="831" y="325"/>
                    <a:pt x="831" y="325"/>
                    <a:pt x="831" y="325"/>
                  </a:cubicBezTo>
                  <a:cubicBezTo>
                    <a:pt x="816" y="329"/>
                    <a:pt x="816" y="329"/>
                    <a:pt x="816" y="329"/>
                  </a:cubicBezTo>
                  <a:cubicBezTo>
                    <a:pt x="808" y="323"/>
                    <a:pt x="808" y="323"/>
                    <a:pt x="808" y="323"/>
                  </a:cubicBezTo>
                  <a:cubicBezTo>
                    <a:pt x="795" y="320"/>
                    <a:pt x="795" y="320"/>
                    <a:pt x="795" y="320"/>
                  </a:cubicBezTo>
                  <a:cubicBezTo>
                    <a:pt x="792" y="303"/>
                    <a:pt x="792" y="303"/>
                    <a:pt x="792" y="303"/>
                  </a:cubicBezTo>
                  <a:cubicBezTo>
                    <a:pt x="787" y="292"/>
                    <a:pt x="787" y="292"/>
                    <a:pt x="787" y="292"/>
                  </a:cubicBezTo>
                  <a:cubicBezTo>
                    <a:pt x="780" y="289"/>
                    <a:pt x="780" y="289"/>
                    <a:pt x="780" y="289"/>
                  </a:cubicBezTo>
                  <a:cubicBezTo>
                    <a:pt x="779" y="288"/>
                    <a:pt x="779" y="288"/>
                    <a:pt x="779" y="288"/>
                  </a:cubicBezTo>
                  <a:cubicBezTo>
                    <a:pt x="774" y="281"/>
                    <a:pt x="774" y="281"/>
                    <a:pt x="774" y="281"/>
                  </a:cubicBezTo>
                  <a:cubicBezTo>
                    <a:pt x="774" y="281"/>
                    <a:pt x="774" y="281"/>
                    <a:pt x="774" y="281"/>
                  </a:cubicBezTo>
                  <a:cubicBezTo>
                    <a:pt x="768" y="272"/>
                    <a:pt x="768" y="272"/>
                    <a:pt x="768" y="272"/>
                  </a:cubicBezTo>
                  <a:cubicBezTo>
                    <a:pt x="760" y="261"/>
                    <a:pt x="760" y="261"/>
                    <a:pt x="760" y="261"/>
                  </a:cubicBezTo>
                  <a:cubicBezTo>
                    <a:pt x="752" y="261"/>
                    <a:pt x="752" y="261"/>
                    <a:pt x="752" y="261"/>
                  </a:cubicBezTo>
                  <a:cubicBezTo>
                    <a:pt x="740" y="265"/>
                    <a:pt x="740" y="265"/>
                    <a:pt x="740" y="265"/>
                  </a:cubicBezTo>
                  <a:cubicBezTo>
                    <a:pt x="740" y="266"/>
                    <a:pt x="740" y="266"/>
                    <a:pt x="740" y="266"/>
                  </a:cubicBezTo>
                  <a:cubicBezTo>
                    <a:pt x="709" y="264"/>
                    <a:pt x="709" y="264"/>
                    <a:pt x="709" y="264"/>
                  </a:cubicBezTo>
                  <a:cubicBezTo>
                    <a:pt x="685" y="259"/>
                    <a:pt x="685" y="259"/>
                    <a:pt x="685" y="259"/>
                  </a:cubicBezTo>
                  <a:cubicBezTo>
                    <a:pt x="683" y="258"/>
                    <a:pt x="679" y="256"/>
                    <a:pt x="672" y="252"/>
                  </a:cubicBezTo>
                  <a:cubicBezTo>
                    <a:pt x="654" y="246"/>
                    <a:pt x="654" y="246"/>
                    <a:pt x="654" y="246"/>
                  </a:cubicBezTo>
                  <a:cubicBezTo>
                    <a:pt x="640" y="242"/>
                    <a:pt x="632" y="239"/>
                    <a:pt x="630" y="235"/>
                  </a:cubicBezTo>
                  <a:cubicBezTo>
                    <a:pt x="627" y="233"/>
                    <a:pt x="627" y="233"/>
                    <a:pt x="627" y="233"/>
                  </a:cubicBezTo>
                  <a:cubicBezTo>
                    <a:pt x="623" y="232"/>
                    <a:pt x="623" y="232"/>
                    <a:pt x="623" y="232"/>
                  </a:cubicBezTo>
                  <a:cubicBezTo>
                    <a:pt x="612" y="226"/>
                    <a:pt x="612" y="226"/>
                    <a:pt x="612" y="226"/>
                  </a:cubicBezTo>
                  <a:cubicBezTo>
                    <a:pt x="611" y="226"/>
                    <a:pt x="611" y="226"/>
                    <a:pt x="611" y="226"/>
                  </a:cubicBezTo>
                  <a:cubicBezTo>
                    <a:pt x="609" y="223"/>
                    <a:pt x="607" y="221"/>
                    <a:pt x="606" y="219"/>
                  </a:cubicBezTo>
                  <a:cubicBezTo>
                    <a:pt x="604" y="213"/>
                    <a:pt x="604" y="213"/>
                    <a:pt x="604" y="213"/>
                  </a:cubicBezTo>
                  <a:cubicBezTo>
                    <a:pt x="599" y="206"/>
                    <a:pt x="599" y="206"/>
                    <a:pt x="599" y="206"/>
                  </a:cubicBezTo>
                  <a:cubicBezTo>
                    <a:pt x="591" y="202"/>
                    <a:pt x="591" y="202"/>
                    <a:pt x="591" y="202"/>
                  </a:cubicBezTo>
                  <a:cubicBezTo>
                    <a:pt x="588" y="204"/>
                    <a:pt x="588" y="204"/>
                    <a:pt x="588" y="204"/>
                  </a:cubicBezTo>
                  <a:cubicBezTo>
                    <a:pt x="585" y="207"/>
                    <a:pt x="585" y="207"/>
                    <a:pt x="585" y="207"/>
                  </a:cubicBezTo>
                  <a:cubicBezTo>
                    <a:pt x="583" y="208"/>
                    <a:pt x="583" y="208"/>
                    <a:pt x="583" y="208"/>
                  </a:cubicBezTo>
                  <a:cubicBezTo>
                    <a:pt x="580" y="210"/>
                    <a:pt x="577" y="212"/>
                    <a:pt x="575" y="212"/>
                  </a:cubicBezTo>
                  <a:cubicBezTo>
                    <a:pt x="570" y="213"/>
                    <a:pt x="565" y="211"/>
                    <a:pt x="559" y="205"/>
                  </a:cubicBezTo>
                  <a:cubicBezTo>
                    <a:pt x="548" y="193"/>
                    <a:pt x="548" y="193"/>
                    <a:pt x="548" y="193"/>
                  </a:cubicBezTo>
                  <a:cubicBezTo>
                    <a:pt x="544" y="187"/>
                    <a:pt x="541" y="183"/>
                    <a:pt x="539" y="180"/>
                  </a:cubicBezTo>
                  <a:cubicBezTo>
                    <a:pt x="536" y="175"/>
                    <a:pt x="536" y="175"/>
                    <a:pt x="536" y="175"/>
                  </a:cubicBezTo>
                  <a:cubicBezTo>
                    <a:pt x="532" y="171"/>
                    <a:pt x="529" y="167"/>
                    <a:pt x="527" y="163"/>
                  </a:cubicBezTo>
                  <a:cubicBezTo>
                    <a:pt x="525" y="158"/>
                    <a:pt x="525" y="153"/>
                    <a:pt x="527" y="148"/>
                  </a:cubicBezTo>
                  <a:cubicBezTo>
                    <a:pt x="527" y="147"/>
                    <a:pt x="527" y="147"/>
                    <a:pt x="527" y="147"/>
                  </a:cubicBezTo>
                  <a:cubicBezTo>
                    <a:pt x="527" y="147"/>
                    <a:pt x="527" y="147"/>
                    <a:pt x="527" y="147"/>
                  </a:cubicBezTo>
                  <a:cubicBezTo>
                    <a:pt x="534" y="134"/>
                    <a:pt x="534" y="134"/>
                    <a:pt x="534" y="134"/>
                  </a:cubicBezTo>
                  <a:cubicBezTo>
                    <a:pt x="539" y="120"/>
                    <a:pt x="539" y="120"/>
                    <a:pt x="539" y="120"/>
                  </a:cubicBezTo>
                  <a:cubicBezTo>
                    <a:pt x="541" y="111"/>
                    <a:pt x="541" y="111"/>
                    <a:pt x="541" y="111"/>
                  </a:cubicBezTo>
                  <a:cubicBezTo>
                    <a:pt x="538" y="97"/>
                    <a:pt x="538" y="97"/>
                    <a:pt x="538" y="97"/>
                  </a:cubicBezTo>
                  <a:cubicBezTo>
                    <a:pt x="528" y="89"/>
                    <a:pt x="528" y="89"/>
                    <a:pt x="528" y="89"/>
                  </a:cubicBezTo>
                  <a:cubicBezTo>
                    <a:pt x="530" y="77"/>
                    <a:pt x="530" y="77"/>
                    <a:pt x="530" y="77"/>
                  </a:cubicBezTo>
                  <a:cubicBezTo>
                    <a:pt x="530" y="69"/>
                    <a:pt x="533" y="65"/>
                    <a:pt x="539" y="63"/>
                  </a:cubicBezTo>
                  <a:cubicBezTo>
                    <a:pt x="541" y="63"/>
                    <a:pt x="542" y="62"/>
                    <a:pt x="542" y="59"/>
                  </a:cubicBezTo>
                  <a:cubicBezTo>
                    <a:pt x="542" y="59"/>
                    <a:pt x="542" y="59"/>
                    <a:pt x="542" y="59"/>
                  </a:cubicBezTo>
                  <a:cubicBezTo>
                    <a:pt x="542" y="46"/>
                    <a:pt x="542" y="46"/>
                    <a:pt x="542" y="46"/>
                  </a:cubicBezTo>
                  <a:cubicBezTo>
                    <a:pt x="542" y="46"/>
                    <a:pt x="542" y="46"/>
                    <a:pt x="542" y="46"/>
                  </a:cubicBezTo>
                  <a:cubicBezTo>
                    <a:pt x="542" y="46"/>
                    <a:pt x="542" y="46"/>
                    <a:pt x="542" y="46"/>
                  </a:cubicBezTo>
                  <a:cubicBezTo>
                    <a:pt x="542" y="32"/>
                    <a:pt x="542" y="32"/>
                    <a:pt x="542" y="32"/>
                  </a:cubicBezTo>
                  <a:cubicBezTo>
                    <a:pt x="541" y="32"/>
                    <a:pt x="541" y="32"/>
                    <a:pt x="541" y="32"/>
                  </a:cubicBezTo>
                  <a:cubicBezTo>
                    <a:pt x="541" y="31"/>
                    <a:pt x="541" y="31"/>
                    <a:pt x="541" y="31"/>
                  </a:cubicBezTo>
                  <a:cubicBezTo>
                    <a:pt x="541" y="31"/>
                    <a:pt x="541" y="31"/>
                    <a:pt x="541" y="31"/>
                  </a:cubicBezTo>
                  <a:cubicBezTo>
                    <a:pt x="541" y="31"/>
                    <a:pt x="541" y="31"/>
                    <a:pt x="541" y="31"/>
                  </a:cubicBezTo>
                  <a:cubicBezTo>
                    <a:pt x="538" y="30"/>
                    <a:pt x="538" y="30"/>
                    <a:pt x="538" y="30"/>
                  </a:cubicBezTo>
                  <a:cubicBezTo>
                    <a:pt x="538" y="29"/>
                    <a:pt x="538" y="29"/>
                    <a:pt x="538" y="29"/>
                  </a:cubicBezTo>
                  <a:cubicBezTo>
                    <a:pt x="538" y="29"/>
                    <a:pt x="538" y="29"/>
                    <a:pt x="538" y="29"/>
                  </a:cubicBezTo>
                  <a:cubicBezTo>
                    <a:pt x="527" y="22"/>
                    <a:pt x="527" y="22"/>
                    <a:pt x="527" y="22"/>
                  </a:cubicBezTo>
                  <a:cubicBezTo>
                    <a:pt x="527" y="22"/>
                    <a:pt x="527" y="22"/>
                    <a:pt x="527" y="22"/>
                  </a:cubicBezTo>
                  <a:cubicBezTo>
                    <a:pt x="526" y="22"/>
                    <a:pt x="526" y="22"/>
                    <a:pt x="526" y="22"/>
                  </a:cubicBezTo>
                  <a:cubicBezTo>
                    <a:pt x="517" y="15"/>
                    <a:pt x="517" y="15"/>
                    <a:pt x="517" y="15"/>
                  </a:cubicBezTo>
                  <a:cubicBezTo>
                    <a:pt x="489" y="9"/>
                    <a:pt x="489" y="9"/>
                    <a:pt x="489" y="9"/>
                  </a:cubicBezTo>
                  <a:cubicBezTo>
                    <a:pt x="489" y="9"/>
                    <a:pt x="489" y="9"/>
                    <a:pt x="489" y="9"/>
                  </a:cubicBezTo>
                  <a:cubicBezTo>
                    <a:pt x="480" y="3"/>
                    <a:pt x="480" y="3"/>
                    <a:pt x="480" y="3"/>
                  </a:cubicBezTo>
                  <a:cubicBezTo>
                    <a:pt x="463" y="3"/>
                    <a:pt x="463" y="3"/>
                    <a:pt x="463" y="3"/>
                  </a:cubicBezTo>
                  <a:cubicBezTo>
                    <a:pt x="460" y="3"/>
                    <a:pt x="457" y="5"/>
                    <a:pt x="453" y="7"/>
                  </a:cubicBezTo>
                  <a:cubicBezTo>
                    <a:pt x="453" y="7"/>
                    <a:pt x="453" y="7"/>
                    <a:pt x="453" y="7"/>
                  </a:cubicBezTo>
                  <a:cubicBezTo>
                    <a:pt x="439" y="12"/>
                    <a:pt x="439" y="12"/>
                    <a:pt x="439" y="12"/>
                  </a:cubicBezTo>
                  <a:cubicBezTo>
                    <a:pt x="406" y="12"/>
                    <a:pt x="406" y="12"/>
                    <a:pt x="406" y="12"/>
                  </a:cubicBezTo>
                  <a:cubicBezTo>
                    <a:pt x="401" y="13"/>
                    <a:pt x="397" y="14"/>
                    <a:pt x="394" y="17"/>
                  </a:cubicBezTo>
                  <a:cubicBezTo>
                    <a:pt x="391" y="20"/>
                    <a:pt x="384" y="22"/>
                    <a:pt x="375" y="25"/>
                  </a:cubicBezTo>
                  <a:cubicBezTo>
                    <a:pt x="359" y="29"/>
                    <a:pt x="359" y="29"/>
                    <a:pt x="359" y="29"/>
                  </a:cubicBezTo>
                  <a:cubicBezTo>
                    <a:pt x="359" y="29"/>
                    <a:pt x="359" y="29"/>
                    <a:pt x="359" y="29"/>
                  </a:cubicBezTo>
                  <a:cubicBezTo>
                    <a:pt x="358" y="29"/>
                    <a:pt x="358" y="29"/>
                    <a:pt x="358" y="29"/>
                  </a:cubicBezTo>
                  <a:cubicBezTo>
                    <a:pt x="335" y="27"/>
                    <a:pt x="335" y="27"/>
                    <a:pt x="335" y="27"/>
                  </a:cubicBezTo>
                  <a:cubicBezTo>
                    <a:pt x="334" y="26"/>
                    <a:pt x="334" y="26"/>
                    <a:pt x="334" y="26"/>
                  </a:cubicBezTo>
                  <a:cubicBezTo>
                    <a:pt x="334" y="27"/>
                    <a:pt x="334" y="27"/>
                    <a:pt x="334" y="27"/>
                  </a:cubicBezTo>
                  <a:cubicBezTo>
                    <a:pt x="334" y="26"/>
                    <a:pt x="334" y="26"/>
                    <a:pt x="334" y="26"/>
                  </a:cubicBezTo>
                  <a:cubicBezTo>
                    <a:pt x="326" y="26"/>
                    <a:pt x="326" y="26"/>
                    <a:pt x="326" y="26"/>
                  </a:cubicBezTo>
                  <a:cubicBezTo>
                    <a:pt x="312" y="30"/>
                    <a:pt x="312" y="30"/>
                    <a:pt x="312" y="30"/>
                  </a:cubicBezTo>
                  <a:cubicBezTo>
                    <a:pt x="286" y="32"/>
                    <a:pt x="286" y="32"/>
                    <a:pt x="286" y="32"/>
                  </a:cubicBezTo>
                  <a:cubicBezTo>
                    <a:pt x="285" y="32"/>
                    <a:pt x="285" y="32"/>
                    <a:pt x="285" y="32"/>
                  </a:cubicBezTo>
                  <a:cubicBezTo>
                    <a:pt x="284" y="32"/>
                    <a:pt x="284" y="32"/>
                    <a:pt x="284" y="32"/>
                  </a:cubicBezTo>
                  <a:cubicBezTo>
                    <a:pt x="271" y="27"/>
                    <a:pt x="271" y="27"/>
                    <a:pt x="271" y="27"/>
                  </a:cubicBezTo>
                  <a:cubicBezTo>
                    <a:pt x="260" y="27"/>
                    <a:pt x="260" y="27"/>
                    <a:pt x="260" y="27"/>
                  </a:cubicBezTo>
                  <a:cubicBezTo>
                    <a:pt x="255" y="26"/>
                    <a:pt x="250" y="22"/>
                    <a:pt x="244" y="15"/>
                  </a:cubicBezTo>
                  <a:cubicBezTo>
                    <a:pt x="243" y="14"/>
                    <a:pt x="243" y="14"/>
                    <a:pt x="243" y="14"/>
                  </a:cubicBezTo>
                  <a:cubicBezTo>
                    <a:pt x="242" y="8"/>
                    <a:pt x="240" y="6"/>
                    <a:pt x="239" y="5"/>
                  </a:cubicBezTo>
                  <a:cubicBezTo>
                    <a:pt x="236" y="3"/>
                    <a:pt x="236" y="3"/>
                    <a:pt x="236" y="3"/>
                  </a:cubicBezTo>
                  <a:cubicBezTo>
                    <a:pt x="231" y="0"/>
                    <a:pt x="231" y="0"/>
                    <a:pt x="231" y="0"/>
                  </a:cubicBezTo>
                  <a:cubicBezTo>
                    <a:pt x="226" y="5"/>
                    <a:pt x="226" y="5"/>
                    <a:pt x="226" y="5"/>
                  </a:cubicBezTo>
                  <a:cubicBezTo>
                    <a:pt x="226" y="6"/>
                    <a:pt x="226" y="6"/>
                    <a:pt x="226" y="6"/>
                  </a:cubicBezTo>
                  <a:cubicBezTo>
                    <a:pt x="206" y="14"/>
                    <a:pt x="206" y="14"/>
                    <a:pt x="206" y="14"/>
                  </a:cubicBezTo>
                  <a:cubicBezTo>
                    <a:pt x="205" y="14"/>
                    <a:pt x="205" y="14"/>
                    <a:pt x="205" y="14"/>
                  </a:cubicBezTo>
                  <a:cubicBezTo>
                    <a:pt x="204" y="14"/>
                    <a:pt x="204" y="14"/>
                    <a:pt x="204" y="14"/>
                  </a:cubicBezTo>
                  <a:cubicBezTo>
                    <a:pt x="181" y="16"/>
                    <a:pt x="181" y="16"/>
                    <a:pt x="181" y="16"/>
                  </a:cubicBezTo>
                  <a:cubicBezTo>
                    <a:pt x="177" y="16"/>
                    <a:pt x="170" y="14"/>
                    <a:pt x="161" y="12"/>
                  </a:cubicBezTo>
                  <a:cubicBezTo>
                    <a:pt x="141" y="8"/>
                    <a:pt x="141" y="8"/>
                    <a:pt x="141" y="8"/>
                  </a:cubicBezTo>
                  <a:cubicBezTo>
                    <a:pt x="140" y="8"/>
                    <a:pt x="140" y="8"/>
                    <a:pt x="140" y="8"/>
                  </a:cubicBezTo>
                  <a:cubicBezTo>
                    <a:pt x="140" y="8"/>
                    <a:pt x="140" y="8"/>
                    <a:pt x="140" y="8"/>
                  </a:cubicBezTo>
                  <a:cubicBezTo>
                    <a:pt x="128" y="2"/>
                    <a:pt x="128" y="2"/>
                    <a:pt x="128" y="2"/>
                  </a:cubicBezTo>
                  <a:lnTo>
                    <a:pt x="117" y="2"/>
                  </a:lnTo>
                  <a:close/>
                </a:path>
              </a:pathLst>
            </a:custGeom>
            <a:noFill/>
            <a:ln w="19050">
              <a:solidFill>
                <a:schemeClr val="bg1"/>
              </a:solidFill>
            </a:ln>
          </p:spPr>
          <p:txBody>
            <a:bodyPr vert="horz" wrap="square" lIns="91440" tIns="45720" rIns="91440" bIns="45720" numCol="1" anchor="t" anchorCtr="0" compatLnSpc="1"/>
            <a:lstStyle/>
            <a:p>
              <a:endParaRPr lang="zh-CN" altLang="en-US"/>
            </a:p>
          </p:txBody>
        </p:sp>
        <p:sp>
          <p:nvSpPr>
            <p:cNvPr id="47" name="文本框 46"/>
            <p:cNvSpPr txBox="1"/>
            <p:nvPr/>
          </p:nvSpPr>
          <p:spPr>
            <a:xfrm>
              <a:off x="9762007" y="3354317"/>
              <a:ext cx="1043876" cy="369332"/>
            </a:xfrm>
            <a:prstGeom prst="rect">
              <a:avLst/>
            </a:prstGeom>
            <a:noFill/>
          </p:spPr>
          <p:txBody>
            <a:bodyPr wrap="none" rtlCol="0">
              <a:spAutoFit/>
            </a:bodyPr>
            <a:lstStyle/>
            <a:p>
              <a:r>
                <a:rPr lang="en-US" altLang="zh-CN" dirty="0">
                  <a:solidFill>
                    <a:schemeClr val="bg1"/>
                  </a:solidFill>
                  <a:latin typeface="Arial" panose="020B0604020202020204" pitchFamily="34" charset="0"/>
                  <a:cs typeface="Arial" panose="020B0604020202020204" pitchFamily="34" charset="0"/>
                </a:rPr>
                <a:t>XIZANG</a:t>
              </a:r>
              <a:endParaRPr lang="zh-CN" altLang="en-US" dirty="0">
                <a:solidFill>
                  <a:schemeClr val="bg1"/>
                </a:solidFill>
                <a:latin typeface="Arial" panose="020B0604020202020204" pitchFamily="34" charset="0"/>
                <a:cs typeface="Arial" panose="020B0604020202020204" pitchFamily="34" charset="0"/>
              </a:endParaRPr>
            </a:p>
          </p:txBody>
        </p:sp>
        <p:sp>
          <p:nvSpPr>
            <p:cNvPr id="48" name="矩形 47"/>
            <p:cNvSpPr/>
            <p:nvPr/>
          </p:nvSpPr>
          <p:spPr>
            <a:xfrm>
              <a:off x="8653610" y="3904526"/>
              <a:ext cx="2132779" cy="701731"/>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a:t>
              </a:r>
            </a:p>
          </p:txBody>
        </p:sp>
        <p:sp>
          <p:nvSpPr>
            <p:cNvPr id="49" name="Freeform 17"/>
            <p:cNvSpPr>
              <a:spLocks noChangeAspect="1"/>
            </p:cNvSpPr>
            <p:nvPr/>
          </p:nvSpPr>
          <p:spPr bwMode="auto">
            <a:xfrm>
              <a:off x="8849305" y="4797976"/>
              <a:ext cx="656030" cy="576000"/>
            </a:xfrm>
            <a:custGeom>
              <a:avLst/>
              <a:gdLst>
                <a:gd name="T0" fmla="*/ 15 w 534"/>
                <a:gd name="T1" fmla="*/ 21 h 468"/>
                <a:gd name="T2" fmla="*/ 13 w 534"/>
                <a:gd name="T3" fmla="*/ 53 h 468"/>
                <a:gd name="T4" fmla="*/ 7 w 534"/>
                <a:gd name="T5" fmla="*/ 86 h 468"/>
                <a:gd name="T6" fmla="*/ 30 w 534"/>
                <a:gd name="T7" fmla="*/ 105 h 468"/>
                <a:gd name="T8" fmla="*/ 54 w 534"/>
                <a:gd name="T9" fmla="*/ 146 h 468"/>
                <a:gd name="T10" fmla="*/ 56 w 534"/>
                <a:gd name="T11" fmla="*/ 185 h 468"/>
                <a:gd name="T12" fmla="*/ 69 w 534"/>
                <a:gd name="T13" fmla="*/ 217 h 468"/>
                <a:gd name="T14" fmla="*/ 76 w 534"/>
                <a:gd name="T15" fmla="*/ 265 h 468"/>
                <a:gd name="T16" fmla="*/ 72 w 534"/>
                <a:gd name="T17" fmla="*/ 331 h 468"/>
                <a:gd name="T18" fmla="*/ 84 w 534"/>
                <a:gd name="T19" fmla="*/ 350 h 468"/>
                <a:gd name="T20" fmla="*/ 95 w 534"/>
                <a:gd name="T21" fmla="*/ 322 h 468"/>
                <a:gd name="T22" fmla="*/ 118 w 534"/>
                <a:gd name="T23" fmla="*/ 334 h 468"/>
                <a:gd name="T24" fmla="*/ 130 w 534"/>
                <a:gd name="T25" fmla="*/ 359 h 468"/>
                <a:gd name="T26" fmla="*/ 155 w 534"/>
                <a:gd name="T27" fmla="*/ 362 h 468"/>
                <a:gd name="T28" fmla="*/ 181 w 534"/>
                <a:gd name="T29" fmla="*/ 423 h 468"/>
                <a:gd name="T30" fmla="*/ 186 w 534"/>
                <a:gd name="T31" fmla="*/ 453 h 468"/>
                <a:gd name="T32" fmla="*/ 200 w 534"/>
                <a:gd name="T33" fmla="*/ 467 h 468"/>
                <a:gd name="T34" fmla="*/ 232 w 534"/>
                <a:gd name="T35" fmla="*/ 444 h 468"/>
                <a:gd name="T36" fmla="*/ 249 w 534"/>
                <a:gd name="T37" fmla="*/ 406 h 468"/>
                <a:gd name="T38" fmla="*/ 263 w 534"/>
                <a:gd name="T39" fmla="*/ 386 h 468"/>
                <a:gd name="T40" fmla="*/ 283 w 534"/>
                <a:gd name="T41" fmla="*/ 356 h 468"/>
                <a:gd name="T42" fmla="*/ 297 w 534"/>
                <a:gd name="T43" fmla="*/ 331 h 468"/>
                <a:gd name="T44" fmla="*/ 335 w 534"/>
                <a:gd name="T45" fmla="*/ 342 h 468"/>
                <a:gd name="T46" fmla="*/ 348 w 534"/>
                <a:gd name="T47" fmla="*/ 358 h 468"/>
                <a:gd name="T48" fmla="*/ 364 w 534"/>
                <a:gd name="T49" fmla="*/ 353 h 468"/>
                <a:gd name="T50" fmla="*/ 388 w 534"/>
                <a:gd name="T51" fmla="*/ 378 h 468"/>
                <a:gd name="T52" fmla="*/ 418 w 534"/>
                <a:gd name="T53" fmla="*/ 353 h 468"/>
                <a:gd name="T54" fmla="*/ 401 w 534"/>
                <a:gd name="T55" fmla="*/ 347 h 468"/>
                <a:gd name="T56" fmla="*/ 394 w 534"/>
                <a:gd name="T57" fmla="*/ 319 h 468"/>
                <a:gd name="T58" fmla="*/ 418 w 534"/>
                <a:gd name="T59" fmla="*/ 318 h 468"/>
                <a:gd name="T60" fmla="*/ 393 w 534"/>
                <a:gd name="T61" fmla="*/ 283 h 468"/>
                <a:gd name="T62" fmla="*/ 387 w 534"/>
                <a:gd name="T63" fmla="*/ 247 h 468"/>
                <a:gd name="T64" fmla="*/ 461 w 534"/>
                <a:gd name="T65" fmla="*/ 217 h 468"/>
                <a:gd name="T66" fmla="*/ 497 w 534"/>
                <a:gd name="T67" fmla="*/ 183 h 468"/>
                <a:gd name="T68" fmla="*/ 505 w 534"/>
                <a:gd name="T69" fmla="*/ 169 h 468"/>
                <a:gd name="T70" fmla="*/ 521 w 534"/>
                <a:gd name="T71" fmla="*/ 129 h 468"/>
                <a:gd name="T72" fmla="*/ 494 w 534"/>
                <a:gd name="T73" fmla="*/ 118 h 468"/>
                <a:gd name="T74" fmla="*/ 479 w 534"/>
                <a:gd name="T75" fmla="*/ 103 h 468"/>
                <a:gd name="T76" fmla="*/ 462 w 534"/>
                <a:gd name="T77" fmla="*/ 110 h 468"/>
                <a:gd name="T78" fmla="*/ 452 w 534"/>
                <a:gd name="T79" fmla="*/ 95 h 468"/>
                <a:gd name="T80" fmla="*/ 436 w 534"/>
                <a:gd name="T81" fmla="*/ 94 h 468"/>
                <a:gd name="T82" fmla="*/ 399 w 534"/>
                <a:gd name="T83" fmla="*/ 88 h 468"/>
                <a:gd name="T84" fmla="*/ 384 w 534"/>
                <a:gd name="T85" fmla="*/ 90 h 468"/>
                <a:gd name="T86" fmla="*/ 333 w 534"/>
                <a:gd name="T87" fmla="*/ 84 h 468"/>
                <a:gd name="T88" fmla="*/ 330 w 534"/>
                <a:gd name="T89" fmla="*/ 58 h 468"/>
                <a:gd name="T90" fmla="*/ 273 w 534"/>
                <a:gd name="T91" fmla="*/ 24 h 468"/>
                <a:gd name="T92" fmla="*/ 248 w 534"/>
                <a:gd name="T93" fmla="*/ 8 h 468"/>
                <a:gd name="T94" fmla="*/ 243 w 534"/>
                <a:gd name="T95" fmla="*/ 46 h 468"/>
                <a:gd name="T96" fmla="*/ 212 w 534"/>
                <a:gd name="T97" fmla="*/ 49 h 468"/>
                <a:gd name="T98" fmla="*/ 198 w 534"/>
                <a:gd name="T99" fmla="*/ 63 h 468"/>
                <a:gd name="T100" fmla="*/ 185 w 534"/>
                <a:gd name="T101" fmla="*/ 83 h 468"/>
                <a:gd name="T102" fmla="*/ 144 w 534"/>
                <a:gd name="T103" fmla="*/ 102 h 468"/>
                <a:gd name="T104" fmla="*/ 118 w 534"/>
                <a:gd name="T105" fmla="*/ 76 h 468"/>
                <a:gd name="T106" fmla="*/ 95 w 534"/>
                <a:gd name="T107" fmla="*/ 71 h 468"/>
                <a:gd name="T108" fmla="*/ 75 w 534"/>
                <a:gd name="T109" fmla="*/ 46 h 468"/>
                <a:gd name="T110" fmla="*/ 52 w 534"/>
                <a:gd name="T111" fmla="*/ 1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68">
                  <a:moveTo>
                    <a:pt x="50" y="11"/>
                  </a:moveTo>
                  <a:cubicBezTo>
                    <a:pt x="36" y="7"/>
                    <a:pt x="36" y="7"/>
                    <a:pt x="36" y="7"/>
                  </a:cubicBezTo>
                  <a:cubicBezTo>
                    <a:pt x="21" y="5"/>
                    <a:pt x="21" y="5"/>
                    <a:pt x="21" y="5"/>
                  </a:cubicBezTo>
                  <a:cubicBezTo>
                    <a:pt x="16" y="10"/>
                    <a:pt x="16" y="10"/>
                    <a:pt x="16" y="10"/>
                  </a:cubicBezTo>
                  <a:cubicBezTo>
                    <a:pt x="15" y="21"/>
                    <a:pt x="15" y="21"/>
                    <a:pt x="15" y="21"/>
                  </a:cubicBezTo>
                  <a:cubicBezTo>
                    <a:pt x="16" y="21"/>
                    <a:pt x="16" y="21"/>
                    <a:pt x="16" y="21"/>
                  </a:cubicBezTo>
                  <a:cubicBezTo>
                    <a:pt x="20" y="37"/>
                    <a:pt x="20" y="37"/>
                    <a:pt x="20" y="37"/>
                  </a:cubicBezTo>
                  <a:cubicBezTo>
                    <a:pt x="21" y="49"/>
                    <a:pt x="21" y="49"/>
                    <a:pt x="21" y="49"/>
                  </a:cubicBezTo>
                  <a:cubicBezTo>
                    <a:pt x="21" y="53"/>
                    <a:pt x="21" y="53"/>
                    <a:pt x="21" y="53"/>
                  </a:cubicBezTo>
                  <a:cubicBezTo>
                    <a:pt x="13" y="53"/>
                    <a:pt x="13" y="53"/>
                    <a:pt x="13" y="53"/>
                  </a:cubicBezTo>
                  <a:cubicBezTo>
                    <a:pt x="16" y="67"/>
                    <a:pt x="16" y="67"/>
                    <a:pt x="16" y="67"/>
                  </a:cubicBezTo>
                  <a:cubicBezTo>
                    <a:pt x="5" y="72"/>
                    <a:pt x="5" y="72"/>
                    <a:pt x="5" y="72"/>
                  </a:cubicBezTo>
                  <a:cubicBezTo>
                    <a:pt x="0" y="81"/>
                    <a:pt x="0" y="81"/>
                    <a:pt x="0" y="81"/>
                  </a:cubicBezTo>
                  <a:cubicBezTo>
                    <a:pt x="6" y="86"/>
                    <a:pt x="6" y="86"/>
                    <a:pt x="6" y="86"/>
                  </a:cubicBezTo>
                  <a:cubicBezTo>
                    <a:pt x="7" y="86"/>
                    <a:pt x="7" y="86"/>
                    <a:pt x="7" y="86"/>
                  </a:cubicBezTo>
                  <a:cubicBezTo>
                    <a:pt x="7" y="86"/>
                    <a:pt x="7" y="86"/>
                    <a:pt x="7" y="86"/>
                  </a:cubicBezTo>
                  <a:cubicBezTo>
                    <a:pt x="28" y="103"/>
                    <a:pt x="28" y="103"/>
                    <a:pt x="28" y="103"/>
                  </a:cubicBezTo>
                  <a:cubicBezTo>
                    <a:pt x="29" y="104"/>
                    <a:pt x="29" y="104"/>
                    <a:pt x="29" y="104"/>
                  </a:cubicBezTo>
                  <a:cubicBezTo>
                    <a:pt x="30" y="104"/>
                    <a:pt x="30" y="104"/>
                    <a:pt x="30" y="104"/>
                  </a:cubicBezTo>
                  <a:cubicBezTo>
                    <a:pt x="30" y="105"/>
                    <a:pt x="30" y="105"/>
                    <a:pt x="30" y="105"/>
                  </a:cubicBezTo>
                  <a:cubicBezTo>
                    <a:pt x="30" y="105"/>
                    <a:pt x="30" y="105"/>
                    <a:pt x="30" y="105"/>
                  </a:cubicBezTo>
                  <a:cubicBezTo>
                    <a:pt x="33" y="120"/>
                    <a:pt x="33" y="120"/>
                    <a:pt x="33" y="120"/>
                  </a:cubicBezTo>
                  <a:cubicBezTo>
                    <a:pt x="42" y="134"/>
                    <a:pt x="42" y="134"/>
                    <a:pt x="42" y="134"/>
                  </a:cubicBezTo>
                  <a:cubicBezTo>
                    <a:pt x="45" y="138"/>
                    <a:pt x="48" y="142"/>
                    <a:pt x="53" y="146"/>
                  </a:cubicBezTo>
                  <a:cubicBezTo>
                    <a:pt x="54" y="146"/>
                    <a:pt x="54" y="146"/>
                    <a:pt x="54" y="146"/>
                  </a:cubicBezTo>
                  <a:cubicBezTo>
                    <a:pt x="55" y="147"/>
                    <a:pt x="55" y="147"/>
                    <a:pt x="55" y="147"/>
                  </a:cubicBezTo>
                  <a:cubicBezTo>
                    <a:pt x="55" y="148"/>
                    <a:pt x="55" y="148"/>
                    <a:pt x="55" y="148"/>
                  </a:cubicBezTo>
                  <a:cubicBezTo>
                    <a:pt x="54" y="149"/>
                    <a:pt x="54" y="149"/>
                    <a:pt x="54" y="149"/>
                  </a:cubicBezTo>
                  <a:cubicBezTo>
                    <a:pt x="54" y="162"/>
                    <a:pt x="54" y="162"/>
                    <a:pt x="54" y="162"/>
                  </a:cubicBezTo>
                  <a:cubicBezTo>
                    <a:pt x="56" y="166"/>
                    <a:pt x="56" y="174"/>
                    <a:pt x="56" y="185"/>
                  </a:cubicBezTo>
                  <a:cubicBezTo>
                    <a:pt x="62" y="193"/>
                    <a:pt x="64" y="199"/>
                    <a:pt x="64" y="202"/>
                  </a:cubicBezTo>
                  <a:cubicBezTo>
                    <a:pt x="64" y="205"/>
                    <a:pt x="66" y="210"/>
                    <a:pt x="69" y="216"/>
                  </a:cubicBezTo>
                  <a:cubicBezTo>
                    <a:pt x="69" y="216"/>
                    <a:pt x="69" y="216"/>
                    <a:pt x="69" y="216"/>
                  </a:cubicBezTo>
                  <a:cubicBezTo>
                    <a:pt x="69" y="217"/>
                    <a:pt x="69" y="217"/>
                    <a:pt x="69" y="217"/>
                  </a:cubicBezTo>
                  <a:cubicBezTo>
                    <a:pt x="69" y="217"/>
                    <a:pt x="69" y="217"/>
                    <a:pt x="69" y="217"/>
                  </a:cubicBezTo>
                  <a:cubicBezTo>
                    <a:pt x="70" y="225"/>
                    <a:pt x="70" y="233"/>
                    <a:pt x="68" y="239"/>
                  </a:cubicBezTo>
                  <a:cubicBezTo>
                    <a:pt x="66" y="243"/>
                    <a:pt x="69" y="251"/>
                    <a:pt x="75" y="262"/>
                  </a:cubicBezTo>
                  <a:cubicBezTo>
                    <a:pt x="76" y="262"/>
                    <a:pt x="76" y="262"/>
                    <a:pt x="76" y="262"/>
                  </a:cubicBezTo>
                  <a:cubicBezTo>
                    <a:pt x="76" y="264"/>
                    <a:pt x="76" y="264"/>
                    <a:pt x="76" y="264"/>
                  </a:cubicBezTo>
                  <a:cubicBezTo>
                    <a:pt x="76" y="265"/>
                    <a:pt x="76" y="265"/>
                    <a:pt x="76" y="265"/>
                  </a:cubicBezTo>
                  <a:cubicBezTo>
                    <a:pt x="66" y="286"/>
                    <a:pt x="66" y="286"/>
                    <a:pt x="66" y="286"/>
                  </a:cubicBezTo>
                  <a:cubicBezTo>
                    <a:pt x="68" y="291"/>
                    <a:pt x="69" y="295"/>
                    <a:pt x="69" y="297"/>
                  </a:cubicBezTo>
                  <a:cubicBezTo>
                    <a:pt x="66" y="317"/>
                    <a:pt x="66" y="317"/>
                    <a:pt x="66" y="317"/>
                  </a:cubicBezTo>
                  <a:cubicBezTo>
                    <a:pt x="65" y="324"/>
                    <a:pt x="65" y="327"/>
                    <a:pt x="68" y="329"/>
                  </a:cubicBezTo>
                  <a:cubicBezTo>
                    <a:pt x="72" y="331"/>
                    <a:pt x="72" y="331"/>
                    <a:pt x="72" y="331"/>
                  </a:cubicBezTo>
                  <a:cubicBezTo>
                    <a:pt x="77" y="333"/>
                    <a:pt x="79" y="336"/>
                    <a:pt x="79" y="339"/>
                  </a:cubicBezTo>
                  <a:cubicBezTo>
                    <a:pt x="78" y="350"/>
                    <a:pt x="78" y="350"/>
                    <a:pt x="78" y="350"/>
                  </a:cubicBezTo>
                  <a:cubicBezTo>
                    <a:pt x="81" y="351"/>
                    <a:pt x="81" y="351"/>
                    <a:pt x="81" y="351"/>
                  </a:cubicBezTo>
                  <a:cubicBezTo>
                    <a:pt x="82" y="352"/>
                    <a:pt x="82" y="352"/>
                    <a:pt x="82" y="352"/>
                  </a:cubicBezTo>
                  <a:cubicBezTo>
                    <a:pt x="84" y="350"/>
                    <a:pt x="84" y="350"/>
                    <a:pt x="84" y="350"/>
                  </a:cubicBezTo>
                  <a:cubicBezTo>
                    <a:pt x="86" y="348"/>
                    <a:pt x="87" y="346"/>
                    <a:pt x="88" y="342"/>
                  </a:cubicBezTo>
                  <a:cubicBezTo>
                    <a:pt x="89" y="341"/>
                    <a:pt x="89" y="341"/>
                    <a:pt x="89" y="341"/>
                  </a:cubicBezTo>
                  <a:cubicBezTo>
                    <a:pt x="90" y="339"/>
                    <a:pt x="90" y="339"/>
                    <a:pt x="90" y="339"/>
                  </a:cubicBezTo>
                  <a:cubicBezTo>
                    <a:pt x="92" y="338"/>
                    <a:pt x="93" y="336"/>
                    <a:pt x="95" y="334"/>
                  </a:cubicBezTo>
                  <a:cubicBezTo>
                    <a:pt x="96" y="330"/>
                    <a:pt x="96" y="327"/>
                    <a:pt x="95" y="322"/>
                  </a:cubicBezTo>
                  <a:cubicBezTo>
                    <a:pt x="93" y="319"/>
                    <a:pt x="93" y="319"/>
                    <a:pt x="93" y="319"/>
                  </a:cubicBezTo>
                  <a:cubicBezTo>
                    <a:pt x="96" y="319"/>
                    <a:pt x="96" y="319"/>
                    <a:pt x="96" y="319"/>
                  </a:cubicBezTo>
                  <a:cubicBezTo>
                    <a:pt x="106" y="316"/>
                    <a:pt x="112" y="317"/>
                    <a:pt x="113" y="321"/>
                  </a:cubicBezTo>
                  <a:cubicBezTo>
                    <a:pt x="118" y="333"/>
                    <a:pt x="118" y="333"/>
                    <a:pt x="118" y="333"/>
                  </a:cubicBezTo>
                  <a:cubicBezTo>
                    <a:pt x="118" y="334"/>
                    <a:pt x="118" y="334"/>
                    <a:pt x="118" y="334"/>
                  </a:cubicBezTo>
                  <a:cubicBezTo>
                    <a:pt x="118" y="335"/>
                    <a:pt x="118" y="335"/>
                    <a:pt x="118" y="335"/>
                  </a:cubicBezTo>
                  <a:cubicBezTo>
                    <a:pt x="121" y="355"/>
                    <a:pt x="121" y="355"/>
                    <a:pt x="121" y="355"/>
                  </a:cubicBezTo>
                  <a:cubicBezTo>
                    <a:pt x="129" y="359"/>
                    <a:pt x="129" y="359"/>
                    <a:pt x="129" y="359"/>
                  </a:cubicBezTo>
                  <a:cubicBezTo>
                    <a:pt x="129" y="359"/>
                    <a:pt x="129" y="359"/>
                    <a:pt x="129" y="359"/>
                  </a:cubicBezTo>
                  <a:cubicBezTo>
                    <a:pt x="130" y="359"/>
                    <a:pt x="130" y="359"/>
                    <a:pt x="130" y="359"/>
                  </a:cubicBezTo>
                  <a:cubicBezTo>
                    <a:pt x="135" y="363"/>
                    <a:pt x="135" y="363"/>
                    <a:pt x="135" y="363"/>
                  </a:cubicBezTo>
                  <a:cubicBezTo>
                    <a:pt x="140" y="358"/>
                    <a:pt x="140" y="358"/>
                    <a:pt x="140" y="358"/>
                  </a:cubicBezTo>
                  <a:cubicBezTo>
                    <a:pt x="145" y="353"/>
                    <a:pt x="145" y="353"/>
                    <a:pt x="145" y="353"/>
                  </a:cubicBezTo>
                  <a:cubicBezTo>
                    <a:pt x="147" y="353"/>
                    <a:pt x="147" y="353"/>
                    <a:pt x="147" y="353"/>
                  </a:cubicBezTo>
                  <a:cubicBezTo>
                    <a:pt x="151" y="355"/>
                    <a:pt x="154" y="358"/>
                    <a:pt x="155" y="362"/>
                  </a:cubicBezTo>
                  <a:cubicBezTo>
                    <a:pt x="157" y="378"/>
                    <a:pt x="157" y="378"/>
                    <a:pt x="157" y="378"/>
                  </a:cubicBezTo>
                  <a:cubicBezTo>
                    <a:pt x="158" y="380"/>
                    <a:pt x="158" y="380"/>
                    <a:pt x="158" y="380"/>
                  </a:cubicBezTo>
                  <a:cubicBezTo>
                    <a:pt x="174" y="415"/>
                    <a:pt x="174" y="415"/>
                    <a:pt x="174" y="415"/>
                  </a:cubicBezTo>
                  <a:cubicBezTo>
                    <a:pt x="181" y="422"/>
                    <a:pt x="181" y="422"/>
                    <a:pt x="181" y="422"/>
                  </a:cubicBezTo>
                  <a:cubicBezTo>
                    <a:pt x="181" y="423"/>
                    <a:pt x="181" y="423"/>
                    <a:pt x="181" y="423"/>
                  </a:cubicBezTo>
                  <a:cubicBezTo>
                    <a:pt x="181" y="423"/>
                    <a:pt x="181" y="423"/>
                    <a:pt x="181" y="423"/>
                  </a:cubicBezTo>
                  <a:cubicBezTo>
                    <a:pt x="184" y="438"/>
                    <a:pt x="184" y="438"/>
                    <a:pt x="184" y="438"/>
                  </a:cubicBezTo>
                  <a:cubicBezTo>
                    <a:pt x="184" y="438"/>
                    <a:pt x="184" y="438"/>
                    <a:pt x="184" y="438"/>
                  </a:cubicBezTo>
                  <a:cubicBezTo>
                    <a:pt x="186" y="452"/>
                    <a:pt x="186" y="452"/>
                    <a:pt x="186" y="452"/>
                  </a:cubicBezTo>
                  <a:cubicBezTo>
                    <a:pt x="186" y="453"/>
                    <a:pt x="186" y="453"/>
                    <a:pt x="186" y="453"/>
                  </a:cubicBezTo>
                  <a:cubicBezTo>
                    <a:pt x="191" y="447"/>
                    <a:pt x="194" y="444"/>
                    <a:pt x="197" y="445"/>
                  </a:cubicBezTo>
                  <a:cubicBezTo>
                    <a:pt x="199" y="446"/>
                    <a:pt x="200" y="447"/>
                    <a:pt x="200" y="449"/>
                  </a:cubicBezTo>
                  <a:cubicBezTo>
                    <a:pt x="200" y="453"/>
                    <a:pt x="200" y="453"/>
                    <a:pt x="200" y="453"/>
                  </a:cubicBezTo>
                  <a:cubicBezTo>
                    <a:pt x="200" y="464"/>
                    <a:pt x="200" y="464"/>
                    <a:pt x="200" y="464"/>
                  </a:cubicBezTo>
                  <a:cubicBezTo>
                    <a:pt x="200" y="467"/>
                    <a:pt x="200" y="467"/>
                    <a:pt x="200" y="467"/>
                  </a:cubicBezTo>
                  <a:cubicBezTo>
                    <a:pt x="203" y="468"/>
                    <a:pt x="205" y="467"/>
                    <a:pt x="206" y="465"/>
                  </a:cubicBezTo>
                  <a:cubicBezTo>
                    <a:pt x="212" y="457"/>
                    <a:pt x="212" y="457"/>
                    <a:pt x="212" y="457"/>
                  </a:cubicBezTo>
                  <a:cubicBezTo>
                    <a:pt x="218" y="450"/>
                    <a:pt x="218" y="450"/>
                    <a:pt x="218" y="450"/>
                  </a:cubicBezTo>
                  <a:cubicBezTo>
                    <a:pt x="223" y="447"/>
                    <a:pt x="227" y="444"/>
                    <a:pt x="232" y="444"/>
                  </a:cubicBezTo>
                  <a:cubicBezTo>
                    <a:pt x="232" y="444"/>
                    <a:pt x="232" y="444"/>
                    <a:pt x="232" y="444"/>
                  </a:cubicBezTo>
                  <a:cubicBezTo>
                    <a:pt x="245" y="447"/>
                    <a:pt x="245" y="447"/>
                    <a:pt x="245" y="447"/>
                  </a:cubicBezTo>
                  <a:cubicBezTo>
                    <a:pt x="249" y="446"/>
                    <a:pt x="249" y="446"/>
                    <a:pt x="249" y="446"/>
                  </a:cubicBezTo>
                  <a:cubicBezTo>
                    <a:pt x="255" y="437"/>
                    <a:pt x="255" y="437"/>
                    <a:pt x="255" y="437"/>
                  </a:cubicBezTo>
                  <a:cubicBezTo>
                    <a:pt x="254" y="424"/>
                    <a:pt x="254" y="424"/>
                    <a:pt x="254" y="424"/>
                  </a:cubicBezTo>
                  <a:cubicBezTo>
                    <a:pt x="250" y="417"/>
                    <a:pt x="248" y="410"/>
                    <a:pt x="249" y="406"/>
                  </a:cubicBezTo>
                  <a:cubicBezTo>
                    <a:pt x="251" y="395"/>
                    <a:pt x="251" y="395"/>
                    <a:pt x="251" y="395"/>
                  </a:cubicBezTo>
                  <a:cubicBezTo>
                    <a:pt x="251" y="394"/>
                    <a:pt x="251" y="394"/>
                    <a:pt x="251" y="394"/>
                  </a:cubicBezTo>
                  <a:cubicBezTo>
                    <a:pt x="252" y="393"/>
                    <a:pt x="252" y="393"/>
                    <a:pt x="252" y="393"/>
                  </a:cubicBezTo>
                  <a:cubicBezTo>
                    <a:pt x="252" y="393"/>
                    <a:pt x="252" y="393"/>
                    <a:pt x="252" y="393"/>
                  </a:cubicBezTo>
                  <a:cubicBezTo>
                    <a:pt x="263" y="386"/>
                    <a:pt x="263" y="386"/>
                    <a:pt x="263" y="386"/>
                  </a:cubicBezTo>
                  <a:cubicBezTo>
                    <a:pt x="264" y="386"/>
                    <a:pt x="264" y="386"/>
                    <a:pt x="264" y="386"/>
                  </a:cubicBezTo>
                  <a:cubicBezTo>
                    <a:pt x="264" y="386"/>
                    <a:pt x="264" y="386"/>
                    <a:pt x="264" y="386"/>
                  </a:cubicBezTo>
                  <a:cubicBezTo>
                    <a:pt x="272" y="381"/>
                    <a:pt x="272" y="381"/>
                    <a:pt x="272" y="381"/>
                  </a:cubicBezTo>
                  <a:cubicBezTo>
                    <a:pt x="282" y="367"/>
                    <a:pt x="282" y="367"/>
                    <a:pt x="282" y="367"/>
                  </a:cubicBezTo>
                  <a:cubicBezTo>
                    <a:pt x="283" y="356"/>
                    <a:pt x="283" y="356"/>
                    <a:pt x="283" y="356"/>
                  </a:cubicBezTo>
                  <a:cubicBezTo>
                    <a:pt x="272" y="331"/>
                    <a:pt x="272" y="331"/>
                    <a:pt x="272" y="331"/>
                  </a:cubicBezTo>
                  <a:cubicBezTo>
                    <a:pt x="297" y="342"/>
                    <a:pt x="297" y="342"/>
                    <a:pt x="297" y="342"/>
                  </a:cubicBezTo>
                  <a:cubicBezTo>
                    <a:pt x="297" y="332"/>
                    <a:pt x="297" y="332"/>
                    <a:pt x="297" y="332"/>
                  </a:cubicBezTo>
                  <a:cubicBezTo>
                    <a:pt x="297" y="332"/>
                    <a:pt x="297" y="332"/>
                    <a:pt x="297" y="332"/>
                  </a:cubicBezTo>
                  <a:cubicBezTo>
                    <a:pt x="297" y="331"/>
                    <a:pt x="297" y="331"/>
                    <a:pt x="297" y="331"/>
                  </a:cubicBezTo>
                  <a:cubicBezTo>
                    <a:pt x="306" y="323"/>
                    <a:pt x="306" y="323"/>
                    <a:pt x="306" y="323"/>
                  </a:cubicBezTo>
                  <a:cubicBezTo>
                    <a:pt x="323" y="318"/>
                    <a:pt x="323" y="318"/>
                    <a:pt x="323" y="318"/>
                  </a:cubicBezTo>
                  <a:cubicBezTo>
                    <a:pt x="325" y="318"/>
                    <a:pt x="325" y="318"/>
                    <a:pt x="325" y="318"/>
                  </a:cubicBezTo>
                  <a:cubicBezTo>
                    <a:pt x="335" y="341"/>
                    <a:pt x="335" y="341"/>
                    <a:pt x="335" y="341"/>
                  </a:cubicBezTo>
                  <a:cubicBezTo>
                    <a:pt x="335" y="342"/>
                    <a:pt x="335" y="342"/>
                    <a:pt x="335" y="342"/>
                  </a:cubicBezTo>
                  <a:cubicBezTo>
                    <a:pt x="334" y="350"/>
                    <a:pt x="334" y="350"/>
                    <a:pt x="334" y="350"/>
                  </a:cubicBezTo>
                  <a:cubicBezTo>
                    <a:pt x="335" y="358"/>
                    <a:pt x="335" y="358"/>
                    <a:pt x="335" y="358"/>
                  </a:cubicBezTo>
                  <a:cubicBezTo>
                    <a:pt x="336" y="362"/>
                    <a:pt x="339" y="364"/>
                    <a:pt x="340" y="364"/>
                  </a:cubicBezTo>
                  <a:cubicBezTo>
                    <a:pt x="343" y="364"/>
                    <a:pt x="345" y="362"/>
                    <a:pt x="348" y="359"/>
                  </a:cubicBezTo>
                  <a:cubicBezTo>
                    <a:pt x="348" y="358"/>
                    <a:pt x="348" y="358"/>
                    <a:pt x="348" y="358"/>
                  </a:cubicBezTo>
                  <a:cubicBezTo>
                    <a:pt x="348" y="358"/>
                    <a:pt x="348" y="358"/>
                    <a:pt x="348" y="358"/>
                  </a:cubicBezTo>
                  <a:cubicBezTo>
                    <a:pt x="349" y="358"/>
                    <a:pt x="349" y="358"/>
                    <a:pt x="349" y="358"/>
                  </a:cubicBezTo>
                  <a:cubicBezTo>
                    <a:pt x="364" y="353"/>
                    <a:pt x="364" y="353"/>
                    <a:pt x="364" y="353"/>
                  </a:cubicBezTo>
                  <a:cubicBezTo>
                    <a:pt x="364" y="353"/>
                    <a:pt x="364" y="353"/>
                    <a:pt x="364" y="353"/>
                  </a:cubicBezTo>
                  <a:cubicBezTo>
                    <a:pt x="364" y="353"/>
                    <a:pt x="364" y="353"/>
                    <a:pt x="364" y="353"/>
                  </a:cubicBezTo>
                  <a:cubicBezTo>
                    <a:pt x="372" y="353"/>
                    <a:pt x="376" y="355"/>
                    <a:pt x="378" y="358"/>
                  </a:cubicBezTo>
                  <a:cubicBezTo>
                    <a:pt x="379" y="375"/>
                    <a:pt x="379" y="375"/>
                    <a:pt x="379" y="375"/>
                  </a:cubicBezTo>
                  <a:cubicBezTo>
                    <a:pt x="379" y="375"/>
                    <a:pt x="379" y="375"/>
                    <a:pt x="379" y="375"/>
                  </a:cubicBezTo>
                  <a:cubicBezTo>
                    <a:pt x="382" y="376"/>
                    <a:pt x="382" y="376"/>
                    <a:pt x="382" y="376"/>
                  </a:cubicBezTo>
                  <a:cubicBezTo>
                    <a:pt x="388" y="378"/>
                    <a:pt x="388" y="378"/>
                    <a:pt x="388" y="378"/>
                  </a:cubicBezTo>
                  <a:cubicBezTo>
                    <a:pt x="397" y="377"/>
                    <a:pt x="397" y="377"/>
                    <a:pt x="397" y="377"/>
                  </a:cubicBezTo>
                  <a:cubicBezTo>
                    <a:pt x="412" y="373"/>
                    <a:pt x="412" y="373"/>
                    <a:pt x="412" y="373"/>
                  </a:cubicBezTo>
                  <a:cubicBezTo>
                    <a:pt x="421" y="365"/>
                    <a:pt x="421" y="365"/>
                    <a:pt x="421" y="365"/>
                  </a:cubicBezTo>
                  <a:cubicBezTo>
                    <a:pt x="422" y="358"/>
                    <a:pt x="422" y="358"/>
                    <a:pt x="422" y="358"/>
                  </a:cubicBezTo>
                  <a:cubicBezTo>
                    <a:pt x="418" y="353"/>
                    <a:pt x="418" y="353"/>
                    <a:pt x="418" y="353"/>
                  </a:cubicBezTo>
                  <a:cubicBezTo>
                    <a:pt x="402" y="348"/>
                    <a:pt x="402" y="348"/>
                    <a:pt x="402" y="348"/>
                  </a:cubicBezTo>
                  <a:cubicBezTo>
                    <a:pt x="402" y="348"/>
                    <a:pt x="402" y="348"/>
                    <a:pt x="402" y="348"/>
                  </a:cubicBezTo>
                  <a:cubicBezTo>
                    <a:pt x="401" y="347"/>
                    <a:pt x="401" y="347"/>
                    <a:pt x="401" y="347"/>
                  </a:cubicBezTo>
                  <a:cubicBezTo>
                    <a:pt x="401" y="347"/>
                    <a:pt x="401" y="347"/>
                    <a:pt x="401" y="347"/>
                  </a:cubicBezTo>
                  <a:cubicBezTo>
                    <a:pt x="401" y="347"/>
                    <a:pt x="401" y="347"/>
                    <a:pt x="401" y="347"/>
                  </a:cubicBezTo>
                  <a:cubicBezTo>
                    <a:pt x="382" y="329"/>
                    <a:pt x="382" y="329"/>
                    <a:pt x="382" y="329"/>
                  </a:cubicBezTo>
                  <a:cubicBezTo>
                    <a:pt x="384" y="327"/>
                    <a:pt x="384" y="327"/>
                    <a:pt x="384" y="327"/>
                  </a:cubicBezTo>
                  <a:cubicBezTo>
                    <a:pt x="393" y="319"/>
                    <a:pt x="393" y="319"/>
                    <a:pt x="393" y="319"/>
                  </a:cubicBezTo>
                  <a:cubicBezTo>
                    <a:pt x="394" y="319"/>
                    <a:pt x="394" y="319"/>
                    <a:pt x="394" y="319"/>
                  </a:cubicBezTo>
                  <a:cubicBezTo>
                    <a:pt x="394" y="319"/>
                    <a:pt x="394" y="319"/>
                    <a:pt x="394" y="319"/>
                  </a:cubicBezTo>
                  <a:cubicBezTo>
                    <a:pt x="403" y="315"/>
                    <a:pt x="403" y="315"/>
                    <a:pt x="403" y="315"/>
                  </a:cubicBezTo>
                  <a:cubicBezTo>
                    <a:pt x="403" y="315"/>
                    <a:pt x="403" y="315"/>
                    <a:pt x="403" y="315"/>
                  </a:cubicBezTo>
                  <a:cubicBezTo>
                    <a:pt x="405" y="315"/>
                    <a:pt x="405" y="315"/>
                    <a:pt x="405" y="315"/>
                  </a:cubicBezTo>
                  <a:cubicBezTo>
                    <a:pt x="417" y="318"/>
                    <a:pt x="417" y="318"/>
                    <a:pt x="417" y="318"/>
                  </a:cubicBezTo>
                  <a:cubicBezTo>
                    <a:pt x="418" y="318"/>
                    <a:pt x="418" y="318"/>
                    <a:pt x="418" y="318"/>
                  </a:cubicBezTo>
                  <a:cubicBezTo>
                    <a:pt x="418" y="318"/>
                    <a:pt x="418" y="318"/>
                    <a:pt x="418" y="318"/>
                  </a:cubicBezTo>
                  <a:cubicBezTo>
                    <a:pt x="418" y="313"/>
                    <a:pt x="418" y="313"/>
                    <a:pt x="418" y="313"/>
                  </a:cubicBezTo>
                  <a:cubicBezTo>
                    <a:pt x="413" y="304"/>
                    <a:pt x="413" y="304"/>
                    <a:pt x="413" y="304"/>
                  </a:cubicBezTo>
                  <a:cubicBezTo>
                    <a:pt x="404" y="300"/>
                    <a:pt x="404" y="300"/>
                    <a:pt x="404" y="300"/>
                  </a:cubicBezTo>
                  <a:cubicBezTo>
                    <a:pt x="393" y="283"/>
                    <a:pt x="393" y="283"/>
                    <a:pt x="393" y="283"/>
                  </a:cubicBezTo>
                  <a:cubicBezTo>
                    <a:pt x="393" y="283"/>
                    <a:pt x="393" y="283"/>
                    <a:pt x="393" y="283"/>
                  </a:cubicBezTo>
                  <a:cubicBezTo>
                    <a:pt x="392" y="282"/>
                    <a:pt x="392" y="282"/>
                    <a:pt x="392" y="282"/>
                  </a:cubicBezTo>
                  <a:cubicBezTo>
                    <a:pt x="392" y="282"/>
                    <a:pt x="392" y="282"/>
                    <a:pt x="392" y="282"/>
                  </a:cubicBezTo>
                  <a:cubicBezTo>
                    <a:pt x="387" y="262"/>
                    <a:pt x="387" y="262"/>
                    <a:pt x="387" y="262"/>
                  </a:cubicBezTo>
                  <a:cubicBezTo>
                    <a:pt x="387" y="247"/>
                    <a:pt x="387" y="247"/>
                    <a:pt x="387" y="247"/>
                  </a:cubicBezTo>
                  <a:cubicBezTo>
                    <a:pt x="396" y="237"/>
                    <a:pt x="396" y="237"/>
                    <a:pt x="396" y="237"/>
                  </a:cubicBezTo>
                  <a:cubicBezTo>
                    <a:pt x="411" y="237"/>
                    <a:pt x="411" y="237"/>
                    <a:pt x="411" y="237"/>
                  </a:cubicBezTo>
                  <a:cubicBezTo>
                    <a:pt x="445" y="241"/>
                    <a:pt x="445" y="241"/>
                    <a:pt x="445" y="241"/>
                  </a:cubicBezTo>
                  <a:cubicBezTo>
                    <a:pt x="461" y="218"/>
                    <a:pt x="461" y="218"/>
                    <a:pt x="461" y="218"/>
                  </a:cubicBezTo>
                  <a:cubicBezTo>
                    <a:pt x="461" y="217"/>
                    <a:pt x="461" y="217"/>
                    <a:pt x="461" y="217"/>
                  </a:cubicBezTo>
                  <a:cubicBezTo>
                    <a:pt x="462" y="217"/>
                    <a:pt x="462" y="217"/>
                    <a:pt x="462" y="217"/>
                  </a:cubicBezTo>
                  <a:cubicBezTo>
                    <a:pt x="475" y="210"/>
                    <a:pt x="475" y="210"/>
                    <a:pt x="475" y="210"/>
                  </a:cubicBezTo>
                  <a:cubicBezTo>
                    <a:pt x="481" y="197"/>
                    <a:pt x="481" y="197"/>
                    <a:pt x="481" y="197"/>
                  </a:cubicBezTo>
                  <a:cubicBezTo>
                    <a:pt x="482" y="196"/>
                    <a:pt x="482" y="196"/>
                    <a:pt x="482" y="196"/>
                  </a:cubicBezTo>
                  <a:cubicBezTo>
                    <a:pt x="497" y="183"/>
                    <a:pt x="497" y="183"/>
                    <a:pt x="497" y="183"/>
                  </a:cubicBezTo>
                  <a:cubicBezTo>
                    <a:pt x="504" y="170"/>
                    <a:pt x="504" y="170"/>
                    <a:pt x="504" y="170"/>
                  </a:cubicBezTo>
                  <a:cubicBezTo>
                    <a:pt x="504" y="169"/>
                    <a:pt x="504" y="169"/>
                    <a:pt x="504" y="169"/>
                  </a:cubicBezTo>
                  <a:cubicBezTo>
                    <a:pt x="505" y="169"/>
                    <a:pt x="505" y="169"/>
                    <a:pt x="505" y="169"/>
                  </a:cubicBezTo>
                  <a:cubicBezTo>
                    <a:pt x="505" y="169"/>
                    <a:pt x="505" y="169"/>
                    <a:pt x="505" y="169"/>
                  </a:cubicBezTo>
                  <a:cubicBezTo>
                    <a:pt x="505" y="169"/>
                    <a:pt x="505" y="169"/>
                    <a:pt x="505" y="169"/>
                  </a:cubicBezTo>
                  <a:cubicBezTo>
                    <a:pt x="511" y="163"/>
                    <a:pt x="511" y="163"/>
                    <a:pt x="511" y="163"/>
                  </a:cubicBezTo>
                  <a:cubicBezTo>
                    <a:pt x="518" y="151"/>
                    <a:pt x="518" y="151"/>
                    <a:pt x="518" y="151"/>
                  </a:cubicBezTo>
                  <a:cubicBezTo>
                    <a:pt x="521" y="132"/>
                    <a:pt x="521" y="132"/>
                    <a:pt x="521" y="132"/>
                  </a:cubicBezTo>
                  <a:cubicBezTo>
                    <a:pt x="521" y="130"/>
                    <a:pt x="521" y="130"/>
                    <a:pt x="521" y="130"/>
                  </a:cubicBezTo>
                  <a:cubicBezTo>
                    <a:pt x="521" y="129"/>
                    <a:pt x="521" y="129"/>
                    <a:pt x="521" y="129"/>
                  </a:cubicBezTo>
                  <a:cubicBezTo>
                    <a:pt x="531" y="123"/>
                    <a:pt x="531" y="123"/>
                    <a:pt x="531" y="123"/>
                  </a:cubicBezTo>
                  <a:cubicBezTo>
                    <a:pt x="534" y="120"/>
                    <a:pt x="534" y="120"/>
                    <a:pt x="534" y="120"/>
                  </a:cubicBezTo>
                  <a:cubicBezTo>
                    <a:pt x="519" y="118"/>
                    <a:pt x="519" y="118"/>
                    <a:pt x="519" y="118"/>
                  </a:cubicBezTo>
                  <a:cubicBezTo>
                    <a:pt x="495" y="119"/>
                    <a:pt x="495" y="119"/>
                    <a:pt x="495" y="119"/>
                  </a:cubicBezTo>
                  <a:cubicBezTo>
                    <a:pt x="494" y="118"/>
                    <a:pt x="494" y="118"/>
                    <a:pt x="494" y="118"/>
                  </a:cubicBezTo>
                  <a:cubicBezTo>
                    <a:pt x="485" y="111"/>
                    <a:pt x="485" y="111"/>
                    <a:pt x="485" y="111"/>
                  </a:cubicBezTo>
                  <a:cubicBezTo>
                    <a:pt x="484" y="111"/>
                    <a:pt x="484" y="111"/>
                    <a:pt x="484" y="111"/>
                  </a:cubicBezTo>
                  <a:cubicBezTo>
                    <a:pt x="484" y="111"/>
                    <a:pt x="484" y="111"/>
                    <a:pt x="484" y="111"/>
                  </a:cubicBezTo>
                  <a:cubicBezTo>
                    <a:pt x="484" y="111"/>
                    <a:pt x="484" y="111"/>
                    <a:pt x="484" y="111"/>
                  </a:cubicBezTo>
                  <a:cubicBezTo>
                    <a:pt x="479" y="103"/>
                    <a:pt x="479" y="103"/>
                    <a:pt x="479" y="103"/>
                  </a:cubicBezTo>
                  <a:cubicBezTo>
                    <a:pt x="478" y="104"/>
                    <a:pt x="478" y="104"/>
                    <a:pt x="478" y="104"/>
                  </a:cubicBezTo>
                  <a:cubicBezTo>
                    <a:pt x="477" y="105"/>
                    <a:pt x="477" y="105"/>
                    <a:pt x="477" y="105"/>
                  </a:cubicBezTo>
                  <a:cubicBezTo>
                    <a:pt x="476" y="107"/>
                    <a:pt x="473" y="108"/>
                    <a:pt x="469" y="108"/>
                  </a:cubicBezTo>
                  <a:cubicBezTo>
                    <a:pt x="466" y="109"/>
                    <a:pt x="466" y="109"/>
                    <a:pt x="466" y="109"/>
                  </a:cubicBezTo>
                  <a:cubicBezTo>
                    <a:pt x="464" y="110"/>
                    <a:pt x="464" y="111"/>
                    <a:pt x="462" y="110"/>
                  </a:cubicBezTo>
                  <a:cubicBezTo>
                    <a:pt x="461" y="110"/>
                    <a:pt x="460" y="108"/>
                    <a:pt x="459" y="105"/>
                  </a:cubicBezTo>
                  <a:cubicBezTo>
                    <a:pt x="458" y="102"/>
                    <a:pt x="457" y="99"/>
                    <a:pt x="453" y="96"/>
                  </a:cubicBezTo>
                  <a:cubicBezTo>
                    <a:pt x="453" y="95"/>
                    <a:pt x="453" y="95"/>
                    <a:pt x="453" y="95"/>
                  </a:cubicBezTo>
                  <a:cubicBezTo>
                    <a:pt x="453" y="95"/>
                    <a:pt x="453" y="95"/>
                    <a:pt x="453" y="95"/>
                  </a:cubicBezTo>
                  <a:cubicBezTo>
                    <a:pt x="452" y="95"/>
                    <a:pt x="452" y="95"/>
                    <a:pt x="452" y="95"/>
                  </a:cubicBezTo>
                  <a:cubicBezTo>
                    <a:pt x="449" y="87"/>
                    <a:pt x="449" y="87"/>
                    <a:pt x="449" y="87"/>
                  </a:cubicBezTo>
                  <a:cubicBezTo>
                    <a:pt x="447" y="87"/>
                    <a:pt x="447" y="87"/>
                    <a:pt x="447" y="87"/>
                  </a:cubicBezTo>
                  <a:cubicBezTo>
                    <a:pt x="438" y="93"/>
                    <a:pt x="438" y="93"/>
                    <a:pt x="438" y="93"/>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7"/>
                    <a:pt x="413" y="97"/>
                    <a:pt x="413" y="97"/>
                  </a:cubicBezTo>
                  <a:cubicBezTo>
                    <a:pt x="399" y="88"/>
                    <a:pt x="399" y="88"/>
                    <a:pt x="399" y="88"/>
                  </a:cubicBezTo>
                  <a:cubicBezTo>
                    <a:pt x="399" y="88"/>
                    <a:pt x="399" y="88"/>
                    <a:pt x="399" y="88"/>
                  </a:cubicBezTo>
                  <a:cubicBezTo>
                    <a:pt x="398" y="87"/>
                    <a:pt x="398" y="87"/>
                    <a:pt x="398" y="87"/>
                  </a:cubicBezTo>
                  <a:cubicBezTo>
                    <a:pt x="398" y="86"/>
                    <a:pt x="398" y="86"/>
                    <a:pt x="398" y="86"/>
                  </a:cubicBezTo>
                  <a:cubicBezTo>
                    <a:pt x="398" y="86"/>
                    <a:pt x="398" y="86"/>
                    <a:pt x="398" y="86"/>
                  </a:cubicBezTo>
                  <a:cubicBezTo>
                    <a:pt x="394" y="79"/>
                    <a:pt x="394" y="79"/>
                    <a:pt x="394" y="79"/>
                  </a:cubicBezTo>
                  <a:cubicBezTo>
                    <a:pt x="384" y="90"/>
                    <a:pt x="384" y="90"/>
                    <a:pt x="384" y="90"/>
                  </a:cubicBezTo>
                  <a:cubicBezTo>
                    <a:pt x="376" y="98"/>
                    <a:pt x="371" y="101"/>
                    <a:pt x="367" y="98"/>
                  </a:cubicBezTo>
                  <a:cubicBezTo>
                    <a:pt x="353" y="91"/>
                    <a:pt x="353" y="91"/>
                    <a:pt x="353" y="91"/>
                  </a:cubicBezTo>
                  <a:cubicBezTo>
                    <a:pt x="344" y="90"/>
                    <a:pt x="344" y="90"/>
                    <a:pt x="344" y="90"/>
                  </a:cubicBezTo>
                  <a:cubicBezTo>
                    <a:pt x="342" y="91"/>
                    <a:pt x="342" y="91"/>
                    <a:pt x="342" y="91"/>
                  </a:cubicBezTo>
                  <a:cubicBezTo>
                    <a:pt x="333" y="84"/>
                    <a:pt x="333" y="84"/>
                    <a:pt x="333" y="84"/>
                  </a:cubicBezTo>
                  <a:cubicBezTo>
                    <a:pt x="333" y="83"/>
                    <a:pt x="333" y="83"/>
                    <a:pt x="333" y="83"/>
                  </a:cubicBezTo>
                  <a:cubicBezTo>
                    <a:pt x="331" y="83"/>
                    <a:pt x="331" y="83"/>
                    <a:pt x="331" y="83"/>
                  </a:cubicBezTo>
                  <a:cubicBezTo>
                    <a:pt x="335" y="66"/>
                    <a:pt x="335" y="66"/>
                    <a:pt x="335" y="66"/>
                  </a:cubicBezTo>
                  <a:cubicBezTo>
                    <a:pt x="335" y="61"/>
                    <a:pt x="335" y="61"/>
                    <a:pt x="335" y="61"/>
                  </a:cubicBezTo>
                  <a:cubicBezTo>
                    <a:pt x="330" y="58"/>
                    <a:pt x="330" y="58"/>
                    <a:pt x="330" y="58"/>
                  </a:cubicBezTo>
                  <a:cubicBezTo>
                    <a:pt x="329" y="58"/>
                    <a:pt x="329" y="58"/>
                    <a:pt x="329" y="58"/>
                  </a:cubicBezTo>
                  <a:cubicBezTo>
                    <a:pt x="316" y="44"/>
                    <a:pt x="316" y="44"/>
                    <a:pt x="316" y="44"/>
                  </a:cubicBezTo>
                  <a:cubicBezTo>
                    <a:pt x="317" y="34"/>
                    <a:pt x="317" y="34"/>
                    <a:pt x="317" y="34"/>
                  </a:cubicBezTo>
                  <a:cubicBezTo>
                    <a:pt x="285" y="31"/>
                    <a:pt x="285" y="31"/>
                    <a:pt x="285" y="31"/>
                  </a:cubicBezTo>
                  <a:cubicBezTo>
                    <a:pt x="273" y="24"/>
                    <a:pt x="273" y="24"/>
                    <a:pt x="273" y="24"/>
                  </a:cubicBezTo>
                  <a:cubicBezTo>
                    <a:pt x="270" y="23"/>
                    <a:pt x="268" y="19"/>
                    <a:pt x="266" y="13"/>
                  </a:cubicBezTo>
                  <a:cubicBezTo>
                    <a:pt x="264" y="9"/>
                    <a:pt x="264" y="9"/>
                    <a:pt x="264" y="9"/>
                  </a:cubicBezTo>
                  <a:cubicBezTo>
                    <a:pt x="262" y="0"/>
                    <a:pt x="262" y="0"/>
                    <a:pt x="262" y="0"/>
                  </a:cubicBezTo>
                  <a:cubicBezTo>
                    <a:pt x="257" y="0"/>
                    <a:pt x="257" y="0"/>
                    <a:pt x="257" y="0"/>
                  </a:cubicBezTo>
                  <a:cubicBezTo>
                    <a:pt x="248" y="8"/>
                    <a:pt x="248" y="8"/>
                    <a:pt x="248" y="8"/>
                  </a:cubicBezTo>
                  <a:cubicBezTo>
                    <a:pt x="236" y="22"/>
                    <a:pt x="236" y="22"/>
                    <a:pt x="236" y="22"/>
                  </a:cubicBezTo>
                  <a:cubicBezTo>
                    <a:pt x="239" y="32"/>
                    <a:pt x="239" y="32"/>
                    <a:pt x="239" y="32"/>
                  </a:cubicBezTo>
                  <a:cubicBezTo>
                    <a:pt x="242" y="46"/>
                    <a:pt x="242" y="46"/>
                    <a:pt x="242" y="46"/>
                  </a:cubicBezTo>
                  <a:cubicBezTo>
                    <a:pt x="242" y="46"/>
                    <a:pt x="242" y="46"/>
                    <a:pt x="242" y="46"/>
                  </a:cubicBezTo>
                  <a:cubicBezTo>
                    <a:pt x="243" y="46"/>
                    <a:pt x="243" y="46"/>
                    <a:pt x="243" y="46"/>
                  </a:cubicBezTo>
                  <a:cubicBezTo>
                    <a:pt x="242" y="47"/>
                    <a:pt x="242" y="47"/>
                    <a:pt x="242" y="47"/>
                  </a:cubicBezTo>
                  <a:cubicBezTo>
                    <a:pt x="242" y="47"/>
                    <a:pt x="242" y="47"/>
                    <a:pt x="242" y="47"/>
                  </a:cubicBezTo>
                  <a:cubicBezTo>
                    <a:pt x="241" y="51"/>
                    <a:pt x="237" y="53"/>
                    <a:pt x="232" y="53"/>
                  </a:cubicBezTo>
                  <a:cubicBezTo>
                    <a:pt x="220" y="53"/>
                    <a:pt x="220" y="53"/>
                    <a:pt x="220" y="53"/>
                  </a:cubicBezTo>
                  <a:cubicBezTo>
                    <a:pt x="212" y="49"/>
                    <a:pt x="212" y="49"/>
                    <a:pt x="212" y="49"/>
                  </a:cubicBezTo>
                  <a:cubicBezTo>
                    <a:pt x="203" y="53"/>
                    <a:pt x="203" y="53"/>
                    <a:pt x="203" y="53"/>
                  </a:cubicBezTo>
                  <a:cubicBezTo>
                    <a:pt x="201" y="54"/>
                    <a:pt x="201" y="54"/>
                    <a:pt x="201" y="54"/>
                  </a:cubicBezTo>
                  <a:cubicBezTo>
                    <a:pt x="200" y="53"/>
                    <a:pt x="200" y="53"/>
                    <a:pt x="200" y="53"/>
                  </a:cubicBezTo>
                  <a:cubicBezTo>
                    <a:pt x="199" y="61"/>
                    <a:pt x="199" y="61"/>
                    <a:pt x="199" y="61"/>
                  </a:cubicBezTo>
                  <a:cubicBezTo>
                    <a:pt x="198" y="63"/>
                    <a:pt x="198" y="63"/>
                    <a:pt x="198" y="63"/>
                  </a:cubicBezTo>
                  <a:cubicBezTo>
                    <a:pt x="198" y="64"/>
                    <a:pt x="198" y="64"/>
                    <a:pt x="198" y="64"/>
                  </a:cubicBezTo>
                  <a:cubicBezTo>
                    <a:pt x="197" y="64"/>
                    <a:pt x="197" y="64"/>
                    <a:pt x="197" y="64"/>
                  </a:cubicBezTo>
                  <a:cubicBezTo>
                    <a:pt x="181" y="60"/>
                    <a:pt x="181" y="60"/>
                    <a:pt x="181" y="60"/>
                  </a:cubicBezTo>
                  <a:cubicBezTo>
                    <a:pt x="181" y="64"/>
                    <a:pt x="182" y="68"/>
                    <a:pt x="184" y="72"/>
                  </a:cubicBezTo>
                  <a:cubicBezTo>
                    <a:pt x="186" y="77"/>
                    <a:pt x="187" y="80"/>
                    <a:pt x="185" y="83"/>
                  </a:cubicBezTo>
                  <a:cubicBezTo>
                    <a:pt x="183" y="88"/>
                    <a:pt x="183" y="88"/>
                    <a:pt x="183" y="88"/>
                  </a:cubicBezTo>
                  <a:cubicBezTo>
                    <a:pt x="181" y="90"/>
                    <a:pt x="176" y="91"/>
                    <a:pt x="168" y="90"/>
                  </a:cubicBezTo>
                  <a:cubicBezTo>
                    <a:pt x="158" y="90"/>
                    <a:pt x="158" y="90"/>
                    <a:pt x="158" y="90"/>
                  </a:cubicBezTo>
                  <a:cubicBezTo>
                    <a:pt x="157" y="107"/>
                    <a:pt x="157" y="107"/>
                    <a:pt x="157" y="107"/>
                  </a:cubicBezTo>
                  <a:cubicBezTo>
                    <a:pt x="144" y="102"/>
                    <a:pt x="144" y="102"/>
                    <a:pt x="144" y="102"/>
                  </a:cubicBezTo>
                  <a:cubicBezTo>
                    <a:pt x="143" y="102"/>
                    <a:pt x="143" y="102"/>
                    <a:pt x="143" y="102"/>
                  </a:cubicBezTo>
                  <a:cubicBezTo>
                    <a:pt x="143" y="101"/>
                    <a:pt x="143" y="101"/>
                    <a:pt x="143" y="101"/>
                  </a:cubicBezTo>
                  <a:cubicBezTo>
                    <a:pt x="136" y="89"/>
                    <a:pt x="136" y="89"/>
                    <a:pt x="136" y="89"/>
                  </a:cubicBezTo>
                  <a:cubicBezTo>
                    <a:pt x="121" y="84"/>
                    <a:pt x="121" y="84"/>
                    <a:pt x="121" y="84"/>
                  </a:cubicBezTo>
                  <a:cubicBezTo>
                    <a:pt x="118" y="76"/>
                    <a:pt x="118" y="76"/>
                    <a:pt x="118" y="76"/>
                  </a:cubicBezTo>
                  <a:cubicBezTo>
                    <a:pt x="112" y="80"/>
                    <a:pt x="112" y="80"/>
                    <a:pt x="112" y="80"/>
                  </a:cubicBezTo>
                  <a:cubicBezTo>
                    <a:pt x="112" y="80"/>
                    <a:pt x="112" y="80"/>
                    <a:pt x="112" y="80"/>
                  </a:cubicBezTo>
                  <a:cubicBezTo>
                    <a:pt x="103" y="82"/>
                    <a:pt x="103" y="82"/>
                    <a:pt x="103" y="82"/>
                  </a:cubicBezTo>
                  <a:cubicBezTo>
                    <a:pt x="100" y="82"/>
                    <a:pt x="100" y="82"/>
                    <a:pt x="100" y="82"/>
                  </a:cubicBezTo>
                  <a:cubicBezTo>
                    <a:pt x="95" y="71"/>
                    <a:pt x="95" y="71"/>
                    <a:pt x="95" y="71"/>
                  </a:cubicBezTo>
                  <a:cubicBezTo>
                    <a:pt x="90" y="64"/>
                    <a:pt x="90" y="64"/>
                    <a:pt x="90" y="64"/>
                  </a:cubicBezTo>
                  <a:cubicBezTo>
                    <a:pt x="90" y="64"/>
                    <a:pt x="90" y="64"/>
                    <a:pt x="90" y="64"/>
                  </a:cubicBezTo>
                  <a:cubicBezTo>
                    <a:pt x="85" y="58"/>
                    <a:pt x="82" y="52"/>
                    <a:pt x="81" y="49"/>
                  </a:cubicBezTo>
                  <a:cubicBezTo>
                    <a:pt x="81" y="49"/>
                    <a:pt x="80" y="47"/>
                    <a:pt x="77" y="47"/>
                  </a:cubicBezTo>
                  <a:cubicBezTo>
                    <a:pt x="75" y="46"/>
                    <a:pt x="75" y="46"/>
                    <a:pt x="75" y="46"/>
                  </a:cubicBezTo>
                  <a:cubicBezTo>
                    <a:pt x="70" y="44"/>
                    <a:pt x="67" y="41"/>
                    <a:pt x="65" y="35"/>
                  </a:cubicBezTo>
                  <a:cubicBezTo>
                    <a:pt x="63" y="25"/>
                    <a:pt x="63" y="25"/>
                    <a:pt x="63" y="25"/>
                  </a:cubicBezTo>
                  <a:cubicBezTo>
                    <a:pt x="63" y="17"/>
                    <a:pt x="63" y="17"/>
                    <a:pt x="63" y="17"/>
                  </a:cubicBezTo>
                  <a:cubicBezTo>
                    <a:pt x="59" y="9"/>
                    <a:pt x="59" y="9"/>
                    <a:pt x="59" y="9"/>
                  </a:cubicBezTo>
                  <a:cubicBezTo>
                    <a:pt x="52" y="11"/>
                    <a:pt x="52" y="11"/>
                    <a:pt x="52" y="11"/>
                  </a:cubicBezTo>
                  <a:cubicBezTo>
                    <a:pt x="51" y="11"/>
                    <a:pt x="51" y="11"/>
                    <a:pt x="51" y="11"/>
                  </a:cubicBezTo>
                  <a:cubicBezTo>
                    <a:pt x="50" y="11"/>
                    <a:pt x="50" y="11"/>
                    <a:pt x="50" y="11"/>
                  </a:cubicBezTo>
                  <a:close/>
                </a:path>
              </a:pathLst>
            </a:custGeom>
            <a:noFill/>
            <a:ln w="19050">
              <a:solidFill>
                <a:schemeClr val="bg1"/>
              </a:solidFill>
            </a:ln>
          </p:spPr>
          <p:txBody>
            <a:bodyPr vert="horz" wrap="square" lIns="91440" tIns="45720" rIns="91440" bIns="45720" numCol="1" anchor="t" anchorCtr="0" compatLnSpc="1"/>
            <a:lstStyle/>
            <a:p>
              <a:endParaRPr lang="zh-CN" altLang="en-US"/>
            </a:p>
          </p:txBody>
        </p:sp>
        <p:sp>
          <p:nvSpPr>
            <p:cNvPr id="50" name="文本框 49"/>
            <p:cNvSpPr txBox="1"/>
            <p:nvPr/>
          </p:nvSpPr>
          <p:spPr>
            <a:xfrm>
              <a:off x="9582127" y="4909121"/>
              <a:ext cx="1223412" cy="369332"/>
            </a:xfrm>
            <a:prstGeom prst="rect">
              <a:avLst/>
            </a:prstGeom>
            <a:noFill/>
          </p:spPr>
          <p:txBody>
            <a:bodyPr wrap="none" rtlCol="0">
              <a:spAutoFit/>
            </a:bodyPr>
            <a:lstStyle/>
            <a:p>
              <a:r>
                <a:rPr lang="en-US" altLang="zh-CN" dirty="0">
                  <a:solidFill>
                    <a:schemeClr val="bg1"/>
                  </a:solidFill>
                  <a:latin typeface="Arial" panose="020B0604020202020204" pitchFamily="34" charset="0"/>
                  <a:cs typeface="Arial" panose="020B0604020202020204" pitchFamily="34" charset="0"/>
                </a:rPr>
                <a:t>SICHUAN</a:t>
              </a:r>
              <a:endParaRPr lang="zh-CN" altLang="en-US" dirty="0">
                <a:solidFill>
                  <a:schemeClr val="bg1"/>
                </a:solidFill>
                <a:latin typeface="Arial" panose="020B0604020202020204" pitchFamily="34" charset="0"/>
                <a:cs typeface="Arial" panose="020B0604020202020204" pitchFamily="34" charset="0"/>
              </a:endParaRPr>
            </a:p>
          </p:txBody>
        </p:sp>
        <p:sp>
          <p:nvSpPr>
            <p:cNvPr id="51" name="矩形 50"/>
            <p:cNvSpPr/>
            <p:nvPr/>
          </p:nvSpPr>
          <p:spPr>
            <a:xfrm>
              <a:off x="8653610" y="5447758"/>
              <a:ext cx="2132779" cy="701731"/>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a:t>
              </a:r>
            </a:p>
          </p:txBody>
        </p:sp>
      </p:grpSp>
      <p:sp>
        <p:nvSpPr>
          <p:cNvPr id="55" name="灯片编号占位符 54"/>
          <p:cNvSpPr>
            <a:spLocks noGrp="1"/>
          </p:cNvSpPr>
          <p:nvPr>
            <p:ph type="sldNum" sz="quarter" idx="12"/>
          </p:nvPr>
        </p:nvSpPr>
        <p:spPr/>
        <p:txBody>
          <a:bodyPr/>
          <a:lstStyle/>
          <a:p>
            <a:fld id="{23F514B3-D784-443D-A7F6-241B5948149F}" type="slidenum">
              <a:rPr lang="zh-CN" altLang="en-US" smtClean="0"/>
              <a:t>7</a:t>
            </a:fld>
            <a:endParaRPr lang="zh-CN" altLang="en-US" dirty="0"/>
          </a:p>
        </p:txBody>
      </p:sp>
      <p:grpSp>
        <p:nvGrpSpPr>
          <p:cNvPr id="221" name="组合 220"/>
          <p:cNvGrpSpPr/>
          <p:nvPr/>
        </p:nvGrpSpPr>
        <p:grpSpPr>
          <a:xfrm>
            <a:off x="1945265" y="1507604"/>
            <a:ext cx="5526998" cy="4567918"/>
            <a:chOff x="2049130" y="1662528"/>
            <a:chExt cx="5526998" cy="4567918"/>
          </a:xfrm>
        </p:grpSpPr>
        <p:pic>
          <p:nvPicPr>
            <p:cNvPr id="220" name="图片 219"/>
            <p:cNvPicPr>
              <a:picLocks noChangeAspect="1"/>
            </p:cNvPicPr>
            <p:nvPr/>
          </p:nvPicPr>
          <p:blipFill>
            <a:blip r:embed="rId4" cstate="email"/>
            <a:srcRect/>
            <a:stretch>
              <a:fillRect/>
            </a:stretch>
          </p:blipFill>
          <p:spPr>
            <a:xfrm>
              <a:off x="6357530" y="1662528"/>
              <a:ext cx="1218598" cy="1108469"/>
            </a:xfrm>
            <a:custGeom>
              <a:avLst/>
              <a:gdLst>
                <a:gd name="connsiteX0" fmla="*/ 117426 w 1218598"/>
                <a:gd name="connsiteY0" fmla="*/ 419 h 1108469"/>
                <a:gd name="connsiteX1" fmla="*/ 134081 w 1218598"/>
                <a:gd name="connsiteY1" fmla="*/ 1677 h 1108469"/>
                <a:gd name="connsiteX2" fmla="*/ 178774 w 1218598"/>
                <a:gd name="connsiteY2" fmla="*/ 19564 h 1108469"/>
                <a:gd name="connsiteX3" fmla="*/ 181009 w 1218598"/>
                <a:gd name="connsiteY3" fmla="*/ 21800 h 1108469"/>
                <a:gd name="connsiteX4" fmla="*/ 183244 w 1218598"/>
                <a:gd name="connsiteY4" fmla="*/ 21800 h 1108469"/>
                <a:gd name="connsiteX5" fmla="*/ 277100 w 1218598"/>
                <a:gd name="connsiteY5" fmla="*/ 24036 h 1108469"/>
                <a:gd name="connsiteX6" fmla="*/ 290508 w 1218598"/>
                <a:gd name="connsiteY6" fmla="*/ 30744 h 1108469"/>
                <a:gd name="connsiteX7" fmla="*/ 366487 w 1218598"/>
                <a:gd name="connsiteY7" fmla="*/ 104530 h 1108469"/>
                <a:gd name="connsiteX8" fmla="*/ 435762 w 1218598"/>
                <a:gd name="connsiteY8" fmla="*/ 187260 h 1108469"/>
                <a:gd name="connsiteX9" fmla="*/ 507271 w 1218598"/>
                <a:gd name="connsiteY9" fmla="*/ 278934 h 1108469"/>
                <a:gd name="connsiteX10" fmla="*/ 558669 w 1218598"/>
                <a:gd name="connsiteY10" fmla="*/ 395203 h 1108469"/>
                <a:gd name="connsiteX11" fmla="*/ 565373 w 1218598"/>
                <a:gd name="connsiteY11" fmla="*/ 399675 h 1108469"/>
                <a:gd name="connsiteX12" fmla="*/ 569842 w 1218598"/>
                <a:gd name="connsiteY12" fmla="*/ 397439 h 1108469"/>
                <a:gd name="connsiteX13" fmla="*/ 659229 w 1218598"/>
                <a:gd name="connsiteY13" fmla="*/ 399675 h 1108469"/>
                <a:gd name="connsiteX14" fmla="*/ 766493 w 1218598"/>
                <a:gd name="connsiteY14" fmla="*/ 419798 h 1108469"/>
                <a:gd name="connsiteX15" fmla="*/ 795544 w 1218598"/>
                <a:gd name="connsiteY15" fmla="*/ 437686 h 1108469"/>
                <a:gd name="connsiteX16" fmla="*/ 797779 w 1218598"/>
                <a:gd name="connsiteY16" fmla="*/ 439922 h 1108469"/>
                <a:gd name="connsiteX17" fmla="*/ 833534 w 1218598"/>
                <a:gd name="connsiteY17" fmla="*/ 437686 h 1108469"/>
                <a:gd name="connsiteX18" fmla="*/ 840238 w 1218598"/>
                <a:gd name="connsiteY18" fmla="*/ 473461 h 1108469"/>
                <a:gd name="connsiteX19" fmla="*/ 840238 w 1218598"/>
                <a:gd name="connsiteY19" fmla="*/ 475697 h 1108469"/>
                <a:gd name="connsiteX20" fmla="*/ 842472 w 1218598"/>
                <a:gd name="connsiteY20" fmla="*/ 475697 h 1108469"/>
                <a:gd name="connsiteX21" fmla="*/ 842472 w 1218598"/>
                <a:gd name="connsiteY21" fmla="*/ 477933 h 1108469"/>
                <a:gd name="connsiteX22" fmla="*/ 862584 w 1218598"/>
                <a:gd name="connsiteY22" fmla="*/ 491349 h 1108469"/>
                <a:gd name="connsiteX23" fmla="*/ 875992 w 1218598"/>
                <a:gd name="connsiteY23" fmla="*/ 511472 h 1108469"/>
                <a:gd name="connsiteX24" fmla="*/ 864819 w 1218598"/>
                <a:gd name="connsiteY24" fmla="*/ 524888 h 1108469"/>
                <a:gd name="connsiteX25" fmla="*/ 905043 w 1218598"/>
                <a:gd name="connsiteY25" fmla="*/ 565135 h 1108469"/>
                <a:gd name="connsiteX26" fmla="*/ 905043 w 1218598"/>
                <a:gd name="connsiteY26" fmla="*/ 569607 h 1108469"/>
                <a:gd name="connsiteX27" fmla="*/ 907278 w 1218598"/>
                <a:gd name="connsiteY27" fmla="*/ 569607 h 1108469"/>
                <a:gd name="connsiteX28" fmla="*/ 909513 w 1218598"/>
                <a:gd name="connsiteY28" fmla="*/ 569607 h 1108469"/>
                <a:gd name="connsiteX29" fmla="*/ 1043593 w 1218598"/>
                <a:gd name="connsiteY29" fmla="*/ 545011 h 1108469"/>
                <a:gd name="connsiteX30" fmla="*/ 1045828 w 1218598"/>
                <a:gd name="connsiteY30" fmla="*/ 545011 h 1108469"/>
                <a:gd name="connsiteX31" fmla="*/ 1048062 w 1218598"/>
                <a:gd name="connsiteY31" fmla="*/ 542775 h 1108469"/>
                <a:gd name="connsiteX32" fmla="*/ 1063705 w 1218598"/>
                <a:gd name="connsiteY32" fmla="*/ 513708 h 1108469"/>
                <a:gd name="connsiteX33" fmla="*/ 1063705 w 1218598"/>
                <a:gd name="connsiteY33" fmla="*/ 511472 h 1108469"/>
                <a:gd name="connsiteX34" fmla="*/ 1070409 w 1218598"/>
                <a:gd name="connsiteY34" fmla="*/ 468989 h 1108469"/>
                <a:gd name="connsiteX35" fmla="*/ 1124041 w 1218598"/>
                <a:gd name="connsiteY35" fmla="*/ 433214 h 1108469"/>
                <a:gd name="connsiteX36" fmla="*/ 1141919 w 1218598"/>
                <a:gd name="connsiteY36" fmla="*/ 408619 h 1108469"/>
                <a:gd name="connsiteX37" fmla="*/ 1173204 w 1218598"/>
                <a:gd name="connsiteY37" fmla="*/ 399675 h 1108469"/>
                <a:gd name="connsiteX38" fmla="*/ 1186612 w 1218598"/>
                <a:gd name="connsiteY38" fmla="*/ 399675 h 1108469"/>
                <a:gd name="connsiteX39" fmla="*/ 1204489 w 1218598"/>
                <a:gd name="connsiteY39" fmla="*/ 466753 h 1108469"/>
                <a:gd name="connsiteX40" fmla="*/ 1208959 w 1218598"/>
                <a:gd name="connsiteY40" fmla="*/ 475697 h 1108469"/>
                <a:gd name="connsiteX41" fmla="*/ 1197785 w 1218598"/>
                <a:gd name="connsiteY41" fmla="*/ 511472 h 1108469"/>
                <a:gd name="connsiteX42" fmla="*/ 1195551 w 1218598"/>
                <a:gd name="connsiteY42" fmla="*/ 511472 h 1108469"/>
                <a:gd name="connsiteX43" fmla="*/ 1193316 w 1218598"/>
                <a:gd name="connsiteY43" fmla="*/ 513708 h 1108469"/>
                <a:gd name="connsiteX44" fmla="*/ 1215663 w 1218598"/>
                <a:gd name="connsiteY44" fmla="*/ 647865 h 1108469"/>
                <a:gd name="connsiteX45" fmla="*/ 1211193 w 1218598"/>
                <a:gd name="connsiteY45" fmla="*/ 766370 h 1108469"/>
                <a:gd name="connsiteX46" fmla="*/ 1173204 w 1218598"/>
                <a:gd name="connsiteY46" fmla="*/ 826740 h 1108469"/>
                <a:gd name="connsiteX47" fmla="*/ 1139684 w 1218598"/>
                <a:gd name="connsiteY47" fmla="*/ 826740 h 1108469"/>
                <a:gd name="connsiteX48" fmla="*/ 1121807 w 1218598"/>
                <a:gd name="connsiteY48" fmla="*/ 820032 h 1108469"/>
                <a:gd name="connsiteX49" fmla="*/ 1121807 w 1218598"/>
                <a:gd name="connsiteY49" fmla="*/ 817796 h 1108469"/>
                <a:gd name="connsiteX50" fmla="*/ 1101694 w 1218598"/>
                <a:gd name="connsiteY50" fmla="*/ 817796 h 1108469"/>
                <a:gd name="connsiteX51" fmla="*/ 1101694 w 1218598"/>
                <a:gd name="connsiteY51" fmla="*/ 820032 h 1108469"/>
                <a:gd name="connsiteX52" fmla="*/ 1057001 w 1218598"/>
                <a:gd name="connsiteY52" fmla="*/ 860279 h 1108469"/>
                <a:gd name="connsiteX53" fmla="*/ 1039124 w 1218598"/>
                <a:gd name="connsiteY53" fmla="*/ 927358 h 1108469"/>
                <a:gd name="connsiteX54" fmla="*/ 1077113 w 1218598"/>
                <a:gd name="connsiteY54" fmla="*/ 969841 h 1108469"/>
                <a:gd name="connsiteX55" fmla="*/ 1097225 w 1218598"/>
                <a:gd name="connsiteY55" fmla="*/ 1070458 h 1108469"/>
                <a:gd name="connsiteX56" fmla="*/ 1083817 w 1218598"/>
                <a:gd name="connsiteY56" fmla="*/ 1070458 h 1108469"/>
                <a:gd name="connsiteX57" fmla="*/ 1065940 w 1218598"/>
                <a:gd name="connsiteY57" fmla="*/ 1061514 h 1108469"/>
                <a:gd name="connsiteX58" fmla="*/ 1032420 w 1218598"/>
                <a:gd name="connsiteY58" fmla="*/ 1048099 h 1108469"/>
                <a:gd name="connsiteX59" fmla="*/ 1027950 w 1218598"/>
                <a:gd name="connsiteY59" fmla="*/ 1045863 h 1108469"/>
                <a:gd name="connsiteX60" fmla="*/ 1036889 w 1218598"/>
                <a:gd name="connsiteY60" fmla="*/ 1027975 h 1108469"/>
                <a:gd name="connsiteX61" fmla="*/ 1030185 w 1218598"/>
                <a:gd name="connsiteY61" fmla="*/ 1012324 h 1108469"/>
                <a:gd name="connsiteX62" fmla="*/ 1007838 w 1218598"/>
                <a:gd name="connsiteY62" fmla="*/ 1010088 h 1108469"/>
                <a:gd name="connsiteX63" fmla="*/ 1003369 w 1218598"/>
                <a:gd name="connsiteY63" fmla="*/ 1012324 h 1108469"/>
                <a:gd name="connsiteX64" fmla="*/ 1003369 w 1218598"/>
                <a:gd name="connsiteY64" fmla="*/ 1016795 h 1108469"/>
                <a:gd name="connsiteX65" fmla="*/ 996665 w 1218598"/>
                <a:gd name="connsiteY65" fmla="*/ 1045863 h 1108469"/>
                <a:gd name="connsiteX66" fmla="*/ 992195 w 1218598"/>
                <a:gd name="connsiteY66" fmla="*/ 1045863 h 1108469"/>
                <a:gd name="connsiteX67" fmla="*/ 965379 w 1218598"/>
                <a:gd name="connsiteY67" fmla="*/ 1027975 h 1108469"/>
                <a:gd name="connsiteX68" fmla="*/ 943033 w 1218598"/>
                <a:gd name="connsiteY68" fmla="*/ 1048099 h 1108469"/>
                <a:gd name="connsiteX69" fmla="*/ 920686 w 1218598"/>
                <a:gd name="connsiteY69" fmla="*/ 1077166 h 1108469"/>
                <a:gd name="connsiteX70" fmla="*/ 929625 w 1218598"/>
                <a:gd name="connsiteY70" fmla="*/ 1095054 h 1108469"/>
                <a:gd name="connsiteX71" fmla="*/ 931859 w 1218598"/>
                <a:gd name="connsiteY71" fmla="*/ 1101761 h 1108469"/>
                <a:gd name="connsiteX72" fmla="*/ 911747 w 1218598"/>
                <a:gd name="connsiteY72" fmla="*/ 1108469 h 1108469"/>
                <a:gd name="connsiteX73" fmla="*/ 867054 w 1218598"/>
                <a:gd name="connsiteY73" fmla="*/ 1063750 h 1108469"/>
                <a:gd name="connsiteX74" fmla="*/ 867054 w 1218598"/>
                <a:gd name="connsiteY74" fmla="*/ 1061514 h 1108469"/>
                <a:gd name="connsiteX75" fmla="*/ 864819 w 1218598"/>
                <a:gd name="connsiteY75" fmla="*/ 1061514 h 1108469"/>
                <a:gd name="connsiteX76" fmla="*/ 842472 w 1218598"/>
                <a:gd name="connsiteY76" fmla="*/ 1048099 h 1108469"/>
                <a:gd name="connsiteX77" fmla="*/ 840238 w 1218598"/>
                <a:gd name="connsiteY77" fmla="*/ 1045863 h 1108469"/>
                <a:gd name="connsiteX78" fmla="*/ 840238 w 1218598"/>
                <a:gd name="connsiteY78" fmla="*/ 1043627 h 1108469"/>
                <a:gd name="connsiteX79" fmla="*/ 824595 w 1218598"/>
                <a:gd name="connsiteY79" fmla="*/ 1003380 h 1108469"/>
                <a:gd name="connsiteX80" fmla="*/ 813422 w 1218598"/>
                <a:gd name="connsiteY80" fmla="*/ 1001144 h 1108469"/>
                <a:gd name="connsiteX81" fmla="*/ 808952 w 1218598"/>
                <a:gd name="connsiteY81" fmla="*/ 1007852 h 1108469"/>
                <a:gd name="connsiteX82" fmla="*/ 804483 w 1218598"/>
                <a:gd name="connsiteY82" fmla="*/ 1012324 h 1108469"/>
                <a:gd name="connsiteX83" fmla="*/ 797779 w 1218598"/>
                <a:gd name="connsiteY83" fmla="*/ 1023503 h 1108469"/>
                <a:gd name="connsiteX84" fmla="*/ 802248 w 1218598"/>
                <a:gd name="connsiteY84" fmla="*/ 1045863 h 1108469"/>
                <a:gd name="connsiteX85" fmla="*/ 793309 w 1218598"/>
                <a:gd name="connsiteY85" fmla="*/ 1061514 h 1108469"/>
                <a:gd name="connsiteX86" fmla="*/ 777667 w 1218598"/>
                <a:gd name="connsiteY86" fmla="*/ 1059278 h 1108469"/>
                <a:gd name="connsiteX87" fmla="*/ 777667 w 1218598"/>
                <a:gd name="connsiteY87" fmla="*/ 1039155 h 1108469"/>
                <a:gd name="connsiteX88" fmla="*/ 768728 w 1218598"/>
                <a:gd name="connsiteY88" fmla="*/ 1023503 h 1108469"/>
                <a:gd name="connsiteX89" fmla="*/ 724035 w 1218598"/>
                <a:gd name="connsiteY89" fmla="*/ 992200 h 1108469"/>
                <a:gd name="connsiteX90" fmla="*/ 717331 w 1218598"/>
                <a:gd name="connsiteY90" fmla="*/ 994436 h 1108469"/>
                <a:gd name="connsiteX91" fmla="*/ 715096 w 1218598"/>
                <a:gd name="connsiteY91" fmla="*/ 1003380 h 1108469"/>
                <a:gd name="connsiteX92" fmla="*/ 694984 w 1218598"/>
                <a:gd name="connsiteY92" fmla="*/ 998908 h 1108469"/>
                <a:gd name="connsiteX93" fmla="*/ 697219 w 1218598"/>
                <a:gd name="connsiteY93" fmla="*/ 998908 h 1108469"/>
                <a:gd name="connsiteX94" fmla="*/ 697219 w 1218598"/>
                <a:gd name="connsiteY94" fmla="*/ 983256 h 1108469"/>
                <a:gd name="connsiteX95" fmla="*/ 683810 w 1218598"/>
                <a:gd name="connsiteY95" fmla="*/ 956425 h 1108469"/>
                <a:gd name="connsiteX96" fmla="*/ 679341 w 1218598"/>
                <a:gd name="connsiteY96" fmla="*/ 956425 h 1108469"/>
                <a:gd name="connsiteX97" fmla="*/ 679341 w 1218598"/>
                <a:gd name="connsiteY97" fmla="*/ 951953 h 1108469"/>
                <a:gd name="connsiteX98" fmla="*/ 677106 w 1218598"/>
                <a:gd name="connsiteY98" fmla="*/ 951953 h 1108469"/>
                <a:gd name="connsiteX99" fmla="*/ 677106 w 1218598"/>
                <a:gd name="connsiteY99" fmla="*/ 954189 h 1108469"/>
                <a:gd name="connsiteX100" fmla="*/ 625709 w 1218598"/>
                <a:gd name="connsiteY100" fmla="*/ 956425 h 1108469"/>
                <a:gd name="connsiteX101" fmla="*/ 610066 w 1218598"/>
                <a:gd name="connsiteY101" fmla="*/ 963133 h 1108469"/>
                <a:gd name="connsiteX102" fmla="*/ 610066 w 1218598"/>
                <a:gd name="connsiteY102" fmla="*/ 976548 h 1108469"/>
                <a:gd name="connsiteX103" fmla="*/ 612301 w 1218598"/>
                <a:gd name="connsiteY103" fmla="*/ 978784 h 1108469"/>
                <a:gd name="connsiteX104" fmla="*/ 610066 w 1218598"/>
                <a:gd name="connsiteY104" fmla="*/ 978784 h 1108469"/>
                <a:gd name="connsiteX105" fmla="*/ 601128 w 1218598"/>
                <a:gd name="connsiteY105" fmla="*/ 976548 h 1108469"/>
                <a:gd name="connsiteX106" fmla="*/ 587719 w 1218598"/>
                <a:gd name="connsiteY106" fmla="*/ 956425 h 1108469"/>
                <a:gd name="connsiteX107" fmla="*/ 572077 w 1218598"/>
                <a:gd name="connsiteY107" fmla="*/ 927358 h 1108469"/>
                <a:gd name="connsiteX108" fmla="*/ 569842 w 1218598"/>
                <a:gd name="connsiteY108" fmla="*/ 925122 h 1108469"/>
                <a:gd name="connsiteX109" fmla="*/ 567607 w 1218598"/>
                <a:gd name="connsiteY109" fmla="*/ 925122 h 1108469"/>
                <a:gd name="connsiteX110" fmla="*/ 565373 w 1218598"/>
                <a:gd name="connsiteY110" fmla="*/ 925122 h 1108469"/>
                <a:gd name="connsiteX111" fmla="*/ 563138 w 1218598"/>
                <a:gd name="connsiteY111" fmla="*/ 925122 h 1108469"/>
                <a:gd name="connsiteX112" fmla="*/ 534087 w 1218598"/>
                <a:gd name="connsiteY112" fmla="*/ 943009 h 1108469"/>
                <a:gd name="connsiteX113" fmla="*/ 520679 w 1218598"/>
                <a:gd name="connsiteY113" fmla="*/ 936301 h 1108469"/>
                <a:gd name="connsiteX114" fmla="*/ 502802 w 1218598"/>
                <a:gd name="connsiteY114" fmla="*/ 938537 h 1108469"/>
                <a:gd name="connsiteX115" fmla="*/ 493863 w 1218598"/>
                <a:gd name="connsiteY115" fmla="*/ 943009 h 1108469"/>
                <a:gd name="connsiteX116" fmla="*/ 464812 w 1218598"/>
                <a:gd name="connsiteY116" fmla="*/ 951953 h 1108469"/>
                <a:gd name="connsiteX117" fmla="*/ 451404 w 1218598"/>
                <a:gd name="connsiteY117" fmla="*/ 956425 h 1108469"/>
                <a:gd name="connsiteX118" fmla="*/ 444700 w 1218598"/>
                <a:gd name="connsiteY118" fmla="*/ 956425 h 1108469"/>
                <a:gd name="connsiteX119" fmla="*/ 429058 w 1218598"/>
                <a:gd name="connsiteY119" fmla="*/ 951953 h 1108469"/>
                <a:gd name="connsiteX120" fmla="*/ 408946 w 1218598"/>
                <a:gd name="connsiteY120" fmla="*/ 936301 h 1108469"/>
                <a:gd name="connsiteX121" fmla="*/ 400007 w 1218598"/>
                <a:gd name="connsiteY121" fmla="*/ 916178 h 1108469"/>
                <a:gd name="connsiteX122" fmla="*/ 397772 w 1218598"/>
                <a:gd name="connsiteY122" fmla="*/ 913942 h 1108469"/>
                <a:gd name="connsiteX123" fmla="*/ 384364 w 1218598"/>
                <a:gd name="connsiteY123" fmla="*/ 898290 h 1108469"/>
                <a:gd name="connsiteX124" fmla="*/ 375425 w 1218598"/>
                <a:gd name="connsiteY124" fmla="*/ 851336 h 1108469"/>
                <a:gd name="connsiteX125" fmla="*/ 370956 w 1218598"/>
                <a:gd name="connsiteY125" fmla="*/ 853572 h 1108469"/>
                <a:gd name="connsiteX126" fmla="*/ 344140 w 1218598"/>
                <a:gd name="connsiteY126" fmla="*/ 869223 h 1108469"/>
                <a:gd name="connsiteX127" fmla="*/ 317324 w 1218598"/>
                <a:gd name="connsiteY127" fmla="*/ 875931 h 1108469"/>
                <a:gd name="connsiteX128" fmla="*/ 310620 w 1218598"/>
                <a:gd name="connsiteY128" fmla="*/ 869223 h 1108469"/>
                <a:gd name="connsiteX129" fmla="*/ 306151 w 1218598"/>
                <a:gd name="connsiteY129" fmla="*/ 837920 h 1108469"/>
                <a:gd name="connsiteX130" fmla="*/ 306151 w 1218598"/>
                <a:gd name="connsiteY130" fmla="*/ 835684 h 1108469"/>
                <a:gd name="connsiteX131" fmla="*/ 299447 w 1218598"/>
                <a:gd name="connsiteY131" fmla="*/ 808853 h 1108469"/>
                <a:gd name="connsiteX132" fmla="*/ 270396 w 1218598"/>
                <a:gd name="connsiteY132" fmla="*/ 804381 h 1108469"/>
                <a:gd name="connsiteX133" fmla="*/ 270396 w 1218598"/>
                <a:gd name="connsiteY133" fmla="*/ 793201 h 1108469"/>
                <a:gd name="connsiteX134" fmla="*/ 243580 w 1218598"/>
                <a:gd name="connsiteY134" fmla="*/ 759662 h 1108469"/>
                <a:gd name="connsiteX135" fmla="*/ 241345 w 1218598"/>
                <a:gd name="connsiteY135" fmla="*/ 755190 h 1108469"/>
                <a:gd name="connsiteX136" fmla="*/ 230172 w 1218598"/>
                <a:gd name="connsiteY136" fmla="*/ 735067 h 1108469"/>
                <a:gd name="connsiteX137" fmla="*/ 252518 w 1218598"/>
                <a:gd name="connsiteY137" fmla="*/ 703763 h 1108469"/>
                <a:gd name="connsiteX138" fmla="*/ 261457 w 1218598"/>
                <a:gd name="connsiteY138" fmla="*/ 703763 h 1108469"/>
                <a:gd name="connsiteX139" fmla="*/ 265926 w 1218598"/>
                <a:gd name="connsiteY139" fmla="*/ 703763 h 1108469"/>
                <a:gd name="connsiteX140" fmla="*/ 283804 w 1218598"/>
                <a:gd name="connsiteY140" fmla="*/ 685876 h 1108469"/>
                <a:gd name="connsiteX141" fmla="*/ 286039 w 1218598"/>
                <a:gd name="connsiteY141" fmla="*/ 685876 h 1108469"/>
                <a:gd name="connsiteX142" fmla="*/ 286039 w 1218598"/>
                <a:gd name="connsiteY142" fmla="*/ 683640 h 1108469"/>
                <a:gd name="connsiteX143" fmla="*/ 303916 w 1218598"/>
                <a:gd name="connsiteY143" fmla="*/ 627741 h 1108469"/>
                <a:gd name="connsiteX144" fmla="*/ 321793 w 1218598"/>
                <a:gd name="connsiteY144" fmla="*/ 609854 h 1108469"/>
                <a:gd name="connsiteX145" fmla="*/ 335201 w 1218598"/>
                <a:gd name="connsiteY145" fmla="*/ 605382 h 1108469"/>
                <a:gd name="connsiteX146" fmla="*/ 348609 w 1218598"/>
                <a:gd name="connsiteY146" fmla="*/ 618797 h 1108469"/>
                <a:gd name="connsiteX147" fmla="*/ 350844 w 1218598"/>
                <a:gd name="connsiteY147" fmla="*/ 618797 h 1108469"/>
                <a:gd name="connsiteX148" fmla="*/ 370956 w 1218598"/>
                <a:gd name="connsiteY148" fmla="*/ 618797 h 1108469"/>
                <a:gd name="connsiteX149" fmla="*/ 377660 w 1218598"/>
                <a:gd name="connsiteY149" fmla="*/ 612090 h 1108469"/>
                <a:gd name="connsiteX150" fmla="*/ 386599 w 1218598"/>
                <a:gd name="connsiteY150" fmla="*/ 565135 h 1108469"/>
                <a:gd name="connsiteX151" fmla="*/ 386599 w 1218598"/>
                <a:gd name="connsiteY151" fmla="*/ 562899 h 1108469"/>
                <a:gd name="connsiteX152" fmla="*/ 377660 w 1218598"/>
                <a:gd name="connsiteY152" fmla="*/ 531596 h 1108469"/>
                <a:gd name="connsiteX153" fmla="*/ 379895 w 1218598"/>
                <a:gd name="connsiteY153" fmla="*/ 500292 h 1108469"/>
                <a:gd name="connsiteX154" fmla="*/ 393303 w 1218598"/>
                <a:gd name="connsiteY154" fmla="*/ 484641 h 1108469"/>
                <a:gd name="connsiteX155" fmla="*/ 393303 w 1218598"/>
                <a:gd name="connsiteY155" fmla="*/ 482405 h 1108469"/>
                <a:gd name="connsiteX156" fmla="*/ 406711 w 1218598"/>
                <a:gd name="connsiteY156" fmla="*/ 464517 h 1108469"/>
                <a:gd name="connsiteX157" fmla="*/ 406711 w 1218598"/>
                <a:gd name="connsiteY157" fmla="*/ 462281 h 1108469"/>
                <a:gd name="connsiteX158" fmla="*/ 408946 w 1218598"/>
                <a:gd name="connsiteY158" fmla="*/ 439922 h 1108469"/>
                <a:gd name="connsiteX159" fmla="*/ 397772 w 1218598"/>
                <a:gd name="connsiteY159" fmla="*/ 395203 h 1108469"/>
                <a:gd name="connsiteX160" fmla="*/ 397772 w 1218598"/>
                <a:gd name="connsiteY160" fmla="*/ 368372 h 1108469"/>
                <a:gd name="connsiteX161" fmla="*/ 404476 w 1218598"/>
                <a:gd name="connsiteY161" fmla="*/ 337068 h 1108469"/>
                <a:gd name="connsiteX162" fmla="*/ 404476 w 1218598"/>
                <a:gd name="connsiteY162" fmla="*/ 334833 h 1108469"/>
                <a:gd name="connsiteX163" fmla="*/ 393303 w 1218598"/>
                <a:gd name="connsiteY163" fmla="*/ 308001 h 1108469"/>
                <a:gd name="connsiteX164" fmla="*/ 400007 w 1218598"/>
                <a:gd name="connsiteY164" fmla="*/ 269990 h 1108469"/>
                <a:gd name="connsiteX165" fmla="*/ 400007 w 1218598"/>
                <a:gd name="connsiteY165" fmla="*/ 265518 h 1108469"/>
                <a:gd name="connsiteX166" fmla="*/ 388834 w 1218598"/>
                <a:gd name="connsiteY166" fmla="*/ 234215 h 1108469"/>
                <a:gd name="connsiteX167" fmla="*/ 362017 w 1218598"/>
                <a:gd name="connsiteY167" fmla="*/ 189496 h 1108469"/>
                <a:gd name="connsiteX168" fmla="*/ 359783 w 1218598"/>
                <a:gd name="connsiteY168" fmla="*/ 187260 h 1108469"/>
                <a:gd name="connsiteX169" fmla="*/ 359783 w 1218598"/>
                <a:gd name="connsiteY169" fmla="*/ 185024 h 1108469"/>
                <a:gd name="connsiteX170" fmla="*/ 330732 w 1218598"/>
                <a:gd name="connsiteY170" fmla="*/ 169373 h 1108469"/>
                <a:gd name="connsiteX171" fmla="*/ 297212 w 1218598"/>
                <a:gd name="connsiteY171" fmla="*/ 189496 h 1108469"/>
                <a:gd name="connsiteX172" fmla="*/ 286039 w 1218598"/>
                <a:gd name="connsiteY172" fmla="*/ 211856 h 1108469"/>
                <a:gd name="connsiteX173" fmla="*/ 250284 w 1218598"/>
                <a:gd name="connsiteY173" fmla="*/ 216328 h 1108469"/>
                <a:gd name="connsiteX174" fmla="*/ 250284 w 1218598"/>
                <a:gd name="connsiteY174" fmla="*/ 218563 h 1108469"/>
                <a:gd name="connsiteX175" fmla="*/ 232406 w 1218598"/>
                <a:gd name="connsiteY175" fmla="*/ 229743 h 1108469"/>
                <a:gd name="connsiteX176" fmla="*/ 210060 w 1218598"/>
                <a:gd name="connsiteY176" fmla="*/ 252103 h 1108469"/>
                <a:gd name="connsiteX177" fmla="*/ 203356 w 1218598"/>
                <a:gd name="connsiteY177" fmla="*/ 254339 h 1108469"/>
                <a:gd name="connsiteX178" fmla="*/ 196652 w 1218598"/>
                <a:gd name="connsiteY178" fmla="*/ 256574 h 1108469"/>
                <a:gd name="connsiteX179" fmla="*/ 163131 w 1218598"/>
                <a:gd name="connsiteY179" fmla="*/ 238687 h 1108469"/>
                <a:gd name="connsiteX180" fmla="*/ 127377 w 1218598"/>
                <a:gd name="connsiteY180" fmla="*/ 193968 h 1108469"/>
                <a:gd name="connsiteX181" fmla="*/ 127377 w 1218598"/>
                <a:gd name="connsiteY181" fmla="*/ 162665 h 1108469"/>
                <a:gd name="connsiteX182" fmla="*/ 140785 w 1218598"/>
                <a:gd name="connsiteY182" fmla="*/ 135834 h 1108469"/>
                <a:gd name="connsiteX183" fmla="*/ 131846 w 1218598"/>
                <a:gd name="connsiteY183" fmla="*/ 133598 h 1108469"/>
                <a:gd name="connsiteX184" fmla="*/ 82683 w 1218598"/>
                <a:gd name="connsiteY184" fmla="*/ 120182 h 1108469"/>
                <a:gd name="connsiteX185" fmla="*/ 69275 w 1218598"/>
                <a:gd name="connsiteY185" fmla="*/ 120182 h 1108469"/>
                <a:gd name="connsiteX186" fmla="*/ 60336 w 1218598"/>
                <a:gd name="connsiteY186" fmla="*/ 144777 h 1108469"/>
                <a:gd name="connsiteX187" fmla="*/ 53632 w 1218598"/>
                <a:gd name="connsiteY187" fmla="*/ 151485 h 1108469"/>
                <a:gd name="connsiteX188" fmla="*/ 35755 w 1218598"/>
                <a:gd name="connsiteY188" fmla="*/ 147013 h 1108469"/>
                <a:gd name="connsiteX189" fmla="*/ 15643 w 1218598"/>
                <a:gd name="connsiteY189" fmla="*/ 147013 h 1108469"/>
                <a:gd name="connsiteX190" fmla="*/ 6704 w 1218598"/>
                <a:gd name="connsiteY190" fmla="*/ 140305 h 1108469"/>
                <a:gd name="connsiteX191" fmla="*/ 0 w 1218598"/>
                <a:gd name="connsiteY191" fmla="*/ 104530 h 1108469"/>
                <a:gd name="connsiteX192" fmla="*/ 0 w 1218598"/>
                <a:gd name="connsiteY192" fmla="*/ 88879 h 1108469"/>
                <a:gd name="connsiteX193" fmla="*/ 2235 w 1218598"/>
                <a:gd name="connsiteY193" fmla="*/ 88879 h 1108469"/>
                <a:gd name="connsiteX194" fmla="*/ 13408 w 1218598"/>
                <a:gd name="connsiteY194" fmla="*/ 66519 h 1108469"/>
                <a:gd name="connsiteX195" fmla="*/ 13408 w 1218598"/>
                <a:gd name="connsiteY195" fmla="*/ 64283 h 1108469"/>
                <a:gd name="connsiteX196" fmla="*/ 13408 w 1218598"/>
                <a:gd name="connsiteY196" fmla="*/ 62047 h 1108469"/>
                <a:gd name="connsiteX197" fmla="*/ 11174 w 1218598"/>
                <a:gd name="connsiteY197" fmla="*/ 44160 h 1108469"/>
                <a:gd name="connsiteX198" fmla="*/ 13408 w 1218598"/>
                <a:gd name="connsiteY198" fmla="*/ 41924 h 1108469"/>
                <a:gd name="connsiteX199" fmla="*/ 117426 w 1218598"/>
                <a:gd name="connsiteY199" fmla="*/ 419 h 110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18598" h="1108469">
                  <a:moveTo>
                    <a:pt x="117426" y="419"/>
                  </a:moveTo>
                  <a:cubicBezTo>
                    <a:pt x="124584" y="-419"/>
                    <a:pt x="130170" y="0"/>
                    <a:pt x="134081" y="1677"/>
                  </a:cubicBezTo>
                  <a:cubicBezTo>
                    <a:pt x="156427" y="6149"/>
                    <a:pt x="169835" y="12857"/>
                    <a:pt x="178774" y="19564"/>
                  </a:cubicBezTo>
                  <a:cubicBezTo>
                    <a:pt x="178774" y="19564"/>
                    <a:pt x="178774" y="19564"/>
                    <a:pt x="181009" y="21800"/>
                  </a:cubicBezTo>
                  <a:cubicBezTo>
                    <a:pt x="181009" y="21800"/>
                    <a:pt x="181009" y="21800"/>
                    <a:pt x="183244" y="21800"/>
                  </a:cubicBezTo>
                  <a:cubicBezTo>
                    <a:pt x="183244" y="21800"/>
                    <a:pt x="183244" y="21800"/>
                    <a:pt x="277100" y="24036"/>
                  </a:cubicBezTo>
                  <a:cubicBezTo>
                    <a:pt x="277100" y="24036"/>
                    <a:pt x="277100" y="24036"/>
                    <a:pt x="290508" y="30744"/>
                  </a:cubicBezTo>
                  <a:cubicBezTo>
                    <a:pt x="290508" y="30744"/>
                    <a:pt x="290508" y="30744"/>
                    <a:pt x="366487" y="104530"/>
                  </a:cubicBezTo>
                  <a:cubicBezTo>
                    <a:pt x="373191" y="109002"/>
                    <a:pt x="395538" y="138069"/>
                    <a:pt x="435762" y="187260"/>
                  </a:cubicBezTo>
                  <a:cubicBezTo>
                    <a:pt x="480455" y="238687"/>
                    <a:pt x="500567" y="269990"/>
                    <a:pt x="507271" y="278934"/>
                  </a:cubicBezTo>
                  <a:cubicBezTo>
                    <a:pt x="507271" y="278934"/>
                    <a:pt x="507271" y="278934"/>
                    <a:pt x="558669" y="395203"/>
                  </a:cubicBezTo>
                  <a:cubicBezTo>
                    <a:pt x="558669" y="397439"/>
                    <a:pt x="563138" y="399675"/>
                    <a:pt x="565373" y="399675"/>
                  </a:cubicBezTo>
                  <a:cubicBezTo>
                    <a:pt x="565373" y="399675"/>
                    <a:pt x="565373" y="399675"/>
                    <a:pt x="569842" y="397439"/>
                  </a:cubicBezTo>
                  <a:cubicBezTo>
                    <a:pt x="569842" y="397439"/>
                    <a:pt x="569842" y="397439"/>
                    <a:pt x="659229" y="399675"/>
                  </a:cubicBezTo>
                  <a:cubicBezTo>
                    <a:pt x="659229" y="399675"/>
                    <a:pt x="659229" y="399675"/>
                    <a:pt x="766493" y="419798"/>
                  </a:cubicBezTo>
                  <a:cubicBezTo>
                    <a:pt x="766493" y="419798"/>
                    <a:pt x="766493" y="419798"/>
                    <a:pt x="795544" y="437686"/>
                  </a:cubicBezTo>
                  <a:cubicBezTo>
                    <a:pt x="795544" y="437686"/>
                    <a:pt x="795544" y="437686"/>
                    <a:pt x="797779" y="439922"/>
                  </a:cubicBezTo>
                  <a:cubicBezTo>
                    <a:pt x="797779" y="439922"/>
                    <a:pt x="797779" y="439922"/>
                    <a:pt x="833534" y="437686"/>
                  </a:cubicBezTo>
                  <a:cubicBezTo>
                    <a:pt x="833534" y="437686"/>
                    <a:pt x="833534" y="437686"/>
                    <a:pt x="840238" y="473461"/>
                  </a:cubicBezTo>
                  <a:cubicBezTo>
                    <a:pt x="840238" y="473461"/>
                    <a:pt x="840238" y="473461"/>
                    <a:pt x="840238" y="475697"/>
                  </a:cubicBezTo>
                  <a:cubicBezTo>
                    <a:pt x="840238" y="475697"/>
                    <a:pt x="840238" y="475697"/>
                    <a:pt x="842472" y="475697"/>
                  </a:cubicBezTo>
                  <a:cubicBezTo>
                    <a:pt x="842472" y="475697"/>
                    <a:pt x="842472" y="475697"/>
                    <a:pt x="842472" y="477933"/>
                  </a:cubicBezTo>
                  <a:cubicBezTo>
                    <a:pt x="842472" y="477933"/>
                    <a:pt x="842472" y="477933"/>
                    <a:pt x="862584" y="491349"/>
                  </a:cubicBezTo>
                  <a:cubicBezTo>
                    <a:pt x="862584" y="491349"/>
                    <a:pt x="862584" y="491349"/>
                    <a:pt x="875992" y="511472"/>
                  </a:cubicBezTo>
                  <a:cubicBezTo>
                    <a:pt x="875992" y="511472"/>
                    <a:pt x="875992" y="511472"/>
                    <a:pt x="864819" y="524888"/>
                  </a:cubicBezTo>
                  <a:cubicBezTo>
                    <a:pt x="864819" y="524888"/>
                    <a:pt x="864819" y="524888"/>
                    <a:pt x="905043" y="565135"/>
                  </a:cubicBezTo>
                  <a:cubicBezTo>
                    <a:pt x="905043" y="565135"/>
                    <a:pt x="905043" y="565135"/>
                    <a:pt x="905043" y="569607"/>
                  </a:cubicBezTo>
                  <a:cubicBezTo>
                    <a:pt x="905043" y="569607"/>
                    <a:pt x="905043" y="569607"/>
                    <a:pt x="907278" y="569607"/>
                  </a:cubicBezTo>
                  <a:cubicBezTo>
                    <a:pt x="907278" y="569607"/>
                    <a:pt x="907278" y="569607"/>
                    <a:pt x="909513" y="569607"/>
                  </a:cubicBezTo>
                  <a:cubicBezTo>
                    <a:pt x="909513" y="569607"/>
                    <a:pt x="909513" y="569607"/>
                    <a:pt x="1043593" y="545011"/>
                  </a:cubicBezTo>
                  <a:cubicBezTo>
                    <a:pt x="1043593" y="545011"/>
                    <a:pt x="1043593" y="545011"/>
                    <a:pt x="1045828" y="545011"/>
                  </a:cubicBezTo>
                  <a:cubicBezTo>
                    <a:pt x="1045828" y="545011"/>
                    <a:pt x="1045828" y="545011"/>
                    <a:pt x="1048062" y="542775"/>
                  </a:cubicBezTo>
                  <a:cubicBezTo>
                    <a:pt x="1048062" y="542775"/>
                    <a:pt x="1048062" y="542775"/>
                    <a:pt x="1063705" y="513708"/>
                  </a:cubicBezTo>
                  <a:cubicBezTo>
                    <a:pt x="1063705" y="513708"/>
                    <a:pt x="1063705" y="513708"/>
                    <a:pt x="1063705" y="511472"/>
                  </a:cubicBezTo>
                  <a:cubicBezTo>
                    <a:pt x="1063705" y="511472"/>
                    <a:pt x="1063705" y="511472"/>
                    <a:pt x="1070409" y="468989"/>
                  </a:cubicBezTo>
                  <a:cubicBezTo>
                    <a:pt x="1101694" y="460045"/>
                    <a:pt x="1117337" y="448866"/>
                    <a:pt x="1124041" y="433214"/>
                  </a:cubicBezTo>
                  <a:cubicBezTo>
                    <a:pt x="1126276" y="426506"/>
                    <a:pt x="1132980" y="417562"/>
                    <a:pt x="1141919" y="408619"/>
                  </a:cubicBezTo>
                  <a:cubicBezTo>
                    <a:pt x="1153092" y="401911"/>
                    <a:pt x="1164265" y="397439"/>
                    <a:pt x="1173204" y="399675"/>
                  </a:cubicBezTo>
                  <a:cubicBezTo>
                    <a:pt x="1173204" y="399675"/>
                    <a:pt x="1173204" y="399675"/>
                    <a:pt x="1186612" y="399675"/>
                  </a:cubicBezTo>
                  <a:cubicBezTo>
                    <a:pt x="1182143" y="435450"/>
                    <a:pt x="1188847" y="457810"/>
                    <a:pt x="1204489" y="466753"/>
                  </a:cubicBezTo>
                  <a:cubicBezTo>
                    <a:pt x="1204489" y="466753"/>
                    <a:pt x="1204489" y="466753"/>
                    <a:pt x="1208959" y="475697"/>
                  </a:cubicBezTo>
                  <a:cubicBezTo>
                    <a:pt x="1211193" y="484641"/>
                    <a:pt x="1206724" y="495821"/>
                    <a:pt x="1197785" y="511472"/>
                  </a:cubicBezTo>
                  <a:cubicBezTo>
                    <a:pt x="1197785" y="511472"/>
                    <a:pt x="1197785" y="511472"/>
                    <a:pt x="1195551" y="511472"/>
                  </a:cubicBezTo>
                  <a:cubicBezTo>
                    <a:pt x="1195551" y="511472"/>
                    <a:pt x="1195551" y="511472"/>
                    <a:pt x="1193316" y="513708"/>
                  </a:cubicBezTo>
                  <a:cubicBezTo>
                    <a:pt x="1193316" y="513708"/>
                    <a:pt x="1193316" y="513708"/>
                    <a:pt x="1215663" y="647865"/>
                  </a:cubicBezTo>
                  <a:cubicBezTo>
                    <a:pt x="1220132" y="708235"/>
                    <a:pt x="1220132" y="748482"/>
                    <a:pt x="1211193" y="766370"/>
                  </a:cubicBezTo>
                  <a:cubicBezTo>
                    <a:pt x="1197785" y="799909"/>
                    <a:pt x="1186612" y="820032"/>
                    <a:pt x="1173204" y="826740"/>
                  </a:cubicBezTo>
                  <a:cubicBezTo>
                    <a:pt x="1173204" y="826740"/>
                    <a:pt x="1173204" y="826740"/>
                    <a:pt x="1139684" y="826740"/>
                  </a:cubicBezTo>
                  <a:cubicBezTo>
                    <a:pt x="1139684" y="826740"/>
                    <a:pt x="1139684" y="826740"/>
                    <a:pt x="1121807" y="820032"/>
                  </a:cubicBezTo>
                  <a:cubicBezTo>
                    <a:pt x="1121807" y="820032"/>
                    <a:pt x="1121807" y="820032"/>
                    <a:pt x="1121807" y="817796"/>
                  </a:cubicBezTo>
                  <a:cubicBezTo>
                    <a:pt x="1121807" y="817796"/>
                    <a:pt x="1121807" y="817796"/>
                    <a:pt x="1101694" y="817796"/>
                  </a:cubicBezTo>
                  <a:cubicBezTo>
                    <a:pt x="1101694" y="817796"/>
                    <a:pt x="1101694" y="817796"/>
                    <a:pt x="1101694" y="820032"/>
                  </a:cubicBezTo>
                  <a:cubicBezTo>
                    <a:pt x="1083817" y="833448"/>
                    <a:pt x="1070409" y="846864"/>
                    <a:pt x="1057001" y="860279"/>
                  </a:cubicBezTo>
                  <a:cubicBezTo>
                    <a:pt x="1034654" y="887111"/>
                    <a:pt x="1030185" y="911706"/>
                    <a:pt x="1039124" y="927358"/>
                  </a:cubicBezTo>
                  <a:cubicBezTo>
                    <a:pt x="1052532" y="945245"/>
                    <a:pt x="1063705" y="963133"/>
                    <a:pt x="1077113" y="969841"/>
                  </a:cubicBezTo>
                  <a:cubicBezTo>
                    <a:pt x="1077113" y="969841"/>
                    <a:pt x="1077113" y="969841"/>
                    <a:pt x="1097225" y="1070458"/>
                  </a:cubicBezTo>
                  <a:cubicBezTo>
                    <a:pt x="1097225" y="1070458"/>
                    <a:pt x="1097225" y="1070458"/>
                    <a:pt x="1083817" y="1070458"/>
                  </a:cubicBezTo>
                  <a:cubicBezTo>
                    <a:pt x="1083817" y="1070458"/>
                    <a:pt x="1083817" y="1070458"/>
                    <a:pt x="1065940" y="1061514"/>
                  </a:cubicBezTo>
                  <a:cubicBezTo>
                    <a:pt x="1057001" y="1059278"/>
                    <a:pt x="1045828" y="1054807"/>
                    <a:pt x="1032420" y="1048099"/>
                  </a:cubicBezTo>
                  <a:cubicBezTo>
                    <a:pt x="1032420" y="1048099"/>
                    <a:pt x="1032420" y="1048099"/>
                    <a:pt x="1027950" y="1045863"/>
                  </a:cubicBezTo>
                  <a:cubicBezTo>
                    <a:pt x="1032420" y="1039155"/>
                    <a:pt x="1036889" y="1032447"/>
                    <a:pt x="1036889" y="1027975"/>
                  </a:cubicBezTo>
                  <a:cubicBezTo>
                    <a:pt x="1036889" y="1021267"/>
                    <a:pt x="1034654" y="1016795"/>
                    <a:pt x="1030185" y="1012324"/>
                  </a:cubicBezTo>
                  <a:cubicBezTo>
                    <a:pt x="1030185" y="1012324"/>
                    <a:pt x="1030185" y="1012324"/>
                    <a:pt x="1007838" y="1010088"/>
                  </a:cubicBezTo>
                  <a:cubicBezTo>
                    <a:pt x="1007838" y="1010088"/>
                    <a:pt x="1007838" y="1010088"/>
                    <a:pt x="1003369" y="1012324"/>
                  </a:cubicBezTo>
                  <a:cubicBezTo>
                    <a:pt x="1003369" y="1012324"/>
                    <a:pt x="1003369" y="1012324"/>
                    <a:pt x="1003369" y="1016795"/>
                  </a:cubicBezTo>
                  <a:cubicBezTo>
                    <a:pt x="1003369" y="1016795"/>
                    <a:pt x="1003369" y="1016795"/>
                    <a:pt x="996665" y="1045863"/>
                  </a:cubicBezTo>
                  <a:cubicBezTo>
                    <a:pt x="996665" y="1045863"/>
                    <a:pt x="996665" y="1045863"/>
                    <a:pt x="992195" y="1045863"/>
                  </a:cubicBezTo>
                  <a:cubicBezTo>
                    <a:pt x="992195" y="1045863"/>
                    <a:pt x="992195" y="1045863"/>
                    <a:pt x="965379" y="1027975"/>
                  </a:cubicBezTo>
                  <a:cubicBezTo>
                    <a:pt x="965379" y="1027975"/>
                    <a:pt x="965379" y="1027975"/>
                    <a:pt x="943033" y="1048099"/>
                  </a:cubicBezTo>
                  <a:cubicBezTo>
                    <a:pt x="929625" y="1057042"/>
                    <a:pt x="920686" y="1065986"/>
                    <a:pt x="920686" y="1077166"/>
                  </a:cubicBezTo>
                  <a:cubicBezTo>
                    <a:pt x="920686" y="1081638"/>
                    <a:pt x="922921" y="1088346"/>
                    <a:pt x="929625" y="1095054"/>
                  </a:cubicBezTo>
                  <a:cubicBezTo>
                    <a:pt x="929625" y="1095054"/>
                    <a:pt x="929625" y="1095054"/>
                    <a:pt x="931859" y="1101761"/>
                  </a:cubicBezTo>
                  <a:cubicBezTo>
                    <a:pt x="931859" y="1101761"/>
                    <a:pt x="931859" y="1101761"/>
                    <a:pt x="911747" y="1108469"/>
                  </a:cubicBezTo>
                  <a:cubicBezTo>
                    <a:pt x="911747" y="1108469"/>
                    <a:pt x="911747" y="1108469"/>
                    <a:pt x="867054" y="1063750"/>
                  </a:cubicBezTo>
                  <a:cubicBezTo>
                    <a:pt x="867054" y="1063750"/>
                    <a:pt x="867054" y="1063750"/>
                    <a:pt x="867054" y="1061514"/>
                  </a:cubicBezTo>
                  <a:cubicBezTo>
                    <a:pt x="867054" y="1061514"/>
                    <a:pt x="867054" y="1061514"/>
                    <a:pt x="864819" y="1061514"/>
                  </a:cubicBezTo>
                  <a:cubicBezTo>
                    <a:pt x="853646" y="1057042"/>
                    <a:pt x="844707" y="1052571"/>
                    <a:pt x="842472" y="1048099"/>
                  </a:cubicBezTo>
                  <a:cubicBezTo>
                    <a:pt x="842472" y="1048099"/>
                    <a:pt x="842472" y="1048099"/>
                    <a:pt x="840238" y="1045863"/>
                  </a:cubicBezTo>
                  <a:cubicBezTo>
                    <a:pt x="840238" y="1045863"/>
                    <a:pt x="840238" y="1045863"/>
                    <a:pt x="840238" y="1043627"/>
                  </a:cubicBezTo>
                  <a:cubicBezTo>
                    <a:pt x="838003" y="1021267"/>
                    <a:pt x="831299" y="1007852"/>
                    <a:pt x="824595" y="1003380"/>
                  </a:cubicBezTo>
                  <a:cubicBezTo>
                    <a:pt x="824595" y="1003380"/>
                    <a:pt x="824595" y="1003380"/>
                    <a:pt x="813422" y="1001144"/>
                  </a:cubicBezTo>
                  <a:cubicBezTo>
                    <a:pt x="811187" y="1003380"/>
                    <a:pt x="808952" y="1005616"/>
                    <a:pt x="808952" y="1007852"/>
                  </a:cubicBezTo>
                  <a:cubicBezTo>
                    <a:pt x="808952" y="1007852"/>
                    <a:pt x="808952" y="1007852"/>
                    <a:pt x="804483" y="1012324"/>
                  </a:cubicBezTo>
                  <a:cubicBezTo>
                    <a:pt x="800014" y="1014560"/>
                    <a:pt x="797779" y="1019031"/>
                    <a:pt x="797779" y="1023503"/>
                  </a:cubicBezTo>
                  <a:cubicBezTo>
                    <a:pt x="795544" y="1027975"/>
                    <a:pt x="797779" y="1036919"/>
                    <a:pt x="802248" y="1045863"/>
                  </a:cubicBezTo>
                  <a:cubicBezTo>
                    <a:pt x="802248" y="1045863"/>
                    <a:pt x="802248" y="1045863"/>
                    <a:pt x="793309" y="1061514"/>
                  </a:cubicBezTo>
                  <a:cubicBezTo>
                    <a:pt x="793309" y="1061514"/>
                    <a:pt x="793309" y="1061514"/>
                    <a:pt x="777667" y="1059278"/>
                  </a:cubicBezTo>
                  <a:cubicBezTo>
                    <a:pt x="777667" y="1059278"/>
                    <a:pt x="777667" y="1059278"/>
                    <a:pt x="777667" y="1039155"/>
                  </a:cubicBezTo>
                  <a:cubicBezTo>
                    <a:pt x="775432" y="1032447"/>
                    <a:pt x="773197" y="1027975"/>
                    <a:pt x="768728" y="1023503"/>
                  </a:cubicBezTo>
                  <a:cubicBezTo>
                    <a:pt x="768728" y="1023503"/>
                    <a:pt x="768728" y="1023503"/>
                    <a:pt x="724035" y="992200"/>
                  </a:cubicBezTo>
                  <a:cubicBezTo>
                    <a:pt x="724035" y="992200"/>
                    <a:pt x="724035" y="992200"/>
                    <a:pt x="717331" y="994436"/>
                  </a:cubicBezTo>
                  <a:cubicBezTo>
                    <a:pt x="715096" y="996672"/>
                    <a:pt x="715096" y="998908"/>
                    <a:pt x="715096" y="1003380"/>
                  </a:cubicBezTo>
                  <a:cubicBezTo>
                    <a:pt x="715096" y="1003380"/>
                    <a:pt x="715096" y="1003380"/>
                    <a:pt x="694984" y="998908"/>
                  </a:cubicBezTo>
                  <a:cubicBezTo>
                    <a:pt x="694984" y="998908"/>
                    <a:pt x="694984" y="998908"/>
                    <a:pt x="697219" y="998908"/>
                  </a:cubicBezTo>
                  <a:cubicBezTo>
                    <a:pt x="697219" y="998908"/>
                    <a:pt x="697219" y="998908"/>
                    <a:pt x="697219" y="983256"/>
                  </a:cubicBezTo>
                  <a:cubicBezTo>
                    <a:pt x="697219" y="983256"/>
                    <a:pt x="697219" y="983256"/>
                    <a:pt x="683810" y="956425"/>
                  </a:cubicBezTo>
                  <a:cubicBezTo>
                    <a:pt x="683810" y="956425"/>
                    <a:pt x="683810" y="956425"/>
                    <a:pt x="679341" y="956425"/>
                  </a:cubicBezTo>
                  <a:cubicBezTo>
                    <a:pt x="679341" y="956425"/>
                    <a:pt x="679341" y="956425"/>
                    <a:pt x="679341" y="951953"/>
                  </a:cubicBezTo>
                  <a:cubicBezTo>
                    <a:pt x="679341" y="951953"/>
                    <a:pt x="679341" y="951953"/>
                    <a:pt x="677106" y="951953"/>
                  </a:cubicBezTo>
                  <a:cubicBezTo>
                    <a:pt x="677106" y="951953"/>
                    <a:pt x="677106" y="951953"/>
                    <a:pt x="677106" y="954189"/>
                  </a:cubicBezTo>
                  <a:cubicBezTo>
                    <a:pt x="677106" y="954189"/>
                    <a:pt x="677106" y="954189"/>
                    <a:pt x="625709" y="956425"/>
                  </a:cubicBezTo>
                  <a:cubicBezTo>
                    <a:pt x="619005" y="956425"/>
                    <a:pt x="612301" y="958661"/>
                    <a:pt x="610066" y="963133"/>
                  </a:cubicBezTo>
                  <a:cubicBezTo>
                    <a:pt x="607832" y="965369"/>
                    <a:pt x="607832" y="969841"/>
                    <a:pt x="610066" y="976548"/>
                  </a:cubicBezTo>
                  <a:cubicBezTo>
                    <a:pt x="610066" y="976548"/>
                    <a:pt x="610066" y="976548"/>
                    <a:pt x="612301" y="978784"/>
                  </a:cubicBezTo>
                  <a:cubicBezTo>
                    <a:pt x="612301" y="978784"/>
                    <a:pt x="612301" y="978784"/>
                    <a:pt x="610066" y="978784"/>
                  </a:cubicBezTo>
                  <a:cubicBezTo>
                    <a:pt x="610066" y="978784"/>
                    <a:pt x="610066" y="978784"/>
                    <a:pt x="601128" y="976548"/>
                  </a:cubicBezTo>
                  <a:cubicBezTo>
                    <a:pt x="601128" y="976548"/>
                    <a:pt x="601128" y="976548"/>
                    <a:pt x="587719" y="956425"/>
                  </a:cubicBezTo>
                  <a:cubicBezTo>
                    <a:pt x="587719" y="949717"/>
                    <a:pt x="583250" y="938537"/>
                    <a:pt x="572077" y="927358"/>
                  </a:cubicBezTo>
                  <a:cubicBezTo>
                    <a:pt x="572077" y="927358"/>
                    <a:pt x="572077" y="927358"/>
                    <a:pt x="569842" y="925122"/>
                  </a:cubicBezTo>
                  <a:cubicBezTo>
                    <a:pt x="569842" y="925122"/>
                    <a:pt x="569842" y="925122"/>
                    <a:pt x="567607" y="925122"/>
                  </a:cubicBezTo>
                  <a:cubicBezTo>
                    <a:pt x="567607" y="925122"/>
                    <a:pt x="567607" y="925122"/>
                    <a:pt x="565373" y="925122"/>
                  </a:cubicBezTo>
                  <a:cubicBezTo>
                    <a:pt x="565373" y="925122"/>
                    <a:pt x="565373" y="925122"/>
                    <a:pt x="563138" y="925122"/>
                  </a:cubicBezTo>
                  <a:cubicBezTo>
                    <a:pt x="563138" y="925122"/>
                    <a:pt x="563138" y="925122"/>
                    <a:pt x="534087" y="943009"/>
                  </a:cubicBezTo>
                  <a:cubicBezTo>
                    <a:pt x="531853" y="938537"/>
                    <a:pt x="527383" y="936301"/>
                    <a:pt x="520679" y="936301"/>
                  </a:cubicBezTo>
                  <a:cubicBezTo>
                    <a:pt x="520679" y="936301"/>
                    <a:pt x="520679" y="936301"/>
                    <a:pt x="502802" y="938537"/>
                  </a:cubicBezTo>
                  <a:cubicBezTo>
                    <a:pt x="502802" y="938537"/>
                    <a:pt x="502802" y="938537"/>
                    <a:pt x="493863" y="943009"/>
                  </a:cubicBezTo>
                  <a:cubicBezTo>
                    <a:pt x="482690" y="943009"/>
                    <a:pt x="473751" y="947481"/>
                    <a:pt x="464812" y="951953"/>
                  </a:cubicBezTo>
                  <a:cubicBezTo>
                    <a:pt x="464812" y="951953"/>
                    <a:pt x="464812" y="951953"/>
                    <a:pt x="451404" y="956425"/>
                  </a:cubicBezTo>
                  <a:cubicBezTo>
                    <a:pt x="451404" y="956425"/>
                    <a:pt x="451404" y="956425"/>
                    <a:pt x="444700" y="956425"/>
                  </a:cubicBezTo>
                  <a:cubicBezTo>
                    <a:pt x="437996" y="956425"/>
                    <a:pt x="431292" y="956425"/>
                    <a:pt x="429058" y="951953"/>
                  </a:cubicBezTo>
                  <a:cubicBezTo>
                    <a:pt x="429058" y="951953"/>
                    <a:pt x="429058" y="951953"/>
                    <a:pt x="408946" y="936301"/>
                  </a:cubicBezTo>
                  <a:cubicBezTo>
                    <a:pt x="408946" y="936301"/>
                    <a:pt x="408946" y="936301"/>
                    <a:pt x="400007" y="916178"/>
                  </a:cubicBezTo>
                  <a:cubicBezTo>
                    <a:pt x="400007" y="916178"/>
                    <a:pt x="400007" y="916178"/>
                    <a:pt x="397772" y="913942"/>
                  </a:cubicBezTo>
                  <a:cubicBezTo>
                    <a:pt x="397772" y="913942"/>
                    <a:pt x="397772" y="913942"/>
                    <a:pt x="384364" y="898290"/>
                  </a:cubicBezTo>
                  <a:cubicBezTo>
                    <a:pt x="384364" y="898290"/>
                    <a:pt x="384364" y="898290"/>
                    <a:pt x="375425" y="851336"/>
                  </a:cubicBezTo>
                  <a:cubicBezTo>
                    <a:pt x="375425" y="851336"/>
                    <a:pt x="375425" y="851336"/>
                    <a:pt x="370956" y="853572"/>
                  </a:cubicBezTo>
                  <a:cubicBezTo>
                    <a:pt x="370956" y="853572"/>
                    <a:pt x="370956" y="853572"/>
                    <a:pt x="344140" y="869223"/>
                  </a:cubicBezTo>
                  <a:cubicBezTo>
                    <a:pt x="344140" y="869223"/>
                    <a:pt x="344140" y="869223"/>
                    <a:pt x="317324" y="875931"/>
                  </a:cubicBezTo>
                  <a:cubicBezTo>
                    <a:pt x="317324" y="875931"/>
                    <a:pt x="317324" y="875931"/>
                    <a:pt x="310620" y="869223"/>
                  </a:cubicBezTo>
                  <a:cubicBezTo>
                    <a:pt x="310620" y="869223"/>
                    <a:pt x="310620" y="869223"/>
                    <a:pt x="306151" y="837920"/>
                  </a:cubicBezTo>
                  <a:cubicBezTo>
                    <a:pt x="306151" y="837920"/>
                    <a:pt x="306151" y="837920"/>
                    <a:pt x="306151" y="835684"/>
                  </a:cubicBezTo>
                  <a:cubicBezTo>
                    <a:pt x="306151" y="835684"/>
                    <a:pt x="306151" y="835684"/>
                    <a:pt x="299447" y="808853"/>
                  </a:cubicBezTo>
                  <a:cubicBezTo>
                    <a:pt x="299447" y="808853"/>
                    <a:pt x="299447" y="808853"/>
                    <a:pt x="270396" y="804381"/>
                  </a:cubicBezTo>
                  <a:cubicBezTo>
                    <a:pt x="270396" y="804381"/>
                    <a:pt x="270396" y="804381"/>
                    <a:pt x="270396" y="793201"/>
                  </a:cubicBezTo>
                  <a:cubicBezTo>
                    <a:pt x="270396" y="793201"/>
                    <a:pt x="270396" y="793201"/>
                    <a:pt x="243580" y="759662"/>
                  </a:cubicBezTo>
                  <a:cubicBezTo>
                    <a:pt x="243580" y="759662"/>
                    <a:pt x="243580" y="759662"/>
                    <a:pt x="241345" y="755190"/>
                  </a:cubicBezTo>
                  <a:cubicBezTo>
                    <a:pt x="241345" y="755190"/>
                    <a:pt x="241345" y="755190"/>
                    <a:pt x="230172" y="735067"/>
                  </a:cubicBezTo>
                  <a:cubicBezTo>
                    <a:pt x="230172" y="735067"/>
                    <a:pt x="230172" y="735067"/>
                    <a:pt x="252518" y="703763"/>
                  </a:cubicBezTo>
                  <a:cubicBezTo>
                    <a:pt x="252518" y="703763"/>
                    <a:pt x="252518" y="703763"/>
                    <a:pt x="261457" y="703763"/>
                  </a:cubicBezTo>
                  <a:cubicBezTo>
                    <a:pt x="261457" y="703763"/>
                    <a:pt x="261457" y="703763"/>
                    <a:pt x="265926" y="703763"/>
                  </a:cubicBezTo>
                  <a:cubicBezTo>
                    <a:pt x="265926" y="703763"/>
                    <a:pt x="265926" y="703763"/>
                    <a:pt x="283804" y="685876"/>
                  </a:cubicBezTo>
                  <a:cubicBezTo>
                    <a:pt x="283804" y="685876"/>
                    <a:pt x="283804" y="685876"/>
                    <a:pt x="286039" y="685876"/>
                  </a:cubicBezTo>
                  <a:cubicBezTo>
                    <a:pt x="286039" y="685876"/>
                    <a:pt x="286039" y="685876"/>
                    <a:pt x="286039" y="683640"/>
                  </a:cubicBezTo>
                  <a:cubicBezTo>
                    <a:pt x="286039" y="683640"/>
                    <a:pt x="286039" y="683640"/>
                    <a:pt x="303916" y="627741"/>
                  </a:cubicBezTo>
                  <a:cubicBezTo>
                    <a:pt x="303916" y="627741"/>
                    <a:pt x="303916" y="627741"/>
                    <a:pt x="321793" y="609854"/>
                  </a:cubicBezTo>
                  <a:cubicBezTo>
                    <a:pt x="321793" y="609854"/>
                    <a:pt x="321793" y="609854"/>
                    <a:pt x="335201" y="605382"/>
                  </a:cubicBezTo>
                  <a:cubicBezTo>
                    <a:pt x="335201" y="605382"/>
                    <a:pt x="335201" y="605382"/>
                    <a:pt x="348609" y="618797"/>
                  </a:cubicBezTo>
                  <a:cubicBezTo>
                    <a:pt x="348609" y="618797"/>
                    <a:pt x="348609" y="618797"/>
                    <a:pt x="350844" y="618797"/>
                  </a:cubicBezTo>
                  <a:cubicBezTo>
                    <a:pt x="359783" y="623269"/>
                    <a:pt x="366487" y="623269"/>
                    <a:pt x="370956" y="618797"/>
                  </a:cubicBezTo>
                  <a:cubicBezTo>
                    <a:pt x="370956" y="618797"/>
                    <a:pt x="370956" y="618797"/>
                    <a:pt x="377660" y="612090"/>
                  </a:cubicBezTo>
                  <a:cubicBezTo>
                    <a:pt x="377660" y="612090"/>
                    <a:pt x="377660" y="612090"/>
                    <a:pt x="386599" y="565135"/>
                  </a:cubicBezTo>
                  <a:cubicBezTo>
                    <a:pt x="386599" y="565135"/>
                    <a:pt x="386599" y="565135"/>
                    <a:pt x="386599" y="562899"/>
                  </a:cubicBezTo>
                  <a:cubicBezTo>
                    <a:pt x="386599" y="562899"/>
                    <a:pt x="386599" y="562899"/>
                    <a:pt x="377660" y="531596"/>
                  </a:cubicBezTo>
                  <a:cubicBezTo>
                    <a:pt x="377660" y="531596"/>
                    <a:pt x="377660" y="531596"/>
                    <a:pt x="379895" y="500292"/>
                  </a:cubicBezTo>
                  <a:cubicBezTo>
                    <a:pt x="379895" y="500292"/>
                    <a:pt x="379895" y="500292"/>
                    <a:pt x="393303" y="484641"/>
                  </a:cubicBezTo>
                  <a:cubicBezTo>
                    <a:pt x="393303" y="484641"/>
                    <a:pt x="393303" y="484641"/>
                    <a:pt x="393303" y="482405"/>
                  </a:cubicBezTo>
                  <a:cubicBezTo>
                    <a:pt x="393303" y="482405"/>
                    <a:pt x="393303" y="482405"/>
                    <a:pt x="406711" y="464517"/>
                  </a:cubicBezTo>
                  <a:cubicBezTo>
                    <a:pt x="406711" y="464517"/>
                    <a:pt x="406711" y="464517"/>
                    <a:pt x="406711" y="462281"/>
                  </a:cubicBezTo>
                  <a:cubicBezTo>
                    <a:pt x="406711" y="462281"/>
                    <a:pt x="406711" y="462281"/>
                    <a:pt x="408946" y="439922"/>
                  </a:cubicBezTo>
                  <a:cubicBezTo>
                    <a:pt x="408946" y="435450"/>
                    <a:pt x="404476" y="419798"/>
                    <a:pt x="397772" y="395203"/>
                  </a:cubicBezTo>
                  <a:cubicBezTo>
                    <a:pt x="397772" y="395203"/>
                    <a:pt x="397772" y="395203"/>
                    <a:pt x="397772" y="368372"/>
                  </a:cubicBezTo>
                  <a:cubicBezTo>
                    <a:pt x="397772" y="368372"/>
                    <a:pt x="397772" y="368372"/>
                    <a:pt x="404476" y="337068"/>
                  </a:cubicBezTo>
                  <a:cubicBezTo>
                    <a:pt x="404476" y="337068"/>
                    <a:pt x="404476" y="337068"/>
                    <a:pt x="404476" y="334833"/>
                  </a:cubicBezTo>
                  <a:cubicBezTo>
                    <a:pt x="404476" y="334833"/>
                    <a:pt x="404476" y="334833"/>
                    <a:pt x="393303" y="308001"/>
                  </a:cubicBezTo>
                  <a:cubicBezTo>
                    <a:pt x="393303" y="308001"/>
                    <a:pt x="393303" y="308001"/>
                    <a:pt x="400007" y="269990"/>
                  </a:cubicBezTo>
                  <a:cubicBezTo>
                    <a:pt x="400007" y="269990"/>
                    <a:pt x="400007" y="269990"/>
                    <a:pt x="400007" y="265518"/>
                  </a:cubicBezTo>
                  <a:cubicBezTo>
                    <a:pt x="400007" y="265518"/>
                    <a:pt x="400007" y="265518"/>
                    <a:pt x="388834" y="234215"/>
                  </a:cubicBezTo>
                  <a:cubicBezTo>
                    <a:pt x="388834" y="234215"/>
                    <a:pt x="388834" y="234215"/>
                    <a:pt x="362017" y="189496"/>
                  </a:cubicBezTo>
                  <a:cubicBezTo>
                    <a:pt x="362017" y="189496"/>
                    <a:pt x="362017" y="189496"/>
                    <a:pt x="359783" y="187260"/>
                  </a:cubicBezTo>
                  <a:cubicBezTo>
                    <a:pt x="359783" y="187260"/>
                    <a:pt x="359783" y="187260"/>
                    <a:pt x="359783" y="185024"/>
                  </a:cubicBezTo>
                  <a:cubicBezTo>
                    <a:pt x="359783" y="185024"/>
                    <a:pt x="359783" y="185024"/>
                    <a:pt x="330732" y="169373"/>
                  </a:cubicBezTo>
                  <a:cubicBezTo>
                    <a:pt x="330732" y="169373"/>
                    <a:pt x="330732" y="169373"/>
                    <a:pt x="297212" y="189496"/>
                  </a:cubicBezTo>
                  <a:cubicBezTo>
                    <a:pt x="297212" y="189496"/>
                    <a:pt x="297212" y="189496"/>
                    <a:pt x="286039" y="211856"/>
                  </a:cubicBezTo>
                  <a:cubicBezTo>
                    <a:pt x="286039" y="211856"/>
                    <a:pt x="286039" y="211856"/>
                    <a:pt x="250284" y="216328"/>
                  </a:cubicBezTo>
                  <a:cubicBezTo>
                    <a:pt x="250284" y="216328"/>
                    <a:pt x="250284" y="216328"/>
                    <a:pt x="250284" y="218563"/>
                  </a:cubicBezTo>
                  <a:cubicBezTo>
                    <a:pt x="250284" y="218563"/>
                    <a:pt x="250284" y="218563"/>
                    <a:pt x="232406" y="229743"/>
                  </a:cubicBezTo>
                  <a:cubicBezTo>
                    <a:pt x="232406" y="229743"/>
                    <a:pt x="232406" y="229743"/>
                    <a:pt x="210060" y="252103"/>
                  </a:cubicBezTo>
                  <a:cubicBezTo>
                    <a:pt x="210060" y="252103"/>
                    <a:pt x="210060" y="252103"/>
                    <a:pt x="203356" y="254339"/>
                  </a:cubicBezTo>
                  <a:cubicBezTo>
                    <a:pt x="203356" y="254339"/>
                    <a:pt x="203356" y="254339"/>
                    <a:pt x="196652" y="256574"/>
                  </a:cubicBezTo>
                  <a:cubicBezTo>
                    <a:pt x="187713" y="254339"/>
                    <a:pt x="178774" y="249867"/>
                    <a:pt x="163131" y="238687"/>
                  </a:cubicBezTo>
                  <a:cubicBezTo>
                    <a:pt x="138550" y="216328"/>
                    <a:pt x="127377" y="200676"/>
                    <a:pt x="127377" y="193968"/>
                  </a:cubicBezTo>
                  <a:cubicBezTo>
                    <a:pt x="127377" y="193968"/>
                    <a:pt x="127377" y="193968"/>
                    <a:pt x="127377" y="162665"/>
                  </a:cubicBezTo>
                  <a:cubicBezTo>
                    <a:pt x="127377" y="162665"/>
                    <a:pt x="127377" y="162665"/>
                    <a:pt x="140785" y="135834"/>
                  </a:cubicBezTo>
                  <a:cubicBezTo>
                    <a:pt x="140785" y="135834"/>
                    <a:pt x="140785" y="135834"/>
                    <a:pt x="131846" y="133598"/>
                  </a:cubicBezTo>
                  <a:cubicBezTo>
                    <a:pt x="131846" y="133598"/>
                    <a:pt x="131846" y="133598"/>
                    <a:pt x="82683" y="120182"/>
                  </a:cubicBezTo>
                  <a:cubicBezTo>
                    <a:pt x="82683" y="120182"/>
                    <a:pt x="82683" y="120182"/>
                    <a:pt x="69275" y="120182"/>
                  </a:cubicBezTo>
                  <a:cubicBezTo>
                    <a:pt x="64806" y="124654"/>
                    <a:pt x="60336" y="133598"/>
                    <a:pt x="60336" y="144777"/>
                  </a:cubicBezTo>
                  <a:cubicBezTo>
                    <a:pt x="60336" y="144777"/>
                    <a:pt x="60336" y="144777"/>
                    <a:pt x="53632" y="151485"/>
                  </a:cubicBezTo>
                  <a:cubicBezTo>
                    <a:pt x="53632" y="151485"/>
                    <a:pt x="53632" y="151485"/>
                    <a:pt x="35755" y="147013"/>
                  </a:cubicBezTo>
                  <a:cubicBezTo>
                    <a:pt x="35755" y="147013"/>
                    <a:pt x="35755" y="147013"/>
                    <a:pt x="15643" y="147013"/>
                  </a:cubicBezTo>
                  <a:cubicBezTo>
                    <a:pt x="15643" y="147013"/>
                    <a:pt x="15643" y="147013"/>
                    <a:pt x="6704" y="140305"/>
                  </a:cubicBezTo>
                  <a:cubicBezTo>
                    <a:pt x="2235" y="131362"/>
                    <a:pt x="0" y="117946"/>
                    <a:pt x="0" y="104530"/>
                  </a:cubicBezTo>
                  <a:cubicBezTo>
                    <a:pt x="0" y="104530"/>
                    <a:pt x="0" y="104530"/>
                    <a:pt x="0" y="88879"/>
                  </a:cubicBezTo>
                  <a:cubicBezTo>
                    <a:pt x="0" y="88879"/>
                    <a:pt x="0" y="88879"/>
                    <a:pt x="2235" y="88879"/>
                  </a:cubicBezTo>
                  <a:cubicBezTo>
                    <a:pt x="2235" y="88879"/>
                    <a:pt x="2235" y="88879"/>
                    <a:pt x="13408" y="66519"/>
                  </a:cubicBezTo>
                  <a:cubicBezTo>
                    <a:pt x="13408" y="66519"/>
                    <a:pt x="13408" y="66519"/>
                    <a:pt x="13408" y="64283"/>
                  </a:cubicBezTo>
                  <a:cubicBezTo>
                    <a:pt x="13408" y="64283"/>
                    <a:pt x="13408" y="64283"/>
                    <a:pt x="13408" y="62047"/>
                  </a:cubicBezTo>
                  <a:cubicBezTo>
                    <a:pt x="13408" y="62047"/>
                    <a:pt x="13408" y="62047"/>
                    <a:pt x="11174" y="44160"/>
                  </a:cubicBezTo>
                  <a:cubicBezTo>
                    <a:pt x="11174" y="44160"/>
                    <a:pt x="11174" y="44160"/>
                    <a:pt x="13408" y="41924"/>
                  </a:cubicBezTo>
                  <a:cubicBezTo>
                    <a:pt x="60336" y="16770"/>
                    <a:pt x="95952" y="2935"/>
                    <a:pt x="117426" y="419"/>
                  </a:cubicBezTo>
                  <a:close/>
                </a:path>
              </a:pathLst>
            </a:custGeom>
          </p:spPr>
        </p:pic>
        <p:pic>
          <p:nvPicPr>
            <p:cNvPr id="219" name="图片 218"/>
            <p:cNvPicPr>
              <a:picLocks noChangeAspect="1"/>
            </p:cNvPicPr>
            <p:nvPr/>
          </p:nvPicPr>
          <p:blipFill>
            <a:blip r:embed="rId5" cstate="email"/>
            <a:srcRect/>
            <a:stretch>
              <a:fillRect/>
            </a:stretch>
          </p:blipFill>
          <p:spPr>
            <a:xfrm>
              <a:off x="4366355" y="1712865"/>
              <a:ext cx="2423860" cy="2067049"/>
            </a:xfrm>
            <a:custGeom>
              <a:avLst/>
              <a:gdLst>
                <a:gd name="connsiteX0" fmla="*/ 1987834 w 2423860"/>
                <a:gd name="connsiteY0" fmla="*/ 0 h 2067049"/>
                <a:gd name="connsiteX1" fmla="*/ 1990070 w 2423860"/>
                <a:gd name="connsiteY1" fmla="*/ 11185 h 2067049"/>
                <a:gd name="connsiteX2" fmla="*/ 1981126 w 2423860"/>
                <a:gd name="connsiteY2" fmla="*/ 26845 h 2067049"/>
                <a:gd name="connsiteX3" fmla="*/ 1974418 w 2423860"/>
                <a:gd name="connsiteY3" fmla="*/ 53690 h 2067049"/>
                <a:gd name="connsiteX4" fmla="*/ 1983362 w 2423860"/>
                <a:gd name="connsiteY4" fmla="*/ 100668 h 2067049"/>
                <a:gd name="connsiteX5" fmla="*/ 1985598 w 2423860"/>
                <a:gd name="connsiteY5" fmla="*/ 100668 h 2067049"/>
                <a:gd name="connsiteX6" fmla="*/ 2021374 w 2423860"/>
                <a:gd name="connsiteY6" fmla="*/ 125276 h 2067049"/>
                <a:gd name="connsiteX7" fmla="*/ 2016902 w 2423860"/>
                <a:gd name="connsiteY7" fmla="*/ 109616 h 2067049"/>
                <a:gd name="connsiteX8" fmla="*/ 2037026 w 2423860"/>
                <a:gd name="connsiteY8" fmla="*/ 114090 h 2067049"/>
                <a:gd name="connsiteX9" fmla="*/ 2041499 w 2423860"/>
                <a:gd name="connsiteY9" fmla="*/ 116327 h 2067049"/>
                <a:gd name="connsiteX10" fmla="*/ 2054915 w 2423860"/>
                <a:gd name="connsiteY10" fmla="*/ 111853 h 2067049"/>
                <a:gd name="connsiteX11" fmla="*/ 2066095 w 2423860"/>
                <a:gd name="connsiteY11" fmla="*/ 96194 h 2067049"/>
                <a:gd name="connsiteX12" fmla="*/ 2068331 w 2423860"/>
                <a:gd name="connsiteY12" fmla="*/ 82772 h 2067049"/>
                <a:gd name="connsiteX13" fmla="*/ 2108579 w 2423860"/>
                <a:gd name="connsiteY13" fmla="*/ 96194 h 2067049"/>
                <a:gd name="connsiteX14" fmla="*/ 2104107 w 2423860"/>
                <a:gd name="connsiteY14" fmla="*/ 105142 h 2067049"/>
                <a:gd name="connsiteX15" fmla="*/ 2104107 w 2423860"/>
                <a:gd name="connsiteY15" fmla="*/ 107379 h 2067049"/>
                <a:gd name="connsiteX16" fmla="*/ 2104107 w 2423860"/>
                <a:gd name="connsiteY16" fmla="*/ 143172 h 2067049"/>
                <a:gd name="connsiteX17" fmla="*/ 2144356 w 2423860"/>
                <a:gd name="connsiteY17" fmla="*/ 199099 h 2067049"/>
                <a:gd name="connsiteX18" fmla="*/ 2146592 w 2423860"/>
                <a:gd name="connsiteY18" fmla="*/ 201336 h 2067049"/>
                <a:gd name="connsiteX19" fmla="*/ 2182369 w 2423860"/>
                <a:gd name="connsiteY19" fmla="*/ 221470 h 2067049"/>
                <a:gd name="connsiteX20" fmla="*/ 2200257 w 2423860"/>
                <a:gd name="connsiteY20" fmla="*/ 219233 h 2067049"/>
                <a:gd name="connsiteX21" fmla="*/ 2204729 w 2423860"/>
                <a:gd name="connsiteY21" fmla="*/ 214758 h 2067049"/>
                <a:gd name="connsiteX22" fmla="*/ 2224853 w 2423860"/>
                <a:gd name="connsiteY22" fmla="*/ 199099 h 2067049"/>
                <a:gd name="connsiteX23" fmla="*/ 2233797 w 2423860"/>
                <a:gd name="connsiteY23" fmla="*/ 190151 h 2067049"/>
                <a:gd name="connsiteX24" fmla="*/ 2244977 w 2423860"/>
                <a:gd name="connsiteY24" fmla="*/ 181202 h 2067049"/>
                <a:gd name="connsiteX25" fmla="*/ 2282990 w 2423860"/>
                <a:gd name="connsiteY25" fmla="*/ 174491 h 2067049"/>
                <a:gd name="connsiteX26" fmla="*/ 2287462 w 2423860"/>
                <a:gd name="connsiteY26" fmla="*/ 174491 h 2067049"/>
                <a:gd name="connsiteX27" fmla="*/ 2287462 w 2423860"/>
                <a:gd name="connsiteY27" fmla="*/ 172254 h 2067049"/>
                <a:gd name="connsiteX28" fmla="*/ 2300878 w 2423860"/>
                <a:gd name="connsiteY28" fmla="*/ 147646 h 2067049"/>
                <a:gd name="connsiteX29" fmla="*/ 2321003 w 2423860"/>
                <a:gd name="connsiteY29" fmla="*/ 136461 h 2067049"/>
                <a:gd name="connsiteX30" fmla="*/ 2341127 w 2423860"/>
                <a:gd name="connsiteY30" fmla="*/ 147646 h 2067049"/>
                <a:gd name="connsiteX31" fmla="*/ 2365723 w 2423860"/>
                <a:gd name="connsiteY31" fmla="*/ 190151 h 2067049"/>
                <a:gd name="connsiteX32" fmla="*/ 2374667 w 2423860"/>
                <a:gd name="connsiteY32" fmla="*/ 219233 h 2067049"/>
                <a:gd name="connsiteX33" fmla="*/ 2370195 w 2423860"/>
                <a:gd name="connsiteY33" fmla="*/ 257263 h 2067049"/>
                <a:gd name="connsiteX34" fmla="*/ 2379139 w 2423860"/>
                <a:gd name="connsiteY34" fmla="*/ 286345 h 2067049"/>
                <a:gd name="connsiteX35" fmla="*/ 2372431 w 2423860"/>
                <a:gd name="connsiteY35" fmla="*/ 315426 h 2067049"/>
                <a:gd name="connsiteX36" fmla="*/ 2372431 w 2423860"/>
                <a:gd name="connsiteY36" fmla="*/ 348982 h 2067049"/>
                <a:gd name="connsiteX37" fmla="*/ 2383612 w 2423860"/>
                <a:gd name="connsiteY37" fmla="*/ 391487 h 2067049"/>
                <a:gd name="connsiteX38" fmla="*/ 2383612 w 2423860"/>
                <a:gd name="connsiteY38" fmla="*/ 407146 h 2067049"/>
                <a:gd name="connsiteX39" fmla="*/ 2372431 w 2423860"/>
                <a:gd name="connsiteY39" fmla="*/ 425043 h 2067049"/>
                <a:gd name="connsiteX40" fmla="*/ 2356779 w 2423860"/>
                <a:gd name="connsiteY40" fmla="*/ 442939 h 2067049"/>
                <a:gd name="connsiteX41" fmla="*/ 2356779 w 2423860"/>
                <a:gd name="connsiteY41" fmla="*/ 445176 h 2067049"/>
                <a:gd name="connsiteX42" fmla="*/ 2352307 w 2423860"/>
                <a:gd name="connsiteY42" fmla="*/ 480969 h 2067049"/>
                <a:gd name="connsiteX43" fmla="*/ 2352307 w 2423860"/>
                <a:gd name="connsiteY43" fmla="*/ 483206 h 2067049"/>
                <a:gd name="connsiteX44" fmla="*/ 2363487 w 2423860"/>
                <a:gd name="connsiteY44" fmla="*/ 514525 h 2067049"/>
                <a:gd name="connsiteX45" fmla="*/ 2352307 w 2423860"/>
                <a:gd name="connsiteY45" fmla="*/ 557030 h 2067049"/>
                <a:gd name="connsiteX46" fmla="*/ 2347835 w 2423860"/>
                <a:gd name="connsiteY46" fmla="*/ 554793 h 2067049"/>
                <a:gd name="connsiteX47" fmla="*/ 2332183 w 2423860"/>
                <a:gd name="connsiteY47" fmla="*/ 541370 h 2067049"/>
                <a:gd name="connsiteX48" fmla="*/ 2332183 w 2423860"/>
                <a:gd name="connsiteY48" fmla="*/ 539133 h 2067049"/>
                <a:gd name="connsiteX49" fmla="*/ 2307586 w 2423860"/>
                <a:gd name="connsiteY49" fmla="*/ 545844 h 2067049"/>
                <a:gd name="connsiteX50" fmla="*/ 2305350 w 2423860"/>
                <a:gd name="connsiteY50" fmla="*/ 545844 h 2067049"/>
                <a:gd name="connsiteX51" fmla="*/ 2282990 w 2423860"/>
                <a:gd name="connsiteY51" fmla="*/ 570452 h 2067049"/>
                <a:gd name="connsiteX52" fmla="*/ 2282990 w 2423860"/>
                <a:gd name="connsiteY52" fmla="*/ 572689 h 2067049"/>
                <a:gd name="connsiteX53" fmla="*/ 2280754 w 2423860"/>
                <a:gd name="connsiteY53" fmla="*/ 572689 h 2067049"/>
                <a:gd name="connsiteX54" fmla="*/ 2262866 w 2423860"/>
                <a:gd name="connsiteY54" fmla="*/ 626379 h 2067049"/>
                <a:gd name="connsiteX55" fmla="*/ 2249450 w 2423860"/>
                <a:gd name="connsiteY55" fmla="*/ 639801 h 2067049"/>
                <a:gd name="connsiteX56" fmla="*/ 2236033 w 2423860"/>
                <a:gd name="connsiteY56" fmla="*/ 639801 h 2067049"/>
                <a:gd name="connsiteX57" fmla="*/ 2233797 w 2423860"/>
                <a:gd name="connsiteY57" fmla="*/ 639801 h 2067049"/>
                <a:gd name="connsiteX58" fmla="*/ 2233797 w 2423860"/>
                <a:gd name="connsiteY58" fmla="*/ 642038 h 2067049"/>
                <a:gd name="connsiteX59" fmla="*/ 2231561 w 2423860"/>
                <a:gd name="connsiteY59" fmla="*/ 644275 h 2067049"/>
                <a:gd name="connsiteX60" fmla="*/ 2202493 w 2423860"/>
                <a:gd name="connsiteY60" fmla="*/ 684542 h 2067049"/>
                <a:gd name="connsiteX61" fmla="*/ 2202493 w 2423860"/>
                <a:gd name="connsiteY61" fmla="*/ 686779 h 2067049"/>
                <a:gd name="connsiteX62" fmla="*/ 2204729 w 2423860"/>
                <a:gd name="connsiteY62" fmla="*/ 689016 h 2067049"/>
                <a:gd name="connsiteX63" fmla="*/ 2218145 w 2423860"/>
                <a:gd name="connsiteY63" fmla="*/ 713624 h 2067049"/>
                <a:gd name="connsiteX64" fmla="*/ 2220381 w 2423860"/>
                <a:gd name="connsiteY64" fmla="*/ 715861 h 2067049"/>
                <a:gd name="connsiteX65" fmla="*/ 2247214 w 2423860"/>
                <a:gd name="connsiteY65" fmla="*/ 749417 h 2067049"/>
                <a:gd name="connsiteX66" fmla="*/ 2247214 w 2423860"/>
                <a:gd name="connsiteY66" fmla="*/ 767314 h 2067049"/>
                <a:gd name="connsiteX67" fmla="*/ 2276282 w 2423860"/>
                <a:gd name="connsiteY67" fmla="*/ 771788 h 2067049"/>
                <a:gd name="connsiteX68" fmla="*/ 2280754 w 2423860"/>
                <a:gd name="connsiteY68" fmla="*/ 789684 h 2067049"/>
                <a:gd name="connsiteX69" fmla="*/ 2287462 w 2423860"/>
                <a:gd name="connsiteY69" fmla="*/ 832189 h 2067049"/>
                <a:gd name="connsiteX70" fmla="*/ 2287462 w 2423860"/>
                <a:gd name="connsiteY70" fmla="*/ 850085 h 2067049"/>
                <a:gd name="connsiteX71" fmla="*/ 2271810 w 2423860"/>
                <a:gd name="connsiteY71" fmla="*/ 870219 h 2067049"/>
                <a:gd name="connsiteX72" fmla="*/ 2251686 w 2423860"/>
                <a:gd name="connsiteY72" fmla="*/ 888115 h 2067049"/>
                <a:gd name="connsiteX73" fmla="*/ 2231561 w 2423860"/>
                <a:gd name="connsiteY73" fmla="*/ 872456 h 2067049"/>
                <a:gd name="connsiteX74" fmla="*/ 2213673 w 2423860"/>
                <a:gd name="connsiteY74" fmla="*/ 861271 h 2067049"/>
                <a:gd name="connsiteX75" fmla="*/ 2211437 w 2423860"/>
                <a:gd name="connsiteY75" fmla="*/ 861271 h 2067049"/>
                <a:gd name="connsiteX76" fmla="*/ 2189077 w 2423860"/>
                <a:gd name="connsiteY76" fmla="*/ 863508 h 2067049"/>
                <a:gd name="connsiteX77" fmla="*/ 2186841 w 2423860"/>
                <a:gd name="connsiteY77" fmla="*/ 863508 h 2067049"/>
                <a:gd name="connsiteX78" fmla="*/ 2186841 w 2423860"/>
                <a:gd name="connsiteY78" fmla="*/ 865745 h 2067049"/>
                <a:gd name="connsiteX79" fmla="*/ 2186841 w 2423860"/>
                <a:gd name="connsiteY79" fmla="*/ 867982 h 2067049"/>
                <a:gd name="connsiteX80" fmla="*/ 2166716 w 2423860"/>
                <a:gd name="connsiteY80" fmla="*/ 888115 h 2067049"/>
                <a:gd name="connsiteX81" fmla="*/ 2162244 w 2423860"/>
                <a:gd name="connsiteY81" fmla="*/ 892589 h 2067049"/>
                <a:gd name="connsiteX82" fmla="*/ 2206965 w 2423860"/>
                <a:gd name="connsiteY82" fmla="*/ 926145 h 2067049"/>
                <a:gd name="connsiteX83" fmla="*/ 2206965 w 2423860"/>
                <a:gd name="connsiteY83" fmla="*/ 928383 h 2067049"/>
                <a:gd name="connsiteX84" fmla="*/ 2227089 w 2423860"/>
                <a:gd name="connsiteY84" fmla="*/ 935094 h 2067049"/>
                <a:gd name="connsiteX85" fmla="*/ 2229325 w 2423860"/>
                <a:gd name="connsiteY85" fmla="*/ 959701 h 2067049"/>
                <a:gd name="connsiteX86" fmla="*/ 2229325 w 2423860"/>
                <a:gd name="connsiteY86" fmla="*/ 999969 h 2067049"/>
                <a:gd name="connsiteX87" fmla="*/ 2229325 w 2423860"/>
                <a:gd name="connsiteY87" fmla="*/ 1002206 h 2067049"/>
                <a:gd name="connsiteX88" fmla="*/ 2238269 w 2423860"/>
                <a:gd name="connsiteY88" fmla="*/ 1029051 h 2067049"/>
                <a:gd name="connsiteX89" fmla="*/ 2238269 w 2423860"/>
                <a:gd name="connsiteY89" fmla="*/ 1031288 h 2067049"/>
                <a:gd name="connsiteX90" fmla="*/ 2256158 w 2423860"/>
                <a:gd name="connsiteY90" fmla="*/ 1067081 h 2067049"/>
                <a:gd name="connsiteX91" fmla="*/ 2256158 w 2423860"/>
                <a:gd name="connsiteY91" fmla="*/ 1069318 h 2067049"/>
                <a:gd name="connsiteX92" fmla="*/ 2280754 w 2423860"/>
                <a:gd name="connsiteY92" fmla="*/ 1091688 h 2067049"/>
                <a:gd name="connsiteX93" fmla="*/ 2280754 w 2423860"/>
                <a:gd name="connsiteY93" fmla="*/ 1096163 h 2067049"/>
                <a:gd name="connsiteX94" fmla="*/ 2282990 w 2423860"/>
                <a:gd name="connsiteY94" fmla="*/ 1096163 h 2067049"/>
                <a:gd name="connsiteX95" fmla="*/ 2287462 w 2423860"/>
                <a:gd name="connsiteY95" fmla="*/ 1093925 h 2067049"/>
                <a:gd name="connsiteX96" fmla="*/ 2312058 w 2423860"/>
                <a:gd name="connsiteY96" fmla="*/ 1078266 h 2067049"/>
                <a:gd name="connsiteX97" fmla="*/ 2334419 w 2423860"/>
                <a:gd name="connsiteY97" fmla="*/ 1051421 h 2067049"/>
                <a:gd name="connsiteX98" fmla="*/ 2336655 w 2423860"/>
                <a:gd name="connsiteY98" fmla="*/ 1055895 h 2067049"/>
                <a:gd name="connsiteX99" fmla="*/ 2352307 w 2423860"/>
                <a:gd name="connsiteY99" fmla="*/ 1089451 h 2067049"/>
                <a:gd name="connsiteX100" fmla="*/ 2354543 w 2423860"/>
                <a:gd name="connsiteY100" fmla="*/ 1089451 h 2067049"/>
                <a:gd name="connsiteX101" fmla="*/ 2356779 w 2423860"/>
                <a:gd name="connsiteY101" fmla="*/ 1091688 h 2067049"/>
                <a:gd name="connsiteX102" fmla="*/ 2374667 w 2423860"/>
                <a:gd name="connsiteY102" fmla="*/ 1098400 h 2067049"/>
                <a:gd name="connsiteX103" fmla="*/ 2381375 w 2423860"/>
                <a:gd name="connsiteY103" fmla="*/ 1123007 h 2067049"/>
                <a:gd name="connsiteX104" fmla="*/ 2379139 w 2423860"/>
                <a:gd name="connsiteY104" fmla="*/ 1149852 h 2067049"/>
                <a:gd name="connsiteX105" fmla="*/ 2370195 w 2423860"/>
                <a:gd name="connsiteY105" fmla="*/ 1185645 h 2067049"/>
                <a:gd name="connsiteX106" fmla="*/ 2370195 w 2423860"/>
                <a:gd name="connsiteY106" fmla="*/ 1187882 h 2067049"/>
                <a:gd name="connsiteX107" fmla="*/ 2394792 w 2423860"/>
                <a:gd name="connsiteY107" fmla="*/ 1210253 h 2067049"/>
                <a:gd name="connsiteX108" fmla="*/ 2397028 w 2423860"/>
                <a:gd name="connsiteY108" fmla="*/ 1210253 h 2067049"/>
                <a:gd name="connsiteX109" fmla="*/ 2397028 w 2423860"/>
                <a:gd name="connsiteY109" fmla="*/ 1212490 h 2067049"/>
                <a:gd name="connsiteX110" fmla="*/ 2417152 w 2423860"/>
                <a:gd name="connsiteY110" fmla="*/ 1203542 h 2067049"/>
                <a:gd name="connsiteX111" fmla="*/ 2423860 w 2423860"/>
                <a:gd name="connsiteY111" fmla="*/ 1212490 h 2067049"/>
                <a:gd name="connsiteX112" fmla="*/ 2412680 w 2423860"/>
                <a:gd name="connsiteY112" fmla="*/ 1234861 h 2067049"/>
                <a:gd name="connsiteX113" fmla="*/ 2390320 w 2423860"/>
                <a:gd name="connsiteY113" fmla="*/ 1257231 h 2067049"/>
                <a:gd name="connsiteX114" fmla="*/ 2359015 w 2423860"/>
                <a:gd name="connsiteY114" fmla="*/ 1261705 h 2067049"/>
                <a:gd name="connsiteX115" fmla="*/ 2332183 w 2423860"/>
                <a:gd name="connsiteY115" fmla="*/ 1250520 h 2067049"/>
                <a:gd name="connsiteX116" fmla="*/ 2325475 w 2423860"/>
                <a:gd name="connsiteY116" fmla="*/ 1254994 h 2067049"/>
                <a:gd name="connsiteX117" fmla="*/ 2300878 w 2423860"/>
                <a:gd name="connsiteY117" fmla="*/ 1281839 h 2067049"/>
                <a:gd name="connsiteX118" fmla="*/ 2298642 w 2423860"/>
                <a:gd name="connsiteY118" fmla="*/ 1308684 h 2067049"/>
                <a:gd name="connsiteX119" fmla="*/ 2282990 w 2423860"/>
                <a:gd name="connsiteY119" fmla="*/ 1308684 h 2067049"/>
                <a:gd name="connsiteX120" fmla="*/ 2251686 w 2423860"/>
                <a:gd name="connsiteY120" fmla="*/ 1299736 h 2067049"/>
                <a:gd name="connsiteX121" fmla="*/ 2249450 w 2423860"/>
                <a:gd name="connsiteY121" fmla="*/ 1304210 h 2067049"/>
                <a:gd name="connsiteX122" fmla="*/ 2227089 w 2423860"/>
                <a:gd name="connsiteY122" fmla="*/ 1335529 h 2067049"/>
                <a:gd name="connsiteX123" fmla="*/ 2206965 w 2423860"/>
                <a:gd name="connsiteY123" fmla="*/ 1351188 h 2067049"/>
                <a:gd name="connsiteX124" fmla="*/ 2204729 w 2423860"/>
                <a:gd name="connsiteY124" fmla="*/ 1351188 h 2067049"/>
                <a:gd name="connsiteX125" fmla="*/ 2148828 w 2423860"/>
                <a:gd name="connsiteY125" fmla="*/ 1413826 h 2067049"/>
                <a:gd name="connsiteX126" fmla="*/ 2130940 w 2423860"/>
                <a:gd name="connsiteY126" fmla="*/ 1425011 h 2067049"/>
                <a:gd name="connsiteX127" fmla="*/ 2121996 w 2423860"/>
                <a:gd name="connsiteY127" fmla="*/ 1413826 h 2067049"/>
                <a:gd name="connsiteX128" fmla="*/ 2104107 w 2423860"/>
                <a:gd name="connsiteY128" fmla="*/ 1391455 h 2067049"/>
                <a:gd name="connsiteX129" fmla="*/ 2101871 w 2423860"/>
                <a:gd name="connsiteY129" fmla="*/ 1391455 h 2067049"/>
                <a:gd name="connsiteX130" fmla="*/ 2099635 w 2423860"/>
                <a:gd name="connsiteY130" fmla="*/ 1391455 h 2067049"/>
                <a:gd name="connsiteX131" fmla="*/ 2061623 w 2423860"/>
                <a:gd name="connsiteY131" fmla="*/ 1371322 h 2067049"/>
                <a:gd name="connsiteX132" fmla="*/ 2077275 w 2423860"/>
                <a:gd name="connsiteY132" fmla="*/ 1458567 h 2067049"/>
                <a:gd name="connsiteX133" fmla="*/ 2081747 w 2423860"/>
                <a:gd name="connsiteY133" fmla="*/ 1478701 h 2067049"/>
                <a:gd name="connsiteX134" fmla="*/ 2068331 w 2423860"/>
                <a:gd name="connsiteY134" fmla="*/ 1492123 h 2067049"/>
                <a:gd name="connsiteX135" fmla="*/ 2066095 w 2423860"/>
                <a:gd name="connsiteY135" fmla="*/ 1492123 h 2067049"/>
                <a:gd name="connsiteX136" fmla="*/ 2050443 w 2423860"/>
                <a:gd name="connsiteY136" fmla="*/ 1516731 h 2067049"/>
                <a:gd name="connsiteX137" fmla="*/ 2045971 w 2423860"/>
                <a:gd name="connsiteY137" fmla="*/ 1512257 h 2067049"/>
                <a:gd name="connsiteX138" fmla="*/ 2043735 w 2423860"/>
                <a:gd name="connsiteY138" fmla="*/ 1510020 h 2067049"/>
                <a:gd name="connsiteX139" fmla="*/ 2041499 w 2423860"/>
                <a:gd name="connsiteY139" fmla="*/ 1510020 h 2067049"/>
                <a:gd name="connsiteX140" fmla="*/ 1985598 w 2423860"/>
                <a:gd name="connsiteY140" fmla="*/ 1501071 h 2067049"/>
                <a:gd name="connsiteX141" fmla="*/ 1972181 w 2423860"/>
                <a:gd name="connsiteY141" fmla="*/ 1485412 h 2067049"/>
                <a:gd name="connsiteX142" fmla="*/ 1965473 w 2423860"/>
                <a:gd name="connsiteY142" fmla="*/ 1476464 h 2067049"/>
                <a:gd name="connsiteX143" fmla="*/ 1974418 w 2423860"/>
                <a:gd name="connsiteY143" fmla="*/ 1451856 h 2067049"/>
                <a:gd name="connsiteX144" fmla="*/ 1974418 w 2423860"/>
                <a:gd name="connsiteY144" fmla="*/ 1427248 h 2067049"/>
                <a:gd name="connsiteX145" fmla="*/ 1965473 w 2423860"/>
                <a:gd name="connsiteY145" fmla="*/ 1404878 h 2067049"/>
                <a:gd name="connsiteX146" fmla="*/ 1961001 w 2423860"/>
                <a:gd name="connsiteY146" fmla="*/ 1400404 h 2067049"/>
                <a:gd name="connsiteX147" fmla="*/ 1940877 w 2423860"/>
                <a:gd name="connsiteY147" fmla="*/ 1416063 h 2067049"/>
                <a:gd name="connsiteX148" fmla="*/ 1927461 w 2423860"/>
                <a:gd name="connsiteY148" fmla="*/ 1404878 h 2067049"/>
                <a:gd name="connsiteX149" fmla="*/ 1925225 w 2423860"/>
                <a:gd name="connsiteY149" fmla="*/ 1378033 h 2067049"/>
                <a:gd name="connsiteX150" fmla="*/ 1925225 w 2423860"/>
                <a:gd name="connsiteY150" fmla="*/ 1375796 h 2067049"/>
                <a:gd name="connsiteX151" fmla="*/ 1925225 w 2423860"/>
                <a:gd name="connsiteY151" fmla="*/ 1373559 h 2067049"/>
                <a:gd name="connsiteX152" fmla="*/ 1925225 w 2423860"/>
                <a:gd name="connsiteY152" fmla="*/ 1371322 h 2067049"/>
                <a:gd name="connsiteX153" fmla="*/ 1911809 w 2423860"/>
                <a:gd name="connsiteY153" fmla="*/ 1353425 h 2067049"/>
                <a:gd name="connsiteX154" fmla="*/ 1907337 w 2423860"/>
                <a:gd name="connsiteY154" fmla="*/ 1351188 h 2067049"/>
                <a:gd name="connsiteX155" fmla="*/ 1902864 w 2423860"/>
                <a:gd name="connsiteY155" fmla="*/ 1351188 h 2067049"/>
                <a:gd name="connsiteX156" fmla="*/ 1876032 w 2423860"/>
                <a:gd name="connsiteY156" fmla="*/ 1353425 h 2067049"/>
                <a:gd name="connsiteX157" fmla="*/ 1873796 w 2423860"/>
                <a:gd name="connsiteY157" fmla="*/ 1353425 h 2067049"/>
                <a:gd name="connsiteX158" fmla="*/ 1858144 w 2423860"/>
                <a:gd name="connsiteY158" fmla="*/ 1378033 h 2067049"/>
                <a:gd name="connsiteX159" fmla="*/ 1829075 w 2423860"/>
                <a:gd name="connsiteY159" fmla="*/ 1371322 h 2067049"/>
                <a:gd name="connsiteX160" fmla="*/ 1824603 w 2423860"/>
                <a:gd name="connsiteY160" fmla="*/ 1371322 h 2067049"/>
                <a:gd name="connsiteX161" fmla="*/ 1822367 w 2423860"/>
                <a:gd name="connsiteY161" fmla="*/ 1369085 h 2067049"/>
                <a:gd name="connsiteX162" fmla="*/ 1813423 w 2423860"/>
                <a:gd name="connsiteY162" fmla="*/ 1413826 h 2067049"/>
                <a:gd name="connsiteX163" fmla="*/ 1813423 w 2423860"/>
                <a:gd name="connsiteY163" fmla="*/ 1440671 h 2067049"/>
                <a:gd name="connsiteX164" fmla="*/ 1800007 w 2423860"/>
                <a:gd name="connsiteY164" fmla="*/ 1465278 h 2067049"/>
                <a:gd name="connsiteX165" fmla="*/ 1779883 w 2423860"/>
                <a:gd name="connsiteY165" fmla="*/ 1465278 h 2067049"/>
                <a:gd name="connsiteX166" fmla="*/ 1777647 w 2423860"/>
                <a:gd name="connsiteY166" fmla="*/ 1465278 h 2067049"/>
                <a:gd name="connsiteX167" fmla="*/ 1775411 w 2423860"/>
                <a:gd name="connsiteY167" fmla="*/ 1467515 h 2067049"/>
                <a:gd name="connsiteX168" fmla="*/ 1757522 w 2423860"/>
                <a:gd name="connsiteY168" fmla="*/ 1483175 h 2067049"/>
                <a:gd name="connsiteX169" fmla="*/ 1717274 w 2423860"/>
                <a:gd name="connsiteY169" fmla="*/ 1469753 h 2067049"/>
                <a:gd name="connsiteX170" fmla="*/ 1712802 w 2423860"/>
                <a:gd name="connsiteY170" fmla="*/ 1467515 h 2067049"/>
                <a:gd name="connsiteX171" fmla="*/ 1710566 w 2423860"/>
                <a:gd name="connsiteY171" fmla="*/ 1465278 h 2067049"/>
                <a:gd name="connsiteX172" fmla="*/ 1699385 w 2423860"/>
                <a:gd name="connsiteY172" fmla="*/ 1492123 h 2067049"/>
                <a:gd name="connsiteX173" fmla="*/ 1683733 w 2423860"/>
                <a:gd name="connsiteY173" fmla="*/ 1521205 h 2067049"/>
                <a:gd name="connsiteX174" fmla="*/ 1683733 w 2423860"/>
                <a:gd name="connsiteY174" fmla="*/ 1523442 h 2067049"/>
                <a:gd name="connsiteX175" fmla="*/ 1677025 w 2423860"/>
                <a:gd name="connsiteY175" fmla="*/ 1521205 h 2067049"/>
                <a:gd name="connsiteX176" fmla="*/ 1674789 w 2423860"/>
                <a:gd name="connsiteY176" fmla="*/ 1521205 h 2067049"/>
                <a:gd name="connsiteX177" fmla="*/ 1656901 w 2423860"/>
                <a:gd name="connsiteY177" fmla="*/ 1512257 h 2067049"/>
                <a:gd name="connsiteX178" fmla="*/ 1652429 w 2423860"/>
                <a:gd name="connsiteY178" fmla="*/ 1485412 h 2067049"/>
                <a:gd name="connsiteX179" fmla="*/ 1652429 w 2423860"/>
                <a:gd name="connsiteY179" fmla="*/ 1483175 h 2067049"/>
                <a:gd name="connsiteX180" fmla="*/ 1645721 w 2423860"/>
                <a:gd name="connsiteY180" fmla="*/ 1456330 h 2067049"/>
                <a:gd name="connsiteX181" fmla="*/ 1645721 w 2423860"/>
                <a:gd name="connsiteY181" fmla="*/ 1454093 h 2067049"/>
                <a:gd name="connsiteX182" fmla="*/ 1625596 w 2423860"/>
                <a:gd name="connsiteY182" fmla="*/ 1427248 h 2067049"/>
                <a:gd name="connsiteX183" fmla="*/ 1605472 w 2423860"/>
                <a:gd name="connsiteY183" fmla="*/ 1467515 h 2067049"/>
                <a:gd name="connsiteX184" fmla="*/ 1592056 w 2423860"/>
                <a:gd name="connsiteY184" fmla="*/ 1489886 h 2067049"/>
                <a:gd name="connsiteX185" fmla="*/ 1589820 w 2423860"/>
                <a:gd name="connsiteY185" fmla="*/ 1489886 h 2067049"/>
                <a:gd name="connsiteX186" fmla="*/ 1576404 w 2423860"/>
                <a:gd name="connsiteY186" fmla="*/ 1521205 h 2067049"/>
                <a:gd name="connsiteX187" fmla="*/ 1560751 w 2423860"/>
                <a:gd name="connsiteY187" fmla="*/ 1548050 h 2067049"/>
                <a:gd name="connsiteX188" fmla="*/ 1547335 w 2423860"/>
                <a:gd name="connsiteY188" fmla="*/ 1568183 h 2067049"/>
                <a:gd name="connsiteX189" fmla="*/ 1547335 w 2423860"/>
                <a:gd name="connsiteY189" fmla="*/ 1570421 h 2067049"/>
                <a:gd name="connsiteX190" fmla="*/ 1554043 w 2423860"/>
                <a:gd name="connsiteY190" fmla="*/ 1595028 h 2067049"/>
                <a:gd name="connsiteX191" fmla="*/ 1558515 w 2423860"/>
                <a:gd name="connsiteY191" fmla="*/ 1610688 h 2067049"/>
                <a:gd name="connsiteX192" fmla="*/ 1558515 w 2423860"/>
                <a:gd name="connsiteY192" fmla="*/ 1612925 h 2067049"/>
                <a:gd name="connsiteX193" fmla="*/ 1578640 w 2423860"/>
                <a:gd name="connsiteY193" fmla="*/ 1635295 h 2067049"/>
                <a:gd name="connsiteX194" fmla="*/ 1567459 w 2423860"/>
                <a:gd name="connsiteY194" fmla="*/ 1655429 h 2067049"/>
                <a:gd name="connsiteX195" fmla="*/ 1551807 w 2423860"/>
                <a:gd name="connsiteY195" fmla="*/ 1673326 h 2067049"/>
                <a:gd name="connsiteX196" fmla="*/ 1522739 w 2423860"/>
                <a:gd name="connsiteY196" fmla="*/ 1680037 h 2067049"/>
                <a:gd name="connsiteX197" fmla="*/ 1489198 w 2423860"/>
                <a:gd name="connsiteY197" fmla="*/ 1675563 h 2067049"/>
                <a:gd name="connsiteX198" fmla="*/ 1486962 w 2423860"/>
                <a:gd name="connsiteY198" fmla="*/ 1675563 h 2067049"/>
                <a:gd name="connsiteX199" fmla="*/ 1460130 w 2423860"/>
                <a:gd name="connsiteY199" fmla="*/ 1682274 h 2067049"/>
                <a:gd name="connsiteX200" fmla="*/ 1455658 w 2423860"/>
                <a:gd name="connsiteY200" fmla="*/ 1702407 h 2067049"/>
                <a:gd name="connsiteX201" fmla="*/ 1444478 w 2423860"/>
                <a:gd name="connsiteY201" fmla="*/ 1709119 h 2067049"/>
                <a:gd name="connsiteX202" fmla="*/ 1419881 w 2423860"/>
                <a:gd name="connsiteY202" fmla="*/ 1706882 h 2067049"/>
                <a:gd name="connsiteX203" fmla="*/ 1417645 w 2423860"/>
                <a:gd name="connsiteY203" fmla="*/ 1706882 h 2067049"/>
                <a:gd name="connsiteX204" fmla="*/ 1415409 w 2423860"/>
                <a:gd name="connsiteY204" fmla="*/ 1706882 h 2067049"/>
                <a:gd name="connsiteX205" fmla="*/ 1401993 w 2423860"/>
                <a:gd name="connsiteY205" fmla="*/ 1724778 h 2067049"/>
                <a:gd name="connsiteX206" fmla="*/ 1401993 w 2423860"/>
                <a:gd name="connsiteY206" fmla="*/ 1744912 h 2067049"/>
                <a:gd name="connsiteX207" fmla="*/ 1390813 w 2423860"/>
                <a:gd name="connsiteY207" fmla="*/ 1762808 h 2067049"/>
                <a:gd name="connsiteX208" fmla="*/ 1368453 w 2423860"/>
                <a:gd name="connsiteY208" fmla="*/ 1785179 h 2067049"/>
                <a:gd name="connsiteX209" fmla="*/ 1341620 w 2423860"/>
                <a:gd name="connsiteY209" fmla="*/ 1789653 h 2067049"/>
                <a:gd name="connsiteX210" fmla="*/ 1339384 w 2423860"/>
                <a:gd name="connsiteY210" fmla="*/ 1789653 h 2067049"/>
                <a:gd name="connsiteX211" fmla="*/ 1337148 w 2423860"/>
                <a:gd name="connsiteY211" fmla="*/ 1791890 h 2067049"/>
                <a:gd name="connsiteX212" fmla="*/ 1317024 w 2423860"/>
                <a:gd name="connsiteY212" fmla="*/ 1814261 h 2067049"/>
                <a:gd name="connsiteX213" fmla="*/ 1305844 w 2423860"/>
                <a:gd name="connsiteY213" fmla="*/ 1814261 h 2067049"/>
                <a:gd name="connsiteX214" fmla="*/ 1283483 w 2423860"/>
                <a:gd name="connsiteY214" fmla="*/ 1809787 h 2067049"/>
                <a:gd name="connsiteX215" fmla="*/ 1281247 w 2423860"/>
                <a:gd name="connsiteY215" fmla="*/ 1809787 h 2067049"/>
                <a:gd name="connsiteX216" fmla="*/ 1276775 w 2423860"/>
                <a:gd name="connsiteY216" fmla="*/ 1807550 h 2067049"/>
                <a:gd name="connsiteX217" fmla="*/ 1276775 w 2423860"/>
                <a:gd name="connsiteY217" fmla="*/ 1812024 h 2067049"/>
                <a:gd name="connsiteX218" fmla="*/ 1270067 w 2423860"/>
                <a:gd name="connsiteY218" fmla="*/ 1838868 h 2067049"/>
                <a:gd name="connsiteX219" fmla="*/ 1245471 w 2423860"/>
                <a:gd name="connsiteY219" fmla="*/ 1829920 h 2067049"/>
                <a:gd name="connsiteX220" fmla="*/ 1245471 w 2423860"/>
                <a:gd name="connsiteY220" fmla="*/ 1827683 h 2067049"/>
                <a:gd name="connsiteX221" fmla="*/ 1198514 w 2423860"/>
                <a:gd name="connsiteY221" fmla="*/ 1823209 h 2067049"/>
                <a:gd name="connsiteX222" fmla="*/ 1209694 w 2423860"/>
                <a:gd name="connsiteY222" fmla="*/ 1863476 h 2067049"/>
                <a:gd name="connsiteX223" fmla="*/ 1189570 w 2423860"/>
                <a:gd name="connsiteY223" fmla="*/ 1872424 h 2067049"/>
                <a:gd name="connsiteX224" fmla="*/ 1173918 w 2423860"/>
                <a:gd name="connsiteY224" fmla="*/ 1881373 h 2067049"/>
                <a:gd name="connsiteX225" fmla="*/ 1147085 w 2423860"/>
                <a:gd name="connsiteY225" fmla="*/ 1894795 h 2067049"/>
                <a:gd name="connsiteX226" fmla="*/ 1144849 w 2423860"/>
                <a:gd name="connsiteY226" fmla="*/ 1894795 h 2067049"/>
                <a:gd name="connsiteX227" fmla="*/ 1129197 w 2423860"/>
                <a:gd name="connsiteY227" fmla="*/ 1914929 h 2067049"/>
                <a:gd name="connsiteX228" fmla="*/ 1104601 w 2423860"/>
                <a:gd name="connsiteY228" fmla="*/ 1935062 h 2067049"/>
                <a:gd name="connsiteX229" fmla="*/ 1102365 w 2423860"/>
                <a:gd name="connsiteY229" fmla="*/ 1937299 h 2067049"/>
                <a:gd name="connsiteX230" fmla="*/ 1100129 w 2423860"/>
                <a:gd name="connsiteY230" fmla="*/ 1939536 h 2067049"/>
                <a:gd name="connsiteX231" fmla="*/ 1100129 w 2423860"/>
                <a:gd name="connsiteY231" fmla="*/ 1941773 h 2067049"/>
                <a:gd name="connsiteX232" fmla="*/ 1100129 w 2423860"/>
                <a:gd name="connsiteY232" fmla="*/ 1977567 h 2067049"/>
                <a:gd name="connsiteX233" fmla="*/ 1082240 w 2423860"/>
                <a:gd name="connsiteY233" fmla="*/ 2044679 h 2067049"/>
                <a:gd name="connsiteX234" fmla="*/ 1071060 w 2423860"/>
                <a:gd name="connsiteY234" fmla="*/ 2060338 h 2067049"/>
                <a:gd name="connsiteX235" fmla="*/ 1041992 w 2423860"/>
                <a:gd name="connsiteY235" fmla="*/ 2064812 h 2067049"/>
                <a:gd name="connsiteX236" fmla="*/ 1021867 w 2423860"/>
                <a:gd name="connsiteY236" fmla="*/ 2058101 h 2067049"/>
                <a:gd name="connsiteX237" fmla="*/ 974911 w 2423860"/>
                <a:gd name="connsiteY237" fmla="*/ 2035730 h 2067049"/>
                <a:gd name="connsiteX238" fmla="*/ 972675 w 2423860"/>
                <a:gd name="connsiteY238" fmla="*/ 2035730 h 2067049"/>
                <a:gd name="connsiteX239" fmla="*/ 961494 w 2423860"/>
                <a:gd name="connsiteY239" fmla="*/ 2031256 h 2067049"/>
                <a:gd name="connsiteX240" fmla="*/ 936898 w 2423860"/>
                <a:gd name="connsiteY240" fmla="*/ 2004411 h 2067049"/>
                <a:gd name="connsiteX241" fmla="*/ 916774 w 2423860"/>
                <a:gd name="connsiteY241" fmla="*/ 2002174 h 2067049"/>
                <a:gd name="connsiteX242" fmla="*/ 914538 w 2423860"/>
                <a:gd name="connsiteY242" fmla="*/ 2004411 h 2067049"/>
                <a:gd name="connsiteX243" fmla="*/ 901122 w 2423860"/>
                <a:gd name="connsiteY243" fmla="*/ 2004411 h 2067049"/>
                <a:gd name="connsiteX244" fmla="*/ 892177 w 2423860"/>
                <a:gd name="connsiteY244" fmla="*/ 1990989 h 2067049"/>
                <a:gd name="connsiteX245" fmla="*/ 892177 w 2423860"/>
                <a:gd name="connsiteY245" fmla="*/ 1961907 h 2067049"/>
                <a:gd name="connsiteX246" fmla="*/ 901122 w 2423860"/>
                <a:gd name="connsiteY246" fmla="*/ 1935062 h 2067049"/>
                <a:gd name="connsiteX247" fmla="*/ 914538 w 2423860"/>
                <a:gd name="connsiteY247" fmla="*/ 1914929 h 2067049"/>
                <a:gd name="connsiteX248" fmla="*/ 916774 w 2423860"/>
                <a:gd name="connsiteY248" fmla="*/ 1885847 h 2067049"/>
                <a:gd name="connsiteX249" fmla="*/ 887705 w 2423860"/>
                <a:gd name="connsiteY249" fmla="*/ 1854528 h 2067049"/>
                <a:gd name="connsiteX250" fmla="*/ 851929 w 2423860"/>
                <a:gd name="connsiteY250" fmla="*/ 1838868 h 2067049"/>
                <a:gd name="connsiteX251" fmla="*/ 849693 w 2423860"/>
                <a:gd name="connsiteY251" fmla="*/ 1841106 h 2067049"/>
                <a:gd name="connsiteX252" fmla="*/ 807208 w 2423860"/>
                <a:gd name="connsiteY252" fmla="*/ 1874662 h 2067049"/>
                <a:gd name="connsiteX253" fmla="*/ 807208 w 2423860"/>
                <a:gd name="connsiteY253" fmla="*/ 1876899 h 2067049"/>
                <a:gd name="connsiteX254" fmla="*/ 804972 w 2423860"/>
                <a:gd name="connsiteY254" fmla="*/ 1876899 h 2067049"/>
                <a:gd name="connsiteX255" fmla="*/ 804972 w 2423860"/>
                <a:gd name="connsiteY255" fmla="*/ 1879136 h 2067049"/>
                <a:gd name="connsiteX256" fmla="*/ 780376 w 2423860"/>
                <a:gd name="connsiteY256" fmla="*/ 1948485 h 2067049"/>
                <a:gd name="connsiteX257" fmla="*/ 780376 w 2423860"/>
                <a:gd name="connsiteY257" fmla="*/ 1950722 h 2067049"/>
                <a:gd name="connsiteX258" fmla="*/ 780376 w 2423860"/>
                <a:gd name="connsiteY258" fmla="*/ 1993226 h 2067049"/>
                <a:gd name="connsiteX259" fmla="*/ 766960 w 2423860"/>
                <a:gd name="connsiteY259" fmla="*/ 2017834 h 2067049"/>
                <a:gd name="connsiteX260" fmla="*/ 764724 w 2423860"/>
                <a:gd name="connsiteY260" fmla="*/ 2042441 h 2067049"/>
                <a:gd name="connsiteX261" fmla="*/ 760252 w 2423860"/>
                <a:gd name="connsiteY261" fmla="*/ 2049153 h 2067049"/>
                <a:gd name="connsiteX262" fmla="*/ 728947 w 2423860"/>
                <a:gd name="connsiteY262" fmla="*/ 2042441 h 2067049"/>
                <a:gd name="connsiteX263" fmla="*/ 711059 w 2423860"/>
                <a:gd name="connsiteY263" fmla="*/ 2053627 h 2067049"/>
                <a:gd name="connsiteX264" fmla="*/ 704351 w 2423860"/>
                <a:gd name="connsiteY264" fmla="*/ 2060338 h 2067049"/>
                <a:gd name="connsiteX265" fmla="*/ 657394 w 2423860"/>
                <a:gd name="connsiteY265" fmla="*/ 2067049 h 2067049"/>
                <a:gd name="connsiteX266" fmla="*/ 599257 w 2423860"/>
                <a:gd name="connsiteY266" fmla="*/ 2067049 h 2067049"/>
                <a:gd name="connsiteX267" fmla="*/ 583605 w 2423860"/>
                <a:gd name="connsiteY267" fmla="*/ 2055864 h 2067049"/>
                <a:gd name="connsiteX268" fmla="*/ 576897 w 2423860"/>
                <a:gd name="connsiteY268" fmla="*/ 2053627 h 2067049"/>
                <a:gd name="connsiteX269" fmla="*/ 565717 w 2423860"/>
                <a:gd name="connsiteY269" fmla="*/ 2031256 h 2067049"/>
                <a:gd name="connsiteX270" fmla="*/ 561245 w 2423860"/>
                <a:gd name="connsiteY270" fmla="*/ 2013360 h 2067049"/>
                <a:gd name="connsiteX271" fmla="*/ 567953 w 2423860"/>
                <a:gd name="connsiteY271" fmla="*/ 1973092 h 2067049"/>
                <a:gd name="connsiteX272" fmla="*/ 574661 w 2423860"/>
                <a:gd name="connsiteY272" fmla="*/ 1959670 h 2067049"/>
                <a:gd name="connsiteX273" fmla="*/ 623853 w 2423860"/>
                <a:gd name="connsiteY273" fmla="*/ 1939536 h 2067049"/>
                <a:gd name="connsiteX274" fmla="*/ 626090 w 2423860"/>
                <a:gd name="connsiteY274" fmla="*/ 1937299 h 2067049"/>
                <a:gd name="connsiteX275" fmla="*/ 648450 w 2423860"/>
                <a:gd name="connsiteY275" fmla="*/ 1910455 h 2067049"/>
                <a:gd name="connsiteX276" fmla="*/ 650686 w 2423860"/>
                <a:gd name="connsiteY276" fmla="*/ 1908218 h 2067049"/>
                <a:gd name="connsiteX277" fmla="*/ 655158 w 2423860"/>
                <a:gd name="connsiteY277" fmla="*/ 1885847 h 2067049"/>
                <a:gd name="connsiteX278" fmla="*/ 655158 w 2423860"/>
                <a:gd name="connsiteY278" fmla="*/ 1881373 h 2067049"/>
                <a:gd name="connsiteX279" fmla="*/ 650686 w 2423860"/>
                <a:gd name="connsiteY279" fmla="*/ 1863476 h 2067049"/>
                <a:gd name="connsiteX280" fmla="*/ 650686 w 2423860"/>
                <a:gd name="connsiteY280" fmla="*/ 1861239 h 2067049"/>
                <a:gd name="connsiteX281" fmla="*/ 650686 w 2423860"/>
                <a:gd name="connsiteY281" fmla="*/ 1859002 h 2067049"/>
                <a:gd name="connsiteX282" fmla="*/ 637270 w 2423860"/>
                <a:gd name="connsiteY282" fmla="*/ 1827683 h 2067049"/>
                <a:gd name="connsiteX283" fmla="*/ 635034 w 2423860"/>
                <a:gd name="connsiteY283" fmla="*/ 1820972 h 2067049"/>
                <a:gd name="connsiteX284" fmla="*/ 612673 w 2423860"/>
                <a:gd name="connsiteY284" fmla="*/ 1818735 h 2067049"/>
                <a:gd name="connsiteX285" fmla="*/ 601493 w 2423860"/>
                <a:gd name="connsiteY285" fmla="*/ 1818735 h 2067049"/>
                <a:gd name="connsiteX286" fmla="*/ 552300 w 2423860"/>
                <a:gd name="connsiteY286" fmla="*/ 1852291 h 2067049"/>
                <a:gd name="connsiteX287" fmla="*/ 532176 w 2423860"/>
                <a:gd name="connsiteY287" fmla="*/ 1872424 h 2067049"/>
                <a:gd name="connsiteX288" fmla="*/ 507580 w 2423860"/>
                <a:gd name="connsiteY288" fmla="*/ 1876899 h 2067049"/>
                <a:gd name="connsiteX289" fmla="*/ 460623 w 2423860"/>
                <a:gd name="connsiteY289" fmla="*/ 1859002 h 2067049"/>
                <a:gd name="connsiteX290" fmla="*/ 427083 w 2423860"/>
                <a:gd name="connsiteY290" fmla="*/ 1859002 h 2067049"/>
                <a:gd name="connsiteX291" fmla="*/ 411430 w 2423860"/>
                <a:gd name="connsiteY291" fmla="*/ 1888084 h 2067049"/>
                <a:gd name="connsiteX292" fmla="*/ 411430 w 2423860"/>
                <a:gd name="connsiteY292" fmla="*/ 1890321 h 2067049"/>
                <a:gd name="connsiteX293" fmla="*/ 409194 w 2423860"/>
                <a:gd name="connsiteY293" fmla="*/ 1892558 h 2067049"/>
                <a:gd name="connsiteX294" fmla="*/ 427083 w 2423860"/>
                <a:gd name="connsiteY294" fmla="*/ 1908218 h 2067049"/>
                <a:gd name="connsiteX295" fmla="*/ 429319 w 2423860"/>
                <a:gd name="connsiteY295" fmla="*/ 1919403 h 2067049"/>
                <a:gd name="connsiteX296" fmla="*/ 411430 w 2423860"/>
                <a:gd name="connsiteY296" fmla="*/ 1928351 h 2067049"/>
                <a:gd name="connsiteX297" fmla="*/ 384598 w 2423860"/>
                <a:gd name="connsiteY297" fmla="*/ 1919403 h 2067049"/>
                <a:gd name="connsiteX298" fmla="*/ 373418 w 2423860"/>
                <a:gd name="connsiteY298" fmla="*/ 1901506 h 2067049"/>
                <a:gd name="connsiteX299" fmla="*/ 373418 w 2423860"/>
                <a:gd name="connsiteY299" fmla="*/ 1897032 h 2067049"/>
                <a:gd name="connsiteX300" fmla="*/ 371182 w 2423860"/>
                <a:gd name="connsiteY300" fmla="*/ 1894795 h 2067049"/>
                <a:gd name="connsiteX301" fmla="*/ 368946 w 2423860"/>
                <a:gd name="connsiteY301" fmla="*/ 1894795 h 2067049"/>
                <a:gd name="connsiteX302" fmla="*/ 335405 w 2423860"/>
                <a:gd name="connsiteY302" fmla="*/ 1890321 h 2067049"/>
                <a:gd name="connsiteX303" fmla="*/ 328697 w 2423860"/>
                <a:gd name="connsiteY303" fmla="*/ 1867950 h 2067049"/>
                <a:gd name="connsiteX304" fmla="*/ 328697 w 2423860"/>
                <a:gd name="connsiteY304" fmla="*/ 1852291 h 2067049"/>
                <a:gd name="connsiteX305" fmla="*/ 324225 w 2423860"/>
                <a:gd name="connsiteY305" fmla="*/ 1838868 h 2067049"/>
                <a:gd name="connsiteX306" fmla="*/ 321989 w 2423860"/>
                <a:gd name="connsiteY306" fmla="*/ 1838868 h 2067049"/>
                <a:gd name="connsiteX307" fmla="*/ 317517 w 2423860"/>
                <a:gd name="connsiteY307" fmla="*/ 1836631 h 2067049"/>
                <a:gd name="connsiteX308" fmla="*/ 304101 w 2423860"/>
                <a:gd name="connsiteY308" fmla="*/ 1832157 h 2067049"/>
                <a:gd name="connsiteX309" fmla="*/ 304101 w 2423860"/>
                <a:gd name="connsiteY309" fmla="*/ 1827683 h 2067049"/>
                <a:gd name="connsiteX310" fmla="*/ 277268 w 2423860"/>
                <a:gd name="connsiteY310" fmla="*/ 1805312 h 2067049"/>
                <a:gd name="connsiteX311" fmla="*/ 252672 w 2423860"/>
                <a:gd name="connsiteY311" fmla="*/ 1785179 h 2067049"/>
                <a:gd name="connsiteX312" fmla="*/ 234784 w 2423860"/>
                <a:gd name="connsiteY312" fmla="*/ 1773994 h 2067049"/>
                <a:gd name="connsiteX313" fmla="*/ 216895 w 2423860"/>
                <a:gd name="connsiteY313" fmla="*/ 1756097 h 2067049"/>
                <a:gd name="connsiteX314" fmla="*/ 214659 w 2423860"/>
                <a:gd name="connsiteY314" fmla="*/ 1747149 h 2067049"/>
                <a:gd name="connsiteX315" fmla="*/ 252672 w 2423860"/>
                <a:gd name="connsiteY315" fmla="*/ 1691222 h 2067049"/>
                <a:gd name="connsiteX316" fmla="*/ 257144 w 2423860"/>
                <a:gd name="connsiteY316" fmla="*/ 1668851 h 2067049"/>
                <a:gd name="connsiteX317" fmla="*/ 241492 w 2423860"/>
                <a:gd name="connsiteY317" fmla="*/ 1637533 h 2067049"/>
                <a:gd name="connsiteX318" fmla="*/ 237020 w 2423860"/>
                <a:gd name="connsiteY318" fmla="*/ 1639770 h 2067049"/>
                <a:gd name="connsiteX319" fmla="*/ 234784 w 2423860"/>
                <a:gd name="connsiteY319" fmla="*/ 1642007 h 2067049"/>
                <a:gd name="connsiteX320" fmla="*/ 205715 w 2423860"/>
                <a:gd name="connsiteY320" fmla="*/ 1653192 h 2067049"/>
                <a:gd name="connsiteX321" fmla="*/ 134162 w 2423860"/>
                <a:gd name="connsiteY321" fmla="*/ 1659903 h 2067049"/>
                <a:gd name="connsiteX322" fmla="*/ 122982 w 2423860"/>
                <a:gd name="connsiteY322" fmla="*/ 1662140 h 2067049"/>
                <a:gd name="connsiteX323" fmla="*/ 102858 w 2423860"/>
                <a:gd name="connsiteY323" fmla="*/ 1680037 h 2067049"/>
                <a:gd name="connsiteX324" fmla="*/ 100622 w 2423860"/>
                <a:gd name="connsiteY324" fmla="*/ 1684511 h 2067049"/>
                <a:gd name="connsiteX325" fmla="*/ 93914 w 2423860"/>
                <a:gd name="connsiteY325" fmla="*/ 1686748 h 2067049"/>
                <a:gd name="connsiteX326" fmla="*/ 80497 w 2423860"/>
                <a:gd name="connsiteY326" fmla="*/ 1677800 h 2067049"/>
                <a:gd name="connsiteX327" fmla="*/ 80497 w 2423860"/>
                <a:gd name="connsiteY327" fmla="*/ 1664377 h 2067049"/>
                <a:gd name="connsiteX328" fmla="*/ 78261 w 2423860"/>
                <a:gd name="connsiteY328" fmla="*/ 1646481 h 2067049"/>
                <a:gd name="connsiteX329" fmla="*/ 78261 w 2423860"/>
                <a:gd name="connsiteY329" fmla="*/ 1644244 h 2067049"/>
                <a:gd name="connsiteX330" fmla="*/ 58137 w 2423860"/>
                <a:gd name="connsiteY330" fmla="*/ 1624110 h 2067049"/>
                <a:gd name="connsiteX331" fmla="*/ 53665 w 2423860"/>
                <a:gd name="connsiteY331" fmla="*/ 1597265 h 2067049"/>
                <a:gd name="connsiteX332" fmla="*/ 42485 w 2423860"/>
                <a:gd name="connsiteY332" fmla="*/ 1579369 h 2067049"/>
                <a:gd name="connsiteX333" fmla="*/ 24597 w 2423860"/>
                <a:gd name="connsiteY333" fmla="*/ 1561472 h 2067049"/>
                <a:gd name="connsiteX334" fmla="*/ 42485 w 2423860"/>
                <a:gd name="connsiteY334" fmla="*/ 1541339 h 2067049"/>
                <a:gd name="connsiteX335" fmla="*/ 42485 w 2423860"/>
                <a:gd name="connsiteY335" fmla="*/ 1539102 h 2067049"/>
                <a:gd name="connsiteX336" fmla="*/ 49193 w 2423860"/>
                <a:gd name="connsiteY336" fmla="*/ 1514494 h 2067049"/>
                <a:gd name="connsiteX337" fmla="*/ 46957 w 2423860"/>
                <a:gd name="connsiteY337" fmla="*/ 1510020 h 2067049"/>
                <a:gd name="connsiteX338" fmla="*/ 17889 w 2423860"/>
                <a:gd name="connsiteY338" fmla="*/ 1474227 h 2067049"/>
                <a:gd name="connsiteX339" fmla="*/ 6708 w 2423860"/>
                <a:gd name="connsiteY339" fmla="*/ 1447382 h 2067049"/>
                <a:gd name="connsiteX340" fmla="*/ 4472 w 2423860"/>
                <a:gd name="connsiteY340" fmla="*/ 1433960 h 2067049"/>
                <a:gd name="connsiteX341" fmla="*/ 4472 w 2423860"/>
                <a:gd name="connsiteY341" fmla="*/ 1431722 h 2067049"/>
                <a:gd name="connsiteX342" fmla="*/ 2236 w 2423860"/>
                <a:gd name="connsiteY342" fmla="*/ 1431722 h 2067049"/>
                <a:gd name="connsiteX343" fmla="*/ 0 w 2423860"/>
                <a:gd name="connsiteY343" fmla="*/ 1431722 h 2067049"/>
                <a:gd name="connsiteX344" fmla="*/ 4472 w 2423860"/>
                <a:gd name="connsiteY344" fmla="*/ 1425011 h 2067049"/>
                <a:gd name="connsiteX345" fmla="*/ 149814 w 2423860"/>
                <a:gd name="connsiteY345" fmla="*/ 1454093 h 2067049"/>
                <a:gd name="connsiteX346" fmla="*/ 252672 w 2423860"/>
                <a:gd name="connsiteY346" fmla="*/ 1451856 h 2067049"/>
                <a:gd name="connsiteX347" fmla="*/ 301865 w 2423860"/>
                <a:gd name="connsiteY347" fmla="*/ 1445145 h 2067049"/>
                <a:gd name="connsiteX348" fmla="*/ 344349 w 2423860"/>
                <a:gd name="connsiteY348" fmla="*/ 1449619 h 2067049"/>
                <a:gd name="connsiteX349" fmla="*/ 420374 w 2423860"/>
                <a:gd name="connsiteY349" fmla="*/ 1483175 h 2067049"/>
                <a:gd name="connsiteX350" fmla="*/ 518760 w 2423860"/>
                <a:gd name="connsiteY350" fmla="*/ 1541339 h 2067049"/>
                <a:gd name="connsiteX351" fmla="*/ 614909 w 2423860"/>
                <a:gd name="connsiteY351" fmla="*/ 1565946 h 2067049"/>
                <a:gd name="connsiteX352" fmla="*/ 664102 w 2423860"/>
                <a:gd name="connsiteY352" fmla="*/ 1554761 h 2067049"/>
                <a:gd name="connsiteX353" fmla="*/ 677518 w 2423860"/>
                <a:gd name="connsiteY353" fmla="*/ 1586080 h 2067049"/>
                <a:gd name="connsiteX354" fmla="*/ 681990 w 2423860"/>
                <a:gd name="connsiteY354" fmla="*/ 1586080 h 2067049"/>
                <a:gd name="connsiteX355" fmla="*/ 684226 w 2423860"/>
                <a:gd name="connsiteY355" fmla="*/ 1586080 h 2067049"/>
                <a:gd name="connsiteX356" fmla="*/ 731183 w 2423860"/>
                <a:gd name="connsiteY356" fmla="*/ 1579369 h 2067049"/>
                <a:gd name="connsiteX357" fmla="*/ 733419 w 2423860"/>
                <a:gd name="connsiteY357" fmla="*/ 1579369 h 2067049"/>
                <a:gd name="connsiteX358" fmla="*/ 735655 w 2423860"/>
                <a:gd name="connsiteY358" fmla="*/ 1579369 h 2067049"/>
                <a:gd name="connsiteX359" fmla="*/ 735655 w 2423860"/>
                <a:gd name="connsiteY359" fmla="*/ 1577132 h 2067049"/>
                <a:gd name="connsiteX360" fmla="*/ 1037520 w 2423860"/>
                <a:gd name="connsiteY360" fmla="*/ 1471990 h 2067049"/>
                <a:gd name="connsiteX361" fmla="*/ 1153793 w 2423860"/>
                <a:gd name="connsiteY361" fmla="*/ 1476464 h 2067049"/>
                <a:gd name="connsiteX362" fmla="*/ 1169446 w 2423860"/>
                <a:gd name="connsiteY362" fmla="*/ 1467515 h 2067049"/>
                <a:gd name="connsiteX363" fmla="*/ 1160501 w 2423860"/>
                <a:gd name="connsiteY363" fmla="*/ 1458567 h 2067049"/>
                <a:gd name="connsiteX364" fmla="*/ 1200750 w 2423860"/>
                <a:gd name="connsiteY364" fmla="*/ 1433960 h 2067049"/>
                <a:gd name="connsiteX365" fmla="*/ 1202986 w 2423860"/>
                <a:gd name="connsiteY365" fmla="*/ 1433960 h 2067049"/>
                <a:gd name="connsiteX366" fmla="*/ 1285719 w 2423860"/>
                <a:gd name="connsiteY366" fmla="*/ 1324343 h 2067049"/>
                <a:gd name="connsiteX367" fmla="*/ 1296899 w 2423860"/>
                <a:gd name="connsiteY367" fmla="*/ 1322106 h 2067049"/>
                <a:gd name="connsiteX368" fmla="*/ 1334912 w 2423860"/>
                <a:gd name="connsiteY368" fmla="*/ 1306447 h 2067049"/>
                <a:gd name="connsiteX369" fmla="*/ 1350564 w 2423860"/>
                <a:gd name="connsiteY369" fmla="*/ 1272891 h 2067049"/>
                <a:gd name="connsiteX370" fmla="*/ 1348328 w 2423860"/>
                <a:gd name="connsiteY370" fmla="*/ 1228149 h 2067049"/>
                <a:gd name="connsiteX371" fmla="*/ 1337148 w 2423860"/>
                <a:gd name="connsiteY371" fmla="*/ 1234861 h 2067049"/>
                <a:gd name="connsiteX372" fmla="*/ 1325968 w 2423860"/>
                <a:gd name="connsiteY372" fmla="*/ 1237098 h 2067049"/>
                <a:gd name="connsiteX373" fmla="*/ 1317024 w 2423860"/>
                <a:gd name="connsiteY373" fmla="*/ 1205779 h 2067049"/>
                <a:gd name="connsiteX374" fmla="*/ 1341620 w 2423860"/>
                <a:gd name="connsiteY374" fmla="*/ 1123007 h 2067049"/>
                <a:gd name="connsiteX375" fmla="*/ 1393049 w 2423860"/>
                <a:gd name="connsiteY375" fmla="*/ 1127481 h 2067049"/>
                <a:gd name="connsiteX376" fmla="*/ 1448950 w 2423860"/>
                <a:gd name="connsiteY376" fmla="*/ 1147615 h 2067049"/>
                <a:gd name="connsiteX377" fmla="*/ 1480254 w 2423860"/>
                <a:gd name="connsiteY377" fmla="*/ 1154326 h 2067049"/>
                <a:gd name="connsiteX378" fmla="*/ 1484726 w 2423860"/>
                <a:gd name="connsiteY378" fmla="*/ 1154326 h 2067049"/>
                <a:gd name="connsiteX379" fmla="*/ 1547335 w 2423860"/>
                <a:gd name="connsiteY379" fmla="*/ 1127481 h 2067049"/>
                <a:gd name="connsiteX380" fmla="*/ 1549571 w 2423860"/>
                <a:gd name="connsiteY380" fmla="*/ 1127481 h 2067049"/>
                <a:gd name="connsiteX381" fmla="*/ 1551807 w 2423860"/>
                <a:gd name="connsiteY381" fmla="*/ 1127481 h 2067049"/>
                <a:gd name="connsiteX382" fmla="*/ 1574168 w 2423860"/>
                <a:gd name="connsiteY382" fmla="*/ 1078266 h 2067049"/>
                <a:gd name="connsiteX383" fmla="*/ 1641249 w 2423860"/>
                <a:gd name="connsiteY383" fmla="*/ 1051421 h 2067049"/>
                <a:gd name="connsiteX384" fmla="*/ 1690441 w 2423860"/>
                <a:gd name="connsiteY384" fmla="*/ 1031288 h 2067049"/>
                <a:gd name="connsiteX385" fmla="*/ 1712802 w 2423860"/>
                <a:gd name="connsiteY385" fmla="*/ 986546 h 2067049"/>
                <a:gd name="connsiteX386" fmla="*/ 1730690 w 2423860"/>
                <a:gd name="connsiteY386" fmla="*/ 919434 h 2067049"/>
                <a:gd name="connsiteX387" fmla="*/ 1757522 w 2423860"/>
                <a:gd name="connsiteY387" fmla="*/ 914960 h 2067049"/>
                <a:gd name="connsiteX388" fmla="*/ 1840256 w 2423860"/>
                <a:gd name="connsiteY388" fmla="*/ 870219 h 2067049"/>
                <a:gd name="connsiteX389" fmla="*/ 1873796 w 2423860"/>
                <a:gd name="connsiteY389" fmla="*/ 847848 h 2067049"/>
                <a:gd name="connsiteX390" fmla="*/ 1990070 w 2423860"/>
                <a:gd name="connsiteY390" fmla="*/ 847848 h 2067049"/>
                <a:gd name="connsiteX391" fmla="*/ 1992306 w 2423860"/>
                <a:gd name="connsiteY391" fmla="*/ 847848 h 2067049"/>
                <a:gd name="connsiteX392" fmla="*/ 2019138 w 2423860"/>
                <a:gd name="connsiteY392" fmla="*/ 829952 h 2067049"/>
                <a:gd name="connsiteX393" fmla="*/ 2019138 w 2423860"/>
                <a:gd name="connsiteY393" fmla="*/ 803107 h 2067049"/>
                <a:gd name="connsiteX394" fmla="*/ 1927461 w 2423860"/>
                <a:gd name="connsiteY394" fmla="*/ 729284 h 2067049"/>
                <a:gd name="connsiteX395" fmla="*/ 1878268 w 2423860"/>
                <a:gd name="connsiteY395" fmla="*/ 680068 h 2067049"/>
                <a:gd name="connsiteX396" fmla="*/ 1833547 w 2423860"/>
                <a:gd name="connsiteY396" fmla="*/ 684542 h 2067049"/>
                <a:gd name="connsiteX397" fmla="*/ 1800007 w 2423860"/>
                <a:gd name="connsiteY397" fmla="*/ 691254 h 2067049"/>
                <a:gd name="connsiteX398" fmla="*/ 1797771 w 2423860"/>
                <a:gd name="connsiteY398" fmla="*/ 691254 h 2067049"/>
                <a:gd name="connsiteX399" fmla="*/ 1795535 w 2423860"/>
                <a:gd name="connsiteY399" fmla="*/ 693491 h 2067049"/>
                <a:gd name="connsiteX400" fmla="*/ 1782119 w 2423860"/>
                <a:gd name="connsiteY400" fmla="*/ 715861 h 2067049"/>
                <a:gd name="connsiteX401" fmla="*/ 1773175 w 2423860"/>
                <a:gd name="connsiteY401" fmla="*/ 727047 h 2067049"/>
                <a:gd name="connsiteX402" fmla="*/ 1685969 w 2423860"/>
                <a:gd name="connsiteY402" fmla="*/ 711387 h 2067049"/>
                <a:gd name="connsiteX403" fmla="*/ 1654665 w 2423860"/>
                <a:gd name="connsiteY403" fmla="*/ 729284 h 2067049"/>
                <a:gd name="connsiteX404" fmla="*/ 1654665 w 2423860"/>
                <a:gd name="connsiteY404" fmla="*/ 731521 h 2067049"/>
                <a:gd name="connsiteX405" fmla="*/ 1652429 w 2423860"/>
                <a:gd name="connsiteY405" fmla="*/ 731521 h 2067049"/>
                <a:gd name="connsiteX406" fmla="*/ 1645721 w 2423860"/>
                <a:gd name="connsiteY406" fmla="*/ 747180 h 2067049"/>
                <a:gd name="connsiteX407" fmla="*/ 1634540 w 2423860"/>
                <a:gd name="connsiteY407" fmla="*/ 735995 h 2067049"/>
                <a:gd name="connsiteX408" fmla="*/ 1641249 w 2423860"/>
                <a:gd name="connsiteY408" fmla="*/ 653223 h 2067049"/>
                <a:gd name="connsiteX409" fmla="*/ 1665845 w 2423860"/>
                <a:gd name="connsiteY409" fmla="*/ 534659 h 2067049"/>
                <a:gd name="connsiteX410" fmla="*/ 1668081 w 2423860"/>
                <a:gd name="connsiteY410" fmla="*/ 532422 h 2067049"/>
                <a:gd name="connsiteX411" fmla="*/ 1668081 w 2423860"/>
                <a:gd name="connsiteY411" fmla="*/ 469784 h 2067049"/>
                <a:gd name="connsiteX412" fmla="*/ 1730690 w 2423860"/>
                <a:gd name="connsiteY412" fmla="*/ 480969 h 2067049"/>
                <a:gd name="connsiteX413" fmla="*/ 1775411 w 2423860"/>
                <a:gd name="connsiteY413" fmla="*/ 514525 h 2067049"/>
                <a:gd name="connsiteX414" fmla="*/ 1779883 w 2423860"/>
                <a:gd name="connsiteY414" fmla="*/ 516762 h 2067049"/>
                <a:gd name="connsiteX415" fmla="*/ 1782119 w 2423860"/>
                <a:gd name="connsiteY415" fmla="*/ 518999 h 2067049"/>
                <a:gd name="connsiteX416" fmla="*/ 1786591 w 2423860"/>
                <a:gd name="connsiteY416" fmla="*/ 514525 h 2067049"/>
                <a:gd name="connsiteX417" fmla="*/ 1876032 w 2423860"/>
                <a:gd name="connsiteY417" fmla="*/ 416094 h 2067049"/>
                <a:gd name="connsiteX418" fmla="*/ 1880504 w 2423860"/>
                <a:gd name="connsiteY418" fmla="*/ 413857 h 2067049"/>
                <a:gd name="connsiteX419" fmla="*/ 1887212 w 2423860"/>
                <a:gd name="connsiteY419" fmla="*/ 378064 h 2067049"/>
                <a:gd name="connsiteX420" fmla="*/ 1887212 w 2423860"/>
                <a:gd name="connsiteY420" fmla="*/ 375827 h 2067049"/>
                <a:gd name="connsiteX421" fmla="*/ 1873796 w 2423860"/>
                <a:gd name="connsiteY421" fmla="*/ 362405 h 2067049"/>
                <a:gd name="connsiteX422" fmla="*/ 1891684 w 2423860"/>
                <a:gd name="connsiteY422" fmla="*/ 328849 h 2067049"/>
                <a:gd name="connsiteX423" fmla="*/ 1891684 w 2423860"/>
                <a:gd name="connsiteY423" fmla="*/ 324375 h 2067049"/>
                <a:gd name="connsiteX424" fmla="*/ 1907337 w 2423860"/>
                <a:gd name="connsiteY424" fmla="*/ 230418 h 2067049"/>
                <a:gd name="connsiteX425" fmla="*/ 1952057 w 2423860"/>
                <a:gd name="connsiteY425" fmla="*/ 143172 h 2067049"/>
                <a:gd name="connsiteX426" fmla="*/ 1952057 w 2423860"/>
                <a:gd name="connsiteY426" fmla="*/ 140935 h 2067049"/>
                <a:gd name="connsiteX427" fmla="*/ 1952057 w 2423860"/>
                <a:gd name="connsiteY427" fmla="*/ 138698 h 2067049"/>
                <a:gd name="connsiteX428" fmla="*/ 1943113 w 2423860"/>
                <a:gd name="connsiteY428" fmla="*/ 111853 h 2067049"/>
                <a:gd name="connsiteX429" fmla="*/ 1940877 w 2423860"/>
                <a:gd name="connsiteY429" fmla="*/ 82772 h 2067049"/>
                <a:gd name="connsiteX430" fmla="*/ 1940877 w 2423860"/>
                <a:gd name="connsiteY430" fmla="*/ 78297 h 2067049"/>
                <a:gd name="connsiteX431" fmla="*/ 1938641 w 2423860"/>
                <a:gd name="connsiteY431" fmla="*/ 76060 h 2067049"/>
                <a:gd name="connsiteX432" fmla="*/ 1934169 w 2423860"/>
                <a:gd name="connsiteY432" fmla="*/ 76060 h 2067049"/>
                <a:gd name="connsiteX433" fmla="*/ 1918517 w 2423860"/>
                <a:gd name="connsiteY433" fmla="*/ 69349 h 2067049"/>
                <a:gd name="connsiteX434" fmla="*/ 1918517 w 2423860"/>
                <a:gd name="connsiteY434" fmla="*/ 67112 h 2067049"/>
                <a:gd name="connsiteX435" fmla="*/ 1916281 w 2423860"/>
                <a:gd name="connsiteY435" fmla="*/ 69349 h 2067049"/>
                <a:gd name="connsiteX436" fmla="*/ 1914045 w 2423860"/>
                <a:gd name="connsiteY436" fmla="*/ 69349 h 2067049"/>
                <a:gd name="connsiteX437" fmla="*/ 1893920 w 2423860"/>
                <a:gd name="connsiteY437" fmla="*/ 69349 h 2067049"/>
                <a:gd name="connsiteX438" fmla="*/ 1914045 w 2423860"/>
                <a:gd name="connsiteY438" fmla="*/ 38030 h 2067049"/>
                <a:gd name="connsiteX439" fmla="*/ 1952057 w 2423860"/>
                <a:gd name="connsiteY439" fmla="*/ 4474 h 2067049"/>
                <a:gd name="connsiteX440" fmla="*/ 1987834 w 2423860"/>
                <a:gd name="connsiteY440" fmla="*/ 0 h 20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Lst>
              <a:rect l="l" t="t" r="r" b="b"/>
              <a:pathLst>
                <a:path w="2423860" h="2067049">
                  <a:moveTo>
                    <a:pt x="1987834" y="0"/>
                  </a:moveTo>
                  <a:cubicBezTo>
                    <a:pt x="1987834" y="0"/>
                    <a:pt x="1987834" y="0"/>
                    <a:pt x="1990070" y="11185"/>
                  </a:cubicBezTo>
                  <a:cubicBezTo>
                    <a:pt x="1990070" y="11185"/>
                    <a:pt x="1990070" y="11185"/>
                    <a:pt x="1981126" y="26845"/>
                  </a:cubicBezTo>
                  <a:cubicBezTo>
                    <a:pt x="1976654" y="31319"/>
                    <a:pt x="1974418" y="40267"/>
                    <a:pt x="1974418" y="53690"/>
                  </a:cubicBezTo>
                  <a:cubicBezTo>
                    <a:pt x="1974418" y="69349"/>
                    <a:pt x="1976654" y="85009"/>
                    <a:pt x="1983362" y="100668"/>
                  </a:cubicBezTo>
                  <a:cubicBezTo>
                    <a:pt x="1983362" y="100668"/>
                    <a:pt x="1983362" y="100668"/>
                    <a:pt x="1985598" y="100668"/>
                  </a:cubicBezTo>
                  <a:cubicBezTo>
                    <a:pt x="1985598" y="100668"/>
                    <a:pt x="1985598" y="100668"/>
                    <a:pt x="2021374" y="125276"/>
                  </a:cubicBezTo>
                  <a:cubicBezTo>
                    <a:pt x="2021374" y="125276"/>
                    <a:pt x="2021374" y="125276"/>
                    <a:pt x="2016902" y="109616"/>
                  </a:cubicBezTo>
                  <a:cubicBezTo>
                    <a:pt x="2016902" y="109616"/>
                    <a:pt x="2016902" y="109616"/>
                    <a:pt x="2037026" y="114090"/>
                  </a:cubicBezTo>
                  <a:cubicBezTo>
                    <a:pt x="2037026" y="114090"/>
                    <a:pt x="2037026" y="114090"/>
                    <a:pt x="2041499" y="116327"/>
                  </a:cubicBezTo>
                  <a:cubicBezTo>
                    <a:pt x="2041499" y="116327"/>
                    <a:pt x="2041499" y="116327"/>
                    <a:pt x="2054915" y="111853"/>
                  </a:cubicBezTo>
                  <a:cubicBezTo>
                    <a:pt x="2061623" y="107379"/>
                    <a:pt x="2066095" y="100668"/>
                    <a:pt x="2066095" y="96194"/>
                  </a:cubicBezTo>
                  <a:cubicBezTo>
                    <a:pt x="2066095" y="96194"/>
                    <a:pt x="2066095" y="96194"/>
                    <a:pt x="2068331" y="82772"/>
                  </a:cubicBezTo>
                  <a:cubicBezTo>
                    <a:pt x="2068331" y="82772"/>
                    <a:pt x="2068331" y="82772"/>
                    <a:pt x="2108579" y="96194"/>
                  </a:cubicBezTo>
                  <a:cubicBezTo>
                    <a:pt x="2108579" y="96194"/>
                    <a:pt x="2108579" y="96194"/>
                    <a:pt x="2104107" y="105142"/>
                  </a:cubicBezTo>
                  <a:cubicBezTo>
                    <a:pt x="2104107" y="105142"/>
                    <a:pt x="2104107" y="105142"/>
                    <a:pt x="2104107" y="107379"/>
                  </a:cubicBezTo>
                  <a:cubicBezTo>
                    <a:pt x="2104107" y="107379"/>
                    <a:pt x="2104107" y="107379"/>
                    <a:pt x="2104107" y="143172"/>
                  </a:cubicBezTo>
                  <a:cubicBezTo>
                    <a:pt x="2104107" y="152121"/>
                    <a:pt x="2117524" y="172254"/>
                    <a:pt x="2144356" y="199099"/>
                  </a:cubicBezTo>
                  <a:cubicBezTo>
                    <a:pt x="2144356" y="199099"/>
                    <a:pt x="2144356" y="199099"/>
                    <a:pt x="2146592" y="201336"/>
                  </a:cubicBezTo>
                  <a:cubicBezTo>
                    <a:pt x="2162244" y="212521"/>
                    <a:pt x="2173424" y="219233"/>
                    <a:pt x="2182369" y="221470"/>
                  </a:cubicBezTo>
                  <a:cubicBezTo>
                    <a:pt x="2182369" y="221470"/>
                    <a:pt x="2182369" y="221470"/>
                    <a:pt x="2200257" y="219233"/>
                  </a:cubicBezTo>
                  <a:cubicBezTo>
                    <a:pt x="2200257" y="219233"/>
                    <a:pt x="2200257" y="219233"/>
                    <a:pt x="2204729" y="214758"/>
                  </a:cubicBezTo>
                  <a:cubicBezTo>
                    <a:pt x="2204729" y="214758"/>
                    <a:pt x="2204729" y="214758"/>
                    <a:pt x="2224853" y="199099"/>
                  </a:cubicBezTo>
                  <a:cubicBezTo>
                    <a:pt x="2224853" y="199099"/>
                    <a:pt x="2224853" y="199099"/>
                    <a:pt x="2233797" y="190151"/>
                  </a:cubicBezTo>
                  <a:cubicBezTo>
                    <a:pt x="2236033" y="185677"/>
                    <a:pt x="2240505" y="183439"/>
                    <a:pt x="2244977" y="181202"/>
                  </a:cubicBezTo>
                  <a:cubicBezTo>
                    <a:pt x="2244977" y="181202"/>
                    <a:pt x="2244977" y="181202"/>
                    <a:pt x="2282990" y="174491"/>
                  </a:cubicBezTo>
                  <a:cubicBezTo>
                    <a:pt x="2282990" y="174491"/>
                    <a:pt x="2282990" y="174491"/>
                    <a:pt x="2287462" y="174491"/>
                  </a:cubicBezTo>
                  <a:cubicBezTo>
                    <a:pt x="2287462" y="174491"/>
                    <a:pt x="2287462" y="174491"/>
                    <a:pt x="2287462" y="172254"/>
                  </a:cubicBezTo>
                  <a:cubicBezTo>
                    <a:pt x="2287462" y="172254"/>
                    <a:pt x="2287462" y="172254"/>
                    <a:pt x="2300878" y="147646"/>
                  </a:cubicBezTo>
                  <a:cubicBezTo>
                    <a:pt x="2300878" y="147646"/>
                    <a:pt x="2300878" y="147646"/>
                    <a:pt x="2321003" y="136461"/>
                  </a:cubicBezTo>
                  <a:cubicBezTo>
                    <a:pt x="2321003" y="136461"/>
                    <a:pt x="2321003" y="136461"/>
                    <a:pt x="2341127" y="147646"/>
                  </a:cubicBezTo>
                  <a:cubicBezTo>
                    <a:pt x="2341127" y="147646"/>
                    <a:pt x="2341127" y="147646"/>
                    <a:pt x="2365723" y="190151"/>
                  </a:cubicBezTo>
                  <a:cubicBezTo>
                    <a:pt x="2365723" y="190151"/>
                    <a:pt x="2365723" y="190151"/>
                    <a:pt x="2374667" y="219233"/>
                  </a:cubicBezTo>
                  <a:lnTo>
                    <a:pt x="2370195" y="257263"/>
                  </a:lnTo>
                  <a:cubicBezTo>
                    <a:pt x="2370195" y="263974"/>
                    <a:pt x="2372431" y="272922"/>
                    <a:pt x="2379139" y="286345"/>
                  </a:cubicBezTo>
                  <a:cubicBezTo>
                    <a:pt x="2379139" y="286345"/>
                    <a:pt x="2379139" y="286345"/>
                    <a:pt x="2372431" y="315426"/>
                  </a:cubicBezTo>
                  <a:cubicBezTo>
                    <a:pt x="2372431" y="315426"/>
                    <a:pt x="2372431" y="315426"/>
                    <a:pt x="2372431" y="348982"/>
                  </a:cubicBezTo>
                  <a:cubicBezTo>
                    <a:pt x="2381375" y="369116"/>
                    <a:pt x="2383612" y="382538"/>
                    <a:pt x="2383612" y="391487"/>
                  </a:cubicBezTo>
                  <a:cubicBezTo>
                    <a:pt x="2383612" y="391487"/>
                    <a:pt x="2383612" y="391487"/>
                    <a:pt x="2383612" y="407146"/>
                  </a:cubicBezTo>
                  <a:cubicBezTo>
                    <a:pt x="2383612" y="407146"/>
                    <a:pt x="2383612" y="407146"/>
                    <a:pt x="2372431" y="425043"/>
                  </a:cubicBezTo>
                  <a:cubicBezTo>
                    <a:pt x="2372431" y="425043"/>
                    <a:pt x="2372431" y="425043"/>
                    <a:pt x="2356779" y="442939"/>
                  </a:cubicBezTo>
                  <a:cubicBezTo>
                    <a:pt x="2356779" y="442939"/>
                    <a:pt x="2356779" y="442939"/>
                    <a:pt x="2356779" y="445176"/>
                  </a:cubicBezTo>
                  <a:cubicBezTo>
                    <a:pt x="2356779" y="445176"/>
                    <a:pt x="2356779" y="445176"/>
                    <a:pt x="2352307" y="480969"/>
                  </a:cubicBezTo>
                  <a:cubicBezTo>
                    <a:pt x="2352307" y="480969"/>
                    <a:pt x="2352307" y="480969"/>
                    <a:pt x="2352307" y="483206"/>
                  </a:cubicBezTo>
                  <a:cubicBezTo>
                    <a:pt x="2352307" y="483206"/>
                    <a:pt x="2352307" y="483206"/>
                    <a:pt x="2363487" y="514525"/>
                  </a:cubicBezTo>
                  <a:cubicBezTo>
                    <a:pt x="2363487" y="514525"/>
                    <a:pt x="2363487" y="514525"/>
                    <a:pt x="2352307" y="557030"/>
                  </a:cubicBezTo>
                  <a:cubicBezTo>
                    <a:pt x="2352307" y="557030"/>
                    <a:pt x="2352307" y="557030"/>
                    <a:pt x="2347835" y="554793"/>
                  </a:cubicBezTo>
                  <a:cubicBezTo>
                    <a:pt x="2347835" y="554793"/>
                    <a:pt x="2347835" y="554793"/>
                    <a:pt x="2332183" y="541370"/>
                  </a:cubicBezTo>
                  <a:cubicBezTo>
                    <a:pt x="2332183" y="541370"/>
                    <a:pt x="2332183" y="541370"/>
                    <a:pt x="2332183" y="539133"/>
                  </a:cubicBezTo>
                  <a:cubicBezTo>
                    <a:pt x="2332183" y="539133"/>
                    <a:pt x="2332183" y="539133"/>
                    <a:pt x="2307586" y="545844"/>
                  </a:cubicBezTo>
                  <a:cubicBezTo>
                    <a:pt x="2307586" y="545844"/>
                    <a:pt x="2307586" y="545844"/>
                    <a:pt x="2305350" y="545844"/>
                  </a:cubicBezTo>
                  <a:cubicBezTo>
                    <a:pt x="2305350" y="545844"/>
                    <a:pt x="2305350" y="545844"/>
                    <a:pt x="2282990" y="570452"/>
                  </a:cubicBezTo>
                  <a:cubicBezTo>
                    <a:pt x="2282990" y="570452"/>
                    <a:pt x="2282990" y="570452"/>
                    <a:pt x="2282990" y="572689"/>
                  </a:cubicBezTo>
                  <a:cubicBezTo>
                    <a:pt x="2282990" y="572689"/>
                    <a:pt x="2282990" y="572689"/>
                    <a:pt x="2280754" y="572689"/>
                  </a:cubicBezTo>
                  <a:cubicBezTo>
                    <a:pt x="2280754" y="572689"/>
                    <a:pt x="2280754" y="572689"/>
                    <a:pt x="2262866" y="626379"/>
                  </a:cubicBezTo>
                  <a:cubicBezTo>
                    <a:pt x="2262866" y="626379"/>
                    <a:pt x="2262866" y="626379"/>
                    <a:pt x="2249450" y="639801"/>
                  </a:cubicBezTo>
                  <a:cubicBezTo>
                    <a:pt x="2249450" y="639801"/>
                    <a:pt x="2249450" y="639801"/>
                    <a:pt x="2236033" y="639801"/>
                  </a:cubicBezTo>
                  <a:cubicBezTo>
                    <a:pt x="2236033" y="639801"/>
                    <a:pt x="2236033" y="639801"/>
                    <a:pt x="2233797" y="639801"/>
                  </a:cubicBezTo>
                  <a:cubicBezTo>
                    <a:pt x="2233797" y="639801"/>
                    <a:pt x="2233797" y="639801"/>
                    <a:pt x="2233797" y="642038"/>
                  </a:cubicBezTo>
                  <a:cubicBezTo>
                    <a:pt x="2233797" y="642038"/>
                    <a:pt x="2233797" y="642038"/>
                    <a:pt x="2231561" y="644275"/>
                  </a:cubicBezTo>
                  <a:cubicBezTo>
                    <a:pt x="2231561" y="644275"/>
                    <a:pt x="2231561" y="644275"/>
                    <a:pt x="2202493" y="684542"/>
                  </a:cubicBezTo>
                  <a:cubicBezTo>
                    <a:pt x="2202493" y="684542"/>
                    <a:pt x="2202493" y="684542"/>
                    <a:pt x="2202493" y="686779"/>
                  </a:cubicBezTo>
                  <a:cubicBezTo>
                    <a:pt x="2202493" y="686779"/>
                    <a:pt x="2202493" y="686779"/>
                    <a:pt x="2204729" y="689016"/>
                  </a:cubicBezTo>
                  <a:cubicBezTo>
                    <a:pt x="2204729" y="689016"/>
                    <a:pt x="2204729" y="689016"/>
                    <a:pt x="2218145" y="713624"/>
                  </a:cubicBezTo>
                  <a:cubicBezTo>
                    <a:pt x="2218145" y="713624"/>
                    <a:pt x="2218145" y="713624"/>
                    <a:pt x="2220381" y="715861"/>
                  </a:cubicBezTo>
                  <a:cubicBezTo>
                    <a:pt x="2220381" y="715861"/>
                    <a:pt x="2220381" y="715861"/>
                    <a:pt x="2247214" y="749417"/>
                  </a:cubicBezTo>
                  <a:cubicBezTo>
                    <a:pt x="2247214" y="749417"/>
                    <a:pt x="2247214" y="749417"/>
                    <a:pt x="2247214" y="767314"/>
                  </a:cubicBezTo>
                  <a:cubicBezTo>
                    <a:pt x="2247214" y="767314"/>
                    <a:pt x="2247214" y="767314"/>
                    <a:pt x="2276282" y="771788"/>
                  </a:cubicBezTo>
                  <a:cubicBezTo>
                    <a:pt x="2276282" y="771788"/>
                    <a:pt x="2276282" y="771788"/>
                    <a:pt x="2280754" y="789684"/>
                  </a:cubicBezTo>
                  <a:cubicBezTo>
                    <a:pt x="2280754" y="789684"/>
                    <a:pt x="2280754" y="789684"/>
                    <a:pt x="2287462" y="832189"/>
                  </a:cubicBezTo>
                  <a:cubicBezTo>
                    <a:pt x="2287462" y="832189"/>
                    <a:pt x="2287462" y="832189"/>
                    <a:pt x="2287462" y="850085"/>
                  </a:cubicBezTo>
                  <a:cubicBezTo>
                    <a:pt x="2287462" y="850085"/>
                    <a:pt x="2287462" y="850085"/>
                    <a:pt x="2271810" y="870219"/>
                  </a:cubicBezTo>
                  <a:cubicBezTo>
                    <a:pt x="2271810" y="870219"/>
                    <a:pt x="2271810" y="870219"/>
                    <a:pt x="2251686" y="888115"/>
                  </a:cubicBezTo>
                  <a:cubicBezTo>
                    <a:pt x="2251686" y="888115"/>
                    <a:pt x="2251686" y="888115"/>
                    <a:pt x="2231561" y="872456"/>
                  </a:cubicBezTo>
                  <a:cubicBezTo>
                    <a:pt x="2227089" y="865745"/>
                    <a:pt x="2220381" y="861271"/>
                    <a:pt x="2213673" y="861271"/>
                  </a:cubicBezTo>
                  <a:cubicBezTo>
                    <a:pt x="2213673" y="861271"/>
                    <a:pt x="2213673" y="861271"/>
                    <a:pt x="2211437" y="861271"/>
                  </a:cubicBezTo>
                  <a:cubicBezTo>
                    <a:pt x="2211437" y="861271"/>
                    <a:pt x="2211437" y="861271"/>
                    <a:pt x="2189077" y="863508"/>
                  </a:cubicBezTo>
                  <a:cubicBezTo>
                    <a:pt x="2189077" y="863508"/>
                    <a:pt x="2189077" y="863508"/>
                    <a:pt x="2186841" y="863508"/>
                  </a:cubicBezTo>
                  <a:cubicBezTo>
                    <a:pt x="2186841" y="863508"/>
                    <a:pt x="2186841" y="863508"/>
                    <a:pt x="2186841" y="865745"/>
                  </a:cubicBezTo>
                  <a:cubicBezTo>
                    <a:pt x="2186841" y="865745"/>
                    <a:pt x="2186841" y="865745"/>
                    <a:pt x="2186841" y="867982"/>
                  </a:cubicBezTo>
                  <a:cubicBezTo>
                    <a:pt x="2186841" y="867982"/>
                    <a:pt x="2186841" y="867982"/>
                    <a:pt x="2166716" y="888115"/>
                  </a:cubicBezTo>
                  <a:cubicBezTo>
                    <a:pt x="2166716" y="888115"/>
                    <a:pt x="2166716" y="888115"/>
                    <a:pt x="2162244" y="892589"/>
                  </a:cubicBezTo>
                  <a:cubicBezTo>
                    <a:pt x="2162244" y="892589"/>
                    <a:pt x="2162244" y="892589"/>
                    <a:pt x="2206965" y="926145"/>
                  </a:cubicBezTo>
                  <a:cubicBezTo>
                    <a:pt x="2206965" y="926145"/>
                    <a:pt x="2206965" y="926145"/>
                    <a:pt x="2206965" y="928383"/>
                  </a:cubicBezTo>
                  <a:cubicBezTo>
                    <a:pt x="2206965" y="928383"/>
                    <a:pt x="2206965" y="928383"/>
                    <a:pt x="2227089" y="935094"/>
                  </a:cubicBezTo>
                  <a:cubicBezTo>
                    <a:pt x="2227089" y="935094"/>
                    <a:pt x="2227089" y="935094"/>
                    <a:pt x="2229325" y="959701"/>
                  </a:cubicBezTo>
                  <a:cubicBezTo>
                    <a:pt x="2229325" y="959701"/>
                    <a:pt x="2229325" y="959701"/>
                    <a:pt x="2229325" y="999969"/>
                  </a:cubicBezTo>
                  <a:cubicBezTo>
                    <a:pt x="2229325" y="999969"/>
                    <a:pt x="2229325" y="999969"/>
                    <a:pt x="2229325" y="1002206"/>
                  </a:cubicBezTo>
                  <a:cubicBezTo>
                    <a:pt x="2229325" y="1002206"/>
                    <a:pt x="2229325" y="1002206"/>
                    <a:pt x="2238269" y="1029051"/>
                  </a:cubicBezTo>
                  <a:cubicBezTo>
                    <a:pt x="2238269" y="1029051"/>
                    <a:pt x="2238269" y="1029051"/>
                    <a:pt x="2238269" y="1031288"/>
                  </a:cubicBezTo>
                  <a:cubicBezTo>
                    <a:pt x="2238269" y="1031288"/>
                    <a:pt x="2238269" y="1031288"/>
                    <a:pt x="2256158" y="1067081"/>
                  </a:cubicBezTo>
                  <a:cubicBezTo>
                    <a:pt x="2256158" y="1067081"/>
                    <a:pt x="2256158" y="1067081"/>
                    <a:pt x="2256158" y="1069318"/>
                  </a:cubicBezTo>
                  <a:cubicBezTo>
                    <a:pt x="2256158" y="1069318"/>
                    <a:pt x="2256158" y="1069318"/>
                    <a:pt x="2280754" y="1091688"/>
                  </a:cubicBezTo>
                  <a:cubicBezTo>
                    <a:pt x="2280754" y="1091688"/>
                    <a:pt x="2280754" y="1091688"/>
                    <a:pt x="2280754" y="1096163"/>
                  </a:cubicBezTo>
                  <a:cubicBezTo>
                    <a:pt x="2280754" y="1096163"/>
                    <a:pt x="2280754" y="1096163"/>
                    <a:pt x="2282990" y="1096163"/>
                  </a:cubicBezTo>
                  <a:cubicBezTo>
                    <a:pt x="2282990" y="1096163"/>
                    <a:pt x="2282990" y="1096163"/>
                    <a:pt x="2287462" y="1093925"/>
                  </a:cubicBezTo>
                  <a:cubicBezTo>
                    <a:pt x="2287462" y="1093925"/>
                    <a:pt x="2287462" y="1093925"/>
                    <a:pt x="2312058" y="1078266"/>
                  </a:cubicBezTo>
                  <a:cubicBezTo>
                    <a:pt x="2312058" y="1078266"/>
                    <a:pt x="2312058" y="1078266"/>
                    <a:pt x="2334419" y="1051421"/>
                  </a:cubicBezTo>
                  <a:cubicBezTo>
                    <a:pt x="2334419" y="1051421"/>
                    <a:pt x="2334419" y="1051421"/>
                    <a:pt x="2336655" y="1055895"/>
                  </a:cubicBezTo>
                  <a:cubicBezTo>
                    <a:pt x="2336655" y="1055895"/>
                    <a:pt x="2336655" y="1055895"/>
                    <a:pt x="2352307" y="1089451"/>
                  </a:cubicBezTo>
                  <a:cubicBezTo>
                    <a:pt x="2352307" y="1089451"/>
                    <a:pt x="2352307" y="1089451"/>
                    <a:pt x="2354543" y="1089451"/>
                  </a:cubicBezTo>
                  <a:cubicBezTo>
                    <a:pt x="2354543" y="1089451"/>
                    <a:pt x="2354543" y="1089451"/>
                    <a:pt x="2356779" y="1091688"/>
                  </a:cubicBezTo>
                  <a:cubicBezTo>
                    <a:pt x="2356779" y="1091688"/>
                    <a:pt x="2356779" y="1091688"/>
                    <a:pt x="2374667" y="1098400"/>
                  </a:cubicBezTo>
                  <a:cubicBezTo>
                    <a:pt x="2374667" y="1098400"/>
                    <a:pt x="2374667" y="1098400"/>
                    <a:pt x="2381375" y="1123007"/>
                  </a:cubicBezTo>
                  <a:cubicBezTo>
                    <a:pt x="2381375" y="1123007"/>
                    <a:pt x="2381375" y="1123007"/>
                    <a:pt x="2379139" y="1149852"/>
                  </a:cubicBezTo>
                  <a:cubicBezTo>
                    <a:pt x="2379139" y="1149852"/>
                    <a:pt x="2379139" y="1149852"/>
                    <a:pt x="2370195" y="1185645"/>
                  </a:cubicBezTo>
                  <a:cubicBezTo>
                    <a:pt x="2370195" y="1185645"/>
                    <a:pt x="2370195" y="1185645"/>
                    <a:pt x="2370195" y="1187882"/>
                  </a:cubicBezTo>
                  <a:cubicBezTo>
                    <a:pt x="2370195" y="1187882"/>
                    <a:pt x="2370195" y="1187882"/>
                    <a:pt x="2394792" y="1210253"/>
                  </a:cubicBezTo>
                  <a:cubicBezTo>
                    <a:pt x="2394792" y="1210253"/>
                    <a:pt x="2394792" y="1210253"/>
                    <a:pt x="2397028" y="1210253"/>
                  </a:cubicBezTo>
                  <a:cubicBezTo>
                    <a:pt x="2397028" y="1210253"/>
                    <a:pt x="2397028" y="1210253"/>
                    <a:pt x="2397028" y="1212490"/>
                  </a:cubicBezTo>
                  <a:cubicBezTo>
                    <a:pt x="2397028" y="1212490"/>
                    <a:pt x="2397028" y="1212490"/>
                    <a:pt x="2417152" y="1203542"/>
                  </a:cubicBezTo>
                  <a:cubicBezTo>
                    <a:pt x="2417152" y="1203542"/>
                    <a:pt x="2417152" y="1203542"/>
                    <a:pt x="2423860" y="1212490"/>
                  </a:cubicBezTo>
                  <a:cubicBezTo>
                    <a:pt x="2423860" y="1212490"/>
                    <a:pt x="2423860" y="1212490"/>
                    <a:pt x="2412680" y="1234861"/>
                  </a:cubicBezTo>
                  <a:cubicBezTo>
                    <a:pt x="2412680" y="1234861"/>
                    <a:pt x="2412680" y="1234861"/>
                    <a:pt x="2390320" y="1257231"/>
                  </a:cubicBezTo>
                  <a:cubicBezTo>
                    <a:pt x="2390320" y="1257231"/>
                    <a:pt x="2390320" y="1257231"/>
                    <a:pt x="2359015" y="1261705"/>
                  </a:cubicBezTo>
                  <a:cubicBezTo>
                    <a:pt x="2359015" y="1261705"/>
                    <a:pt x="2359015" y="1261705"/>
                    <a:pt x="2332183" y="1250520"/>
                  </a:cubicBezTo>
                  <a:cubicBezTo>
                    <a:pt x="2332183" y="1250520"/>
                    <a:pt x="2332183" y="1250520"/>
                    <a:pt x="2325475" y="1254994"/>
                  </a:cubicBezTo>
                  <a:cubicBezTo>
                    <a:pt x="2325475" y="1254994"/>
                    <a:pt x="2325475" y="1254994"/>
                    <a:pt x="2300878" y="1281839"/>
                  </a:cubicBezTo>
                  <a:cubicBezTo>
                    <a:pt x="2300878" y="1288550"/>
                    <a:pt x="2298642" y="1295261"/>
                    <a:pt x="2298642" y="1308684"/>
                  </a:cubicBezTo>
                  <a:cubicBezTo>
                    <a:pt x="2298642" y="1308684"/>
                    <a:pt x="2298642" y="1308684"/>
                    <a:pt x="2282990" y="1308684"/>
                  </a:cubicBezTo>
                  <a:cubicBezTo>
                    <a:pt x="2282990" y="1308684"/>
                    <a:pt x="2282990" y="1308684"/>
                    <a:pt x="2251686" y="1299736"/>
                  </a:cubicBezTo>
                  <a:cubicBezTo>
                    <a:pt x="2251686" y="1299736"/>
                    <a:pt x="2251686" y="1299736"/>
                    <a:pt x="2249450" y="1304210"/>
                  </a:cubicBezTo>
                  <a:cubicBezTo>
                    <a:pt x="2249450" y="1304210"/>
                    <a:pt x="2249450" y="1304210"/>
                    <a:pt x="2227089" y="1335529"/>
                  </a:cubicBezTo>
                  <a:cubicBezTo>
                    <a:pt x="2227089" y="1335529"/>
                    <a:pt x="2227089" y="1335529"/>
                    <a:pt x="2206965" y="1351188"/>
                  </a:cubicBezTo>
                  <a:cubicBezTo>
                    <a:pt x="2206965" y="1351188"/>
                    <a:pt x="2206965" y="1351188"/>
                    <a:pt x="2204729" y="1351188"/>
                  </a:cubicBezTo>
                  <a:cubicBezTo>
                    <a:pt x="2204729" y="1351188"/>
                    <a:pt x="2204729" y="1351188"/>
                    <a:pt x="2148828" y="1413826"/>
                  </a:cubicBezTo>
                  <a:cubicBezTo>
                    <a:pt x="2148828" y="1413826"/>
                    <a:pt x="2148828" y="1413826"/>
                    <a:pt x="2130940" y="1425011"/>
                  </a:cubicBezTo>
                  <a:cubicBezTo>
                    <a:pt x="2130940" y="1425011"/>
                    <a:pt x="2130940" y="1425011"/>
                    <a:pt x="2121996" y="1413826"/>
                  </a:cubicBezTo>
                  <a:cubicBezTo>
                    <a:pt x="2121996" y="1413826"/>
                    <a:pt x="2121996" y="1413826"/>
                    <a:pt x="2104107" y="1391455"/>
                  </a:cubicBezTo>
                  <a:cubicBezTo>
                    <a:pt x="2104107" y="1391455"/>
                    <a:pt x="2104107" y="1391455"/>
                    <a:pt x="2101871" y="1391455"/>
                  </a:cubicBezTo>
                  <a:cubicBezTo>
                    <a:pt x="2101871" y="1391455"/>
                    <a:pt x="2101871" y="1391455"/>
                    <a:pt x="2099635" y="1391455"/>
                  </a:cubicBezTo>
                  <a:cubicBezTo>
                    <a:pt x="2099635" y="1391455"/>
                    <a:pt x="2099635" y="1391455"/>
                    <a:pt x="2061623" y="1371322"/>
                  </a:cubicBezTo>
                  <a:cubicBezTo>
                    <a:pt x="2061623" y="1371322"/>
                    <a:pt x="2061623" y="1371322"/>
                    <a:pt x="2077275" y="1458567"/>
                  </a:cubicBezTo>
                  <a:cubicBezTo>
                    <a:pt x="2077275" y="1458567"/>
                    <a:pt x="2077275" y="1458567"/>
                    <a:pt x="2081747" y="1478701"/>
                  </a:cubicBezTo>
                  <a:cubicBezTo>
                    <a:pt x="2081747" y="1478701"/>
                    <a:pt x="2081747" y="1478701"/>
                    <a:pt x="2068331" y="1492123"/>
                  </a:cubicBezTo>
                  <a:cubicBezTo>
                    <a:pt x="2068331" y="1492123"/>
                    <a:pt x="2068331" y="1492123"/>
                    <a:pt x="2066095" y="1492123"/>
                  </a:cubicBezTo>
                  <a:cubicBezTo>
                    <a:pt x="2066095" y="1492123"/>
                    <a:pt x="2066095" y="1492123"/>
                    <a:pt x="2050443" y="1516731"/>
                  </a:cubicBezTo>
                  <a:cubicBezTo>
                    <a:pt x="2050443" y="1516731"/>
                    <a:pt x="2050443" y="1516731"/>
                    <a:pt x="2045971" y="1512257"/>
                  </a:cubicBezTo>
                  <a:cubicBezTo>
                    <a:pt x="2045971" y="1512257"/>
                    <a:pt x="2045971" y="1512257"/>
                    <a:pt x="2043735" y="1510020"/>
                  </a:cubicBezTo>
                  <a:cubicBezTo>
                    <a:pt x="2043735" y="1510020"/>
                    <a:pt x="2043735" y="1510020"/>
                    <a:pt x="2041499" y="1510020"/>
                  </a:cubicBezTo>
                  <a:cubicBezTo>
                    <a:pt x="2041499" y="1510020"/>
                    <a:pt x="2041499" y="1510020"/>
                    <a:pt x="1985598" y="1501071"/>
                  </a:cubicBezTo>
                  <a:cubicBezTo>
                    <a:pt x="1985598" y="1501071"/>
                    <a:pt x="1985598" y="1501071"/>
                    <a:pt x="1972181" y="1485412"/>
                  </a:cubicBezTo>
                  <a:cubicBezTo>
                    <a:pt x="1972181" y="1485412"/>
                    <a:pt x="1972181" y="1485412"/>
                    <a:pt x="1965473" y="1476464"/>
                  </a:cubicBezTo>
                  <a:cubicBezTo>
                    <a:pt x="1965473" y="1476464"/>
                    <a:pt x="1965473" y="1476464"/>
                    <a:pt x="1974418" y="1451856"/>
                  </a:cubicBezTo>
                  <a:cubicBezTo>
                    <a:pt x="1974418" y="1451856"/>
                    <a:pt x="1974418" y="1451856"/>
                    <a:pt x="1974418" y="1427248"/>
                  </a:cubicBezTo>
                  <a:cubicBezTo>
                    <a:pt x="1974418" y="1418300"/>
                    <a:pt x="1972181" y="1411589"/>
                    <a:pt x="1965473" y="1404878"/>
                  </a:cubicBezTo>
                  <a:cubicBezTo>
                    <a:pt x="1965473" y="1404878"/>
                    <a:pt x="1965473" y="1404878"/>
                    <a:pt x="1961001" y="1400404"/>
                  </a:cubicBezTo>
                  <a:cubicBezTo>
                    <a:pt x="1961001" y="1400404"/>
                    <a:pt x="1961001" y="1400404"/>
                    <a:pt x="1940877" y="1416063"/>
                  </a:cubicBezTo>
                  <a:cubicBezTo>
                    <a:pt x="1940877" y="1416063"/>
                    <a:pt x="1940877" y="1416063"/>
                    <a:pt x="1927461" y="1404878"/>
                  </a:cubicBezTo>
                  <a:cubicBezTo>
                    <a:pt x="1927461" y="1404878"/>
                    <a:pt x="1927461" y="1404878"/>
                    <a:pt x="1925225" y="1378033"/>
                  </a:cubicBezTo>
                  <a:cubicBezTo>
                    <a:pt x="1925225" y="1378033"/>
                    <a:pt x="1925225" y="1378033"/>
                    <a:pt x="1925225" y="1375796"/>
                  </a:cubicBezTo>
                  <a:cubicBezTo>
                    <a:pt x="1925225" y="1375796"/>
                    <a:pt x="1925225" y="1375796"/>
                    <a:pt x="1925225" y="1373559"/>
                  </a:cubicBezTo>
                  <a:cubicBezTo>
                    <a:pt x="1925225" y="1373559"/>
                    <a:pt x="1925225" y="1373559"/>
                    <a:pt x="1925225" y="1371322"/>
                  </a:cubicBezTo>
                  <a:cubicBezTo>
                    <a:pt x="1925225" y="1371322"/>
                    <a:pt x="1925225" y="1371322"/>
                    <a:pt x="1911809" y="1353425"/>
                  </a:cubicBezTo>
                  <a:cubicBezTo>
                    <a:pt x="1911809" y="1353425"/>
                    <a:pt x="1911809" y="1353425"/>
                    <a:pt x="1907337" y="1351188"/>
                  </a:cubicBezTo>
                  <a:cubicBezTo>
                    <a:pt x="1907337" y="1351188"/>
                    <a:pt x="1907337" y="1351188"/>
                    <a:pt x="1902864" y="1351188"/>
                  </a:cubicBezTo>
                  <a:cubicBezTo>
                    <a:pt x="1902864" y="1351188"/>
                    <a:pt x="1902864" y="1351188"/>
                    <a:pt x="1876032" y="1353425"/>
                  </a:cubicBezTo>
                  <a:cubicBezTo>
                    <a:pt x="1876032" y="1353425"/>
                    <a:pt x="1876032" y="1353425"/>
                    <a:pt x="1873796" y="1353425"/>
                  </a:cubicBezTo>
                  <a:cubicBezTo>
                    <a:pt x="1873796" y="1353425"/>
                    <a:pt x="1873796" y="1353425"/>
                    <a:pt x="1858144" y="1378033"/>
                  </a:cubicBezTo>
                  <a:cubicBezTo>
                    <a:pt x="1858144" y="1378033"/>
                    <a:pt x="1858144" y="1378033"/>
                    <a:pt x="1829075" y="1371322"/>
                  </a:cubicBezTo>
                  <a:cubicBezTo>
                    <a:pt x="1829075" y="1371322"/>
                    <a:pt x="1829075" y="1371322"/>
                    <a:pt x="1824603" y="1371322"/>
                  </a:cubicBezTo>
                  <a:cubicBezTo>
                    <a:pt x="1824603" y="1371322"/>
                    <a:pt x="1824603" y="1371322"/>
                    <a:pt x="1822367" y="1369085"/>
                  </a:cubicBezTo>
                  <a:cubicBezTo>
                    <a:pt x="1822367" y="1369085"/>
                    <a:pt x="1822367" y="1369085"/>
                    <a:pt x="1813423" y="1413826"/>
                  </a:cubicBezTo>
                  <a:cubicBezTo>
                    <a:pt x="1813423" y="1413826"/>
                    <a:pt x="1813423" y="1413826"/>
                    <a:pt x="1813423" y="1440671"/>
                  </a:cubicBezTo>
                  <a:cubicBezTo>
                    <a:pt x="1813423" y="1440671"/>
                    <a:pt x="1813423" y="1440671"/>
                    <a:pt x="1800007" y="1465278"/>
                  </a:cubicBezTo>
                  <a:cubicBezTo>
                    <a:pt x="1800007" y="1465278"/>
                    <a:pt x="1800007" y="1465278"/>
                    <a:pt x="1779883" y="1465278"/>
                  </a:cubicBezTo>
                  <a:cubicBezTo>
                    <a:pt x="1779883" y="1465278"/>
                    <a:pt x="1779883" y="1465278"/>
                    <a:pt x="1777647" y="1465278"/>
                  </a:cubicBezTo>
                  <a:cubicBezTo>
                    <a:pt x="1777647" y="1465278"/>
                    <a:pt x="1777647" y="1465278"/>
                    <a:pt x="1775411" y="1467515"/>
                  </a:cubicBezTo>
                  <a:cubicBezTo>
                    <a:pt x="1775411" y="1467515"/>
                    <a:pt x="1775411" y="1467515"/>
                    <a:pt x="1757522" y="1483175"/>
                  </a:cubicBezTo>
                  <a:cubicBezTo>
                    <a:pt x="1757522" y="1483175"/>
                    <a:pt x="1757522" y="1483175"/>
                    <a:pt x="1717274" y="1469753"/>
                  </a:cubicBezTo>
                  <a:cubicBezTo>
                    <a:pt x="1717274" y="1469753"/>
                    <a:pt x="1717274" y="1469753"/>
                    <a:pt x="1712802" y="1467515"/>
                  </a:cubicBezTo>
                  <a:cubicBezTo>
                    <a:pt x="1712802" y="1467515"/>
                    <a:pt x="1712802" y="1467515"/>
                    <a:pt x="1710566" y="1465278"/>
                  </a:cubicBezTo>
                  <a:cubicBezTo>
                    <a:pt x="1710566" y="1465278"/>
                    <a:pt x="1710566" y="1465278"/>
                    <a:pt x="1699385" y="1492123"/>
                  </a:cubicBezTo>
                  <a:cubicBezTo>
                    <a:pt x="1699385" y="1492123"/>
                    <a:pt x="1699385" y="1492123"/>
                    <a:pt x="1683733" y="1521205"/>
                  </a:cubicBezTo>
                  <a:cubicBezTo>
                    <a:pt x="1683733" y="1521205"/>
                    <a:pt x="1683733" y="1521205"/>
                    <a:pt x="1683733" y="1523442"/>
                  </a:cubicBezTo>
                  <a:cubicBezTo>
                    <a:pt x="1683733" y="1523442"/>
                    <a:pt x="1683733" y="1523442"/>
                    <a:pt x="1677025" y="1521205"/>
                  </a:cubicBezTo>
                  <a:cubicBezTo>
                    <a:pt x="1677025" y="1521205"/>
                    <a:pt x="1677025" y="1521205"/>
                    <a:pt x="1674789" y="1521205"/>
                  </a:cubicBezTo>
                  <a:cubicBezTo>
                    <a:pt x="1674789" y="1521205"/>
                    <a:pt x="1674789" y="1521205"/>
                    <a:pt x="1656901" y="1512257"/>
                  </a:cubicBezTo>
                  <a:cubicBezTo>
                    <a:pt x="1656901" y="1512257"/>
                    <a:pt x="1656901" y="1512257"/>
                    <a:pt x="1652429" y="1485412"/>
                  </a:cubicBezTo>
                  <a:cubicBezTo>
                    <a:pt x="1652429" y="1485412"/>
                    <a:pt x="1652429" y="1485412"/>
                    <a:pt x="1652429" y="1483175"/>
                  </a:cubicBezTo>
                  <a:cubicBezTo>
                    <a:pt x="1652429" y="1483175"/>
                    <a:pt x="1652429" y="1483175"/>
                    <a:pt x="1645721" y="1456330"/>
                  </a:cubicBezTo>
                  <a:cubicBezTo>
                    <a:pt x="1645721" y="1456330"/>
                    <a:pt x="1645721" y="1456330"/>
                    <a:pt x="1645721" y="1454093"/>
                  </a:cubicBezTo>
                  <a:cubicBezTo>
                    <a:pt x="1645721" y="1454093"/>
                    <a:pt x="1645721" y="1454093"/>
                    <a:pt x="1625596" y="1427248"/>
                  </a:cubicBezTo>
                  <a:cubicBezTo>
                    <a:pt x="1625596" y="1427248"/>
                    <a:pt x="1625596" y="1427248"/>
                    <a:pt x="1605472" y="1467515"/>
                  </a:cubicBezTo>
                  <a:cubicBezTo>
                    <a:pt x="1605472" y="1467515"/>
                    <a:pt x="1605472" y="1467515"/>
                    <a:pt x="1592056" y="1489886"/>
                  </a:cubicBezTo>
                  <a:cubicBezTo>
                    <a:pt x="1592056" y="1489886"/>
                    <a:pt x="1592056" y="1489886"/>
                    <a:pt x="1589820" y="1489886"/>
                  </a:cubicBezTo>
                  <a:cubicBezTo>
                    <a:pt x="1589820" y="1489886"/>
                    <a:pt x="1589820" y="1489886"/>
                    <a:pt x="1576404" y="1521205"/>
                  </a:cubicBezTo>
                  <a:cubicBezTo>
                    <a:pt x="1565223" y="1530153"/>
                    <a:pt x="1560751" y="1541339"/>
                    <a:pt x="1560751" y="1548050"/>
                  </a:cubicBezTo>
                  <a:cubicBezTo>
                    <a:pt x="1560751" y="1548050"/>
                    <a:pt x="1560751" y="1548050"/>
                    <a:pt x="1547335" y="1568183"/>
                  </a:cubicBezTo>
                  <a:cubicBezTo>
                    <a:pt x="1547335" y="1568183"/>
                    <a:pt x="1547335" y="1568183"/>
                    <a:pt x="1547335" y="1570421"/>
                  </a:cubicBezTo>
                  <a:cubicBezTo>
                    <a:pt x="1547335" y="1570421"/>
                    <a:pt x="1547335" y="1570421"/>
                    <a:pt x="1554043" y="1595028"/>
                  </a:cubicBezTo>
                  <a:cubicBezTo>
                    <a:pt x="1554043" y="1595028"/>
                    <a:pt x="1554043" y="1595028"/>
                    <a:pt x="1558515" y="1610688"/>
                  </a:cubicBezTo>
                  <a:cubicBezTo>
                    <a:pt x="1558515" y="1610688"/>
                    <a:pt x="1558515" y="1610688"/>
                    <a:pt x="1558515" y="1612925"/>
                  </a:cubicBezTo>
                  <a:cubicBezTo>
                    <a:pt x="1558515" y="1612925"/>
                    <a:pt x="1558515" y="1612925"/>
                    <a:pt x="1578640" y="1635295"/>
                  </a:cubicBezTo>
                  <a:cubicBezTo>
                    <a:pt x="1578640" y="1635295"/>
                    <a:pt x="1578640" y="1635295"/>
                    <a:pt x="1567459" y="1655429"/>
                  </a:cubicBezTo>
                  <a:cubicBezTo>
                    <a:pt x="1567459" y="1655429"/>
                    <a:pt x="1567459" y="1655429"/>
                    <a:pt x="1551807" y="1673326"/>
                  </a:cubicBezTo>
                  <a:cubicBezTo>
                    <a:pt x="1551807" y="1673326"/>
                    <a:pt x="1551807" y="1673326"/>
                    <a:pt x="1522739" y="1680037"/>
                  </a:cubicBezTo>
                  <a:cubicBezTo>
                    <a:pt x="1522739" y="1680037"/>
                    <a:pt x="1522739" y="1680037"/>
                    <a:pt x="1489198" y="1675563"/>
                  </a:cubicBezTo>
                  <a:cubicBezTo>
                    <a:pt x="1489198" y="1675563"/>
                    <a:pt x="1489198" y="1675563"/>
                    <a:pt x="1486962" y="1675563"/>
                  </a:cubicBezTo>
                  <a:cubicBezTo>
                    <a:pt x="1486962" y="1675563"/>
                    <a:pt x="1486962" y="1675563"/>
                    <a:pt x="1460130" y="1682274"/>
                  </a:cubicBezTo>
                  <a:cubicBezTo>
                    <a:pt x="1460130" y="1682274"/>
                    <a:pt x="1460130" y="1682274"/>
                    <a:pt x="1455658" y="1702407"/>
                  </a:cubicBezTo>
                  <a:cubicBezTo>
                    <a:pt x="1455658" y="1702407"/>
                    <a:pt x="1455658" y="1702407"/>
                    <a:pt x="1444478" y="1709119"/>
                  </a:cubicBezTo>
                  <a:cubicBezTo>
                    <a:pt x="1444478" y="1709119"/>
                    <a:pt x="1444478" y="1709119"/>
                    <a:pt x="1419881" y="1706882"/>
                  </a:cubicBezTo>
                  <a:cubicBezTo>
                    <a:pt x="1419881" y="1706882"/>
                    <a:pt x="1419881" y="1706882"/>
                    <a:pt x="1417645" y="1706882"/>
                  </a:cubicBezTo>
                  <a:cubicBezTo>
                    <a:pt x="1417645" y="1706882"/>
                    <a:pt x="1417645" y="1706882"/>
                    <a:pt x="1415409" y="1706882"/>
                  </a:cubicBezTo>
                  <a:cubicBezTo>
                    <a:pt x="1406465" y="1711356"/>
                    <a:pt x="1401993" y="1715830"/>
                    <a:pt x="1401993" y="1724778"/>
                  </a:cubicBezTo>
                  <a:cubicBezTo>
                    <a:pt x="1401993" y="1724778"/>
                    <a:pt x="1401993" y="1724778"/>
                    <a:pt x="1401993" y="1744912"/>
                  </a:cubicBezTo>
                  <a:cubicBezTo>
                    <a:pt x="1401993" y="1744912"/>
                    <a:pt x="1401993" y="1744912"/>
                    <a:pt x="1390813" y="1762808"/>
                  </a:cubicBezTo>
                  <a:cubicBezTo>
                    <a:pt x="1390813" y="1762808"/>
                    <a:pt x="1390813" y="1762808"/>
                    <a:pt x="1368453" y="1785179"/>
                  </a:cubicBezTo>
                  <a:cubicBezTo>
                    <a:pt x="1368453" y="1785179"/>
                    <a:pt x="1368453" y="1785179"/>
                    <a:pt x="1341620" y="1789653"/>
                  </a:cubicBezTo>
                  <a:cubicBezTo>
                    <a:pt x="1341620" y="1789653"/>
                    <a:pt x="1341620" y="1789653"/>
                    <a:pt x="1339384" y="1789653"/>
                  </a:cubicBezTo>
                  <a:cubicBezTo>
                    <a:pt x="1339384" y="1789653"/>
                    <a:pt x="1339384" y="1789653"/>
                    <a:pt x="1337148" y="1791890"/>
                  </a:cubicBezTo>
                  <a:cubicBezTo>
                    <a:pt x="1337148" y="1791890"/>
                    <a:pt x="1337148" y="1791890"/>
                    <a:pt x="1317024" y="1814261"/>
                  </a:cubicBezTo>
                  <a:cubicBezTo>
                    <a:pt x="1317024" y="1814261"/>
                    <a:pt x="1317024" y="1814261"/>
                    <a:pt x="1305844" y="1814261"/>
                  </a:cubicBezTo>
                  <a:cubicBezTo>
                    <a:pt x="1305844" y="1814261"/>
                    <a:pt x="1305844" y="1814261"/>
                    <a:pt x="1283483" y="1809787"/>
                  </a:cubicBezTo>
                  <a:cubicBezTo>
                    <a:pt x="1283483" y="1809787"/>
                    <a:pt x="1283483" y="1809787"/>
                    <a:pt x="1281247" y="1809787"/>
                  </a:cubicBezTo>
                  <a:cubicBezTo>
                    <a:pt x="1281247" y="1809787"/>
                    <a:pt x="1281247" y="1809787"/>
                    <a:pt x="1276775" y="1807550"/>
                  </a:cubicBezTo>
                  <a:cubicBezTo>
                    <a:pt x="1276775" y="1807550"/>
                    <a:pt x="1276775" y="1807550"/>
                    <a:pt x="1276775" y="1812024"/>
                  </a:cubicBezTo>
                  <a:cubicBezTo>
                    <a:pt x="1276775" y="1812024"/>
                    <a:pt x="1276775" y="1812024"/>
                    <a:pt x="1270067" y="1838868"/>
                  </a:cubicBezTo>
                  <a:cubicBezTo>
                    <a:pt x="1270067" y="1838868"/>
                    <a:pt x="1270067" y="1838868"/>
                    <a:pt x="1245471" y="1829920"/>
                  </a:cubicBezTo>
                  <a:cubicBezTo>
                    <a:pt x="1245471" y="1829920"/>
                    <a:pt x="1245471" y="1829920"/>
                    <a:pt x="1245471" y="1827683"/>
                  </a:cubicBezTo>
                  <a:cubicBezTo>
                    <a:pt x="1245471" y="1827683"/>
                    <a:pt x="1245471" y="1827683"/>
                    <a:pt x="1198514" y="1823209"/>
                  </a:cubicBezTo>
                  <a:cubicBezTo>
                    <a:pt x="1198514" y="1823209"/>
                    <a:pt x="1198514" y="1823209"/>
                    <a:pt x="1209694" y="1863476"/>
                  </a:cubicBezTo>
                  <a:cubicBezTo>
                    <a:pt x="1209694" y="1863476"/>
                    <a:pt x="1209694" y="1863476"/>
                    <a:pt x="1189570" y="1872424"/>
                  </a:cubicBezTo>
                  <a:cubicBezTo>
                    <a:pt x="1189570" y="1872424"/>
                    <a:pt x="1189570" y="1872424"/>
                    <a:pt x="1173918" y="1881373"/>
                  </a:cubicBezTo>
                  <a:cubicBezTo>
                    <a:pt x="1173918" y="1881373"/>
                    <a:pt x="1173918" y="1881373"/>
                    <a:pt x="1147085" y="1894795"/>
                  </a:cubicBezTo>
                  <a:cubicBezTo>
                    <a:pt x="1147085" y="1894795"/>
                    <a:pt x="1147085" y="1894795"/>
                    <a:pt x="1144849" y="1894795"/>
                  </a:cubicBezTo>
                  <a:cubicBezTo>
                    <a:pt x="1144849" y="1894795"/>
                    <a:pt x="1144849" y="1894795"/>
                    <a:pt x="1129197" y="1914929"/>
                  </a:cubicBezTo>
                  <a:cubicBezTo>
                    <a:pt x="1129197" y="1914929"/>
                    <a:pt x="1129197" y="1914929"/>
                    <a:pt x="1104601" y="1935062"/>
                  </a:cubicBezTo>
                  <a:cubicBezTo>
                    <a:pt x="1104601" y="1935062"/>
                    <a:pt x="1104601" y="1935062"/>
                    <a:pt x="1102365" y="1937299"/>
                  </a:cubicBezTo>
                  <a:cubicBezTo>
                    <a:pt x="1102365" y="1937299"/>
                    <a:pt x="1102365" y="1937299"/>
                    <a:pt x="1100129" y="1939536"/>
                  </a:cubicBezTo>
                  <a:cubicBezTo>
                    <a:pt x="1100129" y="1939536"/>
                    <a:pt x="1100129" y="1939536"/>
                    <a:pt x="1100129" y="1941773"/>
                  </a:cubicBezTo>
                  <a:cubicBezTo>
                    <a:pt x="1100129" y="1941773"/>
                    <a:pt x="1100129" y="1941773"/>
                    <a:pt x="1100129" y="1977567"/>
                  </a:cubicBezTo>
                  <a:cubicBezTo>
                    <a:pt x="1100129" y="1977567"/>
                    <a:pt x="1100129" y="1977567"/>
                    <a:pt x="1082240" y="2044679"/>
                  </a:cubicBezTo>
                  <a:cubicBezTo>
                    <a:pt x="1082240" y="2044679"/>
                    <a:pt x="1082240" y="2044679"/>
                    <a:pt x="1071060" y="2060338"/>
                  </a:cubicBezTo>
                  <a:cubicBezTo>
                    <a:pt x="1071060" y="2060338"/>
                    <a:pt x="1071060" y="2060338"/>
                    <a:pt x="1041992" y="2064812"/>
                  </a:cubicBezTo>
                  <a:cubicBezTo>
                    <a:pt x="1041992" y="2064812"/>
                    <a:pt x="1041992" y="2064812"/>
                    <a:pt x="1021867" y="2058101"/>
                  </a:cubicBezTo>
                  <a:cubicBezTo>
                    <a:pt x="1021867" y="2058101"/>
                    <a:pt x="1021867" y="2058101"/>
                    <a:pt x="974911" y="2035730"/>
                  </a:cubicBezTo>
                  <a:cubicBezTo>
                    <a:pt x="974911" y="2035730"/>
                    <a:pt x="974911" y="2035730"/>
                    <a:pt x="972675" y="2035730"/>
                  </a:cubicBezTo>
                  <a:cubicBezTo>
                    <a:pt x="972675" y="2035730"/>
                    <a:pt x="972675" y="2035730"/>
                    <a:pt x="961494" y="2031256"/>
                  </a:cubicBezTo>
                  <a:cubicBezTo>
                    <a:pt x="954786" y="2017834"/>
                    <a:pt x="948078" y="2008885"/>
                    <a:pt x="936898" y="2004411"/>
                  </a:cubicBezTo>
                  <a:cubicBezTo>
                    <a:pt x="936898" y="2004411"/>
                    <a:pt x="936898" y="2004411"/>
                    <a:pt x="916774" y="2002174"/>
                  </a:cubicBezTo>
                  <a:cubicBezTo>
                    <a:pt x="916774" y="2002174"/>
                    <a:pt x="916774" y="2002174"/>
                    <a:pt x="914538" y="2004411"/>
                  </a:cubicBezTo>
                  <a:cubicBezTo>
                    <a:pt x="914538" y="2004411"/>
                    <a:pt x="914538" y="2004411"/>
                    <a:pt x="901122" y="2004411"/>
                  </a:cubicBezTo>
                  <a:cubicBezTo>
                    <a:pt x="901122" y="2004411"/>
                    <a:pt x="901122" y="2004411"/>
                    <a:pt x="892177" y="1990989"/>
                  </a:cubicBezTo>
                  <a:cubicBezTo>
                    <a:pt x="892177" y="1990989"/>
                    <a:pt x="892177" y="1990989"/>
                    <a:pt x="892177" y="1961907"/>
                  </a:cubicBezTo>
                  <a:cubicBezTo>
                    <a:pt x="892177" y="1961907"/>
                    <a:pt x="892177" y="1961907"/>
                    <a:pt x="901122" y="1935062"/>
                  </a:cubicBezTo>
                  <a:cubicBezTo>
                    <a:pt x="901122" y="1935062"/>
                    <a:pt x="901122" y="1935062"/>
                    <a:pt x="914538" y="1914929"/>
                  </a:cubicBezTo>
                  <a:cubicBezTo>
                    <a:pt x="914538" y="1914929"/>
                    <a:pt x="914538" y="1914929"/>
                    <a:pt x="916774" y="1885847"/>
                  </a:cubicBezTo>
                  <a:cubicBezTo>
                    <a:pt x="916774" y="1879136"/>
                    <a:pt x="907830" y="1867950"/>
                    <a:pt x="887705" y="1854528"/>
                  </a:cubicBezTo>
                  <a:cubicBezTo>
                    <a:pt x="887705" y="1854528"/>
                    <a:pt x="887705" y="1854528"/>
                    <a:pt x="851929" y="1838868"/>
                  </a:cubicBezTo>
                  <a:cubicBezTo>
                    <a:pt x="851929" y="1838868"/>
                    <a:pt x="851929" y="1838868"/>
                    <a:pt x="849693" y="1841106"/>
                  </a:cubicBezTo>
                  <a:cubicBezTo>
                    <a:pt x="849693" y="1841106"/>
                    <a:pt x="849693" y="1841106"/>
                    <a:pt x="807208" y="1874662"/>
                  </a:cubicBezTo>
                  <a:cubicBezTo>
                    <a:pt x="807208" y="1874662"/>
                    <a:pt x="807208" y="1874662"/>
                    <a:pt x="807208" y="1876899"/>
                  </a:cubicBezTo>
                  <a:cubicBezTo>
                    <a:pt x="807208" y="1876899"/>
                    <a:pt x="807208" y="1876899"/>
                    <a:pt x="804972" y="1876899"/>
                  </a:cubicBezTo>
                  <a:cubicBezTo>
                    <a:pt x="804972" y="1876899"/>
                    <a:pt x="804972" y="1876899"/>
                    <a:pt x="804972" y="1879136"/>
                  </a:cubicBezTo>
                  <a:cubicBezTo>
                    <a:pt x="804972" y="1879136"/>
                    <a:pt x="804972" y="1879136"/>
                    <a:pt x="780376" y="1948485"/>
                  </a:cubicBezTo>
                  <a:cubicBezTo>
                    <a:pt x="780376" y="1948485"/>
                    <a:pt x="780376" y="1948485"/>
                    <a:pt x="780376" y="1950722"/>
                  </a:cubicBezTo>
                  <a:cubicBezTo>
                    <a:pt x="780376" y="1950722"/>
                    <a:pt x="780376" y="1950722"/>
                    <a:pt x="780376" y="1993226"/>
                  </a:cubicBezTo>
                  <a:cubicBezTo>
                    <a:pt x="780376" y="1993226"/>
                    <a:pt x="780376" y="1993226"/>
                    <a:pt x="766960" y="2017834"/>
                  </a:cubicBezTo>
                  <a:cubicBezTo>
                    <a:pt x="760252" y="2024545"/>
                    <a:pt x="760252" y="2033493"/>
                    <a:pt x="764724" y="2042441"/>
                  </a:cubicBezTo>
                  <a:cubicBezTo>
                    <a:pt x="764724" y="2042441"/>
                    <a:pt x="764724" y="2042441"/>
                    <a:pt x="760252" y="2049153"/>
                  </a:cubicBezTo>
                  <a:cubicBezTo>
                    <a:pt x="760252" y="2049153"/>
                    <a:pt x="760252" y="2049153"/>
                    <a:pt x="728947" y="2042441"/>
                  </a:cubicBezTo>
                  <a:cubicBezTo>
                    <a:pt x="724475" y="2042441"/>
                    <a:pt x="717767" y="2046916"/>
                    <a:pt x="711059" y="2053627"/>
                  </a:cubicBezTo>
                  <a:cubicBezTo>
                    <a:pt x="711059" y="2053627"/>
                    <a:pt x="711059" y="2053627"/>
                    <a:pt x="704351" y="2060338"/>
                  </a:cubicBezTo>
                  <a:cubicBezTo>
                    <a:pt x="704351" y="2060338"/>
                    <a:pt x="704351" y="2060338"/>
                    <a:pt x="657394" y="2067049"/>
                  </a:cubicBezTo>
                  <a:cubicBezTo>
                    <a:pt x="657394" y="2067049"/>
                    <a:pt x="657394" y="2067049"/>
                    <a:pt x="599257" y="2067049"/>
                  </a:cubicBezTo>
                  <a:cubicBezTo>
                    <a:pt x="599257" y="2067049"/>
                    <a:pt x="599257" y="2067049"/>
                    <a:pt x="583605" y="2055864"/>
                  </a:cubicBezTo>
                  <a:cubicBezTo>
                    <a:pt x="583605" y="2055864"/>
                    <a:pt x="583605" y="2055864"/>
                    <a:pt x="576897" y="2053627"/>
                  </a:cubicBezTo>
                  <a:cubicBezTo>
                    <a:pt x="576897" y="2053627"/>
                    <a:pt x="576897" y="2053627"/>
                    <a:pt x="565717" y="2031256"/>
                  </a:cubicBezTo>
                  <a:cubicBezTo>
                    <a:pt x="565717" y="2031256"/>
                    <a:pt x="565717" y="2031256"/>
                    <a:pt x="561245" y="2013360"/>
                  </a:cubicBezTo>
                  <a:cubicBezTo>
                    <a:pt x="561245" y="2013360"/>
                    <a:pt x="561245" y="2013360"/>
                    <a:pt x="567953" y="1973092"/>
                  </a:cubicBezTo>
                  <a:cubicBezTo>
                    <a:pt x="567953" y="1973092"/>
                    <a:pt x="567953" y="1973092"/>
                    <a:pt x="574661" y="1959670"/>
                  </a:cubicBezTo>
                  <a:cubicBezTo>
                    <a:pt x="574661" y="1959670"/>
                    <a:pt x="574661" y="1959670"/>
                    <a:pt x="623853" y="1939536"/>
                  </a:cubicBezTo>
                  <a:cubicBezTo>
                    <a:pt x="623853" y="1939536"/>
                    <a:pt x="623853" y="1939536"/>
                    <a:pt x="626090" y="1937299"/>
                  </a:cubicBezTo>
                  <a:cubicBezTo>
                    <a:pt x="626090" y="1937299"/>
                    <a:pt x="626090" y="1937299"/>
                    <a:pt x="648450" y="1910455"/>
                  </a:cubicBezTo>
                  <a:cubicBezTo>
                    <a:pt x="648450" y="1910455"/>
                    <a:pt x="648450" y="1910455"/>
                    <a:pt x="650686" y="1908218"/>
                  </a:cubicBezTo>
                  <a:cubicBezTo>
                    <a:pt x="650686" y="1908218"/>
                    <a:pt x="650686" y="1908218"/>
                    <a:pt x="655158" y="1885847"/>
                  </a:cubicBezTo>
                  <a:cubicBezTo>
                    <a:pt x="655158" y="1885847"/>
                    <a:pt x="655158" y="1885847"/>
                    <a:pt x="655158" y="1881373"/>
                  </a:cubicBezTo>
                  <a:cubicBezTo>
                    <a:pt x="655158" y="1881373"/>
                    <a:pt x="655158" y="1881373"/>
                    <a:pt x="650686" y="1863476"/>
                  </a:cubicBezTo>
                  <a:cubicBezTo>
                    <a:pt x="650686" y="1863476"/>
                    <a:pt x="650686" y="1863476"/>
                    <a:pt x="650686" y="1861239"/>
                  </a:cubicBezTo>
                  <a:cubicBezTo>
                    <a:pt x="650686" y="1861239"/>
                    <a:pt x="650686" y="1861239"/>
                    <a:pt x="650686" y="1859002"/>
                  </a:cubicBezTo>
                  <a:cubicBezTo>
                    <a:pt x="643978" y="1845580"/>
                    <a:pt x="637270" y="1834394"/>
                    <a:pt x="637270" y="1827683"/>
                  </a:cubicBezTo>
                  <a:cubicBezTo>
                    <a:pt x="637270" y="1825446"/>
                    <a:pt x="637270" y="1823209"/>
                    <a:pt x="635034" y="1820972"/>
                  </a:cubicBezTo>
                  <a:cubicBezTo>
                    <a:pt x="630562" y="1818735"/>
                    <a:pt x="623853" y="1818735"/>
                    <a:pt x="612673" y="1818735"/>
                  </a:cubicBezTo>
                  <a:cubicBezTo>
                    <a:pt x="612673" y="1818735"/>
                    <a:pt x="612673" y="1818735"/>
                    <a:pt x="601493" y="1818735"/>
                  </a:cubicBezTo>
                  <a:cubicBezTo>
                    <a:pt x="590313" y="1812024"/>
                    <a:pt x="576897" y="1825446"/>
                    <a:pt x="552300" y="1852291"/>
                  </a:cubicBezTo>
                  <a:cubicBezTo>
                    <a:pt x="552300" y="1852291"/>
                    <a:pt x="552300" y="1852291"/>
                    <a:pt x="532176" y="1872424"/>
                  </a:cubicBezTo>
                  <a:cubicBezTo>
                    <a:pt x="532176" y="1872424"/>
                    <a:pt x="532176" y="1872424"/>
                    <a:pt x="507580" y="1876899"/>
                  </a:cubicBezTo>
                  <a:cubicBezTo>
                    <a:pt x="507580" y="1876899"/>
                    <a:pt x="507580" y="1876899"/>
                    <a:pt x="460623" y="1859002"/>
                  </a:cubicBezTo>
                  <a:cubicBezTo>
                    <a:pt x="460623" y="1859002"/>
                    <a:pt x="460623" y="1859002"/>
                    <a:pt x="427083" y="1859002"/>
                  </a:cubicBezTo>
                  <a:cubicBezTo>
                    <a:pt x="427083" y="1859002"/>
                    <a:pt x="427083" y="1859002"/>
                    <a:pt x="411430" y="1888084"/>
                  </a:cubicBezTo>
                  <a:cubicBezTo>
                    <a:pt x="411430" y="1888084"/>
                    <a:pt x="411430" y="1888084"/>
                    <a:pt x="411430" y="1890321"/>
                  </a:cubicBezTo>
                  <a:cubicBezTo>
                    <a:pt x="411430" y="1890321"/>
                    <a:pt x="411430" y="1890321"/>
                    <a:pt x="409194" y="1892558"/>
                  </a:cubicBezTo>
                  <a:cubicBezTo>
                    <a:pt x="409194" y="1892558"/>
                    <a:pt x="409194" y="1892558"/>
                    <a:pt x="427083" y="1908218"/>
                  </a:cubicBezTo>
                  <a:cubicBezTo>
                    <a:pt x="427083" y="1908218"/>
                    <a:pt x="427083" y="1908218"/>
                    <a:pt x="429319" y="1919403"/>
                  </a:cubicBezTo>
                  <a:cubicBezTo>
                    <a:pt x="429319" y="1919403"/>
                    <a:pt x="429319" y="1919403"/>
                    <a:pt x="411430" y="1928351"/>
                  </a:cubicBezTo>
                  <a:cubicBezTo>
                    <a:pt x="411430" y="1928351"/>
                    <a:pt x="411430" y="1928351"/>
                    <a:pt x="384598" y="1919403"/>
                  </a:cubicBezTo>
                  <a:cubicBezTo>
                    <a:pt x="384598" y="1919403"/>
                    <a:pt x="384598" y="1919403"/>
                    <a:pt x="373418" y="1901506"/>
                  </a:cubicBezTo>
                  <a:cubicBezTo>
                    <a:pt x="373418" y="1901506"/>
                    <a:pt x="373418" y="1901506"/>
                    <a:pt x="373418" y="1897032"/>
                  </a:cubicBezTo>
                  <a:cubicBezTo>
                    <a:pt x="373418" y="1897032"/>
                    <a:pt x="373418" y="1897032"/>
                    <a:pt x="371182" y="1894795"/>
                  </a:cubicBezTo>
                  <a:cubicBezTo>
                    <a:pt x="371182" y="1894795"/>
                    <a:pt x="371182" y="1894795"/>
                    <a:pt x="368946" y="1894795"/>
                  </a:cubicBezTo>
                  <a:cubicBezTo>
                    <a:pt x="368946" y="1894795"/>
                    <a:pt x="368946" y="1894795"/>
                    <a:pt x="335405" y="1890321"/>
                  </a:cubicBezTo>
                  <a:cubicBezTo>
                    <a:pt x="335405" y="1890321"/>
                    <a:pt x="335405" y="1890321"/>
                    <a:pt x="328697" y="1867950"/>
                  </a:cubicBezTo>
                  <a:cubicBezTo>
                    <a:pt x="328697" y="1867950"/>
                    <a:pt x="328697" y="1867950"/>
                    <a:pt x="328697" y="1852291"/>
                  </a:cubicBezTo>
                  <a:cubicBezTo>
                    <a:pt x="328697" y="1852291"/>
                    <a:pt x="328697" y="1852291"/>
                    <a:pt x="324225" y="1838868"/>
                  </a:cubicBezTo>
                  <a:cubicBezTo>
                    <a:pt x="324225" y="1838868"/>
                    <a:pt x="324225" y="1838868"/>
                    <a:pt x="321989" y="1838868"/>
                  </a:cubicBezTo>
                  <a:cubicBezTo>
                    <a:pt x="321989" y="1838868"/>
                    <a:pt x="321989" y="1838868"/>
                    <a:pt x="317517" y="1836631"/>
                  </a:cubicBezTo>
                  <a:cubicBezTo>
                    <a:pt x="317517" y="1836631"/>
                    <a:pt x="317517" y="1836631"/>
                    <a:pt x="304101" y="1832157"/>
                  </a:cubicBezTo>
                  <a:cubicBezTo>
                    <a:pt x="304101" y="1832157"/>
                    <a:pt x="304101" y="1832157"/>
                    <a:pt x="304101" y="1827683"/>
                  </a:cubicBezTo>
                  <a:cubicBezTo>
                    <a:pt x="295157" y="1816498"/>
                    <a:pt x="286212" y="1807550"/>
                    <a:pt x="277268" y="1805312"/>
                  </a:cubicBezTo>
                  <a:cubicBezTo>
                    <a:pt x="268324" y="1803075"/>
                    <a:pt x="261616" y="1796364"/>
                    <a:pt x="252672" y="1785179"/>
                  </a:cubicBezTo>
                  <a:cubicBezTo>
                    <a:pt x="252672" y="1785179"/>
                    <a:pt x="252672" y="1785179"/>
                    <a:pt x="234784" y="1773994"/>
                  </a:cubicBezTo>
                  <a:cubicBezTo>
                    <a:pt x="234784" y="1773994"/>
                    <a:pt x="234784" y="1773994"/>
                    <a:pt x="216895" y="1756097"/>
                  </a:cubicBezTo>
                  <a:cubicBezTo>
                    <a:pt x="216895" y="1756097"/>
                    <a:pt x="216895" y="1756097"/>
                    <a:pt x="214659" y="1747149"/>
                  </a:cubicBezTo>
                  <a:cubicBezTo>
                    <a:pt x="214659" y="1747149"/>
                    <a:pt x="214659" y="1747149"/>
                    <a:pt x="252672" y="1691222"/>
                  </a:cubicBezTo>
                  <a:cubicBezTo>
                    <a:pt x="257144" y="1684511"/>
                    <a:pt x="259380" y="1677800"/>
                    <a:pt x="257144" y="1668851"/>
                  </a:cubicBezTo>
                  <a:cubicBezTo>
                    <a:pt x="257144" y="1668851"/>
                    <a:pt x="257144" y="1668851"/>
                    <a:pt x="241492" y="1637533"/>
                  </a:cubicBezTo>
                  <a:cubicBezTo>
                    <a:pt x="241492" y="1637533"/>
                    <a:pt x="241492" y="1637533"/>
                    <a:pt x="237020" y="1639770"/>
                  </a:cubicBezTo>
                  <a:cubicBezTo>
                    <a:pt x="237020" y="1639770"/>
                    <a:pt x="237020" y="1639770"/>
                    <a:pt x="234784" y="1642007"/>
                  </a:cubicBezTo>
                  <a:cubicBezTo>
                    <a:pt x="234784" y="1642007"/>
                    <a:pt x="234784" y="1642007"/>
                    <a:pt x="205715" y="1653192"/>
                  </a:cubicBezTo>
                  <a:cubicBezTo>
                    <a:pt x="205715" y="1653192"/>
                    <a:pt x="205715" y="1653192"/>
                    <a:pt x="134162" y="1659903"/>
                  </a:cubicBezTo>
                  <a:cubicBezTo>
                    <a:pt x="134162" y="1659903"/>
                    <a:pt x="134162" y="1659903"/>
                    <a:pt x="122982" y="1662140"/>
                  </a:cubicBezTo>
                  <a:cubicBezTo>
                    <a:pt x="114038" y="1664377"/>
                    <a:pt x="107330" y="1668851"/>
                    <a:pt x="102858" y="1680037"/>
                  </a:cubicBezTo>
                  <a:cubicBezTo>
                    <a:pt x="102858" y="1680037"/>
                    <a:pt x="102858" y="1680037"/>
                    <a:pt x="100622" y="1684511"/>
                  </a:cubicBezTo>
                  <a:cubicBezTo>
                    <a:pt x="100622" y="1684511"/>
                    <a:pt x="100622" y="1684511"/>
                    <a:pt x="93914" y="1686748"/>
                  </a:cubicBezTo>
                  <a:cubicBezTo>
                    <a:pt x="93914" y="1686748"/>
                    <a:pt x="93914" y="1686748"/>
                    <a:pt x="80497" y="1677800"/>
                  </a:cubicBezTo>
                  <a:cubicBezTo>
                    <a:pt x="80497" y="1677800"/>
                    <a:pt x="80497" y="1677800"/>
                    <a:pt x="80497" y="1664377"/>
                  </a:cubicBezTo>
                  <a:cubicBezTo>
                    <a:pt x="80497" y="1664377"/>
                    <a:pt x="80497" y="1664377"/>
                    <a:pt x="78261" y="1646481"/>
                  </a:cubicBezTo>
                  <a:cubicBezTo>
                    <a:pt x="78261" y="1646481"/>
                    <a:pt x="78261" y="1646481"/>
                    <a:pt x="78261" y="1644244"/>
                  </a:cubicBezTo>
                  <a:cubicBezTo>
                    <a:pt x="78261" y="1644244"/>
                    <a:pt x="78261" y="1644244"/>
                    <a:pt x="58137" y="1624110"/>
                  </a:cubicBezTo>
                  <a:cubicBezTo>
                    <a:pt x="58137" y="1624110"/>
                    <a:pt x="58137" y="1624110"/>
                    <a:pt x="53665" y="1597265"/>
                  </a:cubicBezTo>
                  <a:cubicBezTo>
                    <a:pt x="53665" y="1592791"/>
                    <a:pt x="49193" y="1586080"/>
                    <a:pt x="42485" y="1579369"/>
                  </a:cubicBezTo>
                  <a:cubicBezTo>
                    <a:pt x="42485" y="1579369"/>
                    <a:pt x="42485" y="1579369"/>
                    <a:pt x="24597" y="1561472"/>
                  </a:cubicBezTo>
                  <a:cubicBezTo>
                    <a:pt x="24597" y="1561472"/>
                    <a:pt x="24597" y="1561472"/>
                    <a:pt x="42485" y="1541339"/>
                  </a:cubicBezTo>
                  <a:cubicBezTo>
                    <a:pt x="42485" y="1541339"/>
                    <a:pt x="42485" y="1541339"/>
                    <a:pt x="42485" y="1539102"/>
                  </a:cubicBezTo>
                  <a:cubicBezTo>
                    <a:pt x="42485" y="1539102"/>
                    <a:pt x="42485" y="1539102"/>
                    <a:pt x="49193" y="1514494"/>
                  </a:cubicBezTo>
                  <a:cubicBezTo>
                    <a:pt x="49193" y="1514494"/>
                    <a:pt x="49193" y="1514494"/>
                    <a:pt x="46957" y="1510020"/>
                  </a:cubicBezTo>
                  <a:cubicBezTo>
                    <a:pt x="46957" y="1510020"/>
                    <a:pt x="46957" y="1510020"/>
                    <a:pt x="17889" y="1474227"/>
                  </a:cubicBezTo>
                  <a:cubicBezTo>
                    <a:pt x="17889" y="1474227"/>
                    <a:pt x="17889" y="1474227"/>
                    <a:pt x="6708" y="1447382"/>
                  </a:cubicBezTo>
                  <a:cubicBezTo>
                    <a:pt x="6708" y="1447382"/>
                    <a:pt x="6708" y="1447382"/>
                    <a:pt x="4472" y="1433960"/>
                  </a:cubicBezTo>
                  <a:cubicBezTo>
                    <a:pt x="4472" y="1433960"/>
                    <a:pt x="4472" y="1433960"/>
                    <a:pt x="4472" y="1431722"/>
                  </a:cubicBezTo>
                  <a:cubicBezTo>
                    <a:pt x="4472" y="1431722"/>
                    <a:pt x="4472" y="1431722"/>
                    <a:pt x="2236" y="1431722"/>
                  </a:cubicBezTo>
                  <a:cubicBezTo>
                    <a:pt x="2236" y="1431722"/>
                    <a:pt x="2236" y="1431722"/>
                    <a:pt x="0" y="1431722"/>
                  </a:cubicBezTo>
                  <a:cubicBezTo>
                    <a:pt x="0" y="1431722"/>
                    <a:pt x="0" y="1431722"/>
                    <a:pt x="4472" y="1425011"/>
                  </a:cubicBezTo>
                  <a:cubicBezTo>
                    <a:pt x="62609" y="1440671"/>
                    <a:pt x="109566" y="1451856"/>
                    <a:pt x="149814" y="1454093"/>
                  </a:cubicBezTo>
                  <a:cubicBezTo>
                    <a:pt x="181119" y="1458567"/>
                    <a:pt x="216895" y="1458567"/>
                    <a:pt x="252672" y="1451856"/>
                  </a:cubicBezTo>
                  <a:cubicBezTo>
                    <a:pt x="252672" y="1451856"/>
                    <a:pt x="252672" y="1451856"/>
                    <a:pt x="301865" y="1445145"/>
                  </a:cubicBezTo>
                  <a:cubicBezTo>
                    <a:pt x="301865" y="1445145"/>
                    <a:pt x="301865" y="1445145"/>
                    <a:pt x="344349" y="1449619"/>
                  </a:cubicBezTo>
                  <a:cubicBezTo>
                    <a:pt x="373418" y="1454093"/>
                    <a:pt x="400250" y="1465278"/>
                    <a:pt x="420374" y="1483175"/>
                  </a:cubicBezTo>
                  <a:cubicBezTo>
                    <a:pt x="451679" y="1507783"/>
                    <a:pt x="482983" y="1527916"/>
                    <a:pt x="518760" y="1541339"/>
                  </a:cubicBezTo>
                  <a:cubicBezTo>
                    <a:pt x="556772" y="1561472"/>
                    <a:pt x="590313" y="1568183"/>
                    <a:pt x="614909" y="1565946"/>
                  </a:cubicBezTo>
                  <a:cubicBezTo>
                    <a:pt x="614909" y="1565946"/>
                    <a:pt x="614909" y="1565946"/>
                    <a:pt x="664102" y="1554761"/>
                  </a:cubicBezTo>
                  <a:cubicBezTo>
                    <a:pt x="664102" y="1554761"/>
                    <a:pt x="664102" y="1554761"/>
                    <a:pt x="677518" y="1586080"/>
                  </a:cubicBezTo>
                  <a:cubicBezTo>
                    <a:pt x="677518" y="1586080"/>
                    <a:pt x="677518" y="1586080"/>
                    <a:pt x="681990" y="1586080"/>
                  </a:cubicBezTo>
                  <a:cubicBezTo>
                    <a:pt x="681990" y="1586080"/>
                    <a:pt x="681990" y="1586080"/>
                    <a:pt x="684226" y="1586080"/>
                  </a:cubicBezTo>
                  <a:cubicBezTo>
                    <a:pt x="684226" y="1586080"/>
                    <a:pt x="684226" y="1586080"/>
                    <a:pt x="731183" y="1579369"/>
                  </a:cubicBezTo>
                  <a:cubicBezTo>
                    <a:pt x="731183" y="1579369"/>
                    <a:pt x="731183" y="1579369"/>
                    <a:pt x="733419" y="1579369"/>
                  </a:cubicBezTo>
                  <a:cubicBezTo>
                    <a:pt x="733419" y="1579369"/>
                    <a:pt x="733419" y="1579369"/>
                    <a:pt x="735655" y="1579369"/>
                  </a:cubicBezTo>
                  <a:cubicBezTo>
                    <a:pt x="735655" y="1579369"/>
                    <a:pt x="735655" y="1579369"/>
                    <a:pt x="735655" y="1577132"/>
                  </a:cubicBezTo>
                  <a:cubicBezTo>
                    <a:pt x="809444" y="1503309"/>
                    <a:pt x="910066" y="1469753"/>
                    <a:pt x="1037520" y="1471990"/>
                  </a:cubicBezTo>
                  <a:cubicBezTo>
                    <a:pt x="1037520" y="1471990"/>
                    <a:pt x="1037520" y="1471990"/>
                    <a:pt x="1153793" y="1476464"/>
                  </a:cubicBezTo>
                  <a:cubicBezTo>
                    <a:pt x="1164973" y="1474227"/>
                    <a:pt x="1167210" y="1471990"/>
                    <a:pt x="1169446" y="1467515"/>
                  </a:cubicBezTo>
                  <a:cubicBezTo>
                    <a:pt x="1171682" y="1463041"/>
                    <a:pt x="1167210" y="1458567"/>
                    <a:pt x="1160501" y="1458567"/>
                  </a:cubicBezTo>
                  <a:cubicBezTo>
                    <a:pt x="1160501" y="1458567"/>
                    <a:pt x="1160501" y="1458567"/>
                    <a:pt x="1200750" y="1433960"/>
                  </a:cubicBezTo>
                  <a:cubicBezTo>
                    <a:pt x="1200750" y="1433960"/>
                    <a:pt x="1200750" y="1433960"/>
                    <a:pt x="1202986" y="1433960"/>
                  </a:cubicBezTo>
                  <a:cubicBezTo>
                    <a:pt x="1243235" y="1366848"/>
                    <a:pt x="1272303" y="1331054"/>
                    <a:pt x="1285719" y="1324343"/>
                  </a:cubicBezTo>
                  <a:cubicBezTo>
                    <a:pt x="1285719" y="1324343"/>
                    <a:pt x="1285719" y="1324343"/>
                    <a:pt x="1296899" y="1322106"/>
                  </a:cubicBezTo>
                  <a:cubicBezTo>
                    <a:pt x="1314788" y="1317632"/>
                    <a:pt x="1325968" y="1310921"/>
                    <a:pt x="1334912" y="1306447"/>
                  </a:cubicBezTo>
                  <a:cubicBezTo>
                    <a:pt x="1343856" y="1297498"/>
                    <a:pt x="1350564" y="1286313"/>
                    <a:pt x="1350564" y="1272891"/>
                  </a:cubicBezTo>
                  <a:cubicBezTo>
                    <a:pt x="1350564" y="1272891"/>
                    <a:pt x="1350564" y="1272891"/>
                    <a:pt x="1348328" y="1228149"/>
                  </a:cubicBezTo>
                  <a:cubicBezTo>
                    <a:pt x="1348328" y="1228149"/>
                    <a:pt x="1348328" y="1228149"/>
                    <a:pt x="1337148" y="1234861"/>
                  </a:cubicBezTo>
                  <a:cubicBezTo>
                    <a:pt x="1337148" y="1234861"/>
                    <a:pt x="1337148" y="1234861"/>
                    <a:pt x="1325968" y="1237098"/>
                  </a:cubicBezTo>
                  <a:cubicBezTo>
                    <a:pt x="1323732" y="1234861"/>
                    <a:pt x="1319260" y="1223675"/>
                    <a:pt x="1317024" y="1205779"/>
                  </a:cubicBezTo>
                  <a:cubicBezTo>
                    <a:pt x="1317024" y="1174460"/>
                    <a:pt x="1323732" y="1147615"/>
                    <a:pt x="1341620" y="1123007"/>
                  </a:cubicBezTo>
                  <a:cubicBezTo>
                    <a:pt x="1359508" y="1118533"/>
                    <a:pt x="1377397" y="1120770"/>
                    <a:pt x="1393049" y="1127481"/>
                  </a:cubicBezTo>
                  <a:cubicBezTo>
                    <a:pt x="1406465" y="1136430"/>
                    <a:pt x="1424353" y="1143141"/>
                    <a:pt x="1448950" y="1147615"/>
                  </a:cubicBezTo>
                  <a:cubicBezTo>
                    <a:pt x="1448950" y="1147615"/>
                    <a:pt x="1448950" y="1147615"/>
                    <a:pt x="1480254" y="1154326"/>
                  </a:cubicBezTo>
                  <a:cubicBezTo>
                    <a:pt x="1480254" y="1154326"/>
                    <a:pt x="1480254" y="1154326"/>
                    <a:pt x="1484726" y="1154326"/>
                  </a:cubicBezTo>
                  <a:cubicBezTo>
                    <a:pt x="1484726" y="1154326"/>
                    <a:pt x="1484726" y="1154326"/>
                    <a:pt x="1547335" y="1127481"/>
                  </a:cubicBezTo>
                  <a:cubicBezTo>
                    <a:pt x="1547335" y="1127481"/>
                    <a:pt x="1547335" y="1127481"/>
                    <a:pt x="1549571" y="1127481"/>
                  </a:cubicBezTo>
                  <a:cubicBezTo>
                    <a:pt x="1549571" y="1127481"/>
                    <a:pt x="1549571" y="1127481"/>
                    <a:pt x="1551807" y="1127481"/>
                  </a:cubicBezTo>
                  <a:cubicBezTo>
                    <a:pt x="1551807" y="1127481"/>
                    <a:pt x="1551807" y="1127481"/>
                    <a:pt x="1574168" y="1078266"/>
                  </a:cubicBezTo>
                  <a:cubicBezTo>
                    <a:pt x="1594292" y="1064844"/>
                    <a:pt x="1616652" y="1055895"/>
                    <a:pt x="1641249" y="1051421"/>
                  </a:cubicBezTo>
                  <a:cubicBezTo>
                    <a:pt x="1663609" y="1046947"/>
                    <a:pt x="1679261" y="1040236"/>
                    <a:pt x="1690441" y="1031288"/>
                  </a:cubicBezTo>
                  <a:cubicBezTo>
                    <a:pt x="1703857" y="1020102"/>
                    <a:pt x="1710566" y="1006680"/>
                    <a:pt x="1712802" y="986546"/>
                  </a:cubicBezTo>
                  <a:cubicBezTo>
                    <a:pt x="1712802" y="986546"/>
                    <a:pt x="1712802" y="986546"/>
                    <a:pt x="1730690" y="919434"/>
                  </a:cubicBezTo>
                  <a:cubicBezTo>
                    <a:pt x="1730690" y="919434"/>
                    <a:pt x="1730690" y="919434"/>
                    <a:pt x="1757522" y="914960"/>
                  </a:cubicBezTo>
                  <a:cubicBezTo>
                    <a:pt x="1773175" y="914960"/>
                    <a:pt x="1800007" y="899301"/>
                    <a:pt x="1840256" y="870219"/>
                  </a:cubicBezTo>
                  <a:cubicBezTo>
                    <a:pt x="1840256" y="870219"/>
                    <a:pt x="1840256" y="870219"/>
                    <a:pt x="1873796" y="847848"/>
                  </a:cubicBezTo>
                  <a:cubicBezTo>
                    <a:pt x="1887212" y="843374"/>
                    <a:pt x="1925225" y="843374"/>
                    <a:pt x="1990070" y="847848"/>
                  </a:cubicBezTo>
                  <a:cubicBezTo>
                    <a:pt x="1990070" y="847848"/>
                    <a:pt x="1990070" y="847848"/>
                    <a:pt x="1992306" y="847848"/>
                  </a:cubicBezTo>
                  <a:cubicBezTo>
                    <a:pt x="2005722" y="845611"/>
                    <a:pt x="2014666" y="841137"/>
                    <a:pt x="2019138" y="829952"/>
                  </a:cubicBezTo>
                  <a:cubicBezTo>
                    <a:pt x="2023610" y="821003"/>
                    <a:pt x="2023610" y="812055"/>
                    <a:pt x="2019138" y="803107"/>
                  </a:cubicBezTo>
                  <a:cubicBezTo>
                    <a:pt x="2012430" y="780736"/>
                    <a:pt x="1983362" y="756128"/>
                    <a:pt x="1927461" y="729284"/>
                  </a:cubicBezTo>
                  <a:cubicBezTo>
                    <a:pt x="1907337" y="702439"/>
                    <a:pt x="1891684" y="684542"/>
                    <a:pt x="1878268" y="680068"/>
                  </a:cubicBezTo>
                  <a:cubicBezTo>
                    <a:pt x="1878268" y="680068"/>
                    <a:pt x="1878268" y="680068"/>
                    <a:pt x="1833547" y="684542"/>
                  </a:cubicBezTo>
                  <a:cubicBezTo>
                    <a:pt x="1833547" y="684542"/>
                    <a:pt x="1833547" y="684542"/>
                    <a:pt x="1800007" y="691254"/>
                  </a:cubicBezTo>
                  <a:cubicBezTo>
                    <a:pt x="1800007" y="691254"/>
                    <a:pt x="1800007" y="691254"/>
                    <a:pt x="1797771" y="691254"/>
                  </a:cubicBezTo>
                  <a:cubicBezTo>
                    <a:pt x="1797771" y="691254"/>
                    <a:pt x="1797771" y="691254"/>
                    <a:pt x="1795535" y="693491"/>
                  </a:cubicBezTo>
                  <a:cubicBezTo>
                    <a:pt x="1795535" y="693491"/>
                    <a:pt x="1795535" y="693491"/>
                    <a:pt x="1782119" y="715861"/>
                  </a:cubicBezTo>
                  <a:cubicBezTo>
                    <a:pt x="1782119" y="715861"/>
                    <a:pt x="1782119" y="715861"/>
                    <a:pt x="1773175" y="727047"/>
                  </a:cubicBezTo>
                  <a:cubicBezTo>
                    <a:pt x="1773175" y="727047"/>
                    <a:pt x="1773175" y="727047"/>
                    <a:pt x="1685969" y="711387"/>
                  </a:cubicBezTo>
                  <a:cubicBezTo>
                    <a:pt x="1685969" y="711387"/>
                    <a:pt x="1685969" y="711387"/>
                    <a:pt x="1654665" y="729284"/>
                  </a:cubicBezTo>
                  <a:cubicBezTo>
                    <a:pt x="1654665" y="729284"/>
                    <a:pt x="1654665" y="729284"/>
                    <a:pt x="1654665" y="731521"/>
                  </a:cubicBezTo>
                  <a:cubicBezTo>
                    <a:pt x="1654665" y="731521"/>
                    <a:pt x="1654665" y="731521"/>
                    <a:pt x="1652429" y="731521"/>
                  </a:cubicBezTo>
                  <a:cubicBezTo>
                    <a:pt x="1652429" y="731521"/>
                    <a:pt x="1652429" y="731521"/>
                    <a:pt x="1645721" y="747180"/>
                  </a:cubicBezTo>
                  <a:cubicBezTo>
                    <a:pt x="1645721" y="747180"/>
                    <a:pt x="1645721" y="747180"/>
                    <a:pt x="1634540" y="735995"/>
                  </a:cubicBezTo>
                  <a:cubicBezTo>
                    <a:pt x="1634540" y="695728"/>
                    <a:pt x="1636776" y="666646"/>
                    <a:pt x="1641249" y="653223"/>
                  </a:cubicBezTo>
                  <a:cubicBezTo>
                    <a:pt x="1641249" y="653223"/>
                    <a:pt x="1641249" y="653223"/>
                    <a:pt x="1665845" y="534659"/>
                  </a:cubicBezTo>
                  <a:cubicBezTo>
                    <a:pt x="1665845" y="534659"/>
                    <a:pt x="1665845" y="534659"/>
                    <a:pt x="1668081" y="532422"/>
                  </a:cubicBezTo>
                  <a:cubicBezTo>
                    <a:pt x="1668081" y="532422"/>
                    <a:pt x="1668081" y="532422"/>
                    <a:pt x="1668081" y="469784"/>
                  </a:cubicBezTo>
                  <a:cubicBezTo>
                    <a:pt x="1703857" y="469784"/>
                    <a:pt x="1723982" y="474258"/>
                    <a:pt x="1730690" y="480969"/>
                  </a:cubicBezTo>
                  <a:cubicBezTo>
                    <a:pt x="1741870" y="492155"/>
                    <a:pt x="1757522" y="501103"/>
                    <a:pt x="1775411" y="514525"/>
                  </a:cubicBezTo>
                  <a:cubicBezTo>
                    <a:pt x="1775411" y="514525"/>
                    <a:pt x="1775411" y="514525"/>
                    <a:pt x="1779883" y="516762"/>
                  </a:cubicBezTo>
                  <a:cubicBezTo>
                    <a:pt x="1779883" y="516762"/>
                    <a:pt x="1779883" y="516762"/>
                    <a:pt x="1782119" y="518999"/>
                  </a:cubicBezTo>
                  <a:cubicBezTo>
                    <a:pt x="1782119" y="518999"/>
                    <a:pt x="1782119" y="518999"/>
                    <a:pt x="1786591" y="514525"/>
                  </a:cubicBezTo>
                  <a:cubicBezTo>
                    <a:pt x="1835783" y="454125"/>
                    <a:pt x="1867088" y="420569"/>
                    <a:pt x="1876032" y="416094"/>
                  </a:cubicBezTo>
                  <a:cubicBezTo>
                    <a:pt x="1876032" y="416094"/>
                    <a:pt x="1876032" y="416094"/>
                    <a:pt x="1880504" y="413857"/>
                  </a:cubicBezTo>
                  <a:cubicBezTo>
                    <a:pt x="1887212" y="411620"/>
                    <a:pt x="1887212" y="398198"/>
                    <a:pt x="1887212" y="378064"/>
                  </a:cubicBezTo>
                  <a:cubicBezTo>
                    <a:pt x="1887212" y="378064"/>
                    <a:pt x="1887212" y="378064"/>
                    <a:pt x="1887212" y="375827"/>
                  </a:cubicBezTo>
                  <a:cubicBezTo>
                    <a:pt x="1887212" y="375827"/>
                    <a:pt x="1887212" y="375827"/>
                    <a:pt x="1873796" y="362405"/>
                  </a:cubicBezTo>
                  <a:cubicBezTo>
                    <a:pt x="1873796" y="362405"/>
                    <a:pt x="1873796" y="362405"/>
                    <a:pt x="1891684" y="328849"/>
                  </a:cubicBezTo>
                  <a:cubicBezTo>
                    <a:pt x="1891684" y="328849"/>
                    <a:pt x="1891684" y="328849"/>
                    <a:pt x="1891684" y="324375"/>
                  </a:cubicBezTo>
                  <a:cubicBezTo>
                    <a:pt x="1893920" y="275159"/>
                    <a:pt x="1898392" y="241603"/>
                    <a:pt x="1907337" y="230418"/>
                  </a:cubicBezTo>
                  <a:cubicBezTo>
                    <a:pt x="1907337" y="230418"/>
                    <a:pt x="1907337" y="230418"/>
                    <a:pt x="1952057" y="143172"/>
                  </a:cubicBezTo>
                  <a:cubicBezTo>
                    <a:pt x="1952057" y="143172"/>
                    <a:pt x="1952057" y="143172"/>
                    <a:pt x="1952057" y="140935"/>
                  </a:cubicBezTo>
                  <a:cubicBezTo>
                    <a:pt x="1952057" y="140935"/>
                    <a:pt x="1952057" y="140935"/>
                    <a:pt x="1952057" y="138698"/>
                  </a:cubicBezTo>
                  <a:cubicBezTo>
                    <a:pt x="1952057" y="138698"/>
                    <a:pt x="1952057" y="138698"/>
                    <a:pt x="1943113" y="111853"/>
                  </a:cubicBezTo>
                  <a:cubicBezTo>
                    <a:pt x="1943113" y="111853"/>
                    <a:pt x="1943113" y="111853"/>
                    <a:pt x="1940877" y="82772"/>
                  </a:cubicBezTo>
                  <a:cubicBezTo>
                    <a:pt x="1940877" y="82772"/>
                    <a:pt x="1940877" y="82772"/>
                    <a:pt x="1940877" y="78297"/>
                  </a:cubicBezTo>
                  <a:cubicBezTo>
                    <a:pt x="1940877" y="78297"/>
                    <a:pt x="1940877" y="78297"/>
                    <a:pt x="1938641" y="76060"/>
                  </a:cubicBezTo>
                  <a:cubicBezTo>
                    <a:pt x="1938641" y="76060"/>
                    <a:pt x="1938641" y="76060"/>
                    <a:pt x="1934169" y="76060"/>
                  </a:cubicBezTo>
                  <a:cubicBezTo>
                    <a:pt x="1934169" y="76060"/>
                    <a:pt x="1934169" y="76060"/>
                    <a:pt x="1918517" y="69349"/>
                  </a:cubicBezTo>
                  <a:cubicBezTo>
                    <a:pt x="1918517" y="69349"/>
                    <a:pt x="1918517" y="69349"/>
                    <a:pt x="1918517" y="67112"/>
                  </a:cubicBezTo>
                  <a:cubicBezTo>
                    <a:pt x="1918517" y="67112"/>
                    <a:pt x="1918517" y="67112"/>
                    <a:pt x="1916281" y="69349"/>
                  </a:cubicBezTo>
                  <a:cubicBezTo>
                    <a:pt x="1916281" y="69349"/>
                    <a:pt x="1916281" y="69349"/>
                    <a:pt x="1914045" y="69349"/>
                  </a:cubicBezTo>
                  <a:cubicBezTo>
                    <a:pt x="1914045" y="69349"/>
                    <a:pt x="1914045" y="69349"/>
                    <a:pt x="1893920" y="69349"/>
                  </a:cubicBezTo>
                  <a:cubicBezTo>
                    <a:pt x="1893920" y="69349"/>
                    <a:pt x="1893920" y="69349"/>
                    <a:pt x="1914045" y="38030"/>
                  </a:cubicBezTo>
                  <a:cubicBezTo>
                    <a:pt x="1920753" y="17897"/>
                    <a:pt x="1934169" y="6711"/>
                    <a:pt x="1952057" y="4474"/>
                  </a:cubicBezTo>
                  <a:cubicBezTo>
                    <a:pt x="1952057" y="4474"/>
                    <a:pt x="1952057" y="4474"/>
                    <a:pt x="1987834" y="0"/>
                  </a:cubicBezTo>
                  <a:close/>
                </a:path>
              </a:pathLst>
            </a:custGeom>
          </p:spPr>
        </p:pic>
        <p:pic>
          <p:nvPicPr>
            <p:cNvPr id="218" name="图片 217"/>
            <p:cNvPicPr>
              <a:picLocks noChangeAspect="1"/>
            </p:cNvPicPr>
            <p:nvPr/>
          </p:nvPicPr>
          <p:blipFill>
            <a:blip r:embed="rId6" cstate="email"/>
            <a:srcRect/>
            <a:stretch>
              <a:fillRect/>
            </a:stretch>
          </p:blipFill>
          <p:spPr>
            <a:xfrm>
              <a:off x="2049130" y="2207069"/>
              <a:ext cx="2210593" cy="1675375"/>
            </a:xfrm>
            <a:custGeom>
              <a:avLst/>
              <a:gdLst>
                <a:gd name="connsiteX0" fmla="*/ 1573567 w 2210593"/>
                <a:gd name="connsiteY0" fmla="*/ 0 h 1675375"/>
                <a:gd name="connsiteX1" fmla="*/ 1589213 w 2210593"/>
                <a:gd name="connsiteY1" fmla="*/ 84999 h 1675375"/>
                <a:gd name="connsiteX2" fmla="*/ 1591448 w 2210593"/>
                <a:gd name="connsiteY2" fmla="*/ 87236 h 1675375"/>
                <a:gd name="connsiteX3" fmla="*/ 1593684 w 2210593"/>
                <a:gd name="connsiteY3" fmla="*/ 87236 h 1675375"/>
                <a:gd name="connsiteX4" fmla="*/ 1633917 w 2210593"/>
                <a:gd name="connsiteY4" fmla="*/ 127499 h 1675375"/>
                <a:gd name="connsiteX5" fmla="*/ 1665209 w 2210593"/>
                <a:gd name="connsiteY5" fmla="*/ 163288 h 1675375"/>
                <a:gd name="connsiteX6" fmla="*/ 1689796 w 2210593"/>
                <a:gd name="connsiteY6" fmla="*/ 172235 h 1675375"/>
                <a:gd name="connsiteX7" fmla="*/ 1756852 w 2210593"/>
                <a:gd name="connsiteY7" fmla="*/ 210261 h 1675375"/>
                <a:gd name="connsiteX8" fmla="*/ 1776968 w 2210593"/>
                <a:gd name="connsiteY8" fmla="*/ 306444 h 1675375"/>
                <a:gd name="connsiteX9" fmla="*/ 1794850 w 2210593"/>
                <a:gd name="connsiteY9" fmla="*/ 366838 h 1675375"/>
                <a:gd name="connsiteX10" fmla="*/ 1738970 w 2210593"/>
                <a:gd name="connsiteY10" fmla="*/ 509994 h 1675375"/>
                <a:gd name="connsiteX11" fmla="*/ 1750146 w 2210593"/>
                <a:gd name="connsiteY11" fmla="*/ 545783 h 1675375"/>
                <a:gd name="connsiteX12" fmla="*/ 1763557 w 2210593"/>
                <a:gd name="connsiteY12" fmla="*/ 563678 h 1675375"/>
                <a:gd name="connsiteX13" fmla="*/ 1765792 w 2210593"/>
                <a:gd name="connsiteY13" fmla="*/ 563678 h 1675375"/>
                <a:gd name="connsiteX14" fmla="*/ 1953547 w 2210593"/>
                <a:gd name="connsiteY14" fmla="*/ 588283 h 1675375"/>
                <a:gd name="connsiteX15" fmla="*/ 1978134 w 2210593"/>
                <a:gd name="connsiteY15" fmla="*/ 603940 h 1675375"/>
                <a:gd name="connsiteX16" fmla="*/ 2020603 w 2210593"/>
                <a:gd name="connsiteY16" fmla="*/ 626309 h 1675375"/>
                <a:gd name="connsiteX17" fmla="*/ 2072012 w 2210593"/>
                <a:gd name="connsiteY17" fmla="*/ 686703 h 1675375"/>
                <a:gd name="connsiteX18" fmla="*/ 2072012 w 2210593"/>
                <a:gd name="connsiteY18" fmla="*/ 688939 h 1675375"/>
                <a:gd name="connsiteX19" fmla="*/ 2074247 w 2210593"/>
                <a:gd name="connsiteY19" fmla="*/ 691176 h 1675375"/>
                <a:gd name="connsiteX20" fmla="*/ 2074247 w 2210593"/>
                <a:gd name="connsiteY20" fmla="*/ 693413 h 1675375"/>
                <a:gd name="connsiteX21" fmla="*/ 2076482 w 2210593"/>
                <a:gd name="connsiteY21" fmla="*/ 693413 h 1675375"/>
                <a:gd name="connsiteX22" fmla="*/ 2134597 w 2210593"/>
                <a:gd name="connsiteY22" fmla="*/ 702360 h 1675375"/>
                <a:gd name="connsiteX23" fmla="*/ 2141303 w 2210593"/>
                <a:gd name="connsiteY23" fmla="*/ 751570 h 1675375"/>
                <a:gd name="connsiteX24" fmla="*/ 2141303 w 2210593"/>
                <a:gd name="connsiteY24" fmla="*/ 753807 h 1675375"/>
                <a:gd name="connsiteX25" fmla="*/ 2168125 w 2210593"/>
                <a:gd name="connsiteY25" fmla="*/ 776175 h 1675375"/>
                <a:gd name="connsiteX26" fmla="*/ 2210593 w 2210593"/>
                <a:gd name="connsiteY26" fmla="*/ 899200 h 1675375"/>
                <a:gd name="connsiteX27" fmla="*/ 2210593 w 2210593"/>
                <a:gd name="connsiteY27" fmla="*/ 901437 h 1675375"/>
                <a:gd name="connsiteX28" fmla="*/ 2208358 w 2210593"/>
                <a:gd name="connsiteY28" fmla="*/ 901437 h 1675375"/>
                <a:gd name="connsiteX29" fmla="*/ 2208358 w 2210593"/>
                <a:gd name="connsiteY29" fmla="*/ 903674 h 1675375"/>
                <a:gd name="connsiteX30" fmla="*/ 2201652 w 2210593"/>
                <a:gd name="connsiteY30" fmla="*/ 914858 h 1675375"/>
                <a:gd name="connsiteX31" fmla="*/ 2201652 w 2210593"/>
                <a:gd name="connsiteY31" fmla="*/ 917095 h 1675375"/>
                <a:gd name="connsiteX32" fmla="*/ 2197182 w 2210593"/>
                <a:gd name="connsiteY32" fmla="*/ 957357 h 1675375"/>
                <a:gd name="connsiteX33" fmla="*/ 2197182 w 2210593"/>
                <a:gd name="connsiteY33" fmla="*/ 988673 h 1675375"/>
                <a:gd name="connsiteX34" fmla="*/ 2177065 w 2210593"/>
                <a:gd name="connsiteY34" fmla="*/ 995383 h 1675375"/>
                <a:gd name="connsiteX35" fmla="*/ 2154714 w 2210593"/>
                <a:gd name="connsiteY35" fmla="*/ 997620 h 1675375"/>
                <a:gd name="connsiteX36" fmla="*/ 2152478 w 2210593"/>
                <a:gd name="connsiteY36" fmla="*/ 997620 h 1675375"/>
                <a:gd name="connsiteX37" fmla="*/ 2112245 w 2210593"/>
                <a:gd name="connsiteY37" fmla="*/ 1017751 h 1675375"/>
                <a:gd name="connsiteX38" fmla="*/ 2067542 w 2210593"/>
                <a:gd name="connsiteY38" fmla="*/ 1008804 h 1675375"/>
                <a:gd name="connsiteX39" fmla="*/ 2042955 w 2210593"/>
                <a:gd name="connsiteY39" fmla="*/ 1026699 h 1675375"/>
                <a:gd name="connsiteX40" fmla="*/ 2036249 w 2210593"/>
                <a:gd name="connsiteY40" fmla="*/ 1033409 h 1675375"/>
                <a:gd name="connsiteX41" fmla="*/ 2013897 w 2210593"/>
                <a:gd name="connsiteY41" fmla="*/ 1042356 h 1675375"/>
                <a:gd name="connsiteX42" fmla="*/ 2011662 w 2210593"/>
                <a:gd name="connsiteY42" fmla="*/ 1044593 h 1675375"/>
                <a:gd name="connsiteX43" fmla="*/ 1984840 w 2210593"/>
                <a:gd name="connsiteY43" fmla="*/ 1066961 h 1675375"/>
                <a:gd name="connsiteX44" fmla="*/ 1982605 w 2210593"/>
                <a:gd name="connsiteY44" fmla="*/ 1069198 h 1675375"/>
                <a:gd name="connsiteX45" fmla="*/ 1982605 w 2210593"/>
                <a:gd name="connsiteY45" fmla="*/ 1071435 h 1675375"/>
                <a:gd name="connsiteX46" fmla="*/ 1928961 w 2210593"/>
                <a:gd name="connsiteY46" fmla="*/ 1143013 h 1675375"/>
                <a:gd name="connsiteX47" fmla="*/ 1911079 w 2210593"/>
                <a:gd name="connsiteY47" fmla="*/ 1149723 h 1675375"/>
                <a:gd name="connsiteX48" fmla="*/ 1875316 w 2210593"/>
                <a:gd name="connsiteY48" fmla="*/ 1147487 h 1675375"/>
                <a:gd name="connsiteX49" fmla="*/ 1855200 w 2210593"/>
                <a:gd name="connsiteY49" fmla="*/ 1167618 h 1675375"/>
                <a:gd name="connsiteX50" fmla="*/ 1841788 w 2210593"/>
                <a:gd name="connsiteY50" fmla="*/ 1194460 h 1675375"/>
                <a:gd name="connsiteX51" fmla="*/ 1841788 w 2210593"/>
                <a:gd name="connsiteY51" fmla="*/ 1196697 h 1675375"/>
                <a:gd name="connsiteX52" fmla="*/ 1846259 w 2210593"/>
                <a:gd name="connsiteY52" fmla="*/ 1219065 h 1675375"/>
                <a:gd name="connsiteX53" fmla="*/ 1846259 w 2210593"/>
                <a:gd name="connsiteY53" fmla="*/ 1248143 h 1675375"/>
                <a:gd name="connsiteX54" fmla="*/ 1846259 w 2210593"/>
                <a:gd name="connsiteY54" fmla="*/ 1250380 h 1675375"/>
                <a:gd name="connsiteX55" fmla="*/ 1841788 w 2210593"/>
                <a:gd name="connsiteY55" fmla="*/ 1270512 h 1675375"/>
                <a:gd name="connsiteX56" fmla="*/ 1844024 w 2210593"/>
                <a:gd name="connsiteY56" fmla="*/ 1272748 h 1675375"/>
                <a:gd name="connsiteX57" fmla="*/ 1844024 w 2210593"/>
                <a:gd name="connsiteY57" fmla="*/ 1274985 h 1675375"/>
                <a:gd name="connsiteX58" fmla="*/ 1855200 w 2210593"/>
                <a:gd name="connsiteY58" fmla="*/ 1292880 h 1675375"/>
                <a:gd name="connsiteX59" fmla="*/ 1857435 w 2210593"/>
                <a:gd name="connsiteY59" fmla="*/ 1304064 h 1675375"/>
                <a:gd name="connsiteX60" fmla="*/ 1848494 w 2210593"/>
                <a:gd name="connsiteY60" fmla="*/ 1313011 h 1675375"/>
                <a:gd name="connsiteX61" fmla="*/ 1790379 w 2210593"/>
                <a:gd name="connsiteY61" fmla="*/ 1324195 h 1675375"/>
                <a:gd name="connsiteX62" fmla="*/ 1788144 w 2210593"/>
                <a:gd name="connsiteY62" fmla="*/ 1324195 h 1675375"/>
                <a:gd name="connsiteX63" fmla="*/ 1765792 w 2210593"/>
                <a:gd name="connsiteY63" fmla="*/ 1333142 h 1675375"/>
                <a:gd name="connsiteX64" fmla="*/ 1732265 w 2210593"/>
                <a:gd name="connsiteY64" fmla="*/ 1337616 h 1675375"/>
                <a:gd name="connsiteX65" fmla="*/ 1703207 w 2210593"/>
                <a:gd name="connsiteY65" fmla="*/ 1348800 h 1675375"/>
                <a:gd name="connsiteX66" fmla="*/ 1676385 w 2210593"/>
                <a:gd name="connsiteY66" fmla="*/ 1346563 h 1675375"/>
                <a:gd name="connsiteX67" fmla="*/ 1638387 w 2210593"/>
                <a:gd name="connsiteY67" fmla="*/ 1351037 h 1675375"/>
                <a:gd name="connsiteX68" fmla="*/ 1600389 w 2210593"/>
                <a:gd name="connsiteY68" fmla="*/ 1351037 h 1675375"/>
                <a:gd name="connsiteX69" fmla="*/ 1584743 w 2210593"/>
                <a:gd name="connsiteY69" fmla="*/ 1366695 h 1675375"/>
                <a:gd name="connsiteX70" fmla="*/ 1553450 w 2210593"/>
                <a:gd name="connsiteY70" fmla="*/ 1373405 h 1675375"/>
                <a:gd name="connsiteX71" fmla="*/ 1566861 w 2210593"/>
                <a:gd name="connsiteY71" fmla="*/ 1406957 h 1675375"/>
                <a:gd name="connsiteX72" fmla="*/ 1566861 w 2210593"/>
                <a:gd name="connsiteY72" fmla="*/ 1424852 h 1675375"/>
                <a:gd name="connsiteX73" fmla="*/ 1562391 w 2210593"/>
                <a:gd name="connsiteY73" fmla="*/ 1451694 h 1675375"/>
                <a:gd name="connsiteX74" fmla="*/ 1562391 w 2210593"/>
                <a:gd name="connsiteY74" fmla="*/ 1453930 h 1675375"/>
                <a:gd name="connsiteX75" fmla="*/ 1560156 w 2210593"/>
                <a:gd name="connsiteY75" fmla="*/ 1453930 h 1675375"/>
                <a:gd name="connsiteX76" fmla="*/ 1562391 w 2210593"/>
                <a:gd name="connsiteY76" fmla="*/ 1456167 h 1675375"/>
                <a:gd name="connsiteX77" fmla="*/ 1564626 w 2210593"/>
                <a:gd name="connsiteY77" fmla="*/ 1458404 h 1675375"/>
                <a:gd name="connsiteX78" fmla="*/ 1589213 w 2210593"/>
                <a:gd name="connsiteY78" fmla="*/ 1480772 h 1675375"/>
                <a:gd name="connsiteX79" fmla="*/ 1611565 w 2210593"/>
                <a:gd name="connsiteY79" fmla="*/ 1503140 h 1675375"/>
                <a:gd name="connsiteX80" fmla="*/ 1622741 w 2210593"/>
                <a:gd name="connsiteY80" fmla="*/ 1514324 h 1675375"/>
                <a:gd name="connsiteX81" fmla="*/ 1631682 w 2210593"/>
                <a:gd name="connsiteY81" fmla="*/ 1541166 h 1675375"/>
                <a:gd name="connsiteX82" fmla="*/ 1633917 w 2210593"/>
                <a:gd name="connsiteY82" fmla="*/ 1550114 h 1675375"/>
                <a:gd name="connsiteX83" fmla="*/ 1616035 w 2210593"/>
                <a:gd name="connsiteY83" fmla="*/ 1563534 h 1675375"/>
                <a:gd name="connsiteX84" fmla="*/ 1616035 w 2210593"/>
                <a:gd name="connsiteY84" fmla="*/ 1565771 h 1675375"/>
                <a:gd name="connsiteX85" fmla="*/ 1613800 w 2210593"/>
                <a:gd name="connsiteY85" fmla="*/ 1565771 h 1675375"/>
                <a:gd name="connsiteX86" fmla="*/ 1595919 w 2210593"/>
                <a:gd name="connsiteY86" fmla="*/ 1592613 h 1675375"/>
                <a:gd name="connsiteX87" fmla="*/ 1591448 w 2210593"/>
                <a:gd name="connsiteY87" fmla="*/ 1597087 h 1675375"/>
                <a:gd name="connsiteX88" fmla="*/ 1593684 w 2210593"/>
                <a:gd name="connsiteY88" fmla="*/ 1597087 h 1675375"/>
                <a:gd name="connsiteX89" fmla="*/ 1598154 w 2210593"/>
                <a:gd name="connsiteY89" fmla="*/ 1623928 h 1675375"/>
                <a:gd name="connsiteX90" fmla="*/ 1611565 w 2210593"/>
                <a:gd name="connsiteY90" fmla="*/ 1650770 h 1675375"/>
                <a:gd name="connsiteX91" fmla="*/ 1602624 w 2210593"/>
                <a:gd name="connsiteY91" fmla="*/ 1668665 h 1675375"/>
                <a:gd name="connsiteX92" fmla="*/ 1573567 w 2210593"/>
                <a:gd name="connsiteY92" fmla="*/ 1664191 h 1675375"/>
                <a:gd name="connsiteX93" fmla="*/ 1537804 w 2210593"/>
                <a:gd name="connsiteY93" fmla="*/ 1657481 h 1675375"/>
                <a:gd name="connsiteX94" fmla="*/ 1513217 w 2210593"/>
                <a:gd name="connsiteY94" fmla="*/ 1644060 h 1675375"/>
                <a:gd name="connsiteX95" fmla="*/ 1510982 w 2210593"/>
                <a:gd name="connsiteY95" fmla="*/ 1644060 h 1675375"/>
                <a:gd name="connsiteX96" fmla="*/ 1455102 w 2210593"/>
                <a:gd name="connsiteY96" fmla="*/ 1641823 h 1675375"/>
                <a:gd name="connsiteX97" fmla="*/ 1452867 w 2210593"/>
                <a:gd name="connsiteY97" fmla="*/ 1639586 h 1675375"/>
                <a:gd name="connsiteX98" fmla="*/ 1428280 w 2210593"/>
                <a:gd name="connsiteY98" fmla="*/ 1623928 h 1675375"/>
                <a:gd name="connsiteX99" fmla="*/ 1399223 w 2210593"/>
                <a:gd name="connsiteY99" fmla="*/ 1603797 h 1675375"/>
                <a:gd name="connsiteX100" fmla="*/ 1341108 w 2210593"/>
                <a:gd name="connsiteY100" fmla="*/ 1592613 h 1675375"/>
                <a:gd name="connsiteX101" fmla="*/ 1320992 w 2210593"/>
                <a:gd name="connsiteY101" fmla="*/ 1576955 h 1675375"/>
                <a:gd name="connsiteX102" fmla="*/ 1276288 w 2210593"/>
                <a:gd name="connsiteY102" fmla="*/ 1576955 h 1675375"/>
                <a:gd name="connsiteX103" fmla="*/ 1249466 w 2210593"/>
                <a:gd name="connsiteY103" fmla="*/ 1588139 h 1675375"/>
                <a:gd name="connsiteX104" fmla="*/ 1220408 w 2210593"/>
                <a:gd name="connsiteY104" fmla="*/ 1597087 h 1675375"/>
                <a:gd name="connsiteX105" fmla="*/ 1146648 w 2210593"/>
                <a:gd name="connsiteY105" fmla="*/ 1597087 h 1675375"/>
                <a:gd name="connsiteX106" fmla="*/ 1115355 w 2210593"/>
                <a:gd name="connsiteY106" fmla="*/ 1610508 h 1675375"/>
                <a:gd name="connsiteX107" fmla="*/ 1075122 w 2210593"/>
                <a:gd name="connsiteY107" fmla="*/ 1628402 h 1675375"/>
                <a:gd name="connsiteX108" fmla="*/ 1041594 w 2210593"/>
                <a:gd name="connsiteY108" fmla="*/ 1637349 h 1675375"/>
                <a:gd name="connsiteX109" fmla="*/ 965598 w 2210593"/>
                <a:gd name="connsiteY109" fmla="*/ 1630639 h 1675375"/>
                <a:gd name="connsiteX110" fmla="*/ 934305 w 2210593"/>
                <a:gd name="connsiteY110" fmla="*/ 1639586 h 1675375"/>
                <a:gd name="connsiteX111" fmla="*/ 882896 w 2210593"/>
                <a:gd name="connsiteY111" fmla="*/ 1644060 h 1675375"/>
                <a:gd name="connsiteX112" fmla="*/ 853839 w 2210593"/>
                <a:gd name="connsiteY112" fmla="*/ 1630639 h 1675375"/>
                <a:gd name="connsiteX113" fmla="*/ 851604 w 2210593"/>
                <a:gd name="connsiteY113" fmla="*/ 1630639 h 1675375"/>
                <a:gd name="connsiteX114" fmla="*/ 849369 w 2210593"/>
                <a:gd name="connsiteY114" fmla="*/ 1630639 h 1675375"/>
                <a:gd name="connsiteX115" fmla="*/ 847133 w 2210593"/>
                <a:gd name="connsiteY115" fmla="*/ 1630639 h 1675375"/>
                <a:gd name="connsiteX116" fmla="*/ 827017 w 2210593"/>
                <a:gd name="connsiteY116" fmla="*/ 1630639 h 1675375"/>
                <a:gd name="connsiteX117" fmla="*/ 800195 w 2210593"/>
                <a:gd name="connsiteY117" fmla="*/ 1610508 h 1675375"/>
                <a:gd name="connsiteX118" fmla="*/ 786784 w 2210593"/>
                <a:gd name="connsiteY118" fmla="*/ 1583666 h 1675375"/>
                <a:gd name="connsiteX119" fmla="*/ 780078 w 2210593"/>
                <a:gd name="connsiteY119" fmla="*/ 1581429 h 1675375"/>
                <a:gd name="connsiteX120" fmla="*/ 753256 w 2210593"/>
                <a:gd name="connsiteY120" fmla="*/ 1570245 h 1675375"/>
                <a:gd name="connsiteX121" fmla="*/ 737610 w 2210593"/>
                <a:gd name="connsiteY121" fmla="*/ 1585903 h 1675375"/>
                <a:gd name="connsiteX122" fmla="*/ 699611 w 2210593"/>
                <a:gd name="connsiteY122" fmla="*/ 1603797 h 1675375"/>
                <a:gd name="connsiteX123" fmla="*/ 645967 w 2210593"/>
                <a:gd name="connsiteY123" fmla="*/ 1606034 h 1675375"/>
                <a:gd name="connsiteX124" fmla="*/ 561030 w 2210593"/>
                <a:gd name="connsiteY124" fmla="*/ 1590376 h 1675375"/>
                <a:gd name="connsiteX125" fmla="*/ 534208 w 2210593"/>
                <a:gd name="connsiteY125" fmla="*/ 1574718 h 1675375"/>
                <a:gd name="connsiteX126" fmla="*/ 491740 w 2210593"/>
                <a:gd name="connsiteY126" fmla="*/ 1583666 h 1675375"/>
                <a:gd name="connsiteX127" fmla="*/ 469388 w 2210593"/>
                <a:gd name="connsiteY127" fmla="*/ 1610508 h 1675375"/>
                <a:gd name="connsiteX128" fmla="*/ 453742 w 2210593"/>
                <a:gd name="connsiteY128" fmla="*/ 1641823 h 1675375"/>
                <a:gd name="connsiteX129" fmla="*/ 453742 w 2210593"/>
                <a:gd name="connsiteY129" fmla="*/ 1644060 h 1675375"/>
                <a:gd name="connsiteX130" fmla="*/ 440331 w 2210593"/>
                <a:gd name="connsiteY130" fmla="*/ 1673138 h 1675375"/>
                <a:gd name="connsiteX131" fmla="*/ 440331 w 2210593"/>
                <a:gd name="connsiteY131" fmla="*/ 1675375 h 1675375"/>
                <a:gd name="connsiteX132" fmla="*/ 433625 w 2210593"/>
                <a:gd name="connsiteY132" fmla="*/ 1675375 h 1675375"/>
                <a:gd name="connsiteX133" fmla="*/ 357629 w 2210593"/>
                <a:gd name="connsiteY133" fmla="*/ 1666428 h 1675375"/>
                <a:gd name="connsiteX134" fmla="*/ 355394 w 2210593"/>
                <a:gd name="connsiteY134" fmla="*/ 1666428 h 1675375"/>
                <a:gd name="connsiteX135" fmla="*/ 350923 w 2210593"/>
                <a:gd name="connsiteY135" fmla="*/ 1668665 h 1675375"/>
                <a:gd name="connsiteX136" fmla="*/ 299514 w 2210593"/>
                <a:gd name="connsiteY136" fmla="*/ 1619455 h 1675375"/>
                <a:gd name="connsiteX137" fmla="*/ 292809 w 2210593"/>
                <a:gd name="connsiteY137" fmla="*/ 1507614 h 1675375"/>
                <a:gd name="connsiteX138" fmla="*/ 290574 w 2210593"/>
                <a:gd name="connsiteY138" fmla="*/ 1507614 h 1675375"/>
                <a:gd name="connsiteX139" fmla="*/ 288338 w 2210593"/>
                <a:gd name="connsiteY139" fmla="*/ 1507614 h 1675375"/>
                <a:gd name="connsiteX140" fmla="*/ 216813 w 2210593"/>
                <a:gd name="connsiteY140" fmla="*/ 1476299 h 1675375"/>
                <a:gd name="connsiteX141" fmla="*/ 187755 w 2210593"/>
                <a:gd name="connsiteY141" fmla="*/ 1460641 h 1675375"/>
                <a:gd name="connsiteX142" fmla="*/ 167639 w 2210593"/>
                <a:gd name="connsiteY142" fmla="*/ 1449457 h 1675375"/>
                <a:gd name="connsiteX143" fmla="*/ 203402 w 2210593"/>
                <a:gd name="connsiteY143" fmla="*/ 1415905 h 1675375"/>
                <a:gd name="connsiteX144" fmla="*/ 134111 w 2210593"/>
                <a:gd name="connsiteY144" fmla="*/ 1415905 h 1675375"/>
                <a:gd name="connsiteX145" fmla="*/ 116229 w 2210593"/>
                <a:gd name="connsiteY145" fmla="*/ 1413668 h 1675375"/>
                <a:gd name="connsiteX146" fmla="*/ 109524 w 2210593"/>
                <a:gd name="connsiteY146" fmla="*/ 1371168 h 1675375"/>
                <a:gd name="connsiteX147" fmla="*/ 116229 w 2210593"/>
                <a:gd name="connsiteY147" fmla="*/ 1292880 h 1675375"/>
                <a:gd name="connsiteX148" fmla="*/ 71526 w 2210593"/>
                <a:gd name="connsiteY148" fmla="*/ 1248143 h 1675375"/>
                <a:gd name="connsiteX149" fmla="*/ 67056 w 2210593"/>
                <a:gd name="connsiteY149" fmla="*/ 1248143 h 1675375"/>
                <a:gd name="connsiteX150" fmla="*/ 46939 w 2210593"/>
                <a:gd name="connsiteY150" fmla="*/ 1250380 h 1675375"/>
                <a:gd name="connsiteX151" fmla="*/ 8941 w 2210593"/>
                <a:gd name="connsiteY151" fmla="*/ 1216828 h 1675375"/>
                <a:gd name="connsiteX152" fmla="*/ 69291 w 2210593"/>
                <a:gd name="connsiteY152" fmla="*/ 1210118 h 1675375"/>
                <a:gd name="connsiteX153" fmla="*/ 73761 w 2210593"/>
                <a:gd name="connsiteY153" fmla="*/ 1210118 h 1675375"/>
                <a:gd name="connsiteX154" fmla="*/ 96113 w 2210593"/>
                <a:gd name="connsiteY154" fmla="*/ 1107224 h 1675375"/>
                <a:gd name="connsiteX155" fmla="*/ 98348 w 2210593"/>
                <a:gd name="connsiteY155" fmla="*/ 1107224 h 1675375"/>
                <a:gd name="connsiteX156" fmla="*/ 98348 w 2210593"/>
                <a:gd name="connsiteY156" fmla="*/ 1104987 h 1675375"/>
                <a:gd name="connsiteX157" fmla="*/ 89407 w 2210593"/>
                <a:gd name="connsiteY157" fmla="*/ 1031172 h 1675375"/>
                <a:gd name="connsiteX158" fmla="*/ 89407 w 2210593"/>
                <a:gd name="connsiteY158" fmla="*/ 1028935 h 1675375"/>
                <a:gd name="connsiteX159" fmla="*/ 51409 w 2210593"/>
                <a:gd name="connsiteY159" fmla="*/ 986436 h 1675375"/>
                <a:gd name="connsiteX160" fmla="*/ 22352 w 2210593"/>
                <a:gd name="connsiteY160" fmla="*/ 1017751 h 1675375"/>
                <a:gd name="connsiteX161" fmla="*/ 0 w 2210593"/>
                <a:gd name="connsiteY161" fmla="*/ 1002094 h 1675375"/>
                <a:gd name="connsiteX162" fmla="*/ 15646 w 2210593"/>
                <a:gd name="connsiteY162" fmla="*/ 964068 h 1675375"/>
                <a:gd name="connsiteX163" fmla="*/ 26822 w 2210593"/>
                <a:gd name="connsiteY163" fmla="*/ 941700 h 1675375"/>
                <a:gd name="connsiteX164" fmla="*/ 22352 w 2210593"/>
                <a:gd name="connsiteY164" fmla="*/ 912621 h 1675375"/>
                <a:gd name="connsiteX165" fmla="*/ 15646 w 2210593"/>
                <a:gd name="connsiteY165" fmla="*/ 896963 h 1675375"/>
                <a:gd name="connsiteX166" fmla="*/ 62585 w 2210593"/>
                <a:gd name="connsiteY166" fmla="*/ 843280 h 1675375"/>
                <a:gd name="connsiteX167" fmla="*/ 111759 w 2210593"/>
                <a:gd name="connsiteY167" fmla="*/ 818675 h 1675375"/>
                <a:gd name="connsiteX168" fmla="*/ 172109 w 2210593"/>
                <a:gd name="connsiteY168" fmla="*/ 838806 h 1675375"/>
                <a:gd name="connsiteX169" fmla="*/ 174344 w 2210593"/>
                <a:gd name="connsiteY169" fmla="*/ 838806 h 1675375"/>
                <a:gd name="connsiteX170" fmla="*/ 174344 w 2210593"/>
                <a:gd name="connsiteY170" fmla="*/ 841043 h 1675375"/>
                <a:gd name="connsiteX171" fmla="*/ 178815 w 2210593"/>
                <a:gd name="connsiteY171" fmla="*/ 841043 h 1675375"/>
                <a:gd name="connsiteX172" fmla="*/ 205637 w 2210593"/>
                <a:gd name="connsiteY172" fmla="*/ 834332 h 1675375"/>
                <a:gd name="connsiteX173" fmla="*/ 212342 w 2210593"/>
                <a:gd name="connsiteY173" fmla="*/ 811964 h 1675375"/>
                <a:gd name="connsiteX174" fmla="*/ 250340 w 2210593"/>
                <a:gd name="connsiteY174" fmla="*/ 811964 h 1675375"/>
                <a:gd name="connsiteX175" fmla="*/ 250340 w 2210593"/>
                <a:gd name="connsiteY175" fmla="*/ 863411 h 1675375"/>
                <a:gd name="connsiteX176" fmla="*/ 310690 w 2210593"/>
                <a:gd name="connsiteY176" fmla="*/ 861174 h 1675375"/>
                <a:gd name="connsiteX177" fmla="*/ 312925 w 2210593"/>
                <a:gd name="connsiteY177" fmla="*/ 858937 h 1675375"/>
                <a:gd name="connsiteX178" fmla="*/ 350923 w 2210593"/>
                <a:gd name="connsiteY178" fmla="*/ 814201 h 1675375"/>
                <a:gd name="connsiteX179" fmla="*/ 420214 w 2210593"/>
                <a:gd name="connsiteY179" fmla="*/ 800780 h 1675375"/>
                <a:gd name="connsiteX180" fmla="*/ 464918 w 2210593"/>
                <a:gd name="connsiteY180" fmla="*/ 780649 h 1675375"/>
                <a:gd name="connsiteX181" fmla="*/ 558795 w 2210593"/>
                <a:gd name="connsiteY181" fmla="*/ 794070 h 1675375"/>
                <a:gd name="connsiteX182" fmla="*/ 561030 w 2210593"/>
                <a:gd name="connsiteY182" fmla="*/ 794070 h 1675375"/>
                <a:gd name="connsiteX183" fmla="*/ 563266 w 2210593"/>
                <a:gd name="connsiteY183" fmla="*/ 794070 h 1675375"/>
                <a:gd name="connsiteX184" fmla="*/ 596793 w 2210593"/>
                <a:gd name="connsiteY184" fmla="*/ 762754 h 1675375"/>
                <a:gd name="connsiteX185" fmla="*/ 686200 w 2210593"/>
                <a:gd name="connsiteY185" fmla="*/ 760518 h 1675375"/>
                <a:gd name="connsiteX186" fmla="*/ 699611 w 2210593"/>
                <a:gd name="connsiteY186" fmla="*/ 753807 h 1675375"/>
                <a:gd name="connsiteX187" fmla="*/ 724198 w 2210593"/>
                <a:gd name="connsiteY187" fmla="*/ 735913 h 1675375"/>
                <a:gd name="connsiteX188" fmla="*/ 766667 w 2210593"/>
                <a:gd name="connsiteY188" fmla="*/ 668808 h 1675375"/>
                <a:gd name="connsiteX189" fmla="*/ 775608 w 2210593"/>
                <a:gd name="connsiteY189" fmla="*/ 648677 h 1675375"/>
                <a:gd name="connsiteX190" fmla="*/ 786784 w 2210593"/>
                <a:gd name="connsiteY190" fmla="*/ 664334 h 1675375"/>
                <a:gd name="connsiteX191" fmla="*/ 791254 w 2210593"/>
                <a:gd name="connsiteY191" fmla="*/ 671045 h 1675375"/>
                <a:gd name="connsiteX192" fmla="*/ 791254 w 2210593"/>
                <a:gd name="connsiteY192" fmla="*/ 673282 h 1675375"/>
                <a:gd name="connsiteX193" fmla="*/ 793489 w 2210593"/>
                <a:gd name="connsiteY193" fmla="*/ 673282 h 1675375"/>
                <a:gd name="connsiteX194" fmla="*/ 800195 w 2210593"/>
                <a:gd name="connsiteY194" fmla="*/ 662098 h 1675375"/>
                <a:gd name="connsiteX195" fmla="*/ 827017 w 2210593"/>
                <a:gd name="connsiteY195" fmla="*/ 572625 h 1675375"/>
                <a:gd name="connsiteX196" fmla="*/ 829252 w 2210593"/>
                <a:gd name="connsiteY196" fmla="*/ 572625 h 1675375"/>
                <a:gd name="connsiteX197" fmla="*/ 829252 w 2210593"/>
                <a:gd name="connsiteY197" fmla="*/ 570388 h 1675375"/>
                <a:gd name="connsiteX198" fmla="*/ 827017 w 2210593"/>
                <a:gd name="connsiteY198" fmla="*/ 570388 h 1675375"/>
                <a:gd name="connsiteX199" fmla="*/ 820311 w 2210593"/>
                <a:gd name="connsiteY199" fmla="*/ 523415 h 1675375"/>
                <a:gd name="connsiteX200" fmla="*/ 835957 w 2210593"/>
                <a:gd name="connsiteY200" fmla="*/ 436179 h 1675375"/>
                <a:gd name="connsiteX201" fmla="*/ 818076 w 2210593"/>
                <a:gd name="connsiteY201" fmla="*/ 400390 h 1675375"/>
                <a:gd name="connsiteX202" fmla="*/ 802430 w 2210593"/>
                <a:gd name="connsiteY202" fmla="*/ 375785 h 1675375"/>
                <a:gd name="connsiteX203" fmla="*/ 838193 w 2210593"/>
                <a:gd name="connsiteY203" fmla="*/ 369075 h 1675375"/>
                <a:gd name="connsiteX204" fmla="*/ 871720 w 2210593"/>
                <a:gd name="connsiteY204" fmla="*/ 373548 h 1675375"/>
                <a:gd name="connsiteX205" fmla="*/ 896307 w 2210593"/>
                <a:gd name="connsiteY205" fmla="*/ 373548 h 1675375"/>
                <a:gd name="connsiteX206" fmla="*/ 987950 w 2210593"/>
                <a:gd name="connsiteY206" fmla="*/ 391443 h 1675375"/>
                <a:gd name="connsiteX207" fmla="*/ 1021477 w 2210593"/>
                <a:gd name="connsiteY207" fmla="*/ 400390 h 1675375"/>
                <a:gd name="connsiteX208" fmla="*/ 1043829 w 2210593"/>
                <a:gd name="connsiteY208" fmla="*/ 386969 h 1675375"/>
                <a:gd name="connsiteX209" fmla="*/ 1043829 w 2210593"/>
                <a:gd name="connsiteY209" fmla="*/ 384732 h 1675375"/>
                <a:gd name="connsiteX210" fmla="*/ 1048300 w 2210593"/>
                <a:gd name="connsiteY210" fmla="*/ 384732 h 1675375"/>
                <a:gd name="connsiteX211" fmla="*/ 1046064 w 2210593"/>
                <a:gd name="connsiteY211" fmla="*/ 380259 h 1675375"/>
                <a:gd name="connsiteX212" fmla="*/ 1043829 w 2210593"/>
                <a:gd name="connsiteY212" fmla="*/ 380259 h 1675375"/>
                <a:gd name="connsiteX213" fmla="*/ 1030418 w 2210593"/>
                <a:gd name="connsiteY213" fmla="*/ 322102 h 1675375"/>
                <a:gd name="connsiteX214" fmla="*/ 1142177 w 2210593"/>
                <a:gd name="connsiteY214" fmla="*/ 178945 h 1675375"/>
                <a:gd name="connsiteX215" fmla="*/ 1320992 w 2210593"/>
                <a:gd name="connsiteY215" fmla="*/ 248287 h 1675375"/>
                <a:gd name="connsiteX216" fmla="*/ 1358990 w 2210593"/>
                <a:gd name="connsiteY216" fmla="*/ 210261 h 1675375"/>
                <a:gd name="connsiteX217" fmla="*/ 1372401 w 2210593"/>
                <a:gd name="connsiteY217" fmla="*/ 156577 h 1675375"/>
                <a:gd name="connsiteX218" fmla="*/ 1383577 w 2210593"/>
                <a:gd name="connsiteY218" fmla="*/ 114078 h 1675375"/>
                <a:gd name="connsiteX219" fmla="*/ 1434986 w 2210593"/>
                <a:gd name="connsiteY219" fmla="*/ 80525 h 1675375"/>
                <a:gd name="connsiteX220" fmla="*/ 1475219 w 2210593"/>
                <a:gd name="connsiteY220" fmla="*/ 67105 h 1675375"/>
                <a:gd name="connsiteX221" fmla="*/ 1502041 w 2210593"/>
                <a:gd name="connsiteY221" fmla="*/ 24605 h 1675375"/>
                <a:gd name="connsiteX222" fmla="*/ 1508747 w 2210593"/>
                <a:gd name="connsiteY222" fmla="*/ 6711 h 1675375"/>
                <a:gd name="connsiteX223" fmla="*/ 1573567 w 2210593"/>
                <a:gd name="connsiteY223" fmla="*/ 0 h 167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2210593" h="1675375">
                  <a:moveTo>
                    <a:pt x="1573567" y="0"/>
                  </a:moveTo>
                  <a:cubicBezTo>
                    <a:pt x="1573567" y="0"/>
                    <a:pt x="1573567" y="0"/>
                    <a:pt x="1589213" y="84999"/>
                  </a:cubicBezTo>
                  <a:cubicBezTo>
                    <a:pt x="1589213" y="84999"/>
                    <a:pt x="1589213" y="84999"/>
                    <a:pt x="1591448" y="87236"/>
                  </a:cubicBezTo>
                  <a:cubicBezTo>
                    <a:pt x="1591448" y="87236"/>
                    <a:pt x="1591448" y="87236"/>
                    <a:pt x="1593684" y="87236"/>
                  </a:cubicBezTo>
                  <a:cubicBezTo>
                    <a:pt x="1611565" y="96183"/>
                    <a:pt x="1624976" y="111841"/>
                    <a:pt x="1633917" y="127499"/>
                  </a:cubicBezTo>
                  <a:cubicBezTo>
                    <a:pt x="1638387" y="143156"/>
                    <a:pt x="1649563" y="156577"/>
                    <a:pt x="1665209" y="163288"/>
                  </a:cubicBezTo>
                  <a:cubicBezTo>
                    <a:pt x="1671915" y="167761"/>
                    <a:pt x="1680856" y="169998"/>
                    <a:pt x="1689796" y="172235"/>
                  </a:cubicBezTo>
                  <a:cubicBezTo>
                    <a:pt x="1730029" y="185656"/>
                    <a:pt x="1752381" y="196840"/>
                    <a:pt x="1756852" y="210261"/>
                  </a:cubicBezTo>
                  <a:cubicBezTo>
                    <a:pt x="1756852" y="210261"/>
                    <a:pt x="1756852" y="210261"/>
                    <a:pt x="1776968" y="306444"/>
                  </a:cubicBezTo>
                  <a:cubicBezTo>
                    <a:pt x="1776968" y="306444"/>
                    <a:pt x="1776968" y="306444"/>
                    <a:pt x="1794850" y="366838"/>
                  </a:cubicBezTo>
                  <a:cubicBezTo>
                    <a:pt x="1756852" y="445126"/>
                    <a:pt x="1738970" y="494336"/>
                    <a:pt x="1738970" y="509994"/>
                  </a:cubicBezTo>
                  <a:cubicBezTo>
                    <a:pt x="1741205" y="521178"/>
                    <a:pt x="1745676" y="532362"/>
                    <a:pt x="1750146" y="545783"/>
                  </a:cubicBezTo>
                  <a:cubicBezTo>
                    <a:pt x="1750146" y="545783"/>
                    <a:pt x="1750146" y="545783"/>
                    <a:pt x="1763557" y="563678"/>
                  </a:cubicBezTo>
                  <a:cubicBezTo>
                    <a:pt x="1763557" y="563678"/>
                    <a:pt x="1763557" y="563678"/>
                    <a:pt x="1765792" y="563678"/>
                  </a:cubicBezTo>
                  <a:cubicBezTo>
                    <a:pt x="1873081" y="565915"/>
                    <a:pt x="1935666" y="577099"/>
                    <a:pt x="1953547" y="588283"/>
                  </a:cubicBezTo>
                  <a:cubicBezTo>
                    <a:pt x="1960253" y="594993"/>
                    <a:pt x="1969194" y="597230"/>
                    <a:pt x="1978134" y="603940"/>
                  </a:cubicBezTo>
                  <a:cubicBezTo>
                    <a:pt x="1991546" y="606177"/>
                    <a:pt x="2004957" y="615124"/>
                    <a:pt x="2020603" y="626309"/>
                  </a:cubicBezTo>
                  <a:cubicBezTo>
                    <a:pt x="2047425" y="648677"/>
                    <a:pt x="2065306" y="668808"/>
                    <a:pt x="2072012" y="686703"/>
                  </a:cubicBezTo>
                  <a:cubicBezTo>
                    <a:pt x="2072012" y="686703"/>
                    <a:pt x="2072012" y="686703"/>
                    <a:pt x="2072012" y="688939"/>
                  </a:cubicBezTo>
                  <a:cubicBezTo>
                    <a:pt x="2072012" y="688939"/>
                    <a:pt x="2072012" y="688939"/>
                    <a:pt x="2074247" y="691176"/>
                  </a:cubicBezTo>
                  <a:cubicBezTo>
                    <a:pt x="2074247" y="691176"/>
                    <a:pt x="2074247" y="691176"/>
                    <a:pt x="2074247" y="693413"/>
                  </a:cubicBezTo>
                  <a:cubicBezTo>
                    <a:pt x="2074247" y="693413"/>
                    <a:pt x="2074247" y="693413"/>
                    <a:pt x="2076482" y="693413"/>
                  </a:cubicBezTo>
                  <a:cubicBezTo>
                    <a:pt x="2076482" y="693413"/>
                    <a:pt x="2076482" y="693413"/>
                    <a:pt x="2134597" y="702360"/>
                  </a:cubicBezTo>
                  <a:cubicBezTo>
                    <a:pt x="2134597" y="702360"/>
                    <a:pt x="2134597" y="702360"/>
                    <a:pt x="2141303" y="751570"/>
                  </a:cubicBezTo>
                  <a:cubicBezTo>
                    <a:pt x="2141303" y="751570"/>
                    <a:pt x="2141303" y="751570"/>
                    <a:pt x="2141303" y="753807"/>
                  </a:cubicBezTo>
                  <a:cubicBezTo>
                    <a:pt x="2141303" y="753807"/>
                    <a:pt x="2141303" y="753807"/>
                    <a:pt x="2168125" y="776175"/>
                  </a:cubicBezTo>
                  <a:cubicBezTo>
                    <a:pt x="2168125" y="776175"/>
                    <a:pt x="2168125" y="776175"/>
                    <a:pt x="2210593" y="899200"/>
                  </a:cubicBezTo>
                  <a:cubicBezTo>
                    <a:pt x="2210593" y="899200"/>
                    <a:pt x="2210593" y="899200"/>
                    <a:pt x="2210593" y="901437"/>
                  </a:cubicBezTo>
                  <a:cubicBezTo>
                    <a:pt x="2210593" y="901437"/>
                    <a:pt x="2210593" y="901437"/>
                    <a:pt x="2208358" y="901437"/>
                  </a:cubicBezTo>
                  <a:lnTo>
                    <a:pt x="2208358" y="903674"/>
                  </a:lnTo>
                  <a:cubicBezTo>
                    <a:pt x="2208358" y="903674"/>
                    <a:pt x="2208358" y="903674"/>
                    <a:pt x="2201652" y="914858"/>
                  </a:cubicBezTo>
                  <a:cubicBezTo>
                    <a:pt x="2201652" y="914858"/>
                    <a:pt x="2201652" y="914858"/>
                    <a:pt x="2201652" y="917095"/>
                  </a:cubicBezTo>
                  <a:cubicBezTo>
                    <a:pt x="2201652" y="917095"/>
                    <a:pt x="2201652" y="917095"/>
                    <a:pt x="2197182" y="957357"/>
                  </a:cubicBezTo>
                  <a:cubicBezTo>
                    <a:pt x="2197182" y="957357"/>
                    <a:pt x="2197182" y="957357"/>
                    <a:pt x="2197182" y="988673"/>
                  </a:cubicBezTo>
                  <a:cubicBezTo>
                    <a:pt x="2197182" y="988673"/>
                    <a:pt x="2197182" y="988673"/>
                    <a:pt x="2177065" y="995383"/>
                  </a:cubicBezTo>
                  <a:cubicBezTo>
                    <a:pt x="2177065" y="995383"/>
                    <a:pt x="2177065" y="995383"/>
                    <a:pt x="2154714" y="997620"/>
                  </a:cubicBezTo>
                  <a:cubicBezTo>
                    <a:pt x="2154714" y="997620"/>
                    <a:pt x="2154714" y="997620"/>
                    <a:pt x="2152478" y="997620"/>
                  </a:cubicBezTo>
                  <a:cubicBezTo>
                    <a:pt x="2152478" y="997620"/>
                    <a:pt x="2152478" y="997620"/>
                    <a:pt x="2112245" y="1017751"/>
                  </a:cubicBezTo>
                  <a:cubicBezTo>
                    <a:pt x="2112245" y="1017751"/>
                    <a:pt x="2112245" y="1017751"/>
                    <a:pt x="2067542" y="1008804"/>
                  </a:cubicBezTo>
                  <a:cubicBezTo>
                    <a:pt x="2060836" y="1008804"/>
                    <a:pt x="2051895" y="1013278"/>
                    <a:pt x="2042955" y="1026699"/>
                  </a:cubicBezTo>
                  <a:cubicBezTo>
                    <a:pt x="2042955" y="1026699"/>
                    <a:pt x="2042955" y="1026699"/>
                    <a:pt x="2036249" y="1033409"/>
                  </a:cubicBezTo>
                  <a:cubicBezTo>
                    <a:pt x="2031779" y="1035646"/>
                    <a:pt x="2025073" y="1040119"/>
                    <a:pt x="2013897" y="1042356"/>
                  </a:cubicBezTo>
                  <a:cubicBezTo>
                    <a:pt x="2013897" y="1042356"/>
                    <a:pt x="2013897" y="1042356"/>
                    <a:pt x="2011662" y="1044593"/>
                  </a:cubicBezTo>
                  <a:cubicBezTo>
                    <a:pt x="2011662" y="1044593"/>
                    <a:pt x="2011662" y="1044593"/>
                    <a:pt x="1984840" y="1066961"/>
                  </a:cubicBezTo>
                  <a:cubicBezTo>
                    <a:pt x="1984840" y="1066961"/>
                    <a:pt x="1984840" y="1066961"/>
                    <a:pt x="1982605" y="1069198"/>
                  </a:cubicBezTo>
                  <a:cubicBezTo>
                    <a:pt x="1982605" y="1069198"/>
                    <a:pt x="1982605" y="1069198"/>
                    <a:pt x="1982605" y="1071435"/>
                  </a:cubicBezTo>
                  <a:cubicBezTo>
                    <a:pt x="1982605" y="1071435"/>
                    <a:pt x="1982605" y="1071435"/>
                    <a:pt x="1928961" y="1143013"/>
                  </a:cubicBezTo>
                  <a:cubicBezTo>
                    <a:pt x="1922255" y="1147487"/>
                    <a:pt x="1915549" y="1149723"/>
                    <a:pt x="1911079" y="1149723"/>
                  </a:cubicBezTo>
                  <a:cubicBezTo>
                    <a:pt x="1911079" y="1149723"/>
                    <a:pt x="1911079" y="1149723"/>
                    <a:pt x="1875316" y="1147487"/>
                  </a:cubicBezTo>
                  <a:cubicBezTo>
                    <a:pt x="1866375" y="1147487"/>
                    <a:pt x="1859670" y="1154197"/>
                    <a:pt x="1855200" y="1167618"/>
                  </a:cubicBezTo>
                  <a:cubicBezTo>
                    <a:pt x="1855200" y="1167618"/>
                    <a:pt x="1855200" y="1167618"/>
                    <a:pt x="1841788" y="1194460"/>
                  </a:cubicBezTo>
                  <a:cubicBezTo>
                    <a:pt x="1841788" y="1194460"/>
                    <a:pt x="1841788" y="1194460"/>
                    <a:pt x="1841788" y="1196697"/>
                  </a:cubicBezTo>
                  <a:cubicBezTo>
                    <a:pt x="1841788" y="1196697"/>
                    <a:pt x="1841788" y="1196697"/>
                    <a:pt x="1846259" y="1219065"/>
                  </a:cubicBezTo>
                  <a:cubicBezTo>
                    <a:pt x="1846259" y="1219065"/>
                    <a:pt x="1846259" y="1219065"/>
                    <a:pt x="1846259" y="1248143"/>
                  </a:cubicBezTo>
                  <a:cubicBezTo>
                    <a:pt x="1846259" y="1248143"/>
                    <a:pt x="1846259" y="1248143"/>
                    <a:pt x="1846259" y="1250380"/>
                  </a:cubicBezTo>
                  <a:cubicBezTo>
                    <a:pt x="1846259" y="1250380"/>
                    <a:pt x="1846259" y="1250380"/>
                    <a:pt x="1841788" y="1270512"/>
                  </a:cubicBezTo>
                  <a:cubicBezTo>
                    <a:pt x="1841788" y="1270512"/>
                    <a:pt x="1841788" y="1270512"/>
                    <a:pt x="1844024" y="1272748"/>
                  </a:cubicBezTo>
                  <a:cubicBezTo>
                    <a:pt x="1844024" y="1272748"/>
                    <a:pt x="1844024" y="1272748"/>
                    <a:pt x="1844024" y="1274985"/>
                  </a:cubicBezTo>
                  <a:cubicBezTo>
                    <a:pt x="1844024" y="1274985"/>
                    <a:pt x="1844024" y="1274985"/>
                    <a:pt x="1855200" y="1292880"/>
                  </a:cubicBezTo>
                  <a:cubicBezTo>
                    <a:pt x="1855200" y="1292880"/>
                    <a:pt x="1855200" y="1292880"/>
                    <a:pt x="1857435" y="1304064"/>
                  </a:cubicBezTo>
                  <a:cubicBezTo>
                    <a:pt x="1857435" y="1304064"/>
                    <a:pt x="1857435" y="1304064"/>
                    <a:pt x="1848494" y="1313011"/>
                  </a:cubicBezTo>
                  <a:cubicBezTo>
                    <a:pt x="1848494" y="1313011"/>
                    <a:pt x="1848494" y="1313011"/>
                    <a:pt x="1790379" y="1324195"/>
                  </a:cubicBezTo>
                  <a:cubicBezTo>
                    <a:pt x="1790379" y="1324195"/>
                    <a:pt x="1790379" y="1324195"/>
                    <a:pt x="1788144" y="1324195"/>
                  </a:cubicBezTo>
                  <a:cubicBezTo>
                    <a:pt x="1788144" y="1324195"/>
                    <a:pt x="1788144" y="1324195"/>
                    <a:pt x="1765792" y="1333142"/>
                  </a:cubicBezTo>
                  <a:cubicBezTo>
                    <a:pt x="1765792" y="1333142"/>
                    <a:pt x="1765792" y="1333142"/>
                    <a:pt x="1732265" y="1337616"/>
                  </a:cubicBezTo>
                  <a:cubicBezTo>
                    <a:pt x="1732265" y="1337616"/>
                    <a:pt x="1732265" y="1337616"/>
                    <a:pt x="1703207" y="1348800"/>
                  </a:cubicBezTo>
                  <a:cubicBezTo>
                    <a:pt x="1703207" y="1348800"/>
                    <a:pt x="1703207" y="1348800"/>
                    <a:pt x="1676385" y="1346563"/>
                  </a:cubicBezTo>
                  <a:cubicBezTo>
                    <a:pt x="1676385" y="1346563"/>
                    <a:pt x="1676385" y="1346563"/>
                    <a:pt x="1638387" y="1351037"/>
                  </a:cubicBezTo>
                  <a:cubicBezTo>
                    <a:pt x="1638387" y="1351037"/>
                    <a:pt x="1638387" y="1351037"/>
                    <a:pt x="1600389" y="1351037"/>
                  </a:cubicBezTo>
                  <a:cubicBezTo>
                    <a:pt x="1600389" y="1351037"/>
                    <a:pt x="1600389" y="1351037"/>
                    <a:pt x="1584743" y="1366695"/>
                  </a:cubicBezTo>
                  <a:cubicBezTo>
                    <a:pt x="1584743" y="1366695"/>
                    <a:pt x="1584743" y="1366695"/>
                    <a:pt x="1553450" y="1373405"/>
                  </a:cubicBezTo>
                  <a:cubicBezTo>
                    <a:pt x="1553450" y="1373405"/>
                    <a:pt x="1553450" y="1373405"/>
                    <a:pt x="1566861" y="1406957"/>
                  </a:cubicBezTo>
                  <a:cubicBezTo>
                    <a:pt x="1566861" y="1406957"/>
                    <a:pt x="1566861" y="1406957"/>
                    <a:pt x="1566861" y="1424852"/>
                  </a:cubicBezTo>
                  <a:cubicBezTo>
                    <a:pt x="1566861" y="1424852"/>
                    <a:pt x="1566861" y="1424852"/>
                    <a:pt x="1562391" y="1451694"/>
                  </a:cubicBezTo>
                  <a:cubicBezTo>
                    <a:pt x="1562391" y="1451694"/>
                    <a:pt x="1562391" y="1451694"/>
                    <a:pt x="1562391" y="1453930"/>
                  </a:cubicBezTo>
                  <a:cubicBezTo>
                    <a:pt x="1562391" y="1453930"/>
                    <a:pt x="1562391" y="1453930"/>
                    <a:pt x="1560156" y="1453930"/>
                  </a:cubicBezTo>
                  <a:cubicBezTo>
                    <a:pt x="1560156" y="1453930"/>
                    <a:pt x="1560156" y="1453930"/>
                    <a:pt x="1562391" y="1456167"/>
                  </a:cubicBezTo>
                  <a:cubicBezTo>
                    <a:pt x="1562391" y="1456167"/>
                    <a:pt x="1562391" y="1456167"/>
                    <a:pt x="1564626" y="1458404"/>
                  </a:cubicBezTo>
                  <a:cubicBezTo>
                    <a:pt x="1564626" y="1458404"/>
                    <a:pt x="1564626" y="1458404"/>
                    <a:pt x="1589213" y="1480772"/>
                  </a:cubicBezTo>
                  <a:cubicBezTo>
                    <a:pt x="1589213" y="1480772"/>
                    <a:pt x="1589213" y="1480772"/>
                    <a:pt x="1611565" y="1503140"/>
                  </a:cubicBezTo>
                  <a:cubicBezTo>
                    <a:pt x="1618270" y="1507614"/>
                    <a:pt x="1622741" y="1509851"/>
                    <a:pt x="1622741" y="1514324"/>
                  </a:cubicBezTo>
                  <a:cubicBezTo>
                    <a:pt x="1622741" y="1514324"/>
                    <a:pt x="1622741" y="1514324"/>
                    <a:pt x="1631682" y="1541166"/>
                  </a:cubicBezTo>
                  <a:cubicBezTo>
                    <a:pt x="1631682" y="1541166"/>
                    <a:pt x="1631682" y="1541166"/>
                    <a:pt x="1633917" y="1550114"/>
                  </a:cubicBezTo>
                  <a:cubicBezTo>
                    <a:pt x="1633917" y="1550114"/>
                    <a:pt x="1633917" y="1550114"/>
                    <a:pt x="1616035" y="1563534"/>
                  </a:cubicBezTo>
                  <a:cubicBezTo>
                    <a:pt x="1616035" y="1563534"/>
                    <a:pt x="1616035" y="1563534"/>
                    <a:pt x="1616035" y="1565771"/>
                  </a:cubicBezTo>
                  <a:cubicBezTo>
                    <a:pt x="1616035" y="1565771"/>
                    <a:pt x="1616035" y="1565771"/>
                    <a:pt x="1613800" y="1565771"/>
                  </a:cubicBezTo>
                  <a:cubicBezTo>
                    <a:pt x="1613800" y="1565771"/>
                    <a:pt x="1613800" y="1565771"/>
                    <a:pt x="1595919" y="1592613"/>
                  </a:cubicBezTo>
                  <a:cubicBezTo>
                    <a:pt x="1595919" y="1592613"/>
                    <a:pt x="1595919" y="1592613"/>
                    <a:pt x="1591448" y="1597087"/>
                  </a:cubicBezTo>
                  <a:cubicBezTo>
                    <a:pt x="1591448" y="1597087"/>
                    <a:pt x="1591448" y="1597087"/>
                    <a:pt x="1593684" y="1597087"/>
                  </a:cubicBezTo>
                  <a:cubicBezTo>
                    <a:pt x="1593684" y="1597087"/>
                    <a:pt x="1593684" y="1597087"/>
                    <a:pt x="1598154" y="1623928"/>
                  </a:cubicBezTo>
                  <a:cubicBezTo>
                    <a:pt x="1598154" y="1623928"/>
                    <a:pt x="1598154" y="1623928"/>
                    <a:pt x="1611565" y="1650770"/>
                  </a:cubicBezTo>
                  <a:cubicBezTo>
                    <a:pt x="1611565" y="1650770"/>
                    <a:pt x="1611565" y="1650770"/>
                    <a:pt x="1602624" y="1668665"/>
                  </a:cubicBezTo>
                  <a:cubicBezTo>
                    <a:pt x="1602624" y="1668665"/>
                    <a:pt x="1602624" y="1668665"/>
                    <a:pt x="1573567" y="1664191"/>
                  </a:cubicBezTo>
                  <a:cubicBezTo>
                    <a:pt x="1573567" y="1664191"/>
                    <a:pt x="1573567" y="1664191"/>
                    <a:pt x="1537804" y="1657481"/>
                  </a:cubicBezTo>
                  <a:cubicBezTo>
                    <a:pt x="1537804" y="1657481"/>
                    <a:pt x="1537804" y="1657481"/>
                    <a:pt x="1513217" y="1644060"/>
                  </a:cubicBezTo>
                  <a:cubicBezTo>
                    <a:pt x="1513217" y="1644060"/>
                    <a:pt x="1513217" y="1644060"/>
                    <a:pt x="1510982" y="1644060"/>
                  </a:cubicBezTo>
                  <a:cubicBezTo>
                    <a:pt x="1510982" y="1644060"/>
                    <a:pt x="1510982" y="1644060"/>
                    <a:pt x="1455102" y="1641823"/>
                  </a:cubicBezTo>
                  <a:cubicBezTo>
                    <a:pt x="1455102" y="1641823"/>
                    <a:pt x="1455102" y="1641823"/>
                    <a:pt x="1452867" y="1639586"/>
                  </a:cubicBezTo>
                  <a:cubicBezTo>
                    <a:pt x="1452867" y="1639586"/>
                    <a:pt x="1452867" y="1639586"/>
                    <a:pt x="1428280" y="1623928"/>
                  </a:cubicBezTo>
                  <a:cubicBezTo>
                    <a:pt x="1414869" y="1610508"/>
                    <a:pt x="1408164" y="1603797"/>
                    <a:pt x="1399223" y="1603797"/>
                  </a:cubicBezTo>
                  <a:cubicBezTo>
                    <a:pt x="1399223" y="1603797"/>
                    <a:pt x="1399223" y="1603797"/>
                    <a:pt x="1341108" y="1592613"/>
                  </a:cubicBezTo>
                  <a:cubicBezTo>
                    <a:pt x="1341108" y="1592613"/>
                    <a:pt x="1341108" y="1592613"/>
                    <a:pt x="1320992" y="1576955"/>
                  </a:cubicBezTo>
                  <a:cubicBezTo>
                    <a:pt x="1320992" y="1576955"/>
                    <a:pt x="1320992" y="1576955"/>
                    <a:pt x="1276288" y="1576955"/>
                  </a:cubicBezTo>
                  <a:cubicBezTo>
                    <a:pt x="1269582" y="1576955"/>
                    <a:pt x="1258407" y="1581429"/>
                    <a:pt x="1249466" y="1588139"/>
                  </a:cubicBezTo>
                  <a:cubicBezTo>
                    <a:pt x="1249466" y="1588139"/>
                    <a:pt x="1249466" y="1588139"/>
                    <a:pt x="1220408" y="1597087"/>
                  </a:cubicBezTo>
                  <a:cubicBezTo>
                    <a:pt x="1220408" y="1597087"/>
                    <a:pt x="1220408" y="1597087"/>
                    <a:pt x="1146648" y="1597087"/>
                  </a:cubicBezTo>
                  <a:cubicBezTo>
                    <a:pt x="1133236" y="1601560"/>
                    <a:pt x="1124296" y="1606034"/>
                    <a:pt x="1115355" y="1610508"/>
                  </a:cubicBezTo>
                  <a:cubicBezTo>
                    <a:pt x="1115355" y="1610508"/>
                    <a:pt x="1115355" y="1610508"/>
                    <a:pt x="1075122" y="1628402"/>
                  </a:cubicBezTo>
                  <a:cubicBezTo>
                    <a:pt x="1075122" y="1628402"/>
                    <a:pt x="1075122" y="1628402"/>
                    <a:pt x="1041594" y="1637349"/>
                  </a:cubicBezTo>
                  <a:cubicBezTo>
                    <a:pt x="1041594" y="1637349"/>
                    <a:pt x="1041594" y="1637349"/>
                    <a:pt x="965598" y="1630639"/>
                  </a:cubicBezTo>
                  <a:cubicBezTo>
                    <a:pt x="965598" y="1630639"/>
                    <a:pt x="965598" y="1630639"/>
                    <a:pt x="934305" y="1639586"/>
                  </a:cubicBezTo>
                  <a:cubicBezTo>
                    <a:pt x="934305" y="1639586"/>
                    <a:pt x="934305" y="1639586"/>
                    <a:pt x="882896" y="1644060"/>
                  </a:cubicBezTo>
                  <a:cubicBezTo>
                    <a:pt x="882896" y="1644060"/>
                    <a:pt x="882896" y="1644060"/>
                    <a:pt x="853839" y="1630639"/>
                  </a:cubicBezTo>
                  <a:cubicBezTo>
                    <a:pt x="853839" y="1630639"/>
                    <a:pt x="853839" y="1630639"/>
                    <a:pt x="851604" y="1630639"/>
                  </a:cubicBezTo>
                  <a:cubicBezTo>
                    <a:pt x="851604" y="1630639"/>
                    <a:pt x="851604" y="1630639"/>
                    <a:pt x="849369" y="1630639"/>
                  </a:cubicBezTo>
                  <a:cubicBezTo>
                    <a:pt x="849369" y="1630639"/>
                    <a:pt x="849369" y="1630639"/>
                    <a:pt x="847133" y="1630639"/>
                  </a:cubicBezTo>
                  <a:cubicBezTo>
                    <a:pt x="847133" y="1630639"/>
                    <a:pt x="847133" y="1630639"/>
                    <a:pt x="827017" y="1630639"/>
                  </a:cubicBezTo>
                  <a:cubicBezTo>
                    <a:pt x="827017" y="1630639"/>
                    <a:pt x="827017" y="1630639"/>
                    <a:pt x="800195" y="1610508"/>
                  </a:cubicBezTo>
                  <a:cubicBezTo>
                    <a:pt x="795724" y="1597087"/>
                    <a:pt x="791254" y="1588139"/>
                    <a:pt x="786784" y="1583666"/>
                  </a:cubicBezTo>
                  <a:cubicBezTo>
                    <a:pt x="786784" y="1583666"/>
                    <a:pt x="786784" y="1583666"/>
                    <a:pt x="780078" y="1581429"/>
                  </a:cubicBezTo>
                  <a:cubicBezTo>
                    <a:pt x="768902" y="1572482"/>
                    <a:pt x="759961" y="1568008"/>
                    <a:pt x="753256" y="1570245"/>
                  </a:cubicBezTo>
                  <a:cubicBezTo>
                    <a:pt x="748785" y="1572482"/>
                    <a:pt x="744315" y="1576955"/>
                    <a:pt x="737610" y="1585903"/>
                  </a:cubicBezTo>
                  <a:cubicBezTo>
                    <a:pt x="737610" y="1585903"/>
                    <a:pt x="737610" y="1585903"/>
                    <a:pt x="699611" y="1603797"/>
                  </a:cubicBezTo>
                  <a:cubicBezTo>
                    <a:pt x="699611" y="1603797"/>
                    <a:pt x="699611" y="1603797"/>
                    <a:pt x="645967" y="1606034"/>
                  </a:cubicBezTo>
                  <a:cubicBezTo>
                    <a:pt x="645967" y="1606034"/>
                    <a:pt x="645967" y="1606034"/>
                    <a:pt x="561030" y="1590376"/>
                  </a:cubicBezTo>
                  <a:cubicBezTo>
                    <a:pt x="561030" y="1590376"/>
                    <a:pt x="561030" y="1590376"/>
                    <a:pt x="534208" y="1574718"/>
                  </a:cubicBezTo>
                  <a:cubicBezTo>
                    <a:pt x="509621" y="1568008"/>
                    <a:pt x="496210" y="1572482"/>
                    <a:pt x="491740" y="1583666"/>
                  </a:cubicBezTo>
                  <a:cubicBezTo>
                    <a:pt x="487269" y="1592613"/>
                    <a:pt x="480564" y="1601560"/>
                    <a:pt x="469388" y="1610508"/>
                  </a:cubicBezTo>
                  <a:cubicBezTo>
                    <a:pt x="458212" y="1617218"/>
                    <a:pt x="453742" y="1628402"/>
                    <a:pt x="453742" y="1641823"/>
                  </a:cubicBezTo>
                  <a:cubicBezTo>
                    <a:pt x="453742" y="1641823"/>
                    <a:pt x="453742" y="1641823"/>
                    <a:pt x="453742" y="1644060"/>
                  </a:cubicBezTo>
                  <a:cubicBezTo>
                    <a:pt x="453742" y="1646297"/>
                    <a:pt x="449271" y="1657481"/>
                    <a:pt x="440331" y="1673138"/>
                  </a:cubicBezTo>
                  <a:cubicBezTo>
                    <a:pt x="440331" y="1673138"/>
                    <a:pt x="440331" y="1673138"/>
                    <a:pt x="440331" y="1675375"/>
                  </a:cubicBezTo>
                  <a:cubicBezTo>
                    <a:pt x="440331" y="1675375"/>
                    <a:pt x="440331" y="1675375"/>
                    <a:pt x="433625" y="1675375"/>
                  </a:cubicBezTo>
                  <a:cubicBezTo>
                    <a:pt x="433625" y="1675375"/>
                    <a:pt x="433625" y="1675375"/>
                    <a:pt x="357629" y="1666428"/>
                  </a:cubicBezTo>
                  <a:cubicBezTo>
                    <a:pt x="357629" y="1666428"/>
                    <a:pt x="357629" y="1666428"/>
                    <a:pt x="355394" y="1666428"/>
                  </a:cubicBezTo>
                  <a:cubicBezTo>
                    <a:pt x="355394" y="1666428"/>
                    <a:pt x="355394" y="1666428"/>
                    <a:pt x="350923" y="1668665"/>
                  </a:cubicBezTo>
                  <a:cubicBezTo>
                    <a:pt x="317396" y="1657481"/>
                    <a:pt x="301749" y="1641823"/>
                    <a:pt x="299514" y="1619455"/>
                  </a:cubicBezTo>
                  <a:cubicBezTo>
                    <a:pt x="299514" y="1619455"/>
                    <a:pt x="299514" y="1619455"/>
                    <a:pt x="292809" y="1507614"/>
                  </a:cubicBezTo>
                  <a:cubicBezTo>
                    <a:pt x="292809" y="1507614"/>
                    <a:pt x="292809" y="1507614"/>
                    <a:pt x="290574" y="1507614"/>
                  </a:cubicBezTo>
                  <a:cubicBezTo>
                    <a:pt x="290574" y="1507614"/>
                    <a:pt x="290574" y="1507614"/>
                    <a:pt x="288338" y="1507614"/>
                  </a:cubicBezTo>
                  <a:cubicBezTo>
                    <a:pt x="288338" y="1507614"/>
                    <a:pt x="288338" y="1507614"/>
                    <a:pt x="216813" y="1476299"/>
                  </a:cubicBezTo>
                  <a:cubicBezTo>
                    <a:pt x="216813" y="1476299"/>
                    <a:pt x="216813" y="1476299"/>
                    <a:pt x="187755" y="1460641"/>
                  </a:cubicBezTo>
                  <a:cubicBezTo>
                    <a:pt x="187755" y="1460641"/>
                    <a:pt x="187755" y="1460641"/>
                    <a:pt x="167639" y="1449457"/>
                  </a:cubicBezTo>
                  <a:cubicBezTo>
                    <a:pt x="167639" y="1449457"/>
                    <a:pt x="167639" y="1449457"/>
                    <a:pt x="203402" y="1415905"/>
                  </a:cubicBezTo>
                  <a:cubicBezTo>
                    <a:pt x="203402" y="1415905"/>
                    <a:pt x="203402" y="1415905"/>
                    <a:pt x="134111" y="1415905"/>
                  </a:cubicBezTo>
                  <a:cubicBezTo>
                    <a:pt x="134111" y="1415905"/>
                    <a:pt x="134111" y="1415905"/>
                    <a:pt x="116229" y="1413668"/>
                  </a:cubicBezTo>
                  <a:cubicBezTo>
                    <a:pt x="116229" y="1413668"/>
                    <a:pt x="116229" y="1413668"/>
                    <a:pt x="109524" y="1371168"/>
                  </a:cubicBezTo>
                  <a:cubicBezTo>
                    <a:pt x="134111" y="1333142"/>
                    <a:pt x="134111" y="1306301"/>
                    <a:pt x="116229" y="1292880"/>
                  </a:cubicBezTo>
                  <a:cubicBezTo>
                    <a:pt x="116229" y="1292880"/>
                    <a:pt x="116229" y="1292880"/>
                    <a:pt x="71526" y="1248143"/>
                  </a:cubicBezTo>
                  <a:cubicBezTo>
                    <a:pt x="71526" y="1248143"/>
                    <a:pt x="71526" y="1248143"/>
                    <a:pt x="67056" y="1248143"/>
                  </a:cubicBezTo>
                  <a:cubicBezTo>
                    <a:pt x="67056" y="1248143"/>
                    <a:pt x="67056" y="1248143"/>
                    <a:pt x="46939" y="1250380"/>
                  </a:cubicBezTo>
                  <a:cubicBezTo>
                    <a:pt x="24587" y="1234722"/>
                    <a:pt x="11176" y="1223538"/>
                    <a:pt x="8941" y="1216828"/>
                  </a:cubicBezTo>
                  <a:cubicBezTo>
                    <a:pt x="17882" y="1212354"/>
                    <a:pt x="37998" y="1210118"/>
                    <a:pt x="69291" y="1210118"/>
                  </a:cubicBezTo>
                  <a:cubicBezTo>
                    <a:pt x="69291" y="1210118"/>
                    <a:pt x="69291" y="1210118"/>
                    <a:pt x="73761" y="1210118"/>
                  </a:cubicBezTo>
                  <a:cubicBezTo>
                    <a:pt x="73761" y="1210118"/>
                    <a:pt x="73761" y="1210118"/>
                    <a:pt x="96113" y="1107224"/>
                  </a:cubicBezTo>
                  <a:cubicBezTo>
                    <a:pt x="96113" y="1107224"/>
                    <a:pt x="96113" y="1107224"/>
                    <a:pt x="98348" y="1107224"/>
                  </a:cubicBezTo>
                  <a:cubicBezTo>
                    <a:pt x="98348" y="1107224"/>
                    <a:pt x="98348" y="1107224"/>
                    <a:pt x="98348" y="1104987"/>
                  </a:cubicBezTo>
                  <a:cubicBezTo>
                    <a:pt x="98348" y="1104987"/>
                    <a:pt x="98348" y="1104987"/>
                    <a:pt x="89407" y="1031172"/>
                  </a:cubicBezTo>
                  <a:cubicBezTo>
                    <a:pt x="89407" y="1031172"/>
                    <a:pt x="89407" y="1031172"/>
                    <a:pt x="89407" y="1028935"/>
                  </a:cubicBezTo>
                  <a:cubicBezTo>
                    <a:pt x="89407" y="1028935"/>
                    <a:pt x="89407" y="1028935"/>
                    <a:pt x="51409" y="986436"/>
                  </a:cubicBezTo>
                  <a:cubicBezTo>
                    <a:pt x="51409" y="986436"/>
                    <a:pt x="51409" y="986436"/>
                    <a:pt x="22352" y="1017751"/>
                  </a:cubicBezTo>
                  <a:cubicBezTo>
                    <a:pt x="22352" y="1017751"/>
                    <a:pt x="22352" y="1017751"/>
                    <a:pt x="0" y="1002094"/>
                  </a:cubicBezTo>
                  <a:cubicBezTo>
                    <a:pt x="4470" y="981962"/>
                    <a:pt x="8941" y="968541"/>
                    <a:pt x="15646" y="964068"/>
                  </a:cubicBezTo>
                  <a:cubicBezTo>
                    <a:pt x="20117" y="959594"/>
                    <a:pt x="24587" y="952884"/>
                    <a:pt x="26822" y="941700"/>
                  </a:cubicBezTo>
                  <a:cubicBezTo>
                    <a:pt x="26822" y="930516"/>
                    <a:pt x="24587" y="921568"/>
                    <a:pt x="22352" y="912621"/>
                  </a:cubicBezTo>
                  <a:cubicBezTo>
                    <a:pt x="22352" y="905911"/>
                    <a:pt x="20117" y="899200"/>
                    <a:pt x="15646" y="896963"/>
                  </a:cubicBezTo>
                  <a:cubicBezTo>
                    <a:pt x="22352" y="881306"/>
                    <a:pt x="40233" y="863411"/>
                    <a:pt x="62585" y="843280"/>
                  </a:cubicBezTo>
                  <a:cubicBezTo>
                    <a:pt x="84937" y="825385"/>
                    <a:pt x="98348" y="816438"/>
                    <a:pt x="111759" y="818675"/>
                  </a:cubicBezTo>
                  <a:cubicBezTo>
                    <a:pt x="134111" y="820912"/>
                    <a:pt x="154228" y="829859"/>
                    <a:pt x="172109" y="838806"/>
                  </a:cubicBezTo>
                  <a:cubicBezTo>
                    <a:pt x="172109" y="838806"/>
                    <a:pt x="172109" y="838806"/>
                    <a:pt x="174344" y="838806"/>
                  </a:cubicBezTo>
                  <a:cubicBezTo>
                    <a:pt x="174344" y="838806"/>
                    <a:pt x="174344" y="838806"/>
                    <a:pt x="174344" y="841043"/>
                  </a:cubicBezTo>
                  <a:cubicBezTo>
                    <a:pt x="174344" y="841043"/>
                    <a:pt x="174344" y="841043"/>
                    <a:pt x="178815" y="841043"/>
                  </a:cubicBezTo>
                  <a:cubicBezTo>
                    <a:pt x="178815" y="841043"/>
                    <a:pt x="178815" y="841043"/>
                    <a:pt x="205637" y="834332"/>
                  </a:cubicBezTo>
                  <a:cubicBezTo>
                    <a:pt x="205637" y="834332"/>
                    <a:pt x="205637" y="834332"/>
                    <a:pt x="212342" y="811964"/>
                  </a:cubicBezTo>
                  <a:cubicBezTo>
                    <a:pt x="212342" y="811964"/>
                    <a:pt x="212342" y="811964"/>
                    <a:pt x="250340" y="811964"/>
                  </a:cubicBezTo>
                  <a:cubicBezTo>
                    <a:pt x="250340" y="811964"/>
                    <a:pt x="250340" y="811964"/>
                    <a:pt x="250340" y="863411"/>
                  </a:cubicBezTo>
                  <a:cubicBezTo>
                    <a:pt x="250340" y="863411"/>
                    <a:pt x="250340" y="863411"/>
                    <a:pt x="310690" y="861174"/>
                  </a:cubicBezTo>
                  <a:cubicBezTo>
                    <a:pt x="310690" y="861174"/>
                    <a:pt x="310690" y="861174"/>
                    <a:pt x="312925" y="858937"/>
                  </a:cubicBezTo>
                  <a:cubicBezTo>
                    <a:pt x="312925" y="858937"/>
                    <a:pt x="312925" y="858937"/>
                    <a:pt x="350923" y="814201"/>
                  </a:cubicBezTo>
                  <a:cubicBezTo>
                    <a:pt x="382216" y="800780"/>
                    <a:pt x="406803" y="796307"/>
                    <a:pt x="420214" y="800780"/>
                  </a:cubicBezTo>
                  <a:cubicBezTo>
                    <a:pt x="433625" y="803017"/>
                    <a:pt x="449271" y="798543"/>
                    <a:pt x="464918" y="780649"/>
                  </a:cubicBezTo>
                  <a:cubicBezTo>
                    <a:pt x="464918" y="780649"/>
                    <a:pt x="464918" y="780649"/>
                    <a:pt x="558795" y="794070"/>
                  </a:cubicBezTo>
                  <a:cubicBezTo>
                    <a:pt x="558795" y="794070"/>
                    <a:pt x="558795" y="794070"/>
                    <a:pt x="561030" y="794070"/>
                  </a:cubicBezTo>
                  <a:cubicBezTo>
                    <a:pt x="561030" y="794070"/>
                    <a:pt x="561030" y="794070"/>
                    <a:pt x="563266" y="794070"/>
                  </a:cubicBezTo>
                  <a:cubicBezTo>
                    <a:pt x="563266" y="794070"/>
                    <a:pt x="563266" y="794070"/>
                    <a:pt x="596793" y="762754"/>
                  </a:cubicBezTo>
                  <a:cubicBezTo>
                    <a:pt x="596793" y="762754"/>
                    <a:pt x="596793" y="762754"/>
                    <a:pt x="686200" y="760518"/>
                  </a:cubicBezTo>
                  <a:cubicBezTo>
                    <a:pt x="686200" y="760518"/>
                    <a:pt x="686200" y="760518"/>
                    <a:pt x="699611" y="753807"/>
                  </a:cubicBezTo>
                  <a:cubicBezTo>
                    <a:pt x="699611" y="753807"/>
                    <a:pt x="699611" y="753807"/>
                    <a:pt x="724198" y="735913"/>
                  </a:cubicBezTo>
                  <a:cubicBezTo>
                    <a:pt x="746550" y="713544"/>
                    <a:pt x="762197" y="693413"/>
                    <a:pt x="766667" y="668808"/>
                  </a:cubicBezTo>
                  <a:cubicBezTo>
                    <a:pt x="768902" y="657624"/>
                    <a:pt x="771137" y="650914"/>
                    <a:pt x="775608" y="648677"/>
                  </a:cubicBezTo>
                  <a:cubicBezTo>
                    <a:pt x="777843" y="648677"/>
                    <a:pt x="782313" y="653150"/>
                    <a:pt x="786784" y="664334"/>
                  </a:cubicBezTo>
                  <a:cubicBezTo>
                    <a:pt x="786784" y="664334"/>
                    <a:pt x="786784" y="664334"/>
                    <a:pt x="791254" y="671045"/>
                  </a:cubicBezTo>
                  <a:cubicBezTo>
                    <a:pt x="791254" y="671045"/>
                    <a:pt x="791254" y="671045"/>
                    <a:pt x="791254" y="673282"/>
                  </a:cubicBezTo>
                  <a:cubicBezTo>
                    <a:pt x="791254" y="673282"/>
                    <a:pt x="791254" y="673282"/>
                    <a:pt x="793489" y="673282"/>
                  </a:cubicBezTo>
                  <a:cubicBezTo>
                    <a:pt x="795724" y="673282"/>
                    <a:pt x="800195" y="671045"/>
                    <a:pt x="800195" y="662098"/>
                  </a:cubicBezTo>
                  <a:cubicBezTo>
                    <a:pt x="800195" y="662098"/>
                    <a:pt x="800195" y="662098"/>
                    <a:pt x="827017" y="572625"/>
                  </a:cubicBezTo>
                  <a:cubicBezTo>
                    <a:pt x="827017" y="572625"/>
                    <a:pt x="827017" y="572625"/>
                    <a:pt x="829252" y="572625"/>
                  </a:cubicBezTo>
                  <a:cubicBezTo>
                    <a:pt x="829252" y="572625"/>
                    <a:pt x="829252" y="572625"/>
                    <a:pt x="829252" y="570388"/>
                  </a:cubicBezTo>
                  <a:cubicBezTo>
                    <a:pt x="829252" y="570388"/>
                    <a:pt x="829252" y="570388"/>
                    <a:pt x="827017" y="570388"/>
                  </a:cubicBezTo>
                  <a:cubicBezTo>
                    <a:pt x="827017" y="570388"/>
                    <a:pt x="827017" y="570388"/>
                    <a:pt x="820311" y="523415"/>
                  </a:cubicBezTo>
                  <a:cubicBezTo>
                    <a:pt x="820311" y="523415"/>
                    <a:pt x="820311" y="523415"/>
                    <a:pt x="835957" y="436179"/>
                  </a:cubicBezTo>
                  <a:cubicBezTo>
                    <a:pt x="838193" y="429469"/>
                    <a:pt x="831487" y="418285"/>
                    <a:pt x="818076" y="400390"/>
                  </a:cubicBezTo>
                  <a:cubicBezTo>
                    <a:pt x="818076" y="400390"/>
                    <a:pt x="818076" y="400390"/>
                    <a:pt x="802430" y="375785"/>
                  </a:cubicBezTo>
                  <a:cubicBezTo>
                    <a:pt x="802430" y="375785"/>
                    <a:pt x="802430" y="375785"/>
                    <a:pt x="838193" y="369075"/>
                  </a:cubicBezTo>
                  <a:cubicBezTo>
                    <a:pt x="838193" y="369075"/>
                    <a:pt x="838193" y="369075"/>
                    <a:pt x="871720" y="373548"/>
                  </a:cubicBezTo>
                  <a:cubicBezTo>
                    <a:pt x="871720" y="373548"/>
                    <a:pt x="871720" y="373548"/>
                    <a:pt x="896307" y="373548"/>
                  </a:cubicBezTo>
                  <a:cubicBezTo>
                    <a:pt x="945481" y="375785"/>
                    <a:pt x="976774" y="384732"/>
                    <a:pt x="987950" y="391443"/>
                  </a:cubicBezTo>
                  <a:cubicBezTo>
                    <a:pt x="999126" y="400390"/>
                    <a:pt x="1010302" y="404864"/>
                    <a:pt x="1021477" y="400390"/>
                  </a:cubicBezTo>
                  <a:cubicBezTo>
                    <a:pt x="1030418" y="400390"/>
                    <a:pt x="1039359" y="393680"/>
                    <a:pt x="1043829" y="386969"/>
                  </a:cubicBezTo>
                  <a:cubicBezTo>
                    <a:pt x="1043829" y="386969"/>
                    <a:pt x="1043829" y="386969"/>
                    <a:pt x="1043829" y="384732"/>
                  </a:cubicBezTo>
                  <a:cubicBezTo>
                    <a:pt x="1043829" y="384732"/>
                    <a:pt x="1043829" y="384732"/>
                    <a:pt x="1048300" y="384732"/>
                  </a:cubicBezTo>
                  <a:cubicBezTo>
                    <a:pt x="1048300" y="384732"/>
                    <a:pt x="1048300" y="384732"/>
                    <a:pt x="1046064" y="380259"/>
                  </a:cubicBezTo>
                  <a:cubicBezTo>
                    <a:pt x="1046064" y="380259"/>
                    <a:pt x="1046064" y="380259"/>
                    <a:pt x="1043829" y="380259"/>
                  </a:cubicBezTo>
                  <a:cubicBezTo>
                    <a:pt x="1043829" y="380259"/>
                    <a:pt x="1043829" y="380259"/>
                    <a:pt x="1030418" y="322102"/>
                  </a:cubicBezTo>
                  <a:cubicBezTo>
                    <a:pt x="1030418" y="322102"/>
                    <a:pt x="1030418" y="322102"/>
                    <a:pt x="1142177" y="178945"/>
                  </a:cubicBezTo>
                  <a:cubicBezTo>
                    <a:pt x="1224879" y="239339"/>
                    <a:pt x="1285229" y="261708"/>
                    <a:pt x="1320992" y="248287"/>
                  </a:cubicBezTo>
                  <a:cubicBezTo>
                    <a:pt x="1338873" y="241576"/>
                    <a:pt x="1352284" y="228155"/>
                    <a:pt x="1358990" y="210261"/>
                  </a:cubicBezTo>
                  <a:cubicBezTo>
                    <a:pt x="1365695" y="199077"/>
                    <a:pt x="1370166" y="181182"/>
                    <a:pt x="1372401" y="156577"/>
                  </a:cubicBezTo>
                  <a:cubicBezTo>
                    <a:pt x="1376871" y="134209"/>
                    <a:pt x="1379106" y="118551"/>
                    <a:pt x="1383577" y="114078"/>
                  </a:cubicBezTo>
                  <a:cubicBezTo>
                    <a:pt x="1392517" y="100657"/>
                    <a:pt x="1408164" y="89473"/>
                    <a:pt x="1434986" y="80525"/>
                  </a:cubicBezTo>
                  <a:cubicBezTo>
                    <a:pt x="1434986" y="80525"/>
                    <a:pt x="1434986" y="80525"/>
                    <a:pt x="1475219" y="67105"/>
                  </a:cubicBezTo>
                  <a:cubicBezTo>
                    <a:pt x="1486395" y="67105"/>
                    <a:pt x="1493100" y="53684"/>
                    <a:pt x="1502041" y="24605"/>
                  </a:cubicBezTo>
                  <a:cubicBezTo>
                    <a:pt x="1502041" y="24605"/>
                    <a:pt x="1502041" y="24605"/>
                    <a:pt x="1508747" y="6711"/>
                  </a:cubicBezTo>
                  <a:cubicBezTo>
                    <a:pt x="1508747" y="6711"/>
                    <a:pt x="1508747" y="6711"/>
                    <a:pt x="1573567" y="0"/>
                  </a:cubicBezTo>
                  <a:close/>
                </a:path>
              </a:pathLst>
            </a:custGeom>
          </p:spPr>
        </p:pic>
        <p:pic>
          <p:nvPicPr>
            <p:cNvPr id="217" name="图片 216"/>
            <p:cNvPicPr>
              <a:picLocks noChangeAspect="1"/>
            </p:cNvPicPr>
            <p:nvPr/>
          </p:nvPicPr>
          <p:blipFill>
            <a:blip r:embed="rId7" cstate="email"/>
            <a:srcRect/>
            <a:stretch>
              <a:fillRect/>
            </a:stretch>
          </p:blipFill>
          <p:spPr>
            <a:xfrm>
              <a:off x="6552343" y="2535172"/>
              <a:ext cx="908434" cy="617244"/>
            </a:xfrm>
            <a:custGeom>
              <a:avLst/>
              <a:gdLst>
                <a:gd name="connsiteX0" fmla="*/ 171866 w 908434"/>
                <a:gd name="connsiteY0" fmla="*/ 0 h 617244"/>
                <a:gd name="connsiteX1" fmla="*/ 176330 w 908434"/>
                <a:gd name="connsiteY1" fmla="*/ 29073 h 617244"/>
                <a:gd name="connsiteX2" fmla="*/ 203114 w 908434"/>
                <a:gd name="connsiteY2" fmla="*/ 71565 h 617244"/>
                <a:gd name="connsiteX3" fmla="*/ 225435 w 908434"/>
                <a:gd name="connsiteY3" fmla="*/ 89456 h 617244"/>
                <a:gd name="connsiteX4" fmla="*/ 252219 w 908434"/>
                <a:gd name="connsiteY4" fmla="*/ 98401 h 617244"/>
                <a:gd name="connsiteX5" fmla="*/ 256683 w 908434"/>
                <a:gd name="connsiteY5" fmla="*/ 98401 h 617244"/>
                <a:gd name="connsiteX6" fmla="*/ 276771 w 908434"/>
                <a:gd name="connsiteY6" fmla="*/ 91692 h 617244"/>
                <a:gd name="connsiteX7" fmla="*/ 312484 w 908434"/>
                <a:gd name="connsiteY7" fmla="*/ 78274 h 617244"/>
                <a:gd name="connsiteX8" fmla="*/ 325876 w 908434"/>
                <a:gd name="connsiteY8" fmla="*/ 78274 h 617244"/>
                <a:gd name="connsiteX9" fmla="*/ 332572 w 908434"/>
                <a:gd name="connsiteY9" fmla="*/ 78274 h 617244"/>
                <a:gd name="connsiteX10" fmla="*/ 357124 w 908434"/>
                <a:gd name="connsiteY10" fmla="*/ 78274 h 617244"/>
                <a:gd name="connsiteX11" fmla="*/ 370516 w 908434"/>
                <a:gd name="connsiteY11" fmla="*/ 69328 h 617244"/>
                <a:gd name="connsiteX12" fmla="*/ 379444 w 908434"/>
                <a:gd name="connsiteY12" fmla="*/ 82747 h 617244"/>
                <a:gd name="connsiteX13" fmla="*/ 395069 w 908434"/>
                <a:gd name="connsiteY13" fmla="*/ 111820 h 617244"/>
                <a:gd name="connsiteX14" fmla="*/ 395069 w 908434"/>
                <a:gd name="connsiteY14" fmla="*/ 114056 h 617244"/>
                <a:gd name="connsiteX15" fmla="*/ 417389 w 908434"/>
                <a:gd name="connsiteY15" fmla="*/ 120765 h 617244"/>
                <a:gd name="connsiteX16" fmla="*/ 428549 w 908434"/>
                <a:gd name="connsiteY16" fmla="*/ 114056 h 617244"/>
                <a:gd name="connsiteX17" fmla="*/ 430781 w 908434"/>
                <a:gd name="connsiteY17" fmla="*/ 98401 h 617244"/>
                <a:gd name="connsiteX18" fmla="*/ 477653 w 908434"/>
                <a:gd name="connsiteY18" fmla="*/ 96165 h 617244"/>
                <a:gd name="connsiteX19" fmla="*/ 488814 w 908434"/>
                <a:gd name="connsiteY19" fmla="*/ 114056 h 617244"/>
                <a:gd name="connsiteX20" fmla="*/ 488814 w 908434"/>
                <a:gd name="connsiteY20" fmla="*/ 118529 h 617244"/>
                <a:gd name="connsiteX21" fmla="*/ 486582 w 908434"/>
                <a:gd name="connsiteY21" fmla="*/ 134184 h 617244"/>
                <a:gd name="connsiteX22" fmla="*/ 502206 w 908434"/>
                <a:gd name="connsiteY22" fmla="*/ 140893 h 617244"/>
                <a:gd name="connsiteX23" fmla="*/ 526758 w 908434"/>
                <a:gd name="connsiteY23" fmla="*/ 145366 h 617244"/>
                <a:gd name="connsiteX24" fmla="*/ 535686 w 908434"/>
                <a:gd name="connsiteY24" fmla="*/ 138656 h 617244"/>
                <a:gd name="connsiteX25" fmla="*/ 535686 w 908434"/>
                <a:gd name="connsiteY25" fmla="*/ 140893 h 617244"/>
                <a:gd name="connsiteX26" fmla="*/ 562470 w 908434"/>
                <a:gd name="connsiteY26" fmla="*/ 158784 h 617244"/>
                <a:gd name="connsiteX27" fmla="*/ 566934 w 908434"/>
                <a:gd name="connsiteY27" fmla="*/ 169966 h 617244"/>
                <a:gd name="connsiteX28" fmla="*/ 566934 w 908434"/>
                <a:gd name="connsiteY28" fmla="*/ 190093 h 617244"/>
                <a:gd name="connsiteX29" fmla="*/ 566934 w 908434"/>
                <a:gd name="connsiteY29" fmla="*/ 192330 h 617244"/>
                <a:gd name="connsiteX30" fmla="*/ 573631 w 908434"/>
                <a:gd name="connsiteY30" fmla="*/ 196803 h 617244"/>
                <a:gd name="connsiteX31" fmla="*/ 604879 w 908434"/>
                <a:gd name="connsiteY31" fmla="*/ 203512 h 617244"/>
                <a:gd name="connsiteX32" fmla="*/ 622735 w 908434"/>
                <a:gd name="connsiteY32" fmla="*/ 172202 h 617244"/>
                <a:gd name="connsiteX33" fmla="*/ 624967 w 908434"/>
                <a:gd name="connsiteY33" fmla="*/ 169966 h 617244"/>
                <a:gd name="connsiteX34" fmla="*/ 622735 w 908434"/>
                <a:gd name="connsiteY34" fmla="*/ 169966 h 617244"/>
                <a:gd name="connsiteX35" fmla="*/ 622735 w 908434"/>
                <a:gd name="connsiteY35" fmla="*/ 165493 h 617244"/>
                <a:gd name="connsiteX36" fmla="*/ 616039 w 908434"/>
                <a:gd name="connsiteY36" fmla="*/ 152075 h 617244"/>
                <a:gd name="connsiteX37" fmla="*/ 618271 w 908434"/>
                <a:gd name="connsiteY37" fmla="*/ 149838 h 617244"/>
                <a:gd name="connsiteX38" fmla="*/ 624967 w 908434"/>
                <a:gd name="connsiteY38" fmla="*/ 145366 h 617244"/>
                <a:gd name="connsiteX39" fmla="*/ 631663 w 908434"/>
                <a:gd name="connsiteY39" fmla="*/ 169966 h 617244"/>
                <a:gd name="connsiteX40" fmla="*/ 633895 w 908434"/>
                <a:gd name="connsiteY40" fmla="*/ 181148 h 617244"/>
                <a:gd name="connsiteX41" fmla="*/ 665144 w 908434"/>
                <a:gd name="connsiteY41" fmla="*/ 201275 h 617244"/>
                <a:gd name="connsiteX42" fmla="*/ 698624 w 908434"/>
                <a:gd name="connsiteY42" fmla="*/ 237058 h 617244"/>
                <a:gd name="connsiteX43" fmla="*/ 703088 w 908434"/>
                <a:gd name="connsiteY43" fmla="*/ 241530 h 617244"/>
                <a:gd name="connsiteX44" fmla="*/ 725408 w 908434"/>
                <a:gd name="connsiteY44" fmla="*/ 248240 h 617244"/>
                <a:gd name="connsiteX45" fmla="*/ 734336 w 908434"/>
                <a:gd name="connsiteY45" fmla="*/ 243767 h 617244"/>
                <a:gd name="connsiteX46" fmla="*/ 752192 w 908434"/>
                <a:gd name="connsiteY46" fmla="*/ 234821 h 617244"/>
                <a:gd name="connsiteX47" fmla="*/ 749960 w 908434"/>
                <a:gd name="connsiteY47" fmla="*/ 221403 h 617244"/>
                <a:gd name="connsiteX48" fmla="*/ 741032 w 908434"/>
                <a:gd name="connsiteY48" fmla="*/ 203512 h 617244"/>
                <a:gd name="connsiteX49" fmla="*/ 754425 w 908434"/>
                <a:gd name="connsiteY49" fmla="*/ 185621 h 617244"/>
                <a:gd name="connsiteX50" fmla="*/ 772281 w 908434"/>
                <a:gd name="connsiteY50" fmla="*/ 172202 h 617244"/>
                <a:gd name="connsiteX51" fmla="*/ 790137 w 908434"/>
                <a:gd name="connsiteY51" fmla="*/ 185621 h 617244"/>
                <a:gd name="connsiteX52" fmla="*/ 792369 w 908434"/>
                <a:gd name="connsiteY52" fmla="*/ 185621 h 617244"/>
                <a:gd name="connsiteX53" fmla="*/ 792369 w 908434"/>
                <a:gd name="connsiteY53" fmla="*/ 187857 h 617244"/>
                <a:gd name="connsiteX54" fmla="*/ 794601 w 908434"/>
                <a:gd name="connsiteY54" fmla="*/ 187857 h 617244"/>
                <a:gd name="connsiteX55" fmla="*/ 812457 w 908434"/>
                <a:gd name="connsiteY55" fmla="*/ 183384 h 617244"/>
                <a:gd name="connsiteX56" fmla="*/ 816921 w 908434"/>
                <a:gd name="connsiteY56" fmla="*/ 174439 h 617244"/>
                <a:gd name="connsiteX57" fmla="*/ 816921 w 908434"/>
                <a:gd name="connsiteY57" fmla="*/ 172202 h 617244"/>
                <a:gd name="connsiteX58" fmla="*/ 830313 w 908434"/>
                <a:gd name="connsiteY58" fmla="*/ 185621 h 617244"/>
                <a:gd name="connsiteX59" fmla="*/ 866026 w 908434"/>
                <a:gd name="connsiteY59" fmla="*/ 203512 h 617244"/>
                <a:gd name="connsiteX60" fmla="*/ 888346 w 908434"/>
                <a:gd name="connsiteY60" fmla="*/ 214694 h 617244"/>
                <a:gd name="connsiteX61" fmla="*/ 906202 w 908434"/>
                <a:gd name="connsiteY61" fmla="*/ 210221 h 617244"/>
                <a:gd name="connsiteX62" fmla="*/ 908434 w 908434"/>
                <a:gd name="connsiteY62" fmla="*/ 268367 h 617244"/>
                <a:gd name="connsiteX63" fmla="*/ 868258 w 908434"/>
                <a:gd name="connsiteY63" fmla="*/ 290731 h 617244"/>
                <a:gd name="connsiteX64" fmla="*/ 870490 w 908434"/>
                <a:gd name="connsiteY64" fmla="*/ 295204 h 617244"/>
                <a:gd name="connsiteX65" fmla="*/ 874954 w 908434"/>
                <a:gd name="connsiteY65" fmla="*/ 297440 h 617244"/>
                <a:gd name="connsiteX66" fmla="*/ 901738 w 908434"/>
                <a:gd name="connsiteY66" fmla="*/ 322040 h 617244"/>
                <a:gd name="connsiteX67" fmla="*/ 899506 w 908434"/>
                <a:gd name="connsiteY67" fmla="*/ 330986 h 617244"/>
                <a:gd name="connsiteX68" fmla="*/ 886114 w 908434"/>
                <a:gd name="connsiteY68" fmla="*/ 335459 h 617244"/>
                <a:gd name="connsiteX69" fmla="*/ 837009 w 908434"/>
                <a:gd name="connsiteY69" fmla="*/ 286258 h 617244"/>
                <a:gd name="connsiteX70" fmla="*/ 837009 w 908434"/>
                <a:gd name="connsiteY70" fmla="*/ 284022 h 617244"/>
                <a:gd name="connsiteX71" fmla="*/ 834777 w 908434"/>
                <a:gd name="connsiteY71" fmla="*/ 281785 h 617244"/>
                <a:gd name="connsiteX72" fmla="*/ 830313 w 908434"/>
                <a:gd name="connsiteY72" fmla="*/ 281785 h 617244"/>
                <a:gd name="connsiteX73" fmla="*/ 807993 w 908434"/>
                <a:gd name="connsiteY73" fmla="*/ 288495 h 617244"/>
                <a:gd name="connsiteX74" fmla="*/ 805761 w 908434"/>
                <a:gd name="connsiteY74" fmla="*/ 288495 h 617244"/>
                <a:gd name="connsiteX75" fmla="*/ 801297 w 908434"/>
                <a:gd name="connsiteY75" fmla="*/ 288495 h 617244"/>
                <a:gd name="connsiteX76" fmla="*/ 801297 w 908434"/>
                <a:gd name="connsiteY76" fmla="*/ 295204 h 617244"/>
                <a:gd name="connsiteX77" fmla="*/ 796833 w 908434"/>
                <a:gd name="connsiteY77" fmla="*/ 357823 h 617244"/>
                <a:gd name="connsiteX78" fmla="*/ 767817 w 908434"/>
                <a:gd name="connsiteY78" fmla="*/ 386896 h 617244"/>
                <a:gd name="connsiteX79" fmla="*/ 765585 w 908434"/>
                <a:gd name="connsiteY79" fmla="*/ 386896 h 617244"/>
                <a:gd name="connsiteX80" fmla="*/ 685232 w 908434"/>
                <a:gd name="connsiteY80" fmla="*/ 438333 h 617244"/>
                <a:gd name="connsiteX81" fmla="*/ 653983 w 908434"/>
                <a:gd name="connsiteY81" fmla="*/ 438333 h 617244"/>
                <a:gd name="connsiteX82" fmla="*/ 678536 w 908434"/>
                <a:gd name="connsiteY82" fmla="*/ 462933 h 617244"/>
                <a:gd name="connsiteX83" fmla="*/ 718712 w 908434"/>
                <a:gd name="connsiteY83" fmla="*/ 500952 h 617244"/>
                <a:gd name="connsiteX84" fmla="*/ 716480 w 908434"/>
                <a:gd name="connsiteY84" fmla="*/ 521079 h 617244"/>
                <a:gd name="connsiteX85" fmla="*/ 627199 w 908434"/>
                <a:gd name="connsiteY85" fmla="*/ 514370 h 617244"/>
                <a:gd name="connsiteX86" fmla="*/ 571399 w 908434"/>
                <a:gd name="connsiteY86" fmla="*/ 496479 h 617244"/>
                <a:gd name="connsiteX87" fmla="*/ 535686 w 908434"/>
                <a:gd name="connsiteY87" fmla="*/ 554625 h 617244"/>
                <a:gd name="connsiteX88" fmla="*/ 506670 w 908434"/>
                <a:gd name="connsiteY88" fmla="*/ 617244 h 617244"/>
                <a:gd name="connsiteX89" fmla="*/ 502206 w 908434"/>
                <a:gd name="connsiteY89" fmla="*/ 583698 h 617244"/>
                <a:gd name="connsiteX90" fmla="*/ 488814 w 908434"/>
                <a:gd name="connsiteY90" fmla="*/ 565807 h 617244"/>
                <a:gd name="connsiteX91" fmla="*/ 484350 w 908434"/>
                <a:gd name="connsiteY91" fmla="*/ 563571 h 617244"/>
                <a:gd name="connsiteX92" fmla="*/ 464261 w 908434"/>
                <a:gd name="connsiteY92" fmla="*/ 559098 h 617244"/>
                <a:gd name="connsiteX93" fmla="*/ 462029 w 908434"/>
                <a:gd name="connsiteY93" fmla="*/ 559098 h 617244"/>
                <a:gd name="connsiteX94" fmla="*/ 450869 w 908434"/>
                <a:gd name="connsiteY94" fmla="*/ 547916 h 617244"/>
                <a:gd name="connsiteX95" fmla="*/ 450869 w 908434"/>
                <a:gd name="connsiteY95" fmla="*/ 487533 h 617244"/>
                <a:gd name="connsiteX96" fmla="*/ 444173 w 908434"/>
                <a:gd name="connsiteY96" fmla="*/ 462933 h 617244"/>
                <a:gd name="connsiteX97" fmla="*/ 441941 w 908434"/>
                <a:gd name="connsiteY97" fmla="*/ 462933 h 617244"/>
                <a:gd name="connsiteX98" fmla="*/ 424085 w 908434"/>
                <a:gd name="connsiteY98" fmla="*/ 451751 h 617244"/>
                <a:gd name="connsiteX99" fmla="*/ 406229 w 908434"/>
                <a:gd name="connsiteY99" fmla="*/ 431624 h 617244"/>
                <a:gd name="connsiteX100" fmla="*/ 390605 w 908434"/>
                <a:gd name="connsiteY100" fmla="*/ 411496 h 617244"/>
                <a:gd name="connsiteX101" fmla="*/ 390605 w 908434"/>
                <a:gd name="connsiteY101" fmla="*/ 393605 h 617244"/>
                <a:gd name="connsiteX102" fmla="*/ 392837 w 908434"/>
                <a:gd name="connsiteY102" fmla="*/ 384659 h 617244"/>
                <a:gd name="connsiteX103" fmla="*/ 370516 w 908434"/>
                <a:gd name="connsiteY103" fmla="*/ 357823 h 617244"/>
                <a:gd name="connsiteX104" fmla="*/ 359356 w 908434"/>
                <a:gd name="connsiteY104" fmla="*/ 355586 h 617244"/>
                <a:gd name="connsiteX105" fmla="*/ 354892 w 908434"/>
                <a:gd name="connsiteY105" fmla="*/ 369005 h 617244"/>
                <a:gd name="connsiteX106" fmla="*/ 354892 w 908434"/>
                <a:gd name="connsiteY106" fmla="*/ 375714 h 617244"/>
                <a:gd name="connsiteX107" fmla="*/ 345964 w 908434"/>
                <a:gd name="connsiteY107" fmla="*/ 393605 h 617244"/>
                <a:gd name="connsiteX108" fmla="*/ 325876 w 908434"/>
                <a:gd name="connsiteY108" fmla="*/ 386896 h 617244"/>
                <a:gd name="connsiteX109" fmla="*/ 323644 w 908434"/>
                <a:gd name="connsiteY109" fmla="*/ 386896 h 617244"/>
                <a:gd name="connsiteX110" fmla="*/ 323644 w 908434"/>
                <a:gd name="connsiteY110" fmla="*/ 373477 h 617244"/>
                <a:gd name="connsiteX111" fmla="*/ 299092 w 908434"/>
                <a:gd name="connsiteY111" fmla="*/ 364532 h 617244"/>
                <a:gd name="connsiteX112" fmla="*/ 281235 w 908434"/>
                <a:gd name="connsiteY112" fmla="*/ 369005 h 617244"/>
                <a:gd name="connsiteX113" fmla="*/ 265611 w 908434"/>
                <a:gd name="connsiteY113" fmla="*/ 353350 h 617244"/>
                <a:gd name="connsiteX114" fmla="*/ 252219 w 908434"/>
                <a:gd name="connsiteY114" fmla="*/ 348877 h 617244"/>
                <a:gd name="connsiteX115" fmla="*/ 247755 w 908434"/>
                <a:gd name="connsiteY115" fmla="*/ 346641 h 617244"/>
                <a:gd name="connsiteX116" fmla="*/ 232131 w 908434"/>
                <a:gd name="connsiteY116" fmla="*/ 362296 h 617244"/>
                <a:gd name="connsiteX117" fmla="*/ 216507 w 908434"/>
                <a:gd name="connsiteY117" fmla="*/ 371241 h 617244"/>
                <a:gd name="connsiteX118" fmla="*/ 200882 w 908434"/>
                <a:gd name="connsiteY118" fmla="*/ 357823 h 617244"/>
                <a:gd name="connsiteX119" fmla="*/ 209811 w 908434"/>
                <a:gd name="connsiteY119" fmla="*/ 330986 h 617244"/>
                <a:gd name="connsiteX120" fmla="*/ 209811 w 908434"/>
                <a:gd name="connsiteY120" fmla="*/ 328750 h 617244"/>
                <a:gd name="connsiteX121" fmla="*/ 212043 w 908434"/>
                <a:gd name="connsiteY121" fmla="*/ 299677 h 617244"/>
                <a:gd name="connsiteX122" fmla="*/ 212043 w 908434"/>
                <a:gd name="connsiteY122" fmla="*/ 297440 h 617244"/>
                <a:gd name="connsiteX123" fmla="*/ 200882 w 908434"/>
                <a:gd name="connsiteY123" fmla="*/ 263894 h 617244"/>
                <a:gd name="connsiteX124" fmla="*/ 180794 w 908434"/>
                <a:gd name="connsiteY124" fmla="*/ 254949 h 617244"/>
                <a:gd name="connsiteX125" fmla="*/ 165170 w 908434"/>
                <a:gd name="connsiteY125" fmla="*/ 223639 h 617244"/>
                <a:gd name="connsiteX126" fmla="*/ 165170 w 908434"/>
                <a:gd name="connsiteY126" fmla="*/ 221403 h 617244"/>
                <a:gd name="connsiteX127" fmla="*/ 147314 w 908434"/>
                <a:gd name="connsiteY127" fmla="*/ 207985 h 617244"/>
                <a:gd name="connsiteX128" fmla="*/ 129458 w 908434"/>
                <a:gd name="connsiteY128" fmla="*/ 230348 h 617244"/>
                <a:gd name="connsiteX129" fmla="*/ 127226 w 908434"/>
                <a:gd name="connsiteY129" fmla="*/ 230348 h 617244"/>
                <a:gd name="connsiteX130" fmla="*/ 116066 w 908434"/>
                <a:gd name="connsiteY130" fmla="*/ 243767 h 617244"/>
                <a:gd name="connsiteX131" fmla="*/ 102673 w 908434"/>
                <a:gd name="connsiteY131" fmla="*/ 254949 h 617244"/>
                <a:gd name="connsiteX132" fmla="*/ 82585 w 908434"/>
                <a:gd name="connsiteY132" fmla="*/ 237058 h 617244"/>
                <a:gd name="connsiteX133" fmla="*/ 66961 w 908434"/>
                <a:gd name="connsiteY133" fmla="*/ 199039 h 617244"/>
                <a:gd name="connsiteX134" fmla="*/ 60265 w 908434"/>
                <a:gd name="connsiteY134" fmla="*/ 176675 h 617244"/>
                <a:gd name="connsiteX135" fmla="*/ 60265 w 908434"/>
                <a:gd name="connsiteY135" fmla="*/ 134184 h 617244"/>
                <a:gd name="connsiteX136" fmla="*/ 55801 w 908434"/>
                <a:gd name="connsiteY136" fmla="*/ 107347 h 617244"/>
                <a:gd name="connsiteX137" fmla="*/ 55801 w 908434"/>
                <a:gd name="connsiteY137" fmla="*/ 105111 h 617244"/>
                <a:gd name="connsiteX138" fmla="*/ 53569 w 908434"/>
                <a:gd name="connsiteY138" fmla="*/ 102874 h 617244"/>
                <a:gd name="connsiteX139" fmla="*/ 51337 w 908434"/>
                <a:gd name="connsiteY139" fmla="*/ 100638 h 617244"/>
                <a:gd name="connsiteX140" fmla="*/ 29017 w 908434"/>
                <a:gd name="connsiteY140" fmla="*/ 91692 h 617244"/>
                <a:gd name="connsiteX141" fmla="*/ 0 w 908434"/>
                <a:gd name="connsiteY141" fmla="*/ 67092 h 617244"/>
                <a:gd name="connsiteX142" fmla="*/ 11160 w 908434"/>
                <a:gd name="connsiteY142" fmla="*/ 55910 h 617244"/>
                <a:gd name="connsiteX143" fmla="*/ 29017 w 908434"/>
                <a:gd name="connsiteY143" fmla="*/ 53674 h 617244"/>
                <a:gd name="connsiteX144" fmla="*/ 35713 w 908434"/>
                <a:gd name="connsiteY144" fmla="*/ 58146 h 617244"/>
                <a:gd name="connsiteX145" fmla="*/ 64729 w 908434"/>
                <a:gd name="connsiteY145" fmla="*/ 78274 h 617244"/>
                <a:gd name="connsiteX146" fmla="*/ 69193 w 908434"/>
                <a:gd name="connsiteY146" fmla="*/ 82747 h 617244"/>
                <a:gd name="connsiteX147" fmla="*/ 69193 w 908434"/>
                <a:gd name="connsiteY147" fmla="*/ 78274 h 617244"/>
                <a:gd name="connsiteX148" fmla="*/ 71425 w 908434"/>
                <a:gd name="connsiteY148" fmla="*/ 78274 h 617244"/>
                <a:gd name="connsiteX149" fmla="*/ 95977 w 908434"/>
                <a:gd name="connsiteY149" fmla="*/ 58146 h 617244"/>
                <a:gd name="connsiteX150" fmla="*/ 98209 w 908434"/>
                <a:gd name="connsiteY150" fmla="*/ 58146 h 617244"/>
                <a:gd name="connsiteX151" fmla="*/ 116066 w 908434"/>
                <a:gd name="connsiteY151" fmla="*/ 33546 h 617244"/>
                <a:gd name="connsiteX152" fmla="*/ 116066 w 908434"/>
                <a:gd name="connsiteY152" fmla="*/ 31310 h 617244"/>
                <a:gd name="connsiteX153" fmla="*/ 116066 w 908434"/>
                <a:gd name="connsiteY153" fmla="*/ 17891 h 617244"/>
                <a:gd name="connsiteX154" fmla="*/ 122762 w 908434"/>
                <a:gd name="connsiteY154" fmla="*/ 17891 h 617244"/>
                <a:gd name="connsiteX155" fmla="*/ 122762 w 908434"/>
                <a:gd name="connsiteY155" fmla="*/ 20128 h 617244"/>
                <a:gd name="connsiteX156" fmla="*/ 156242 w 908434"/>
                <a:gd name="connsiteY156" fmla="*/ 8946 h 617244"/>
                <a:gd name="connsiteX157" fmla="*/ 158474 w 908434"/>
                <a:gd name="connsiteY157" fmla="*/ 8946 h 617244"/>
                <a:gd name="connsiteX158" fmla="*/ 171866 w 908434"/>
                <a:gd name="connsiteY158" fmla="*/ 0 h 61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908434" h="617244">
                  <a:moveTo>
                    <a:pt x="171866" y="0"/>
                  </a:moveTo>
                  <a:cubicBezTo>
                    <a:pt x="171866" y="0"/>
                    <a:pt x="171866" y="0"/>
                    <a:pt x="176330" y="29073"/>
                  </a:cubicBezTo>
                  <a:lnTo>
                    <a:pt x="203114" y="71565"/>
                  </a:lnTo>
                  <a:cubicBezTo>
                    <a:pt x="203114" y="71565"/>
                    <a:pt x="203114" y="71565"/>
                    <a:pt x="225435" y="89456"/>
                  </a:cubicBezTo>
                  <a:cubicBezTo>
                    <a:pt x="229899" y="93929"/>
                    <a:pt x="238827" y="98401"/>
                    <a:pt x="252219" y="98401"/>
                  </a:cubicBezTo>
                  <a:cubicBezTo>
                    <a:pt x="252219" y="98401"/>
                    <a:pt x="252219" y="98401"/>
                    <a:pt x="256683" y="98401"/>
                  </a:cubicBezTo>
                  <a:cubicBezTo>
                    <a:pt x="261147" y="98401"/>
                    <a:pt x="267843" y="96165"/>
                    <a:pt x="276771" y="91692"/>
                  </a:cubicBezTo>
                  <a:cubicBezTo>
                    <a:pt x="276771" y="91692"/>
                    <a:pt x="276771" y="91692"/>
                    <a:pt x="312484" y="78274"/>
                  </a:cubicBezTo>
                  <a:cubicBezTo>
                    <a:pt x="312484" y="78274"/>
                    <a:pt x="312484" y="78274"/>
                    <a:pt x="325876" y="78274"/>
                  </a:cubicBezTo>
                  <a:cubicBezTo>
                    <a:pt x="325876" y="78274"/>
                    <a:pt x="325876" y="78274"/>
                    <a:pt x="332572" y="78274"/>
                  </a:cubicBezTo>
                  <a:cubicBezTo>
                    <a:pt x="337036" y="84983"/>
                    <a:pt x="343732" y="84983"/>
                    <a:pt x="357124" y="78274"/>
                  </a:cubicBezTo>
                  <a:cubicBezTo>
                    <a:pt x="357124" y="78274"/>
                    <a:pt x="357124" y="78274"/>
                    <a:pt x="370516" y="69328"/>
                  </a:cubicBezTo>
                  <a:cubicBezTo>
                    <a:pt x="370516" y="69328"/>
                    <a:pt x="370516" y="69328"/>
                    <a:pt x="379444" y="82747"/>
                  </a:cubicBezTo>
                  <a:cubicBezTo>
                    <a:pt x="379444" y="89456"/>
                    <a:pt x="383908" y="100638"/>
                    <a:pt x="395069" y="111820"/>
                  </a:cubicBezTo>
                  <a:cubicBezTo>
                    <a:pt x="395069" y="111820"/>
                    <a:pt x="395069" y="111820"/>
                    <a:pt x="395069" y="114056"/>
                  </a:cubicBezTo>
                  <a:cubicBezTo>
                    <a:pt x="401765" y="120765"/>
                    <a:pt x="410693" y="123002"/>
                    <a:pt x="417389" y="120765"/>
                  </a:cubicBezTo>
                  <a:cubicBezTo>
                    <a:pt x="421853" y="120765"/>
                    <a:pt x="426317" y="118529"/>
                    <a:pt x="428549" y="114056"/>
                  </a:cubicBezTo>
                  <a:cubicBezTo>
                    <a:pt x="430781" y="109583"/>
                    <a:pt x="433013" y="105111"/>
                    <a:pt x="430781" y="98401"/>
                  </a:cubicBezTo>
                  <a:cubicBezTo>
                    <a:pt x="430781" y="98401"/>
                    <a:pt x="430781" y="98401"/>
                    <a:pt x="477653" y="96165"/>
                  </a:cubicBezTo>
                  <a:cubicBezTo>
                    <a:pt x="477653" y="96165"/>
                    <a:pt x="477653" y="96165"/>
                    <a:pt x="488814" y="114056"/>
                  </a:cubicBezTo>
                  <a:cubicBezTo>
                    <a:pt x="488814" y="114056"/>
                    <a:pt x="488814" y="114056"/>
                    <a:pt x="488814" y="118529"/>
                  </a:cubicBezTo>
                  <a:cubicBezTo>
                    <a:pt x="484350" y="125238"/>
                    <a:pt x="484350" y="131947"/>
                    <a:pt x="486582" y="134184"/>
                  </a:cubicBezTo>
                  <a:cubicBezTo>
                    <a:pt x="488814" y="138656"/>
                    <a:pt x="495510" y="140893"/>
                    <a:pt x="502206" y="140893"/>
                  </a:cubicBezTo>
                  <a:cubicBezTo>
                    <a:pt x="502206" y="140893"/>
                    <a:pt x="502206" y="140893"/>
                    <a:pt x="526758" y="145366"/>
                  </a:cubicBezTo>
                  <a:cubicBezTo>
                    <a:pt x="528990" y="143129"/>
                    <a:pt x="533454" y="143129"/>
                    <a:pt x="535686" y="138656"/>
                  </a:cubicBezTo>
                  <a:cubicBezTo>
                    <a:pt x="535686" y="138656"/>
                    <a:pt x="535686" y="138656"/>
                    <a:pt x="535686" y="140893"/>
                  </a:cubicBezTo>
                  <a:cubicBezTo>
                    <a:pt x="535686" y="140893"/>
                    <a:pt x="535686" y="140893"/>
                    <a:pt x="562470" y="158784"/>
                  </a:cubicBezTo>
                  <a:cubicBezTo>
                    <a:pt x="562470" y="158784"/>
                    <a:pt x="562470" y="158784"/>
                    <a:pt x="566934" y="169966"/>
                  </a:cubicBezTo>
                  <a:cubicBezTo>
                    <a:pt x="569166" y="176675"/>
                    <a:pt x="569166" y="183384"/>
                    <a:pt x="566934" y="190093"/>
                  </a:cubicBezTo>
                  <a:cubicBezTo>
                    <a:pt x="566934" y="190093"/>
                    <a:pt x="566934" y="190093"/>
                    <a:pt x="566934" y="192330"/>
                  </a:cubicBezTo>
                  <a:cubicBezTo>
                    <a:pt x="566934" y="192330"/>
                    <a:pt x="566934" y="192330"/>
                    <a:pt x="573631" y="196803"/>
                  </a:cubicBezTo>
                  <a:cubicBezTo>
                    <a:pt x="573631" y="196803"/>
                    <a:pt x="573631" y="196803"/>
                    <a:pt x="604879" y="203512"/>
                  </a:cubicBezTo>
                  <a:cubicBezTo>
                    <a:pt x="604879" y="203512"/>
                    <a:pt x="604879" y="203512"/>
                    <a:pt x="622735" y="172202"/>
                  </a:cubicBezTo>
                  <a:cubicBezTo>
                    <a:pt x="622735" y="172202"/>
                    <a:pt x="622735" y="172202"/>
                    <a:pt x="624967" y="169966"/>
                  </a:cubicBezTo>
                  <a:cubicBezTo>
                    <a:pt x="624967" y="169966"/>
                    <a:pt x="624967" y="169966"/>
                    <a:pt x="622735" y="169966"/>
                  </a:cubicBezTo>
                  <a:cubicBezTo>
                    <a:pt x="622735" y="169966"/>
                    <a:pt x="622735" y="169966"/>
                    <a:pt x="622735" y="165493"/>
                  </a:cubicBezTo>
                  <a:cubicBezTo>
                    <a:pt x="618271" y="161020"/>
                    <a:pt x="616039" y="156548"/>
                    <a:pt x="616039" y="152075"/>
                  </a:cubicBezTo>
                  <a:cubicBezTo>
                    <a:pt x="616039" y="152075"/>
                    <a:pt x="616039" y="152075"/>
                    <a:pt x="618271" y="149838"/>
                  </a:cubicBezTo>
                  <a:cubicBezTo>
                    <a:pt x="618271" y="149838"/>
                    <a:pt x="618271" y="149838"/>
                    <a:pt x="624967" y="145366"/>
                  </a:cubicBezTo>
                  <a:cubicBezTo>
                    <a:pt x="627199" y="149838"/>
                    <a:pt x="629431" y="158784"/>
                    <a:pt x="631663" y="169966"/>
                  </a:cubicBezTo>
                  <a:cubicBezTo>
                    <a:pt x="629431" y="172202"/>
                    <a:pt x="631663" y="176675"/>
                    <a:pt x="633895" y="181148"/>
                  </a:cubicBezTo>
                  <a:cubicBezTo>
                    <a:pt x="638359" y="190093"/>
                    <a:pt x="647287" y="196803"/>
                    <a:pt x="665144" y="201275"/>
                  </a:cubicBezTo>
                  <a:cubicBezTo>
                    <a:pt x="665144" y="201275"/>
                    <a:pt x="665144" y="201275"/>
                    <a:pt x="698624" y="237058"/>
                  </a:cubicBezTo>
                  <a:cubicBezTo>
                    <a:pt x="698624" y="237058"/>
                    <a:pt x="698624" y="237058"/>
                    <a:pt x="703088" y="241530"/>
                  </a:cubicBezTo>
                  <a:cubicBezTo>
                    <a:pt x="707552" y="248240"/>
                    <a:pt x="716480" y="250476"/>
                    <a:pt x="725408" y="248240"/>
                  </a:cubicBezTo>
                  <a:cubicBezTo>
                    <a:pt x="725408" y="248240"/>
                    <a:pt x="725408" y="248240"/>
                    <a:pt x="734336" y="243767"/>
                  </a:cubicBezTo>
                  <a:cubicBezTo>
                    <a:pt x="743264" y="241530"/>
                    <a:pt x="749960" y="237058"/>
                    <a:pt x="752192" y="234821"/>
                  </a:cubicBezTo>
                  <a:cubicBezTo>
                    <a:pt x="754425" y="230348"/>
                    <a:pt x="754425" y="228112"/>
                    <a:pt x="749960" y="221403"/>
                  </a:cubicBezTo>
                  <a:cubicBezTo>
                    <a:pt x="749960" y="221403"/>
                    <a:pt x="749960" y="221403"/>
                    <a:pt x="741032" y="203512"/>
                  </a:cubicBezTo>
                  <a:cubicBezTo>
                    <a:pt x="741032" y="199039"/>
                    <a:pt x="747728" y="192330"/>
                    <a:pt x="754425" y="185621"/>
                  </a:cubicBezTo>
                  <a:cubicBezTo>
                    <a:pt x="754425" y="185621"/>
                    <a:pt x="754425" y="185621"/>
                    <a:pt x="772281" y="172202"/>
                  </a:cubicBezTo>
                  <a:cubicBezTo>
                    <a:pt x="772281" y="172202"/>
                    <a:pt x="772281" y="172202"/>
                    <a:pt x="790137" y="185621"/>
                  </a:cubicBezTo>
                  <a:cubicBezTo>
                    <a:pt x="790137" y="185621"/>
                    <a:pt x="790137" y="185621"/>
                    <a:pt x="792369" y="185621"/>
                  </a:cubicBezTo>
                  <a:cubicBezTo>
                    <a:pt x="792369" y="185621"/>
                    <a:pt x="792369" y="185621"/>
                    <a:pt x="792369" y="187857"/>
                  </a:cubicBezTo>
                  <a:cubicBezTo>
                    <a:pt x="792369" y="187857"/>
                    <a:pt x="792369" y="187857"/>
                    <a:pt x="794601" y="187857"/>
                  </a:cubicBezTo>
                  <a:cubicBezTo>
                    <a:pt x="803529" y="187857"/>
                    <a:pt x="810225" y="185621"/>
                    <a:pt x="812457" y="183384"/>
                  </a:cubicBezTo>
                  <a:cubicBezTo>
                    <a:pt x="816921" y="183384"/>
                    <a:pt x="816921" y="178911"/>
                    <a:pt x="816921" y="174439"/>
                  </a:cubicBezTo>
                  <a:cubicBezTo>
                    <a:pt x="816921" y="174439"/>
                    <a:pt x="816921" y="174439"/>
                    <a:pt x="816921" y="172202"/>
                  </a:cubicBezTo>
                  <a:cubicBezTo>
                    <a:pt x="816921" y="178911"/>
                    <a:pt x="823617" y="183384"/>
                    <a:pt x="830313" y="185621"/>
                  </a:cubicBezTo>
                  <a:cubicBezTo>
                    <a:pt x="848170" y="196803"/>
                    <a:pt x="857098" y="201275"/>
                    <a:pt x="866026" y="203512"/>
                  </a:cubicBezTo>
                  <a:cubicBezTo>
                    <a:pt x="866026" y="203512"/>
                    <a:pt x="866026" y="203512"/>
                    <a:pt x="888346" y="214694"/>
                  </a:cubicBezTo>
                  <a:cubicBezTo>
                    <a:pt x="888346" y="214694"/>
                    <a:pt x="888346" y="214694"/>
                    <a:pt x="906202" y="210221"/>
                  </a:cubicBezTo>
                  <a:cubicBezTo>
                    <a:pt x="906202" y="210221"/>
                    <a:pt x="906202" y="210221"/>
                    <a:pt x="908434" y="268367"/>
                  </a:cubicBezTo>
                  <a:cubicBezTo>
                    <a:pt x="908434" y="268367"/>
                    <a:pt x="908434" y="268367"/>
                    <a:pt x="868258" y="290731"/>
                  </a:cubicBezTo>
                  <a:cubicBezTo>
                    <a:pt x="868258" y="290731"/>
                    <a:pt x="868258" y="290731"/>
                    <a:pt x="870490" y="295204"/>
                  </a:cubicBezTo>
                  <a:cubicBezTo>
                    <a:pt x="870490" y="295204"/>
                    <a:pt x="870490" y="295204"/>
                    <a:pt x="874954" y="297440"/>
                  </a:cubicBezTo>
                  <a:cubicBezTo>
                    <a:pt x="874954" y="297440"/>
                    <a:pt x="874954" y="297440"/>
                    <a:pt x="901738" y="322040"/>
                  </a:cubicBezTo>
                  <a:cubicBezTo>
                    <a:pt x="901738" y="322040"/>
                    <a:pt x="901738" y="322040"/>
                    <a:pt x="899506" y="330986"/>
                  </a:cubicBezTo>
                  <a:cubicBezTo>
                    <a:pt x="899506" y="330986"/>
                    <a:pt x="899506" y="330986"/>
                    <a:pt x="886114" y="335459"/>
                  </a:cubicBezTo>
                  <a:cubicBezTo>
                    <a:pt x="886114" y="335459"/>
                    <a:pt x="886114" y="335459"/>
                    <a:pt x="837009" y="286258"/>
                  </a:cubicBezTo>
                  <a:cubicBezTo>
                    <a:pt x="837009" y="286258"/>
                    <a:pt x="837009" y="286258"/>
                    <a:pt x="837009" y="284022"/>
                  </a:cubicBezTo>
                  <a:cubicBezTo>
                    <a:pt x="837009" y="284022"/>
                    <a:pt x="837009" y="284022"/>
                    <a:pt x="834777" y="281785"/>
                  </a:cubicBezTo>
                  <a:cubicBezTo>
                    <a:pt x="834777" y="281785"/>
                    <a:pt x="834777" y="281785"/>
                    <a:pt x="830313" y="281785"/>
                  </a:cubicBezTo>
                  <a:cubicBezTo>
                    <a:pt x="830313" y="281785"/>
                    <a:pt x="830313" y="281785"/>
                    <a:pt x="807993" y="288495"/>
                  </a:cubicBezTo>
                  <a:cubicBezTo>
                    <a:pt x="807993" y="288495"/>
                    <a:pt x="807993" y="288495"/>
                    <a:pt x="805761" y="288495"/>
                  </a:cubicBezTo>
                  <a:cubicBezTo>
                    <a:pt x="805761" y="288495"/>
                    <a:pt x="805761" y="288495"/>
                    <a:pt x="801297" y="288495"/>
                  </a:cubicBezTo>
                  <a:cubicBezTo>
                    <a:pt x="801297" y="288495"/>
                    <a:pt x="801297" y="288495"/>
                    <a:pt x="801297" y="295204"/>
                  </a:cubicBezTo>
                  <a:cubicBezTo>
                    <a:pt x="801297" y="295204"/>
                    <a:pt x="801297" y="295204"/>
                    <a:pt x="796833" y="357823"/>
                  </a:cubicBezTo>
                  <a:cubicBezTo>
                    <a:pt x="796833" y="357823"/>
                    <a:pt x="796833" y="357823"/>
                    <a:pt x="767817" y="386896"/>
                  </a:cubicBezTo>
                  <a:cubicBezTo>
                    <a:pt x="767817" y="386896"/>
                    <a:pt x="767817" y="386896"/>
                    <a:pt x="765585" y="386896"/>
                  </a:cubicBezTo>
                  <a:cubicBezTo>
                    <a:pt x="741032" y="431624"/>
                    <a:pt x="712016" y="449515"/>
                    <a:pt x="685232" y="438333"/>
                  </a:cubicBezTo>
                  <a:cubicBezTo>
                    <a:pt x="685232" y="438333"/>
                    <a:pt x="685232" y="438333"/>
                    <a:pt x="653983" y="438333"/>
                  </a:cubicBezTo>
                  <a:cubicBezTo>
                    <a:pt x="649519" y="442806"/>
                    <a:pt x="658447" y="451751"/>
                    <a:pt x="678536" y="462933"/>
                  </a:cubicBezTo>
                  <a:cubicBezTo>
                    <a:pt x="678536" y="462933"/>
                    <a:pt x="678536" y="462933"/>
                    <a:pt x="718712" y="500952"/>
                  </a:cubicBezTo>
                  <a:cubicBezTo>
                    <a:pt x="718712" y="500952"/>
                    <a:pt x="718712" y="500952"/>
                    <a:pt x="716480" y="521079"/>
                  </a:cubicBezTo>
                  <a:cubicBezTo>
                    <a:pt x="716480" y="521079"/>
                    <a:pt x="716480" y="521079"/>
                    <a:pt x="627199" y="514370"/>
                  </a:cubicBezTo>
                  <a:cubicBezTo>
                    <a:pt x="602647" y="500952"/>
                    <a:pt x="584791" y="494243"/>
                    <a:pt x="571399" y="496479"/>
                  </a:cubicBezTo>
                  <a:cubicBezTo>
                    <a:pt x="558006" y="500952"/>
                    <a:pt x="546846" y="521079"/>
                    <a:pt x="535686" y="554625"/>
                  </a:cubicBezTo>
                  <a:cubicBezTo>
                    <a:pt x="535686" y="554625"/>
                    <a:pt x="535686" y="554625"/>
                    <a:pt x="506670" y="617244"/>
                  </a:cubicBezTo>
                  <a:cubicBezTo>
                    <a:pt x="506670" y="617244"/>
                    <a:pt x="506670" y="617244"/>
                    <a:pt x="502206" y="583698"/>
                  </a:cubicBezTo>
                  <a:cubicBezTo>
                    <a:pt x="502206" y="572516"/>
                    <a:pt x="495510" y="568044"/>
                    <a:pt x="488814" y="565807"/>
                  </a:cubicBezTo>
                  <a:cubicBezTo>
                    <a:pt x="488814" y="565807"/>
                    <a:pt x="488814" y="565807"/>
                    <a:pt x="484350" y="563571"/>
                  </a:cubicBezTo>
                  <a:cubicBezTo>
                    <a:pt x="477653" y="556862"/>
                    <a:pt x="473189" y="554625"/>
                    <a:pt x="464261" y="559098"/>
                  </a:cubicBezTo>
                  <a:cubicBezTo>
                    <a:pt x="464261" y="559098"/>
                    <a:pt x="464261" y="559098"/>
                    <a:pt x="462029" y="559098"/>
                  </a:cubicBezTo>
                  <a:cubicBezTo>
                    <a:pt x="457565" y="559098"/>
                    <a:pt x="453101" y="554625"/>
                    <a:pt x="450869" y="547916"/>
                  </a:cubicBezTo>
                  <a:cubicBezTo>
                    <a:pt x="450869" y="547916"/>
                    <a:pt x="450869" y="547916"/>
                    <a:pt x="450869" y="487533"/>
                  </a:cubicBezTo>
                  <a:cubicBezTo>
                    <a:pt x="450869" y="471879"/>
                    <a:pt x="448637" y="465170"/>
                    <a:pt x="444173" y="462933"/>
                  </a:cubicBezTo>
                  <a:cubicBezTo>
                    <a:pt x="444173" y="462933"/>
                    <a:pt x="444173" y="462933"/>
                    <a:pt x="441941" y="462933"/>
                  </a:cubicBezTo>
                  <a:cubicBezTo>
                    <a:pt x="435245" y="460697"/>
                    <a:pt x="428549" y="458460"/>
                    <a:pt x="424085" y="451751"/>
                  </a:cubicBezTo>
                  <a:cubicBezTo>
                    <a:pt x="424085" y="451751"/>
                    <a:pt x="424085" y="451751"/>
                    <a:pt x="406229" y="431624"/>
                  </a:cubicBezTo>
                  <a:cubicBezTo>
                    <a:pt x="406229" y="431624"/>
                    <a:pt x="406229" y="431624"/>
                    <a:pt x="390605" y="411496"/>
                  </a:cubicBezTo>
                  <a:cubicBezTo>
                    <a:pt x="390605" y="411496"/>
                    <a:pt x="390605" y="411496"/>
                    <a:pt x="390605" y="393605"/>
                  </a:cubicBezTo>
                  <a:cubicBezTo>
                    <a:pt x="390605" y="393605"/>
                    <a:pt x="390605" y="393605"/>
                    <a:pt x="392837" y="384659"/>
                  </a:cubicBezTo>
                  <a:cubicBezTo>
                    <a:pt x="392837" y="373477"/>
                    <a:pt x="386140" y="364532"/>
                    <a:pt x="370516" y="357823"/>
                  </a:cubicBezTo>
                  <a:cubicBezTo>
                    <a:pt x="370516" y="357823"/>
                    <a:pt x="370516" y="357823"/>
                    <a:pt x="359356" y="355586"/>
                  </a:cubicBezTo>
                  <a:cubicBezTo>
                    <a:pt x="354892" y="357823"/>
                    <a:pt x="354892" y="362296"/>
                    <a:pt x="354892" y="369005"/>
                  </a:cubicBezTo>
                  <a:cubicBezTo>
                    <a:pt x="354892" y="369005"/>
                    <a:pt x="354892" y="369005"/>
                    <a:pt x="354892" y="375714"/>
                  </a:cubicBezTo>
                  <a:cubicBezTo>
                    <a:pt x="354892" y="375714"/>
                    <a:pt x="354892" y="375714"/>
                    <a:pt x="345964" y="393605"/>
                  </a:cubicBezTo>
                  <a:cubicBezTo>
                    <a:pt x="345964" y="393605"/>
                    <a:pt x="345964" y="393605"/>
                    <a:pt x="325876" y="386896"/>
                  </a:cubicBezTo>
                  <a:cubicBezTo>
                    <a:pt x="325876" y="386896"/>
                    <a:pt x="325876" y="386896"/>
                    <a:pt x="323644" y="386896"/>
                  </a:cubicBezTo>
                  <a:cubicBezTo>
                    <a:pt x="323644" y="386896"/>
                    <a:pt x="323644" y="386896"/>
                    <a:pt x="323644" y="373477"/>
                  </a:cubicBezTo>
                  <a:cubicBezTo>
                    <a:pt x="319180" y="364532"/>
                    <a:pt x="312484" y="360059"/>
                    <a:pt x="299092" y="364532"/>
                  </a:cubicBezTo>
                  <a:cubicBezTo>
                    <a:pt x="299092" y="364532"/>
                    <a:pt x="299092" y="364532"/>
                    <a:pt x="281235" y="369005"/>
                  </a:cubicBezTo>
                  <a:cubicBezTo>
                    <a:pt x="281235" y="369005"/>
                    <a:pt x="281235" y="369005"/>
                    <a:pt x="265611" y="353350"/>
                  </a:cubicBezTo>
                  <a:cubicBezTo>
                    <a:pt x="265611" y="353350"/>
                    <a:pt x="265611" y="353350"/>
                    <a:pt x="252219" y="348877"/>
                  </a:cubicBezTo>
                  <a:cubicBezTo>
                    <a:pt x="252219" y="348877"/>
                    <a:pt x="252219" y="348877"/>
                    <a:pt x="247755" y="346641"/>
                  </a:cubicBezTo>
                  <a:cubicBezTo>
                    <a:pt x="247755" y="346641"/>
                    <a:pt x="247755" y="346641"/>
                    <a:pt x="232131" y="362296"/>
                  </a:cubicBezTo>
                  <a:cubicBezTo>
                    <a:pt x="232131" y="362296"/>
                    <a:pt x="232131" y="362296"/>
                    <a:pt x="216507" y="371241"/>
                  </a:cubicBezTo>
                  <a:cubicBezTo>
                    <a:pt x="216507" y="371241"/>
                    <a:pt x="216507" y="371241"/>
                    <a:pt x="200882" y="357823"/>
                  </a:cubicBezTo>
                  <a:cubicBezTo>
                    <a:pt x="200882" y="357823"/>
                    <a:pt x="200882" y="357823"/>
                    <a:pt x="209811" y="330986"/>
                  </a:cubicBezTo>
                  <a:cubicBezTo>
                    <a:pt x="209811" y="330986"/>
                    <a:pt x="209811" y="330986"/>
                    <a:pt x="209811" y="328750"/>
                  </a:cubicBezTo>
                  <a:cubicBezTo>
                    <a:pt x="209811" y="328750"/>
                    <a:pt x="209811" y="328750"/>
                    <a:pt x="212043" y="299677"/>
                  </a:cubicBezTo>
                  <a:cubicBezTo>
                    <a:pt x="212043" y="299677"/>
                    <a:pt x="212043" y="299677"/>
                    <a:pt x="212043" y="297440"/>
                  </a:cubicBezTo>
                  <a:cubicBezTo>
                    <a:pt x="212043" y="297440"/>
                    <a:pt x="212043" y="297440"/>
                    <a:pt x="200882" y="263894"/>
                  </a:cubicBezTo>
                  <a:cubicBezTo>
                    <a:pt x="200882" y="263894"/>
                    <a:pt x="200882" y="263894"/>
                    <a:pt x="180794" y="254949"/>
                  </a:cubicBezTo>
                  <a:cubicBezTo>
                    <a:pt x="180794" y="254949"/>
                    <a:pt x="180794" y="254949"/>
                    <a:pt x="165170" y="223639"/>
                  </a:cubicBezTo>
                  <a:cubicBezTo>
                    <a:pt x="165170" y="223639"/>
                    <a:pt x="165170" y="223639"/>
                    <a:pt x="165170" y="221403"/>
                  </a:cubicBezTo>
                  <a:cubicBezTo>
                    <a:pt x="165170" y="221403"/>
                    <a:pt x="165170" y="221403"/>
                    <a:pt x="147314" y="207985"/>
                  </a:cubicBezTo>
                  <a:cubicBezTo>
                    <a:pt x="147314" y="207985"/>
                    <a:pt x="147314" y="207985"/>
                    <a:pt x="129458" y="230348"/>
                  </a:cubicBezTo>
                  <a:cubicBezTo>
                    <a:pt x="129458" y="230348"/>
                    <a:pt x="129458" y="230348"/>
                    <a:pt x="127226" y="230348"/>
                  </a:cubicBezTo>
                  <a:cubicBezTo>
                    <a:pt x="127226" y="230348"/>
                    <a:pt x="127226" y="230348"/>
                    <a:pt x="116066" y="243767"/>
                  </a:cubicBezTo>
                  <a:cubicBezTo>
                    <a:pt x="116066" y="243767"/>
                    <a:pt x="116066" y="243767"/>
                    <a:pt x="102673" y="254949"/>
                  </a:cubicBezTo>
                  <a:cubicBezTo>
                    <a:pt x="102673" y="254949"/>
                    <a:pt x="102673" y="254949"/>
                    <a:pt x="82585" y="237058"/>
                  </a:cubicBezTo>
                  <a:cubicBezTo>
                    <a:pt x="82585" y="237058"/>
                    <a:pt x="82585" y="237058"/>
                    <a:pt x="66961" y="199039"/>
                  </a:cubicBezTo>
                  <a:cubicBezTo>
                    <a:pt x="66961" y="199039"/>
                    <a:pt x="66961" y="199039"/>
                    <a:pt x="60265" y="176675"/>
                  </a:cubicBezTo>
                  <a:cubicBezTo>
                    <a:pt x="60265" y="176675"/>
                    <a:pt x="60265" y="176675"/>
                    <a:pt x="60265" y="134184"/>
                  </a:cubicBezTo>
                  <a:cubicBezTo>
                    <a:pt x="60265" y="134184"/>
                    <a:pt x="60265" y="134184"/>
                    <a:pt x="55801" y="107347"/>
                  </a:cubicBezTo>
                  <a:cubicBezTo>
                    <a:pt x="55801" y="107347"/>
                    <a:pt x="55801" y="107347"/>
                    <a:pt x="55801" y="105111"/>
                  </a:cubicBezTo>
                  <a:cubicBezTo>
                    <a:pt x="55801" y="105111"/>
                    <a:pt x="55801" y="105111"/>
                    <a:pt x="53569" y="102874"/>
                  </a:cubicBezTo>
                  <a:cubicBezTo>
                    <a:pt x="53569" y="102874"/>
                    <a:pt x="53569" y="102874"/>
                    <a:pt x="51337" y="100638"/>
                  </a:cubicBezTo>
                  <a:cubicBezTo>
                    <a:pt x="51337" y="100638"/>
                    <a:pt x="51337" y="100638"/>
                    <a:pt x="29017" y="91692"/>
                  </a:cubicBezTo>
                  <a:cubicBezTo>
                    <a:pt x="29017" y="91692"/>
                    <a:pt x="29017" y="91692"/>
                    <a:pt x="0" y="67092"/>
                  </a:cubicBezTo>
                  <a:cubicBezTo>
                    <a:pt x="0" y="67092"/>
                    <a:pt x="0" y="67092"/>
                    <a:pt x="11160" y="55910"/>
                  </a:cubicBezTo>
                  <a:cubicBezTo>
                    <a:pt x="11160" y="55910"/>
                    <a:pt x="11160" y="55910"/>
                    <a:pt x="29017" y="53674"/>
                  </a:cubicBezTo>
                  <a:cubicBezTo>
                    <a:pt x="31249" y="55910"/>
                    <a:pt x="33481" y="55910"/>
                    <a:pt x="35713" y="58146"/>
                  </a:cubicBezTo>
                  <a:cubicBezTo>
                    <a:pt x="37945" y="64855"/>
                    <a:pt x="49105" y="71565"/>
                    <a:pt x="64729" y="78274"/>
                  </a:cubicBezTo>
                  <a:cubicBezTo>
                    <a:pt x="64729" y="78274"/>
                    <a:pt x="64729" y="78274"/>
                    <a:pt x="69193" y="82747"/>
                  </a:cubicBezTo>
                  <a:cubicBezTo>
                    <a:pt x="69193" y="82747"/>
                    <a:pt x="69193" y="82747"/>
                    <a:pt x="69193" y="78274"/>
                  </a:cubicBezTo>
                  <a:cubicBezTo>
                    <a:pt x="69193" y="78274"/>
                    <a:pt x="69193" y="78274"/>
                    <a:pt x="71425" y="78274"/>
                  </a:cubicBezTo>
                  <a:cubicBezTo>
                    <a:pt x="71425" y="78274"/>
                    <a:pt x="71425" y="78274"/>
                    <a:pt x="95977" y="58146"/>
                  </a:cubicBezTo>
                  <a:cubicBezTo>
                    <a:pt x="95977" y="58146"/>
                    <a:pt x="95977" y="58146"/>
                    <a:pt x="98209" y="58146"/>
                  </a:cubicBezTo>
                  <a:cubicBezTo>
                    <a:pt x="98209" y="58146"/>
                    <a:pt x="98209" y="58146"/>
                    <a:pt x="116066" y="33546"/>
                  </a:cubicBezTo>
                  <a:cubicBezTo>
                    <a:pt x="116066" y="33546"/>
                    <a:pt x="116066" y="33546"/>
                    <a:pt x="116066" y="31310"/>
                  </a:cubicBezTo>
                  <a:cubicBezTo>
                    <a:pt x="116066" y="31310"/>
                    <a:pt x="116066" y="31310"/>
                    <a:pt x="116066" y="17891"/>
                  </a:cubicBezTo>
                  <a:cubicBezTo>
                    <a:pt x="116066" y="17891"/>
                    <a:pt x="116066" y="17891"/>
                    <a:pt x="122762" y="17891"/>
                  </a:cubicBezTo>
                  <a:cubicBezTo>
                    <a:pt x="122762" y="17891"/>
                    <a:pt x="122762" y="17891"/>
                    <a:pt x="122762" y="20128"/>
                  </a:cubicBezTo>
                  <a:cubicBezTo>
                    <a:pt x="122762" y="20128"/>
                    <a:pt x="122762" y="20128"/>
                    <a:pt x="156242" y="8946"/>
                  </a:cubicBezTo>
                  <a:cubicBezTo>
                    <a:pt x="156242" y="8946"/>
                    <a:pt x="156242" y="8946"/>
                    <a:pt x="158474" y="8946"/>
                  </a:cubicBezTo>
                  <a:cubicBezTo>
                    <a:pt x="158474" y="8946"/>
                    <a:pt x="158474" y="8946"/>
                    <a:pt x="171866" y="0"/>
                  </a:cubicBezTo>
                  <a:close/>
                </a:path>
              </a:pathLst>
            </a:custGeom>
          </p:spPr>
        </p:pic>
        <p:pic>
          <p:nvPicPr>
            <p:cNvPr id="216" name="图片 215"/>
            <p:cNvPicPr>
              <a:picLocks noChangeAspect="1"/>
            </p:cNvPicPr>
            <p:nvPr/>
          </p:nvPicPr>
          <p:blipFill>
            <a:blip r:embed="rId8" cstate="email"/>
            <a:srcRect/>
            <a:stretch>
              <a:fillRect/>
            </a:stretch>
          </p:blipFill>
          <p:spPr>
            <a:xfrm>
              <a:off x="6406749" y="2900186"/>
              <a:ext cx="635701" cy="609041"/>
            </a:xfrm>
            <a:custGeom>
              <a:avLst/>
              <a:gdLst>
                <a:gd name="connsiteX0" fmla="*/ 394804 w 635701"/>
                <a:gd name="connsiteY0" fmla="*/ 0 h 609041"/>
                <a:gd name="connsiteX1" fmla="*/ 401496 w 635701"/>
                <a:gd name="connsiteY1" fmla="*/ 2239 h 609041"/>
                <a:gd name="connsiteX2" fmla="*/ 421570 w 635701"/>
                <a:gd name="connsiteY2" fmla="*/ 20152 h 609041"/>
                <a:gd name="connsiteX3" fmla="*/ 446106 w 635701"/>
                <a:gd name="connsiteY3" fmla="*/ 13435 h 609041"/>
                <a:gd name="connsiteX4" fmla="*/ 455028 w 635701"/>
                <a:gd name="connsiteY4" fmla="*/ 13435 h 609041"/>
                <a:gd name="connsiteX5" fmla="*/ 455028 w 635701"/>
                <a:gd name="connsiteY5" fmla="*/ 17913 h 609041"/>
                <a:gd name="connsiteX6" fmla="*/ 466181 w 635701"/>
                <a:gd name="connsiteY6" fmla="*/ 35826 h 609041"/>
                <a:gd name="connsiteX7" fmla="*/ 495178 w 635701"/>
                <a:gd name="connsiteY7" fmla="*/ 42543 h 609041"/>
                <a:gd name="connsiteX8" fmla="*/ 499639 w 635701"/>
                <a:gd name="connsiteY8" fmla="*/ 42543 h 609041"/>
                <a:gd name="connsiteX9" fmla="*/ 510792 w 635701"/>
                <a:gd name="connsiteY9" fmla="*/ 17913 h 609041"/>
                <a:gd name="connsiteX10" fmla="*/ 513022 w 635701"/>
                <a:gd name="connsiteY10" fmla="*/ 8957 h 609041"/>
                <a:gd name="connsiteX11" fmla="*/ 521944 w 635701"/>
                <a:gd name="connsiteY11" fmla="*/ 20152 h 609041"/>
                <a:gd name="connsiteX12" fmla="*/ 519714 w 635701"/>
                <a:gd name="connsiteY12" fmla="*/ 26870 h 609041"/>
                <a:gd name="connsiteX13" fmla="*/ 521944 w 635701"/>
                <a:gd name="connsiteY13" fmla="*/ 53739 h 609041"/>
                <a:gd name="connsiteX14" fmla="*/ 537558 w 635701"/>
                <a:gd name="connsiteY14" fmla="*/ 76130 h 609041"/>
                <a:gd name="connsiteX15" fmla="*/ 555402 w 635701"/>
                <a:gd name="connsiteY15" fmla="*/ 94043 h 609041"/>
                <a:gd name="connsiteX16" fmla="*/ 582169 w 635701"/>
                <a:gd name="connsiteY16" fmla="*/ 111956 h 609041"/>
                <a:gd name="connsiteX17" fmla="*/ 582169 w 635701"/>
                <a:gd name="connsiteY17" fmla="*/ 185847 h 609041"/>
                <a:gd name="connsiteX18" fmla="*/ 582169 w 635701"/>
                <a:gd name="connsiteY18" fmla="*/ 188086 h 609041"/>
                <a:gd name="connsiteX19" fmla="*/ 586630 w 635701"/>
                <a:gd name="connsiteY19" fmla="*/ 197043 h 609041"/>
                <a:gd name="connsiteX20" fmla="*/ 602243 w 635701"/>
                <a:gd name="connsiteY20" fmla="*/ 208238 h 609041"/>
                <a:gd name="connsiteX21" fmla="*/ 615626 w 635701"/>
                <a:gd name="connsiteY21" fmla="*/ 208238 h 609041"/>
                <a:gd name="connsiteX22" fmla="*/ 615626 w 635701"/>
                <a:gd name="connsiteY22" fmla="*/ 205999 h 609041"/>
                <a:gd name="connsiteX23" fmla="*/ 620088 w 635701"/>
                <a:gd name="connsiteY23" fmla="*/ 208238 h 609041"/>
                <a:gd name="connsiteX24" fmla="*/ 631240 w 635701"/>
                <a:gd name="connsiteY24" fmla="*/ 217195 h 609041"/>
                <a:gd name="connsiteX25" fmla="*/ 635701 w 635701"/>
                <a:gd name="connsiteY25" fmla="*/ 264216 h 609041"/>
                <a:gd name="connsiteX26" fmla="*/ 635701 w 635701"/>
                <a:gd name="connsiteY26" fmla="*/ 266456 h 609041"/>
                <a:gd name="connsiteX27" fmla="*/ 553172 w 635701"/>
                <a:gd name="connsiteY27" fmla="*/ 353781 h 609041"/>
                <a:gd name="connsiteX28" fmla="*/ 553172 w 635701"/>
                <a:gd name="connsiteY28" fmla="*/ 356020 h 609041"/>
                <a:gd name="connsiteX29" fmla="*/ 530866 w 635701"/>
                <a:gd name="connsiteY29" fmla="*/ 416477 h 609041"/>
                <a:gd name="connsiteX30" fmla="*/ 517483 w 635701"/>
                <a:gd name="connsiteY30" fmla="*/ 429911 h 609041"/>
                <a:gd name="connsiteX31" fmla="*/ 499639 w 635701"/>
                <a:gd name="connsiteY31" fmla="*/ 438868 h 609041"/>
                <a:gd name="connsiteX32" fmla="*/ 481795 w 635701"/>
                <a:gd name="connsiteY32" fmla="*/ 443346 h 609041"/>
                <a:gd name="connsiteX33" fmla="*/ 463950 w 635701"/>
                <a:gd name="connsiteY33" fmla="*/ 443346 h 609041"/>
                <a:gd name="connsiteX34" fmla="*/ 463950 w 635701"/>
                <a:gd name="connsiteY34" fmla="*/ 441107 h 609041"/>
                <a:gd name="connsiteX35" fmla="*/ 461720 w 635701"/>
                <a:gd name="connsiteY35" fmla="*/ 443346 h 609041"/>
                <a:gd name="connsiteX36" fmla="*/ 439415 w 635701"/>
                <a:gd name="connsiteY36" fmla="*/ 454542 h 609041"/>
                <a:gd name="connsiteX37" fmla="*/ 437184 w 635701"/>
                <a:gd name="connsiteY37" fmla="*/ 454542 h 609041"/>
                <a:gd name="connsiteX38" fmla="*/ 336810 w 635701"/>
                <a:gd name="connsiteY38" fmla="*/ 557541 h 609041"/>
                <a:gd name="connsiteX39" fmla="*/ 323427 w 635701"/>
                <a:gd name="connsiteY39" fmla="*/ 595606 h 609041"/>
                <a:gd name="connsiteX40" fmla="*/ 314505 w 635701"/>
                <a:gd name="connsiteY40" fmla="*/ 602324 h 609041"/>
                <a:gd name="connsiteX41" fmla="*/ 269894 w 635701"/>
                <a:gd name="connsiteY41" fmla="*/ 609041 h 609041"/>
                <a:gd name="connsiteX42" fmla="*/ 267664 w 635701"/>
                <a:gd name="connsiteY42" fmla="*/ 606802 h 609041"/>
                <a:gd name="connsiteX43" fmla="*/ 276586 w 635701"/>
                <a:gd name="connsiteY43" fmla="*/ 591128 h 609041"/>
                <a:gd name="connsiteX44" fmla="*/ 287739 w 635701"/>
                <a:gd name="connsiteY44" fmla="*/ 588889 h 609041"/>
                <a:gd name="connsiteX45" fmla="*/ 298891 w 635701"/>
                <a:gd name="connsiteY45" fmla="*/ 586650 h 609041"/>
                <a:gd name="connsiteX46" fmla="*/ 301122 w 635701"/>
                <a:gd name="connsiteY46" fmla="*/ 586650 h 609041"/>
                <a:gd name="connsiteX47" fmla="*/ 303352 w 635701"/>
                <a:gd name="connsiteY47" fmla="*/ 586650 h 609041"/>
                <a:gd name="connsiteX48" fmla="*/ 310044 w 635701"/>
                <a:gd name="connsiteY48" fmla="*/ 570976 h 609041"/>
                <a:gd name="connsiteX49" fmla="*/ 312274 w 635701"/>
                <a:gd name="connsiteY49" fmla="*/ 568737 h 609041"/>
                <a:gd name="connsiteX50" fmla="*/ 312274 w 635701"/>
                <a:gd name="connsiteY50" fmla="*/ 557541 h 609041"/>
                <a:gd name="connsiteX51" fmla="*/ 316735 w 635701"/>
                <a:gd name="connsiteY51" fmla="*/ 550824 h 609041"/>
                <a:gd name="connsiteX52" fmla="*/ 327888 w 635701"/>
                <a:gd name="connsiteY52" fmla="*/ 546346 h 609041"/>
                <a:gd name="connsiteX53" fmla="*/ 330119 w 635701"/>
                <a:gd name="connsiteY53" fmla="*/ 546346 h 609041"/>
                <a:gd name="connsiteX54" fmla="*/ 330119 w 635701"/>
                <a:gd name="connsiteY54" fmla="*/ 523955 h 609041"/>
                <a:gd name="connsiteX55" fmla="*/ 316735 w 635701"/>
                <a:gd name="connsiteY55" fmla="*/ 510520 h 609041"/>
                <a:gd name="connsiteX56" fmla="*/ 314505 w 635701"/>
                <a:gd name="connsiteY56" fmla="*/ 512759 h 609041"/>
                <a:gd name="connsiteX57" fmla="*/ 312274 w 635701"/>
                <a:gd name="connsiteY57" fmla="*/ 517237 h 609041"/>
                <a:gd name="connsiteX58" fmla="*/ 301122 w 635701"/>
                <a:gd name="connsiteY58" fmla="*/ 526194 h 609041"/>
                <a:gd name="connsiteX59" fmla="*/ 292200 w 635701"/>
                <a:gd name="connsiteY59" fmla="*/ 530672 h 609041"/>
                <a:gd name="connsiteX60" fmla="*/ 287739 w 635701"/>
                <a:gd name="connsiteY60" fmla="*/ 530672 h 609041"/>
                <a:gd name="connsiteX61" fmla="*/ 287739 w 635701"/>
                <a:gd name="connsiteY61" fmla="*/ 499324 h 609041"/>
                <a:gd name="connsiteX62" fmla="*/ 294430 w 635701"/>
                <a:gd name="connsiteY62" fmla="*/ 481411 h 609041"/>
                <a:gd name="connsiteX63" fmla="*/ 312274 w 635701"/>
                <a:gd name="connsiteY63" fmla="*/ 461259 h 609041"/>
                <a:gd name="connsiteX64" fmla="*/ 314505 w 635701"/>
                <a:gd name="connsiteY64" fmla="*/ 461259 h 609041"/>
                <a:gd name="connsiteX65" fmla="*/ 314505 w 635701"/>
                <a:gd name="connsiteY65" fmla="*/ 456781 h 609041"/>
                <a:gd name="connsiteX66" fmla="*/ 321197 w 635701"/>
                <a:gd name="connsiteY66" fmla="*/ 434390 h 609041"/>
                <a:gd name="connsiteX67" fmla="*/ 323427 w 635701"/>
                <a:gd name="connsiteY67" fmla="*/ 405281 h 609041"/>
                <a:gd name="connsiteX68" fmla="*/ 318966 w 635701"/>
                <a:gd name="connsiteY68" fmla="*/ 378412 h 609041"/>
                <a:gd name="connsiteX69" fmla="*/ 318966 w 635701"/>
                <a:gd name="connsiteY69" fmla="*/ 376173 h 609041"/>
                <a:gd name="connsiteX70" fmla="*/ 318966 w 635701"/>
                <a:gd name="connsiteY70" fmla="*/ 373933 h 609041"/>
                <a:gd name="connsiteX71" fmla="*/ 294430 w 635701"/>
                <a:gd name="connsiteY71" fmla="*/ 340347 h 609041"/>
                <a:gd name="connsiteX72" fmla="*/ 294430 w 635701"/>
                <a:gd name="connsiteY72" fmla="*/ 338107 h 609041"/>
                <a:gd name="connsiteX73" fmla="*/ 292200 w 635701"/>
                <a:gd name="connsiteY73" fmla="*/ 335868 h 609041"/>
                <a:gd name="connsiteX74" fmla="*/ 272125 w 635701"/>
                <a:gd name="connsiteY74" fmla="*/ 329151 h 609041"/>
                <a:gd name="connsiteX75" fmla="*/ 252050 w 635701"/>
                <a:gd name="connsiteY75" fmla="*/ 344825 h 609041"/>
                <a:gd name="connsiteX76" fmla="*/ 234206 w 635701"/>
                <a:gd name="connsiteY76" fmla="*/ 347064 h 609041"/>
                <a:gd name="connsiteX77" fmla="*/ 209670 w 635701"/>
                <a:gd name="connsiteY77" fmla="*/ 358260 h 609041"/>
                <a:gd name="connsiteX78" fmla="*/ 207440 w 635701"/>
                <a:gd name="connsiteY78" fmla="*/ 360499 h 609041"/>
                <a:gd name="connsiteX79" fmla="*/ 191826 w 635701"/>
                <a:gd name="connsiteY79" fmla="*/ 380651 h 609041"/>
                <a:gd name="connsiteX80" fmla="*/ 158368 w 635701"/>
                <a:gd name="connsiteY80" fmla="*/ 443346 h 609041"/>
                <a:gd name="connsiteX81" fmla="*/ 147215 w 635701"/>
                <a:gd name="connsiteY81" fmla="*/ 461259 h 609041"/>
                <a:gd name="connsiteX82" fmla="*/ 133832 w 635701"/>
                <a:gd name="connsiteY82" fmla="*/ 463498 h 609041"/>
                <a:gd name="connsiteX83" fmla="*/ 91452 w 635701"/>
                <a:gd name="connsiteY83" fmla="*/ 450064 h 609041"/>
                <a:gd name="connsiteX84" fmla="*/ 89221 w 635701"/>
                <a:gd name="connsiteY84" fmla="*/ 438868 h 609041"/>
                <a:gd name="connsiteX85" fmla="*/ 82530 w 635701"/>
                <a:gd name="connsiteY85" fmla="*/ 423194 h 609041"/>
                <a:gd name="connsiteX86" fmla="*/ 82530 w 635701"/>
                <a:gd name="connsiteY86" fmla="*/ 420955 h 609041"/>
                <a:gd name="connsiteX87" fmla="*/ 78069 w 635701"/>
                <a:gd name="connsiteY87" fmla="*/ 420955 h 609041"/>
                <a:gd name="connsiteX88" fmla="*/ 69147 w 635701"/>
                <a:gd name="connsiteY88" fmla="*/ 416477 h 609041"/>
                <a:gd name="connsiteX89" fmla="*/ 60225 w 635701"/>
                <a:gd name="connsiteY89" fmla="*/ 407520 h 609041"/>
                <a:gd name="connsiteX90" fmla="*/ 57994 w 635701"/>
                <a:gd name="connsiteY90" fmla="*/ 407520 h 609041"/>
                <a:gd name="connsiteX91" fmla="*/ 57994 w 635701"/>
                <a:gd name="connsiteY91" fmla="*/ 405281 h 609041"/>
                <a:gd name="connsiteX92" fmla="*/ 55763 w 635701"/>
                <a:gd name="connsiteY92" fmla="*/ 405281 h 609041"/>
                <a:gd name="connsiteX93" fmla="*/ 15614 w 635701"/>
                <a:gd name="connsiteY93" fmla="*/ 396325 h 609041"/>
                <a:gd name="connsiteX94" fmla="*/ 6692 w 635701"/>
                <a:gd name="connsiteY94" fmla="*/ 396325 h 609041"/>
                <a:gd name="connsiteX95" fmla="*/ 0 w 635701"/>
                <a:gd name="connsiteY95" fmla="*/ 385129 h 609041"/>
                <a:gd name="connsiteX96" fmla="*/ 6692 w 635701"/>
                <a:gd name="connsiteY96" fmla="*/ 373933 h 609041"/>
                <a:gd name="connsiteX97" fmla="*/ 8922 w 635701"/>
                <a:gd name="connsiteY97" fmla="*/ 373933 h 609041"/>
                <a:gd name="connsiteX98" fmla="*/ 8922 w 635701"/>
                <a:gd name="connsiteY98" fmla="*/ 356020 h 609041"/>
                <a:gd name="connsiteX99" fmla="*/ 37919 w 635701"/>
                <a:gd name="connsiteY99" fmla="*/ 313477 h 609041"/>
                <a:gd name="connsiteX100" fmla="*/ 57994 w 635701"/>
                <a:gd name="connsiteY100" fmla="*/ 295564 h 609041"/>
                <a:gd name="connsiteX101" fmla="*/ 51302 w 635701"/>
                <a:gd name="connsiteY101" fmla="*/ 264216 h 609041"/>
                <a:gd name="connsiteX102" fmla="*/ 40150 w 635701"/>
                <a:gd name="connsiteY102" fmla="*/ 208238 h 609041"/>
                <a:gd name="connsiteX103" fmla="*/ 53533 w 635701"/>
                <a:gd name="connsiteY103" fmla="*/ 214956 h 609041"/>
                <a:gd name="connsiteX104" fmla="*/ 71377 w 635701"/>
                <a:gd name="connsiteY104" fmla="*/ 237347 h 609041"/>
                <a:gd name="connsiteX105" fmla="*/ 91452 w 635701"/>
                <a:gd name="connsiteY105" fmla="*/ 250782 h 609041"/>
                <a:gd name="connsiteX106" fmla="*/ 118218 w 635701"/>
                <a:gd name="connsiteY106" fmla="*/ 237347 h 609041"/>
                <a:gd name="connsiteX107" fmla="*/ 120449 w 635701"/>
                <a:gd name="connsiteY107" fmla="*/ 237347 h 609041"/>
                <a:gd name="connsiteX108" fmla="*/ 153907 w 635701"/>
                <a:gd name="connsiteY108" fmla="*/ 197043 h 609041"/>
                <a:gd name="connsiteX109" fmla="*/ 156137 w 635701"/>
                <a:gd name="connsiteY109" fmla="*/ 192565 h 609041"/>
                <a:gd name="connsiteX110" fmla="*/ 173982 w 635701"/>
                <a:gd name="connsiteY110" fmla="*/ 172412 h 609041"/>
                <a:gd name="connsiteX111" fmla="*/ 196287 w 635701"/>
                <a:gd name="connsiteY111" fmla="*/ 158978 h 609041"/>
                <a:gd name="connsiteX112" fmla="*/ 198517 w 635701"/>
                <a:gd name="connsiteY112" fmla="*/ 156739 h 609041"/>
                <a:gd name="connsiteX113" fmla="*/ 216362 w 635701"/>
                <a:gd name="connsiteY113" fmla="*/ 129869 h 609041"/>
                <a:gd name="connsiteX114" fmla="*/ 240897 w 635701"/>
                <a:gd name="connsiteY114" fmla="*/ 136587 h 609041"/>
                <a:gd name="connsiteX115" fmla="*/ 274355 w 635701"/>
                <a:gd name="connsiteY115" fmla="*/ 136587 h 609041"/>
                <a:gd name="connsiteX116" fmla="*/ 274355 w 635701"/>
                <a:gd name="connsiteY116" fmla="*/ 127630 h 609041"/>
                <a:gd name="connsiteX117" fmla="*/ 274355 w 635701"/>
                <a:gd name="connsiteY117" fmla="*/ 100761 h 609041"/>
                <a:gd name="connsiteX118" fmla="*/ 292200 w 635701"/>
                <a:gd name="connsiteY118" fmla="*/ 80608 h 609041"/>
                <a:gd name="connsiteX119" fmla="*/ 316735 w 635701"/>
                <a:gd name="connsiteY119" fmla="*/ 87326 h 609041"/>
                <a:gd name="connsiteX120" fmla="*/ 354654 w 635701"/>
                <a:gd name="connsiteY120" fmla="*/ 82848 h 609041"/>
                <a:gd name="connsiteX121" fmla="*/ 356885 w 635701"/>
                <a:gd name="connsiteY121" fmla="*/ 82848 h 609041"/>
                <a:gd name="connsiteX122" fmla="*/ 359116 w 635701"/>
                <a:gd name="connsiteY122" fmla="*/ 80608 h 609041"/>
                <a:gd name="connsiteX123" fmla="*/ 383651 w 635701"/>
                <a:gd name="connsiteY123" fmla="*/ 53739 h 609041"/>
                <a:gd name="connsiteX124" fmla="*/ 385882 w 635701"/>
                <a:gd name="connsiteY124" fmla="*/ 53739 h 609041"/>
                <a:gd name="connsiteX125" fmla="*/ 399265 w 635701"/>
                <a:gd name="connsiteY125" fmla="*/ 24630 h 609041"/>
                <a:gd name="connsiteX126" fmla="*/ 397035 w 635701"/>
                <a:gd name="connsiteY126" fmla="*/ 20152 h 609041"/>
                <a:gd name="connsiteX127" fmla="*/ 388112 w 635701"/>
                <a:gd name="connsiteY127" fmla="*/ 6717 h 609041"/>
                <a:gd name="connsiteX128" fmla="*/ 394804 w 635701"/>
                <a:gd name="connsiteY128" fmla="*/ 0 h 60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5701" h="609041">
                  <a:moveTo>
                    <a:pt x="394804" y="0"/>
                  </a:moveTo>
                  <a:cubicBezTo>
                    <a:pt x="394804" y="0"/>
                    <a:pt x="394804" y="0"/>
                    <a:pt x="401496" y="2239"/>
                  </a:cubicBezTo>
                  <a:cubicBezTo>
                    <a:pt x="401496" y="2239"/>
                    <a:pt x="401496" y="2239"/>
                    <a:pt x="421570" y="20152"/>
                  </a:cubicBezTo>
                  <a:cubicBezTo>
                    <a:pt x="421570" y="20152"/>
                    <a:pt x="421570" y="20152"/>
                    <a:pt x="446106" y="13435"/>
                  </a:cubicBezTo>
                  <a:cubicBezTo>
                    <a:pt x="446106" y="13435"/>
                    <a:pt x="446106" y="13435"/>
                    <a:pt x="455028" y="13435"/>
                  </a:cubicBezTo>
                  <a:cubicBezTo>
                    <a:pt x="455028" y="13435"/>
                    <a:pt x="455028" y="13435"/>
                    <a:pt x="455028" y="17913"/>
                  </a:cubicBezTo>
                  <a:cubicBezTo>
                    <a:pt x="455028" y="26870"/>
                    <a:pt x="457259" y="33587"/>
                    <a:pt x="466181" y="35826"/>
                  </a:cubicBezTo>
                  <a:cubicBezTo>
                    <a:pt x="475103" y="40304"/>
                    <a:pt x="484025" y="42543"/>
                    <a:pt x="495178" y="42543"/>
                  </a:cubicBezTo>
                  <a:cubicBezTo>
                    <a:pt x="495178" y="42543"/>
                    <a:pt x="495178" y="42543"/>
                    <a:pt x="499639" y="42543"/>
                  </a:cubicBezTo>
                  <a:cubicBezTo>
                    <a:pt x="499639" y="42543"/>
                    <a:pt x="499639" y="42543"/>
                    <a:pt x="510792" y="17913"/>
                  </a:cubicBezTo>
                  <a:cubicBezTo>
                    <a:pt x="510792" y="17913"/>
                    <a:pt x="510792" y="17913"/>
                    <a:pt x="513022" y="8957"/>
                  </a:cubicBezTo>
                  <a:cubicBezTo>
                    <a:pt x="513022" y="8957"/>
                    <a:pt x="513022" y="8957"/>
                    <a:pt x="521944" y="20152"/>
                  </a:cubicBezTo>
                  <a:cubicBezTo>
                    <a:pt x="521944" y="20152"/>
                    <a:pt x="521944" y="20152"/>
                    <a:pt x="519714" y="26870"/>
                  </a:cubicBezTo>
                  <a:cubicBezTo>
                    <a:pt x="519714" y="40304"/>
                    <a:pt x="519714" y="47022"/>
                    <a:pt x="521944" y="53739"/>
                  </a:cubicBezTo>
                  <a:cubicBezTo>
                    <a:pt x="521944" y="53739"/>
                    <a:pt x="521944" y="53739"/>
                    <a:pt x="537558" y="76130"/>
                  </a:cubicBezTo>
                  <a:cubicBezTo>
                    <a:pt x="537558" y="76130"/>
                    <a:pt x="537558" y="76130"/>
                    <a:pt x="555402" y="94043"/>
                  </a:cubicBezTo>
                  <a:cubicBezTo>
                    <a:pt x="564324" y="105239"/>
                    <a:pt x="573246" y="109717"/>
                    <a:pt x="582169" y="111956"/>
                  </a:cubicBezTo>
                  <a:cubicBezTo>
                    <a:pt x="582169" y="111956"/>
                    <a:pt x="582169" y="111956"/>
                    <a:pt x="582169" y="185847"/>
                  </a:cubicBezTo>
                  <a:cubicBezTo>
                    <a:pt x="582169" y="185847"/>
                    <a:pt x="582169" y="185847"/>
                    <a:pt x="582169" y="188086"/>
                  </a:cubicBezTo>
                  <a:cubicBezTo>
                    <a:pt x="582169" y="188086"/>
                    <a:pt x="582169" y="188086"/>
                    <a:pt x="586630" y="197043"/>
                  </a:cubicBezTo>
                  <a:cubicBezTo>
                    <a:pt x="591091" y="203760"/>
                    <a:pt x="595552" y="205999"/>
                    <a:pt x="602243" y="208238"/>
                  </a:cubicBezTo>
                  <a:cubicBezTo>
                    <a:pt x="602243" y="208238"/>
                    <a:pt x="602243" y="208238"/>
                    <a:pt x="615626" y="208238"/>
                  </a:cubicBezTo>
                  <a:cubicBezTo>
                    <a:pt x="615626" y="208238"/>
                    <a:pt x="615626" y="208238"/>
                    <a:pt x="615626" y="205999"/>
                  </a:cubicBezTo>
                  <a:cubicBezTo>
                    <a:pt x="615626" y="205999"/>
                    <a:pt x="615626" y="205999"/>
                    <a:pt x="620088" y="208238"/>
                  </a:cubicBezTo>
                  <a:cubicBezTo>
                    <a:pt x="622318" y="212717"/>
                    <a:pt x="626779" y="214956"/>
                    <a:pt x="631240" y="217195"/>
                  </a:cubicBezTo>
                  <a:cubicBezTo>
                    <a:pt x="631240" y="217195"/>
                    <a:pt x="631240" y="217195"/>
                    <a:pt x="635701" y="264216"/>
                  </a:cubicBezTo>
                  <a:cubicBezTo>
                    <a:pt x="635701" y="264216"/>
                    <a:pt x="635701" y="264216"/>
                    <a:pt x="635701" y="266456"/>
                  </a:cubicBezTo>
                  <a:cubicBezTo>
                    <a:pt x="635701" y="266456"/>
                    <a:pt x="635701" y="266456"/>
                    <a:pt x="553172" y="353781"/>
                  </a:cubicBezTo>
                  <a:cubicBezTo>
                    <a:pt x="553172" y="353781"/>
                    <a:pt x="553172" y="353781"/>
                    <a:pt x="553172" y="356020"/>
                  </a:cubicBezTo>
                  <a:cubicBezTo>
                    <a:pt x="553172" y="356020"/>
                    <a:pt x="553172" y="356020"/>
                    <a:pt x="530866" y="416477"/>
                  </a:cubicBezTo>
                  <a:cubicBezTo>
                    <a:pt x="530866" y="416477"/>
                    <a:pt x="530866" y="416477"/>
                    <a:pt x="517483" y="429911"/>
                  </a:cubicBezTo>
                  <a:cubicBezTo>
                    <a:pt x="517483" y="429911"/>
                    <a:pt x="517483" y="429911"/>
                    <a:pt x="499639" y="438868"/>
                  </a:cubicBezTo>
                  <a:cubicBezTo>
                    <a:pt x="499639" y="438868"/>
                    <a:pt x="499639" y="438868"/>
                    <a:pt x="481795" y="443346"/>
                  </a:cubicBezTo>
                  <a:cubicBezTo>
                    <a:pt x="481795" y="443346"/>
                    <a:pt x="481795" y="443346"/>
                    <a:pt x="463950" y="443346"/>
                  </a:cubicBezTo>
                  <a:cubicBezTo>
                    <a:pt x="463950" y="443346"/>
                    <a:pt x="463950" y="443346"/>
                    <a:pt x="463950" y="441107"/>
                  </a:cubicBezTo>
                  <a:cubicBezTo>
                    <a:pt x="463950" y="441107"/>
                    <a:pt x="463950" y="441107"/>
                    <a:pt x="461720" y="443346"/>
                  </a:cubicBezTo>
                  <a:cubicBezTo>
                    <a:pt x="461720" y="443346"/>
                    <a:pt x="461720" y="443346"/>
                    <a:pt x="439415" y="454542"/>
                  </a:cubicBezTo>
                  <a:cubicBezTo>
                    <a:pt x="439415" y="454542"/>
                    <a:pt x="439415" y="454542"/>
                    <a:pt x="437184" y="454542"/>
                  </a:cubicBezTo>
                  <a:cubicBezTo>
                    <a:pt x="437184" y="454542"/>
                    <a:pt x="437184" y="454542"/>
                    <a:pt x="336810" y="557541"/>
                  </a:cubicBezTo>
                  <a:cubicBezTo>
                    <a:pt x="336810" y="557541"/>
                    <a:pt x="336810" y="557541"/>
                    <a:pt x="323427" y="595606"/>
                  </a:cubicBezTo>
                  <a:cubicBezTo>
                    <a:pt x="323427" y="595606"/>
                    <a:pt x="323427" y="595606"/>
                    <a:pt x="314505" y="602324"/>
                  </a:cubicBezTo>
                  <a:cubicBezTo>
                    <a:pt x="314505" y="602324"/>
                    <a:pt x="314505" y="602324"/>
                    <a:pt x="269894" y="609041"/>
                  </a:cubicBezTo>
                  <a:cubicBezTo>
                    <a:pt x="269894" y="609041"/>
                    <a:pt x="269894" y="609041"/>
                    <a:pt x="267664" y="606802"/>
                  </a:cubicBezTo>
                  <a:cubicBezTo>
                    <a:pt x="267664" y="606802"/>
                    <a:pt x="267664" y="606802"/>
                    <a:pt x="276586" y="591128"/>
                  </a:cubicBezTo>
                  <a:cubicBezTo>
                    <a:pt x="276586" y="591128"/>
                    <a:pt x="276586" y="591128"/>
                    <a:pt x="287739" y="588889"/>
                  </a:cubicBezTo>
                  <a:cubicBezTo>
                    <a:pt x="287739" y="588889"/>
                    <a:pt x="287739" y="588889"/>
                    <a:pt x="298891" y="586650"/>
                  </a:cubicBezTo>
                  <a:cubicBezTo>
                    <a:pt x="298891" y="586650"/>
                    <a:pt x="298891" y="586650"/>
                    <a:pt x="301122" y="586650"/>
                  </a:cubicBezTo>
                  <a:cubicBezTo>
                    <a:pt x="301122" y="586650"/>
                    <a:pt x="301122" y="586650"/>
                    <a:pt x="303352" y="586650"/>
                  </a:cubicBezTo>
                  <a:cubicBezTo>
                    <a:pt x="303352" y="586650"/>
                    <a:pt x="303352" y="586650"/>
                    <a:pt x="310044" y="570976"/>
                  </a:cubicBezTo>
                  <a:cubicBezTo>
                    <a:pt x="310044" y="570976"/>
                    <a:pt x="310044" y="570976"/>
                    <a:pt x="312274" y="568737"/>
                  </a:cubicBezTo>
                  <a:cubicBezTo>
                    <a:pt x="312274" y="568737"/>
                    <a:pt x="312274" y="568737"/>
                    <a:pt x="312274" y="557541"/>
                  </a:cubicBezTo>
                  <a:cubicBezTo>
                    <a:pt x="312274" y="557541"/>
                    <a:pt x="312274" y="557541"/>
                    <a:pt x="316735" y="550824"/>
                  </a:cubicBezTo>
                  <a:cubicBezTo>
                    <a:pt x="316735" y="550824"/>
                    <a:pt x="316735" y="550824"/>
                    <a:pt x="327888" y="546346"/>
                  </a:cubicBezTo>
                  <a:cubicBezTo>
                    <a:pt x="327888" y="546346"/>
                    <a:pt x="327888" y="546346"/>
                    <a:pt x="330119" y="546346"/>
                  </a:cubicBezTo>
                  <a:cubicBezTo>
                    <a:pt x="330119" y="546346"/>
                    <a:pt x="330119" y="546346"/>
                    <a:pt x="330119" y="523955"/>
                  </a:cubicBezTo>
                  <a:cubicBezTo>
                    <a:pt x="330119" y="523955"/>
                    <a:pt x="330119" y="523955"/>
                    <a:pt x="316735" y="510520"/>
                  </a:cubicBezTo>
                  <a:cubicBezTo>
                    <a:pt x="316735" y="510520"/>
                    <a:pt x="316735" y="510520"/>
                    <a:pt x="314505" y="512759"/>
                  </a:cubicBezTo>
                  <a:cubicBezTo>
                    <a:pt x="314505" y="512759"/>
                    <a:pt x="314505" y="512759"/>
                    <a:pt x="312274" y="517237"/>
                  </a:cubicBezTo>
                  <a:cubicBezTo>
                    <a:pt x="312274" y="517237"/>
                    <a:pt x="312274" y="517237"/>
                    <a:pt x="301122" y="526194"/>
                  </a:cubicBezTo>
                  <a:cubicBezTo>
                    <a:pt x="301122" y="526194"/>
                    <a:pt x="301122" y="526194"/>
                    <a:pt x="292200" y="530672"/>
                  </a:cubicBezTo>
                  <a:cubicBezTo>
                    <a:pt x="292200" y="530672"/>
                    <a:pt x="292200" y="530672"/>
                    <a:pt x="287739" y="530672"/>
                  </a:cubicBezTo>
                  <a:cubicBezTo>
                    <a:pt x="287739" y="530672"/>
                    <a:pt x="287739" y="530672"/>
                    <a:pt x="287739" y="499324"/>
                  </a:cubicBezTo>
                  <a:cubicBezTo>
                    <a:pt x="287739" y="499324"/>
                    <a:pt x="287739" y="499324"/>
                    <a:pt x="294430" y="481411"/>
                  </a:cubicBezTo>
                  <a:cubicBezTo>
                    <a:pt x="294430" y="481411"/>
                    <a:pt x="294430" y="481411"/>
                    <a:pt x="312274" y="461259"/>
                  </a:cubicBezTo>
                  <a:cubicBezTo>
                    <a:pt x="312274" y="461259"/>
                    <a:pt x="312274" y="461259"/>
                    <a:pt x="314505" y="461259"/>
                  </a:cubicBezTo>
                  <a:cubicBezTo>
                    <a:pt x="314505" y="461259"/>
                    <a:pt x="314505" y="461259"/>
                    <a:pt x="314505" y="456781"/>
                  </a:cubicBezTo>
                  <a:cubicBezTo>
                    <a:pt x="314505" y="456781"/>
                    <a:pt x="314505" y="456781"/>
                    <a:pt x="321197" y="434390"/>
                  </a:cubicBezTo>
                  <a:cubicBezTo>
                    <a:pt x="321197" y="434390"/>
                    <a:pt x="321197" y="434390"/>
                    <a:pt x="323427" y="405281"/>
                  </a:cubicBezTo>
                  <a:cubicBezTo>
                    <a:pt x="323427" y="405281"/>
                    <a:pt x="323427" y="405281"/>
                    <a:pt x="318966" y="378412"/>
                  </a:cubicBezTo>
                  <a:cubicBezTo>
                    <a:pt x="318966" y="378412"/>
                    <a:pt x="318966" y="378412"/>
                    <a:pt x="318966" y="376173"/>
                  </a:cubicBezTo>
                  <a:cubicBezTo>
                    <a:pt x="318966" y="376173"/>
                    <a:pt x="318966" y="376173"/>
                    <a:pt x="318966" y="373933"/>
                  </a:cubicBezTo>
                  <a:cubicBezTo>
                    <a:pt x="318966" y="373933"/>
                    <a:pt x="318966" y="373933"/>
                    <a:pt x="294430" y="340347"/>
                  </a:cubicBezTo>
                  <a:cubicBezTo>
                    <a:pt x="294430" y="340347"/>
                    <a:pt x="294430" y="340347"/>
                    <a:pt x="294430" y="338107"/>
                  </a:cubicBezTo>
                  <a:cubicBezTo>
                    <a:pt x="294430" y="338107"/>
                    <a:pt x="294430" y="338107"/>
                    <a:pt x="292200" y="335868"/>
                  </a:cubicBezTo>
                  <a:cubicBezTo>
                    <a:pt x="281047" y="331390"/>
                    <a:pt x="274355" y="329151"/>
                    <a:pt x="272125" y="329151"/>
                  </a:cubicBezTo>
                  <a:cubicBezTo>
                    <a:pt x="265433" y="329151"/>
                    <a:pt x="258742" y="333629"/>
                    <a:pt x="252050" y="344825"/>
                  </a:cubicBezTo>
                  <a:cubicBezTo>
                    <a:pt x="252050" y="344825"/>
                    <a:pt x="252050" y="344825"/>
                    <a:pt x="234206" y="347064"/>
                  </a:cubicBezTo>
                  <a:cubicBezTo>
                    <a:pt x="234206" y="347064"/>
                    <a:pt x="234206" y="347064"/>
                    <a:pt x="209670" y="358260"/>
                  </a:cubicBezTo>
                  <a:cubicBezTo>
                    <a:pt x="209670" y="358260"/>
                    <a:pt x="209670" y="358260"/>
                    <a:pt x="207440" y="360499"/>
                  </a:cubicBezTo>
                  <a:cubicBezTo>
                    <a:pt x="207440" y="360499"/>
                    <a:pt x="207440" y="360499"/>
                    <a:pt x="191826" y="380651"/>
                  </a:cubicBezTo>
                  <a:cubicBezTo>
                    <a:pt x="191826" y="380651"/>
                    <a:pt x="191826" y="380651"/>
                    <a:pt x="158368" y="443346"/>
                  </a:cubicBezTo>
                  <a:cubicBezTo>
                    <a:pt x="158368" y="443346"/>
                    <a:pt x="158368" y="443346"/>
                    <a:pt x="147215" y="461259"/>
                  </a:cubicBezTo>
                  <a:cubicBezTo>
                    <a:pt x="147215" y="461259"/>
                    <a:pt x="147215" y="461259"/>
                    <a:pt x="133832" y="463498"/>
                  </a:cubicBezTo>
                  <a:cubicBezTo>
                    <a:pt x="133832" y="463498"/>
                    <a:pt x="133832" y="463498"/>
                    <a:pt x="91452" y="450064"/>
                  </a:cubicBezTo>
                  <a:cubicBezTo>
                    <a:pt x="91452" y="450064"/>
                    <a:pt x="91452" y="450064"/>
                    <a:pt x="89221" y="438868"/>
                  </a:cubicBezTo>
                  <a:cubicBezTo>
                    <a:pt x="89221" y="434390"/>
                    <a:pt x="84760" y="427672"/>
                    <a:pt x="82530" y="423194"/>
                  </a:cubicBezTo>
                  <a:cubicBezTo>
                    <a:pt x="82530" y="423194"/>
                    <a:pt x="82530" y="423194"/>
                    <a:pt x="82530" y="420955"/>
                  </a:cubicBezTo>
                  <a:cubicBezTo>
                    <a:pt x="82530" y="420955"/>
                    <a:pt x="82530" y="420955"/>
                    <a:pt x="78069" y="420955"/>
                  </a:cubicBezTo>
                  <a:cubicBezTo>
                    <a:pt x="78069" y="420955"/>
                    <a:pt x="78069" y="420955"/>
                    <a:pt x="69147" y="416477"/>
                  </a:cubicBezTo>
                  <a:cubicBezTo>
                    <a:pt x="69147" y="416477"/>
                    <a:pt x="69147" y="416477"/>
                    <a:pt x="60225" y="407520"/>
                  </a:cubicBezTo>
                  <a:cubicBezTo>
                    <a:pt x="60225" y="407520"/>
                    <a:pt x="60225" y="407520"/>
                    <a:pt x="57994" y="407520"/>
                  </a:cubicBezTo>
                  <a:cubicBezTo>
                    <a:pt x="57994" y="407520"/>
                    <a:pt x="57994" y="407520"/>
                    <a:pt x="57994" y="405281"/>
                  </a:cubicBezTo>
                  <a:cubicBezTo>
                    <a:pt x="57994" y="405281"/>
                    <a:pt x="57994" y="405281"/>
                    <a:pt x="55763" y="405281"/>
                  </a:cubicBezTo>
                  <a:cubicBezTo>
                    <a:pt x="55763" y="405281"/>
                    <a:pt x="55763" y="405281"/>
                    <a:pt x="15614" y="396325"/>
                  </a:cubicBezTo>
                  <a:cubicBezTo>
                    <a:pt x="15614" y="396325"/>
                    <a:pt x="15614" y="396325"/>
                    <a:pt x="6692" y="396325"/>
                  </a:cubicBezTo>
                  <a:cubicBezTo>
                    <a:pt x="6692" y="396325"/>
                    <a:pt x="6692" y="396325"/>
                    <a:pt x="0" y="385129"/>
                  </a:cubicBezTo>
                  <a:cubicBezTo>
                    <a:pt x="0" y="385129"/>
                    <a:pt x="0" y="385129"/>
                    <a:pt x="6692" y="373933"/>
                  </a:cubicBezTo>
                  <a:cubicBezTo>
                    <a:pt x="6692" y="373933"/>
                    <a:pt x="6692" y="373933"/>
                    <a:pt x="8922" y="373933"/>
                  </a:cubicBezTo>
                  <a:cubicBezTo>
                    <a:pt x="8922" y="373933"/>
                    <a:pt x="8922" y="373933"/>
                    <a:pt x="8922" y="356020"/>
                  </a:cubicBezTo>
                  <a:cubicBezTo>
                    <a:pt x="8922" y="356020"/>
                    <a:pt x="8922" y="356020"/>
                    <a:pt x="37919" y="313477"/>
                  </a:cubicBezTo>
                  <a:cubicBezTo>
                    <a:pt x="37919" y="313477"/>
                    <a:pt x="37919" y="313477"/>
                    <a:pt x="57994" y="295564"/>
                  </a:cubicBezTo>
                  <a:cubicBezTo>
                    <a:pt x="57994" y="295564"/>
                    <a:pt x="57994" y="295564"/>
                    <a:pt x="51302" y="264216"/>
                  </a:cubicBezTo>
                  <a:cubicBezTo>
                    <a:pt x="51302" y="264216"/>
                    <a:pt x="51302" y="264216"/>
                    <a:pt x="40150" y="208238"/>
                  </a:cubicBezTo>
                  <a:cubicBezTo>
                    <a:pt x="40150" y="208238"/>
                    <a:pt x="40150" y="208238"/>
                    <a:pt x="53533" y="214956"/>
                  </a:cubicBezTo>
                  <a:cubicBezTo>
                    <a:pt x="53533" y="214956"/>
                    <a:pt x="53533" y="214956"/>
                    <a:pt x="71377" y="237347"/>
                  </a:cubicBezTo>
                  <a:cubicBezTo>
                    <a:pt x="71377" y="237347"/>
                    <a:pt x="71377" y="237347"/>
                    <a:pt x="91452" y="250782"/>
                  </a:cubicBezTo>
                  <a:cubicBezTo>
                    <a:pt x="91452" y="250782"/>
                    <a:pt x="91452" y="250782"/>
                    <a:pt x="118218" y="237347"/>
                  </a:cubicBezTo>
                  <a:cubicBezTo>
                    <a:pt x="118218" y="237347"/>
                    <a:pt x="118218" y="237347"/>
                    <a:pt x="120449" y="237347"/>
                  </a:cubicBezTo>
                  <a:cubicBezTo>
                    <a:pt x="120449" y="237347"/>
                    <a:pt x="120449" y="237347"/>
                    <a:pt x="153907" y="197043"/>
                  </a:cubicBezTo>
                  <a:cubicBezTo>
                    <a:pt x="153907" y="197043"/>
                    <a:pt x="153907" y="197043"/>
                    <a:pt x="156137" y="192565"/>
                  </a:cubicBezTo>
                  <a:cubicBezTo>
                    <a:pt x="156137" y="192565"/>
                    <a:pt x="156137" y="192565"/>
                    <a:pt x="173982" y="172412"/>
                  </a:cubicBezTo>
                  <a:cubicBezTo>
                    <a:pt x="173982" y="172412"/>
                    <a:pt x="173982" y="172412"/>
                    <a:pt x="196287" y="158978"/>
                  </a:cubicBezTo>
                  <a:cubicBezTo>
                    <a:pt x="196287" y="158978"/>
                    <a:pt x="196287" y="158978"/>
                    <a:pt x="198517" y="156739"/>
                  </a:cubicBezTo>
                  <a:cubicBezTo>
                    <a:pt x="198517" y="156739"/>
                    <a:pt x="198517" y="156739"/>
                    <a:pt x="216362" y="129869"/>
                  </a:cubicBezTo>
                  <a:cubicBezTo>
                    <a:pt x="216362" y="129869"/>
                    <a:pt x="216362" y="129869"/>
                    <a:pt x="240897" y="136587"/>
                  </a:cubicBezTo>
                  <a:cubicBezTo>
                    <a:pt x="240897" y="136587"/>
                    <a:pt x="240897" y="136587"/>
                    <a:pt x="274355" y="136587"/>
                  </a:cubicBezTo>
                  <a:cubicBezTo>
                    <a:pt x="274355" y="136587"/>
                    <a:pt x="274355" y="136587"/>
                    <a:pt x="274355" y="127630"/>
                  </a:cubicBezTo>
                  <a:cubicBezTo>
                    <a:pt x="272125" y="114195"/>
                    <a:pt x="272125" y="105239"/>
                    <a:pt x="274355" y="100761"/>
                  </a:cubicBezTo>
                  <a:cubicBezTo>
                    <a:pt x="274355" y="100761"/>
                    <a:pt x="274355" y="100761"/>
                    <a:pt x="292200" y="80608"/>
                  </a:cubicBezTo>
                  <a:lnTo>
                    <a:pt x="316735" y="87326"/>
                  </a:lnTo>
                  <a:cubicBezTo>
                    <a:pt x="316735" y="87326"/>
                    <a:pt x="316735" y="87326"/>
                    <a:pt x="354654" y="82848"/>
                  </a:cubicBezTo>
                  <a:cubicBezTo>
                    <a:pt x="354654" y="82848"/>
                    <a:pt x="354654" y="82848"/>
                    <a:pt x="356885" y="82848"/>
                  </a:cubicBezTo>
                  <a:cubicBezTo>
                    <a:pt x="356885" y="82848"/>
                    <a:pt x="356885" y="82848"/>
                    <a:pt x="359116" y="80608"/>
                  </a:cubicBezTo>
                  <a:cubicBezTo>
                    <a:pt x="359116" y="80608"/>
                    <a:pt x="359116" y="80608"/>
                    <a:pt x="383651" y="53739"/>
                  </a:cubicBezTo>
                  <a:cubicBezTo>
                    <a:pt x="383651" y="53739"/>
                    <a:pt x="383651" y="53739"/>
                    <a:pt x="385882" y="53739"/>
                  </a:cubicBezTo>
                  <a:cubicBezTo>
                    <a:pt x="385882" y="53739"/>
                    <a:pt x="385882" y="53739"/>
                    <a:pt x="399265" y="24630"/>
                  </a:cubicBezTo>
                  <a:cubicBezTo>
                    <a:pt x="399265" y="24630"/>
                    <a:pt x="399265" y="24630"/>
                    <a:pt x="397035" y="20152"/>
                  </a:cubicBezTo>
                  <a:cubicBezTo>
                    <a:pt x="397035" y="20152"/>
                    <a:pt x="397035" y="20152"/>
                    <a:pt x="388112" y="6717"/>
                  </a:cubicBezTo>
                  <a:cubicBezTo>
                    <a:pt x="388112" y="6717"/>
                    <a:pt x="388112" y="6717"/>
                    <a:pt x="394804" y="0"/>
                  </a:cubicBezTo>
                  <a:close/>
                </a:path>
              </a:pathLst>
            </a:custGeom>
          </p:spPr>
        </p:pic>
        <p:pic>
          <p:nvPicPr>
            <p:cNvPr id="215" name="图片 214"/>
            <p:cNvPicPr>
              <a:picLocks noChangeAspect="1"/>
            </p:cNvPicPr>
            <p:nvPr/>
          </p:nvPicPr>
          <p:blipFill>
            <a:blip r:embed="rId9" cstate="email"/>
            <a:srcRect/>
            <a:stretch>
              <a:fillRect/>
            </a:stretch>
          </p:blipFill>
          <p:spPr>
            <a:xfrm>
              <a:off x="5930997" y="3076542"/>
              <a:ext cx="596736" cy="853067"/>
            </a:xfrm>
            <a:custGeom>
              <a:avLst/>
              <a:gdLst>
                <a:gd name="connsiteX0" fmla="*/ 337480 w 596736"/>
                <a:gd name="connsiteY0" fmla="*/ 0 h 853067"/>
                <a:gd name="connsiteX1" fmla="*/ 348655 w 596736"/>
                <a:gd name="connsiteY1" fmla="*/ 15673 h 853067"/>
                <a:gd name="connsiteX2" fmla="*/ 350890 w 596736"/>
                <a:gd name="connsiteY2" fmla="*/ 44781 h 853067"/>
                <a:gd name="connsiteX3" fmla="*/ 350890 w 596736"/>
                <a:gd name="connsiteY3" fmla="*/ 49259 h 853067"/>
                <a:gd name="connsiteX4" fmla="*/ 355360 w 596736"/>
                <a:gd name="connsiteY4" fmla="*/ 51498 h 853067"/>
                <a:gd name="connsiteX5" fmla="*/ 375475 w 596736"/>
                <a:gd name="connsiteY5" fmla="*/ 67171 h 853067"/>
                <a:gd name="connsiteX6" fmla="*/ 377710 w 596736"/>
                <a:gd name="connsiteY6" fmla="*/ 69410 h 853067"/>
                <a:gd name="connsiteX7" fmla="*/ 382179 w 596736"/>
                <a:gd name="connsiteY7" fmla="*/ 73888 h 853067"/>
                <a:gd name="connsiteX8" fmla="*/ 384414 w 596736"/>
                <a:gd name="connsiteY8" fmla="*/ 69410 h 853067"/>
                <a:gd name="connsiteX9" fmla="*/ 384414 w 596736"/>
                <a:gd name="connsiteY9" fmla="*/ 67171 h 853067"/>
                <a:gd name="connsiteX10" fmla="*/ 395589 w 596736"/>
                <a:gd name="connsiteY10" fmla="*/ 55976 h 853067"/>
                <a:gd name="connsiteX11" fmla="*/ 397824 w 596736"/>
                <a:gd name="connsiteY11" fmla="*/ 62693 h 853067"/>
                <a:gd name="connsiteX12" fmla="*/ 397824 w 596736"/>
                <a:gd name="connsiteY12" fmla="*/ 82844 h 853067"/>
                <a:gd name="connsiteX13" fmla="*/ 386649 w 596736"/>
                <a:gd name="connsiteY13" fmla="*/ 111951 h 853067"/>
                <a:gd name="connsiteX14" fmla="*/ 388884 w 596736"/>
                <a:gd name="connsiteY14" fmla="*/ 114190 h 853067"/>
                <a:gd name="connsiteX15" fmla="*/ 395589 w 596736"/>
                <a:gd name="connsiteY15" fmla="*/ 127624 h 853067"/>
                <a:gd name="connsiteX16" fmla="*/ 395589 w 596736"/>
                <a:gd name="connsiteY16" fmla="*/ 129863 h 853067"/>
                <a:gd name="connsiteX17" fmla="*/ 415704 w 596736"/>
                <a:gd name="connsiteY17" fmla="*/ 150015 h 853067"/>
                <a:gd name="connsiteX18" fmla="*/ 417939 w 596736"/>
                <a:gd name="connsiteY18" fmla="*/ 150015 h 853067"/>
                <a:gd name="connsiteX19" fmla="*/ 453698 w 596736"/>
                <a:gd name="connsiteY19" fmla="*/ 156732 h 853067"/>
                <a:gd name="connsiteX20" fmla="*/ 473813 w 596736"/>
                <a:gd name="connsiteY20" fmla="*/ 158971 h 853067"/>
                <a:gd name="connsiteX21" fmla="*/ 478283 w 596736"/>
                <a:gd name="connsiteY21" fmla="*/ 163449 h 853067"/>
                <a:gd name="connsiteX22" fmla="*/ 471578 w 596736"/>
                <a:gd name="connsiteY22" fmla="*/ 174644 h 853067"/>
                <a:gd name="connsiteX23" fmla="*/ 471578 w 596736"/>
                <a:gd name="connsiteY23" fmla="*/ 176883 h 853067"/>
                <a:gd name="connsiteX24" fmla="*/ 471578 w 596736"/>
                <a:gd name="connsiteY24" fmla="*/ 192556 h 853067"/>
                <a:gd name="connsiteX25" fmla="*/ 460403 w 596736"/>
                <a:gd name="connsiteY25" fmla="*/ 205990 h 853067"/>
                <a:gd name="connsiteX26" fmla="*/ 458168 w 596736"/>
                <a:gd name="connsiteY26" fmla="*/ 208229 h 853067"/>
                <a:gd name="connsiteX27" fmla="*/ 473813 w 596736"/>
                <a:gd name="connsiteY27" fmla="*/ 235097 h 853067"/>
                <a:gd name="connsiteX28" fmla="*/ 480518 w 596736"/>
                <a:gd name="connsiteY28" fmla="*/ 232858 h 853067"/>
                <a:gd name="connsiteX29" fmla="*/ 489458 w 596736"/>
                <a:gd name="connsiteY29" fmla="*/ 232858 h 853067"/>
                <a:gd name="connsiteX30" fmla="*/ 527452 w 596736"/>
                <a:gd name="connsiteY30" fmla="*/ 244053 h 853067"/>
                <a:gd name="connsiteX31" fmla="*/ 536392 w 596736"/>
                <a:gd name="connsiteY31" fmla="*/ 253010 h 853067"/>
                <a:gd name="connsiteX32" fmla="*/ 547567 w 596736"/>
                <a:gd name="connsiteY32" fmla="*/ 257488 h 853067"/>
                <a:gd name="connsiteX33" fmla="*/ 552037 w 596736"/>
                <a:gd name="connsiteY33" fmla="*/ 264205 h 853067"/>
                <a:gd name="connsiteX34" fmla="*/ 558742 w 596736"/>
                <a:gd name="connsiteY34" fmla="*/ 284356 h 853067"/>
                <a:gd name="connsiteX35" fmla="*/ 558742 w 596736"/>
                <a:gd name="connsiteY35" fmla="*/ 286595 h 853067"/>
                <a:gd name="connsiteX36" fmla="*/ 560977 w 596736"/>
                <a:gd name="connsiteY36" fmla="*/ 286595 h 853067"/>
                <a:gd name="connsiteX37" fmla="*/ 594501 w 596736"/>
                <a:gd name="connsiteY37" fmla="*/ 297790 h 853067"/>
                <a:gd name="connsiteX38" fmla="*/ 596736 w 596736"/>
                <a:gd name="connsiteY38" fmla="*/ 297790 h 853067"/>
                <a:gd name="connsiteX39" fmla="*/ 592266 w 596736"/>
                <a:gd name="connsiteY39" fmla="*/ 302268 h 853067"/>
                <a:gd name="connsiteX40" fmla="*/ 572152 w 596736"/>
                <a:gd name="connsiteY40" fmla="*/ 315702 h 853067"/>
                <a:gd name="connsiteX41" fmla="*/ 569917 w 596736"/>
                <a:gd name="connsiteY41" fmla="*/ 315702 h 853067"/>
                <a:gd name="connsiteX42" fmla="*/ 567682 w 596736"/>
                <a:gd name="connsiteY42" fmla="*/ 317941 h 853067"/>
                <a:gd name="connsiteX43" fmla="*/ 560977 w 596736"/>
                <a:gd name="connsiteY43" fmla="*/ 347048 h 853067"/>
                <a:gd name="connsiteX44" fmla="*/ 560977 w 596736"/>
                <a:gd name="connsiteY44" fmla="*/ 349287 h 853067"/>
                <a:gd name="connsiteX45" fmla="*/ 552037 w 596736"/>
                <a:gd name="connsiteY45" fmla="*/ 373917 h 853067"/>
                <a:gd name="connsiteX46" fmla="*/ 529687 w 596736"/>
                <a:gd name="connsiteY46" fmla="*/ 400785 h 853067"/>
                <a:gd name="connsiteX47" fmla="*/ 507338 w 596736"/>
                <a:gd name="connsiteY47" fmla="*/ 414219 h 853067"/>
                <a:gd name="connsiteX48" fmla="*/ 453698 w 596736"/>
                <a:gd name="connsiteY48" fmla="*/ 420936 h 853067"/>
                <a:gd name="connsiteX49" fmla="*/ 426879 w 596736"/>
                <a:gd name="connsiteY49" fmla="*/ 373917 h 853067"/>
                <a:gd name="connsiteX50" fmla="*/ 415704 w 596736"/>
                <a:gd name="connsiteY50" fmla="*/ 358244 h 853067"/>
                <a:gd name="connsiteX51" fmla="*/ 406764 w 596736"/>
                <a:gd name="connsiteY51" fmla="*/ 324658 h 853067"/>
                <a:gd name="connsiteX52" fmla="*/ 395589 w 596736"/>
                <a:gd name="connsiteY52" fmla="*/ 293312 h 853067"/>
                <a:gd name="connsiteX53" fmla="*/ 382179 w 596736"/>
                <a:gd name="connsiteY53" fmla="*/ 284356 h 853067"/>
                <a:gd name="connsiteX54" fmla="*/ 357595 w 596736"/>
                <a:gd name="connsiteY54" fmla="*/ 304507 h 853067"/>
                <a:gd name="connsiteX55" fmla="*/ 344185 w 596736"/>
                <a:gd name="connsiteY55" fmla="*/ 273161 h 853067"/>
                <a:gd name="connsiteX56" fmla="*/ 355360 w 596736"/>
                <a:gd name="connsiteY56" fmla="*/ 257488 h 853067"/>
                <a:gd name="connsiteX57" fmla="*/ 364300 w 596736"/>
                <a:gd name="connsiteY57" fmla="*/ 246292 h 853067"/>
                <a:gd name="connsiteX58" fmla="*/ 362065 w 596736"/>
                <a:gd name="connsiteY58" fmla="*/ 235097 h 853067"/>
                <a:gd name="connsiteX59" fmla="*/ 350890 w 596736"/>
                <a:gd name="connsiteY59" fmla="*/ 228380 h 853067"/>
                <a:gd name="connsiteX60" fmla="*/ 324070 w 596736"/>
                <a:gd name="connsiteY60" fmla="*/ 228380 h 853067"/>
                <a:gd name="connsiteX61" fmla="*/ 292781 w 596736"/>
                <a:gd name="connsiteY61" fmla="*/ 205990 h 853067"/>
                <a:gd name="connsiteX62" fmla="*/ 250316 w 596736"/>
                <a:gd name="connsiteY62" fmla="*/ 201512 h 853067"/>
                <a:gd name="connsiteX63" fmla="*/ 239142 w 596736"/>
                <a:gd name="connsiteY63" fmla="*/ 208229 h 853067"/>
                <a:gd name="connsiteX64" fmla="*/ 250316 w 596736"/>
                <a:gd name="connsiteY64" fmla="*/ 237336 h 853067"/>
                <a:gd name="connsiteX65" fmla="*/ 252551 w 596736"/>
                <a:gd name="connsiteY65" fmla="*/ 239575 h 853067"/>
                <a:gd name="connsiteX66" fmla="*/ 232437 w 596736"/>
                <a:gd name="connsiteY66" fmla="*/ 239575 h 853067"/>
                <a:gd name="connsiteX67" fmla="*/ 225732 w 596736"/>
                <a:gd name="connsiteY67" fmla="*/ 250770 h 853067"/>
                <a:gd name="connsiteX68" fmla="*/ 192207 w 596736"/>
                <a:gd name="connsiteY68" fmla="*/ 270922 h 853067"/>
                <a:gd name="connsiteX69" fmla="*/ 201147 w 596736"/>
                <a:gd name="connsiteY69" fmla="*/ 308985 h 853067"/>
                <a:gd name="connsiteX70" fmla="*/ 172093 w 596736"/>
                <a:gd name="connsiteY70" fmla="*/ 340331 h 853067"/>
                <a:gd name="connsiteX71" fmla="*/ 160918 w 596736"/>
                <a:gd name="connsiteY71" fmla="*/ 364961 h 853067"/>
                <a:gd name="connsiteX72" fmla="*/ 174328 w 596736"/>
                <a:gd name="connsiteY72" fmla="*/ 380634 h 853067"/>
                <a:gd name="connsiteX73" fmla="*/ 196677 w 596736"/>
                <a:gd name="connsiteY73" fmla="*/ 387351 h 853067"/>
                <a:gd name="connsiteX74" fmla="*/ 205617 w 596736"/>
                <a:gd name="connsiteY74" fmla="*/ 387351 h 853067"/>
                <a:gd name="connsiteX75" fmla="*/ 230202 w 596736"/>
                <a:gd name="connsiteY75" fmla="*/ 394068 h 853067"/>
                <a:gd name="connsiteX76" fmla="*/ 248082 w 596736"/>
                <a:gd name="connsiteY76" fmla="*/ 407502 h 853067"/>
                <a:gd name="connsiteX77" fmla="*/ 277136 w 596736"/>
                <a:gd name="connsiteY77" fmla="*/ 414219 h 853067"/>
                <a:gd name="connsiteX78" fmla="*/ 295016 w 596736"/>
                <a:gd name="connsiteY78" fmla="*/ 405263 h 853067"/>
                <a:gd name="connsiteX79" fmla="*/ 306191 w 596736"/>
                <a:gd name="connsiteY79" fmla="*/ 470195 h 853067"/>
                <a:gd name="connsiteX80" fmla="*/ 333010 w 596736"/>
                <a:gd name="connsiteY80" fmla="*/ 494824 h 853067"/>
                <a:gd name="connsiteX81" fmla="*/ 371005 w 596736"/>
                <a:gd name="connsiteY81" fmla="*/ 506019 h 853067"/>
                <a:gd name="connsiteX82" fmla="*/ 388884 w 596736"/>
                <a:gd name="connsiteY82" fmla="*/ 501541 h 853067"/>
                <a:gd name="connsiteX83" fmla="*/ 382179 w 596736"/>
                <a:gd name="connsiteY83" fmla="*/ 508258 h 853067"/>
                <a:gd name="connsiteX84" fmla="*/ 382179 w 596736"/>
                <a:gd name="connsiteY84" fmla="*/ 512736 h 853067"/>
                <a:gd name="connsiteX85" fmla="*/ 382179 w 596736"/>
                <a:gd name="connsiteY85" fmla="*/ 514975 h 853067"/>
                <a:gd name="connsiteX86" fmla="*/ 395589 w 596736"/>
                <a:gd name="connsiteY86" fmla="*/ 530648 h 853067"/>
                <a:gd name="connsiteX87" fmla="*/ 397824 w 596736"/>
                <a:gd name="connsiteY87" fmla="*/ 530648 h 853067"/>
                <a:gd name="connsiteX88" fmla="*/ 397824 w 596736"/>
                <a:gd name="connsiteY88" fmla="*/ 532887 h 853067"/>
                <a:gd name="connsiteX89" fmla="*/ 415704 w 596736"/>
                <a:gd name="connsiteY89" fmla="*/ 550799 h 853067"/>
                <a:gd name="connsiteX90" fmla="*/ 424644 w 596736"/>
                <a:gd name="connsiteY90" fmla="*/ 557516 h 853067"/>
                <a:gd name="connsiteX91" fmla="*/ 393354 w 596736"/>
                <a:gd name="connsiteY91" fmla="*/ 575429 h 853067"/>
                <a:gd name="connsiteX92" fmla="*/ 377710 w 596736"/>
                <a:gd name="connsiteY92" fmla="*/ 591102 h 853067"/>
                <a:gd name="connsiteX93" fmla="*/ 353125 w 596736"/>
                <a:gd name="connsiteY93" fmla="*/ 600058 h 853067"/>
                <a:gd name="connsiteX94" fmla="*/ 350890 w 596736"/>
                <a:gd name="connsiteY94" fmla="*/ 600058 h 853067"/>
                <a:gd name="connsiteX95" fmla="*/ 268196 w 596736"/>
                <a:gd name="connsiteY95" fmla="*/ 680663 h 853067"/>
                <a:gd name="connsiteX96" fmla="*/ 192207 w 596736"/>
                <a:gd name="connsiteY96" fmla="*/ 788136 h 853067"/>
                <a:gd name="connsiteX97" fmla="*/ 189972 w 596736"/>
                <a:gd name="connsiteY97" fmla="*/ 788136 h 853067"/>
                <a:gd name="connsiteX98" fmla="*/ 192207 w 596736"/>
                <a:gd name="connsiteY98" fmla="*/ 790375 h 853067"/>
                <a:gd name="connsiteX99" fmla="*/ 207852 w 596736"/>
                <a:gd name="connsiteY99" fmla="*/ 826199 h 853067"/>
                <a:gd name="connsiteX100" fmla="*/ 205617 w 596736"/>
                <a:gd name="connsiteY100" fmla="*/ 837394 h 853067"/>
                <a:gd name="connsiteX101" fmla="*/ 158683 w 596736"/>
                <a:gd name="connsiteY101" fmla="*/ 841872 h 853067"/>
                <a:gd name="connsiteX102" fmla="*/ 109514 w 596736"/>
                <a:gd name="connsiteY102" fmla="*/ 853067 h 853067"/>
                <a:gd name="connsiteX103" fmla="*/ 60344 w 596736"/>
                <a:gd name="connsiteY103" fmla="*/ 841872 h 853067"/>
                <a:gd name="connsiteX104" fmla="*/ 49170 w 596736"/>
                <a:gd name="connsiteY104" fmla="*/ 837394 h 853067"/>
                <a:gd name="connsiteX105" fmla="*/ 46935 w 596736"/>
                <a:gd name="connsiteY105" fmla="*/ 830677 h 853067"/>
                <a:gd name="connsiteX106" fmla="*/ 46935 w 596736"/>
                <a:gd name="connsiteY106" fmla="*/ 828438 h 853067"/>
                <a:gd name="connsiteX107" fmla="*/ 46935 w 596736"/>
                <a:gd name="connsiteY107" fmla="*/ 823960 h 853067"/>
                <a:gd name="connsiteX108" fmla="*/ 44700 w 596736"/>
                <a:gd name="connsiteY108" fmla="*/ 819482 h 853067"/>
                <a:gd name="connsiteX109" fmla="*/ 42465 w 596736"/>
                <a:gd name="connsiteY109" fmla="*/ 819482 h 853067"/>
                <a:gd name="connsiteX110" fmla="*/ 35760 w 596736"/>
                <a:gd name="connsiteY110" fmla="*/ 810526 h 853067"/>
                <a:gd name="connsiteX111" fmla="*/ 22350 w 596736"/>
                <a:gd name="connsiteY111" fmla="*/ 794853 h 853067"/>
                <a:gd name="connsiteX112" fmla="*/ 20115 w 596736"/>
                <a:gd name="connsiteY112" fmla="*/ 792614 h 853067"/>
                <a:gd name="connsiteX113" fmla="*/ 20115 w 596736"/>
                <a:gd name="connsiteY113" fmla="*/ 785897 h 853067"/>
                <a:gd name="connsiteX114" fmla="*/ 33525 w 596736"/>
                <a:gd name="connsiteY114" fmla="*/ 765745 h 853067"/>
                <a:gd name="connsiteX115" fmla="*/ 33525 w 596736"/>
                <a:gd name="connsiteY115" fmla="*/ 761267 h 853067"/>
                <a:gd name="connsiteX116" fmla="*/ 40230 w 596736"/>
                <a:gd name="connsiteY116" fmla="*/ 736638 h 853067"/>
                <a:gd name="connsiteX117" fmla="*/ 53639 w 596736"/>
                <a:gd name="connsiteY117" fmla="*/ 705292 h 853067"/>
                <a:gd name="connsiteX118" fmla="*/ 58109 w 596736"/>
                <a:gd name="connsiteY118" fmla="*/ 691858 h 853067"/>
                <a:gd name="connsiteX119" fmla="*/ 80459 w 596736"/>
                <a:gd name="connsiteY119" fmla="*/ 644838 h 853067"/>
                <a:gd name="connsiteX120" fmla="*/ 82694 w 596736"/>
                <a:gd name="connsiteY120" fmla="*/ 644838 h 853067"/>
                <a:gd name="connsiteX121" fmla="*/ 80459 w 596736"/>
                <a:gd name="connsiteY121" fmla="*/ 642599 h 853067"/>
                <a:gd name="connsiteX122" fmla="*/ 80459 w 596736"/>
                <a:gd name="connsiteY122" fmla="*/ 640360 h 853067"/>
                <a:gd name="connsiteX123" fmla="*/ 62579 w 596736"/>
                <a:gd name="connsiteY123" fmla="*/ 611253 h 853067"/>
                <a:gd name="connsiteX124" fmla="*/ 60344 w 596736"/>
                <a:gd name="connsiteY124" fmla="*/ 609014 h 853067"/>
                <a:gd name="connsiteX125" fmla="*/ 20115 w 596736"/>
                <a:gd name="connsiteY125" fmla="*/ 584385 h 853067"/>
                <a:gd name="connsiteX126" fmla="*/ 13410 w 596736"/>
                <a:gd name="connsiteY126" fmla="*/ 564233 h 853067"/>
                <a:gd name="connsiteX127" fmla="*/ 15645 w 596736"/>
                <a:gd name="connsiteY127" fmla="*/ 530648 h 853067"/>
                <a:gd name="connsiteX128" fmla="*/ 26820 w 596736"/>
                <a:gd name="connsiteY128" fmla="*/ 501541 h 853067"/>
                <a:gd name="connsiteX129" fmla="*/ 26820 w 596736"/>
                <a:gd name="connsiteY129" fmla="*/ 488107 h 853067"/>
                <a:gd name="connsiteX130" fmla="*/ 60344 w 596736"/>
                <a:gd name="connsiteY130" fmla="*/ 481390 h 853067"/>
                <a:gd name="connsiteX131" fmla="*/ 62579 w 596736"/>
                <a:gd name="connsiteY131" fmla="*/ 481390 h 853067"/>
                <a:gd name="connsiteX132" fmla="*/ 62579 w 596736"/>
                <a:gd name="connsiteY132" fmla="*/ 476912 h 853067"/>
                <a:gd name="connsiteX133" fmla="*/ 73754 w 596736"/>
                <a:gd name="connsiteY133" fmla="*/ 456760 h 853067"/>
                <a:gd name="connsiteX134" fmla="*/ 80459 w 596736"/>
                <a:gd name="connsiteY134" fmla="*/ 409741 h 853067"/>
                <a:gd name="connsiteX135" fmla="*/ 80459 w 596736"/>
                <a:gd name="connsiteY135" fmla="*/ 407502 h 853067"/>
                <a:gd name="connsiteX136" fmla="*/ 71519 w 596736"/>
                <a:gd name="connsiteY136" fmla="*/ 380634 h 853067"/>
                <a:gd name="connsiteX137" fmla="*/ 42465 w 596736"/>
                <a:gd name="connsiteY137" fmla="*/ 373917 h 853067"/>
                <a:gd name="connsiteX138" fmla="*/ 22350 w 596736"/>
                <a:gd name="connsiteY138" fmla="*/ 362722 h 853067"/>
                <a:gd name="connsiteX139" fmla="*/ 20115 w 596736"/>
                <a:gd name="connsiteY139" fmla="*/ 340331 h 853067"/>
                <a:gd name="connsiteX140" fmla="*/ 46935 w 596736"/>
                <a:gd name="connsiteY140" fmla="*/ 335853 h 853067"/>
                <a:gd name="connsiteX141" fmla="*/ 49170 w 596736"/>
                <a:gd name="connsiteY141" fmla="*/ 333614 h 853067"/>
                <a:gd name="connsiteX142" fmla="*/ 60344 w 596736"/>
                <a:gd name="connsiteY142" fmla="*/ 317941 h 853067"/>
                <a:gd name="connsiteX143" fmla="*/ 62579 w 596736"/>
                <a:gd name="connsiteY143" fmla="*/ 315702 h 853067"/>
                <a:gd name="connsiteX144" fmla="*/ 62579 w 596736"/>
                <a:gd name="connsiteY144" fmla="*/ 313463 h 853067"/>
                <a:gd name="connsiteX145" fmla="*/ 49170 w 596736"/>
                <a:gd name="connsiteY145" fmla="*/ 284356 h 853067"/>
                <a:gd name="connsiteX146" fmla="*/ 8940 w 596736"/>
                <a:gd name="connsiteY146" fmla="*/ 239575 h 853067"/>
                <a:gd name="connsiteX147" fmla="*/ 0 w 596736"/>
                <a:gd name="connsiteY147" fmla="*/ 208229 h 853067"/>
                <a:gd name="connsiteX148" fmla="*/ 13410 w 596736"/>
                <a:gd name="connsiteY148" fmla="*/ 183600 h 853067"/>
                <a:gd name="connsiteX149" fmla="*/ 24585 w 596736"/>
                <a:gd name="connsiteY149" fmla="*/ 165688 h 853067"/>
                <a:gd name="connsiteX150" fmla="*/ 26820 w 596736"/>
                <a:gd name="connsiteY150" fmla="*/ 165688 h 853067"/>
                <a:gd name="connsiteX151" fmla="*/ 26820 w 596736"/>
                <a:gd name="connsiteY151" fmla="*/ 163449 h 853067"/>
                <a:gd name="connsiteX152" fmla="*/ 40230 w 596736"/>
                <a:gd name="connsiteY152" fmla="*/ 132102 h 853067"/>
                <a:gd name="connsiteX153" fmla="*/ 55874 w 596736"/>
                <a:gd name="connsiteY153" fmla="*/ 109712 h 853067"/>
                <a:gd name="connsiteX154" fmla="*/ 64814 w 596736"/>
                <a:gd name="connsiteY154" fmla="*/ 89561 h 853067"/>
                <a:gd name="connsiteX155" fmla="*/ 69284 w 596736"/>
                <a:gd name="connsiteY155" fmla="*/ 98517 h 853067"/>
                <a:gd name="connsiteX156" fmla="*/ 75989 w 596736"/>
                <a:gd name="connsiteY156" fmla="*/ 120907 h 853067"/>
                <a:gd name="connsiteX157" fmla="*/ 80459 w 596736"/>
                <a:gd name="connsiteY157" fmla="*/ 154493 h 853067"/>
                <a:gd name="connsiteX158" fmla="*/ 80459 w 596736"/>
                <a:gd name="connsiteY158" fmla="*/ 156732 h 853067"/>
                <a:gd name="connsiteX159" fmla="*/ 82694 w 596736"/>
                <a:gd name="connsiteY159" fmla="*/ 156732 h 853067"/>
                <a:gd name="connsiteX160" fmla="*/ 84929 w 596736"/>
                <a:gd name="connsiteY160" fmla="*/ 158971 h 853067"/>
                <a:gd name="connsiteX161" fmla="*/ 107279 w 596736"/>
                <a:gd name="connsiteY161" fmla="*/ 170166 h 853067"/>
                <a:gd name="connsiteX162" fmla="*/ 122923 w 596736"/>
                <a:gd name="connsiteY162" fmla="*/ 172405 h 853067"/>
                <a:gd name="connsiteX163" fmla="*/ 134098 w 596736"/>
                <a:gd name="connsiteY163" fmla="*/ 163449 h 853067"/>
                <a:gd name="connsiteX164" fmla="*/ 149743 w 596736"/>
                <a:gd name="connsiteY164" fmla="*/ 136580 h 853067"/>
                <a:gd name="connsiteX165" fmla="*/ 149743 w 596736"/>
                <a:gd name="connsiteY165" fmla="*/ 134341 h 853067"/>
                <a:gd name="connsiteX166" fmla="*/ 156448 w 596736"/>
                <a:gd name="connsiteY166" fmla="*/ 120907 h 853067"/>
                <a:gd name="connsiteX167" fmla="*/ 194442 w 596736"/>
                <a:gd name="connsiteY167" fmla="*/ 132102 h 853067"/>
                <a:gd name="connsiteX168" fmla="*/ 196677 w 596736"/>
                <a:gd name="connsiteY168" fmla="*/ 134341 h 853067"/>
                <a:gd name="connsiteX169" fmla="*/ 198912 w 596736"/>
                <a:gd name="connsiteY169" fmla="*/ 134341 h 853067"/>
                <a:gd name="connsiteX170" fmla="*/ 201147 w 596736"/>
                <a:gd name="connsiteY170" fmla="*/ 132102 h 853067"/>
                <a:gd name="connsiteX171" fmla="*/ 221262 w 596736"/>
                <a:gd name="connsiteY171" fmla="*/ 114190 h 853067"/>
                <a:gd name="connsiteX172" fmla="*/ 241377 w 596736"/>
                <a:gd name="connsiteY172" fmla="*/ 114190 h 853067"/>
                <a:gd name="connsiteX173" fmla="*/ 243612 w 596736"/>
                <a:gd name="connsiteY173" fmla="*/ 114190 h 853067"/>
                <a:gd name="connsiteX174" fmla="*/ 245847 w 596736"/>
                <a:gd name="connsiteY174" fmla="*/ 111951 h 853067"/>
                <a:gd name="connsiteX175" fmla="*/ 245847 w 596736"/>
                <a:gd name="connsiteY175" fmla="*/ 109712 h 853067"/>
                <a:gd name="connsiteX176" fmla="*/ 263726 w 596736"/>
                <a:gd name="connsiteY176" fmla="*/ 82844 h 853067"/>
                <a:gd name="connsiteX177" fmla="*/ 263726 w 596736"/>
                <a:gd name="connsiteY177" fmla="*/ 80605 h 853067"/>
                <a:gd name="connsiteX178" fmla="*/ 263726 w 596736"/>
                <a:gd name="connsiteY178" fmla="*/ 51498 h 853067"/>
                <a:gd name="connsiteX179" fmla="*/ 270431 w 596736"/>
                <a:gd name="connsiteY179" fmla="*/ 22390 h 853067"/>
                <a:gd name="connsiteX180" fmla="*/ 301721 w 596736"/>
                <a:gd name="connsiteY180" fmla="*/ 29107 h 853067"/>
                <a:gd name="connsiteX181" fmla="*/ 303956 w 596736"/>
                <a:gd name="connsiteY181" fmla="*/ 26868 h 853067"/>
                <a:gd name="connsiteX182" fmla="*/ 306191 w 596736"/>
                <a:gd name="connsiteY182" fmla="*/ 24629 h 853067"/>
                <a:gd name="connsiteX183" fmla="*/ 317365 w 596736"/>
                <a:gd name="connsiteY183" fmla="*/ 2239 h 853067"/>
                <a:gd name="connsiteX184" fmla="*/ 337480 w 596736"/>
                <a:gd name="connsiteY184" fmla="*/ 0 h 8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96736" h="853067">
                  <a:moveTo>
                    <a:pt x="337480" y="0"/>
                  </a:moveTo>
                  <a:cubicBezTo>
                    <a:pt x="337480" y="0"/>
                    <a:pt x="337480" y="0"/>
                    <a:pt x="348655" y="15673"/>
                  </a:cubicBezTo>
                  <a:cubicBezTo>
                    <a:pt x="348655" y="15673"/>
                    <a:pt x="348655" y="15673"/>
                    <a:pt x="350890" y="44781"/>
                  </a:cubicBezTo>
                  <a:cubicBezTo>
                    <a:pt x="350890" y="44781"/>
                    <a:pt x="350890" y="44781"/>
                    <a:pt x="350890" y="49259"/>
                  </a:cubicBezTo>
                  <a:cubicBezTo>
                    <a:pt x="350890" y="49259"/>
                    <a:pt x="350890" y="49259"/>
                    <a:pt x="355360" y="51498"/>
                  </a:cubicBezTo>
                  <a:cubicBezTo>
                    <a:pt x="355360" y="51498"/>
                    <a:pt x="355360" y="51498"/>
                    <a:pt x="375475" y="67171"/>
                  </a:cubicBezTo>
                  <a:cubicBezTo>
                    <a:pt x="375475" y="67171"/>
                    <a:pt x="375475" y="67171"/>
                    <a:pt x="377710" y="69410"/>
                  </a:cubicBezTo>
                  <a:cubicBezTo>
                    <a:pt x="377710" y="69410"/>
                    <a:pt x="377710" y="69410"/>
                    <a:pt x="382179" y="73888"/>
                  </a:cubicBezTo>
                  <a:cubicBezTo>
                    <a:pt x="382179" y="73888"/>
                    <a:pt x="382179" y="73888"/>
                    <a:pt x="384414" y="69410"/>
                  </a:cubicBezTo>
                  <a:cubicBezTo>
                    <a:pt x="384414" y="69410"/>
                    <a:pt x="384414" y="69410"/>
                    <a:pt x="384414" y="67171"/>
                  </a:cubicBezTo>
                  <a:cubicBezTo>
                    <a:pt x="384414" y="67171"/>
                    <a:pt x="384414" y="67171"/>
                    <a:pt x="395589" y="55976"/>
                  </a:cubicBezTo>
                  <a:cubicBezTo>
                    <a:pt x="395589" y="55976"/>
                    <a:pt x="395589" y="55976"/>
                    <a:pt x="397824" y="62693"/>
                  </a:cubicBezTo>
                  <a:cubicBezTo>
                    <a:pt x="397824" y="62693"/>
                    <a:pt x="397824" y="62693"/>
                    <a:pt x="397824" y="82844"/>
                  </a:cubicBezTo>
                  <a:cubicBezTo>
                    <a:pt x="397824" y="82844"/>
                    <a:pt x="397824" y="82844"/>
                    <a:pt x="386649" y="111951"/>
                  </a:cubicBezTo>
                  <a:cubicBezTo>
                    <a:pt x="386649" y="111951"/>
                    <a:pt x="386649" y="111951"/>
                    <a:pt x="388884" y="114190"/>
                  </a:cubicBezTo>
                  <a:cubicBezTo>
                    <a:pt x="388884" y="114190"/>
                    <a:pt x="388884" y="114190"/>
                    <a:pt x="395589" y="127624"/>
                  </a:cubicBezTo>
                  <a:cubicBezTo>
                    <a:pt x="395589" y="127624"/>
                    <a:pt x="395589" y="127624"/>
                    <a:pt x="395589" y="129863"/>
                  </a:cubicBezTo>
                  <a:cubicBezTo>
                    <a:pt x="395589" y="129863"/>
                    <a:pt x="395589" y="129863"/>
                    <a:pt x="415704" y="150015"/>
                  </a:cubicBezTo>
                  <a:cubicBezTo>
                    <a:pt x="415704" y="150015"/>
                    <a:pt x="415704" y="150015"/>
                    <a:pt x="417939" y="150015"/>
                  </a:cubicBezTo>
                  <a:cubicBezTo>
                    <a:pt x="417939" y="150015"/>
                    <a:pt x="417939" y="150015"/>
                    <a:pt x="453698" y="156732"/>
                  </a:cubicBezTo>
                  <a:cubicBezTo>
                    <a:pt x="453698" y="156732"/>
                    <a:pt x="453698" y="156732"/>
                    <a:pt x="473813" y="158971"/>
                  </a:cubicBezTo>
                  <a:cubicBezTo>
                    <a:pt x="473813" y="158971"/>
                    <a:pt x="473813" y="158971"/>
                    <a:pt x="478283" y="163449"/>
                  </a:cubicBezTo>
                  <a:cubicBezTo>
                    <a:pt x="478283" y="163449"/>
                    <a:pt x="478283" y="163449"/>
                    <a:pt x="471578" y="174644"/>
                  </a:cubicBezTo>
                  <a:cubicBezTo>
                    <a:pt x="471578" y="174644"/>
                    <a:pt x="471578" y="174644"/>
                    <a:pt x="471578" y="176883"/>
                  </a:cubicBezTo>
                  <a:cubicBezTo>
                    <a:pt x="471578" y="176883"/>
                    <a:pt x="471578" y="176883"/>
                    <a:pt x="471578" y="192556"/>
                  </a:cubicBezTo>
                  <a:cubicBezTo>
                    <a:pt x="471578" y="192556"/>
                    <a:pt x="471578" y="192556"/>
                    <a:pt x="460403" y="205990"/>
                  </a:cubicBezTo>
                  <a:cubicBezTo>
                    <a:pt x="460403" y="205990"/>
                    <a:pt x="460403" y="205990"/>
                    <a:pt x="458168" y="208229"/>
                  </a:cubicBezTo>
                  <a:cubicBezTo>
                    <a:pt x="458168" y="208229"/>
                    <a:pt x="458168" y="208229"/>
                    <a:pt x="473813" y="235097"/>
                  </a:cubicBezTo>
                  <a:cubicBezTo>
                    <a:pt x="473813" y="235097"/>
                    <a:pt x="473813" y="235097"/>
                    <a:pt x="480518" y="232858"/>
                  </a:cubicBezTo>
                  <a:cubicBezTo>
                    <a:pt x="480518" y="232858"/>
                    <a:pt x="480518" y="232858"/>
                    <a:pt x="489458" y="232858"/>
                  </a:cubicBezTo>
                  <a:cubicBezTo>
                    <a:pt x="489458" y="232858"/>
                    <a:pt x="489458" y="232858"/>
                    <a:pt x="527452" y="244053"/>
                  </a:cubicBezTo>
                  <a:cubicBezTo>
                    <a:pt x="527452" y="244053"/>
                    <a:pt x="527452" y="244053"/>
                    <a:pt x="536392" y="253010"/>
                  </a:cubicBezTo>
                  <a:cubicBezTo>
                    <a:pt x="536392" y="253010"/>
                    <a:pt x="536392" y="253010"/>
                    <a:pt x="547567" y="257488"/>
                  </a:cubicBezTo>
                  <a:lnTo>
                    <a:pt x="552037" y="264205"/>
                  </a:lnTo>
                  <a:cubicBezTo>
                    <a:pt x="552037" y="264205"/>
                    <a:pt x="552037" y="264205"/>
                    <a:pt x="558742" y="284356"/>
                  </a:cubicBezTo>
                  <a:cubicBezTo>
                    <a:pt x="558742" y="284356"/>
                    <a:pt x="558742" y="284356"/>
                    <a:pt x="558742" y="286595"/>
                  </a:cubicBezTo>
                  <a:cubicBezTo>
                    <a:pt x="558742" y="286595"/>
                    <a:pt x="558742" y="286595"/>
                    <a:pt x="560977" y="286595"/>
                  </a:cubicBezTo>
                  <a:cubicBezTo>
                    <a:pt x="560977" y="286595"/>
                    <a:pt x="560977" y="286595"/>
                    <a:pt x="594501" y="297790"/>
                  </a:cubicBezTo>
                  <a:cubicBezTo>
                    <a:pt x="594501" y="297790"/>
                    <a:pt x="594501" y="297790"/>
                    <a:pt x="596736" y="297790"/>
                  </a:cubicBezTo>
                  <a:cubicBezTo>
                    <a:pt x="596736" y="297790"/>
                    <a:pt x="596736" y="297790"/>
                    <a:pt x="592266" y="302268"/>
                  </a:cubicBezTo>
                  <a:cubicBezTo>
                    <a:pt x="592266" y="302268"/>
                    <a:pt x="592266" y="302268"/>
                    <a:pt x="572152" y="315702"/>
                  </a:cubicBezTo>
                  <a:cubicBezTo>
                    <a:pt x="572152" y="315702"/>
                    <a:pt x="572152" y="315702"/>
                    <a:pt x="569917" y="315702"/>
                  </a:cubicBezTo>
                  <a:cubicBezTo>
                    <a:pt x="569917" y="315702"/>
                    <a:pt x="569917" y="315702"/>
                    <a:pt x="567682" y="317941"/>
                  </a:cubicBezTo>
                  <a:cubicBezTo>
                    <a:pt x="567682" y="317941"/>
                    <a:pt x="567682" y="317941"/>
                    <a:pt x="560977" y="347048"/>
                  </a:cubicBezTo>
                  <a:cubicBezTo>
                    <a:pt x="560977" y="347048"/>
                    <a:pt x="560977" y="347048"/>
                    <a:pt x="560977" y="349287"/>
                  </a:cubicBezTo>
                  <a:cubicBezTo>
                    <a:pt x="560977" y="349287"/>
                    <a:pt x="560977" y="349287"/>
                    <a:pt x="552037" y="373917"/>
                  </a:cubicBezTo>
                  <a:cubicBezTo>
                    <a:pt x="552037" y="373917"/>
                    <a:pt x="552037" y="373917"/>
                    <a:pt x="529687" y="400785"/>
                  </a:cubicBezTo>
                  <a:cubicBezTo>
                    <a:pt x="529687" y="400785"/>
                    <a:pt x="529687" y="400785"/>
                    <a:pt x="507338" y="414219"/>
                  </a:cubicBezTo>
                  <a:cubicBezTo>
                    <a:pt x="507338" y="414219"/>
                    <a:pt x="507338" y="414219"/>
                    <a:pt x="453698" y="420936"/>
                  </a:cubicBezTo>
                  <a:cubicBezTo>
                    <a:pt x="451463" y="409741"/>
                    <a:pt x="442524" y="394068"/>
                    <a:pt x="426879" y="373917"/>
                  </a:cubicBezTo>
                  <a:cubicBezTo>
                    <a:pt x="426879" y="373917"/>
                    <a:pt x="426879" y="373917"/>
                    <a:pt x="415704" y="358244"/>
                  </a:cubicBezTo>
                  <a:cubicBezTo>
                    <a:pt x="411234" y="351526"/>
                    <a:pt x="406764" y="340331"/>
                    <a:pt x="406764" y="324658"/>
                  </a:cubicBezTo>
                  <a:cubicBezTo>
                    <a:pt x="402294" y="311224"/>
                    <a:pt x="400059" y="300029"/>
                    <a:pt x="395589" y="293312"/>
                  </a:cubicBezTo>
                  <a:cubicBezTo>
                    <a:pt x="391119" y="288834"/>
                    <a:pt x="384414" y="284356"/>
                    <a:pt x="382179" y="284356"/>
                  </a:cubicBezTo>
                  <a:cubicBezTo>
                    <a:pt x="373240" y="286595"/>
                    <a:pt x="364300" y="293312"/>
                    <a:pt x="357595" y="304507"/>
                  </a:cubicBezTo>
                  <a:cubicBezTo>
                    <a:pt x="357595" y="304507"/>
                    <a:pt x="357595" y="304507"/>
                    <a:pt x="344185" y="273161"/>
                  </a:cubicBezTo>
                  <a:cubicBezTo>
                    <a:pt x="344185" y="264205"/>
                    <a:pt x="348655" y="257488"/>
                    <a:pt x="355360" y="257488"/>
                  </a:cubicBezTo>
                  <a:cubicBezTo>
                    <a:pt x="359830" y="257488"/>
                    <a:pt x="364300" y="253010"/>
                    <a:pt x="364300" y="246292"/>
                  </a:cubicBezTo>
                  <a:cubicBezTo>
                    <a:pt x="364300" y="246292"/>
                    <a:pt x="364300" y="246292"/>
                    <a:pt x="362065" y="235097"/>
                  </a:cubicBezTo>
                  <a:cubicBezTo>
                    <a:pt x="362065" y="235097"/>
                    <a:pt x="362065" y="235097"/>
                    <a:pt x="350890" y="228380"/>
                  </a:cubicBezTo>
                  <a:cubicBezTo>
                    <a:pt x="350890" y="228380"/>
                    <a:pt x="350890" y="228380"/>
                    <a:pt x="324070" y="228380"/>
                  </a:cubicBezTo>
                  <a:cubicBezTo>
                    <a:pt x="324070" y="228380"/>
                    <a:pt x="324070" y="228380"/>
                    <a:pt x="292781" y="205990"/>
                  </a:cubicBezTo>
                  <a:cubicBezTo>
                    <a:pt x="277136" y="197034"/>
                    <a:pt x="261491" y="197034"/>
                    <a:pt x="250316" y="201512"/>
                  </a:cubicBezTo>
                  <a:cubicBezTo>
                    <a:pt x="250316" y="201512"/>
                    <a:pt x="250316" y="201512"/>
                    <a:pt x="239142" y="208229"/>
                  </a:cubicBezTo>
                  <a:cubicBezTo>
                    <a:pt x="232437" y="219424"/>
                    <a:pt x="236907" y="228380"/>
                    <a:pt x="250316" y="237336"/>
                  </a:cubicBezTo>
                  <a:cubicBezTo>
                    <a:pt x="250316" y="237336"/>
                    <a:pt x="250316" y="237336"/>
                    <a:pt x="252551" y="239575"/>
                  </a:cubicBezTo>
                  <a:cubicBezTo>
                    <a:pt x="252551" y="239575"/>
                    <a:pt x="252551" y="239575"/>
                    <a:pt x="232437" y="239575"/>
                  </a:cubicBezTo>
                  <a:cubicBezTo>
                    <a:pt x="230202" y="239575"/>
                    <a:pt x="225732" y="244053"/>
                    <a:pt x="225732" y="250770"/>
                  </a:cubicBezTo>
                  <a:cubicBezTo>
                    <a:pt x="205617" y="257488"/>
                    <a:pt x="194442" y="264205"/>
                    <a:pt x="192207" y="270922"/>
                  </a:cubicBezTo>
                  <a:cubicBezTo>
                    <a:pt x="187737" y="284356"/>
                    <a:pt x="192207" y="295551"/>
                    <a:pt x="201147" y="308985"/>
                  </a:cubicBezTo>
                  <a:cubicBezTo>
                    <a:pt x="192207" y="322419"/>
                    <a:pt x="181033" y="333614"/>
                    <a:pt x="172093" y="340331"/>
                  </a:cubicBezTo>
                  <a:cubicBezTo>
                    <a:pt x="160918" y="347048"/>
                    <a:pt x="158683" y="353765"/>
                    <a:pt x="160918" y="364961"/>
                  </a:cubicBezTo>
                  <a:cubicBezTo>
                    <a:pt x="163153" y="369439"/>
                    <a:pt x="167623" y="373917"/>
                    <a:pt x="174328" y="380634"/>
                  </a:cubicBezTo>
                  <a:cubicBezTo>
                    <a:pt x="181033" y="385112"/>
                    <a:pt x="187737" y="387351"/>
                    <a:pt x="196677" y="387351"/>
                  </a:cubicBezTo>
                  <a:cubicBezTo>
                    <a:pt x="196677" y="387351"/>
                    <a:pt x="196677" y="387351"/>
                    <a:pt x="205617" y="387351"/>
                  </a:cubicBezTo>
                  <a:cubicBezTo>
                    <a:pt x="205617" y="387351"/>
                    <a:pt x="205617" y="387351"/>
                    <a:pt x="230202" y="394068"/>
                  </a:cubicBezTo>
                  <a:cubicBezTo>
                    <a:pt x="230202" y="394068"/>
                    <a:pt x="230202" y="394068"/>
                    <a:pt x="248082" y="407502"/>
                  </a:cubicBezTo>
                  <a:cubicBezTo>
                    <a:pt x="248082" y="407502"/>
                    <a:pt x="248082" y="407502"/>
                    <a:pt x="277136" y="414219"/>
                  </a:cubicBezTo>
                  <a:cubicBezTo>
                    <a:pt x="283841" y="414219"/>
                    <a:pt x="290546" y="411980"/>
                    <a:pt x="295016" y="405263"/>
                  </a:cubicBezTo>
                  <a:cubicBezTo>
                    <a:pt x="295016" y="425414"/>
                    <a:pt x="297251" y="447804"/>
                    <a:pt x="306191" y="470195"/>
                  </a:cubicBezTo>
                  <a:cubicBezTo>
                    <a:pt x="308426" y="481390"/>
                    <a:pt x="317365" y="488107"/>
                    <a:pt x="333010" y="494824"/>
                  </a:cubicBezTo>
                  <a:cubicBezTo>
                    <a:pt x="333010" y="494824"/>
                    <a:pt x="333010" y="494824"/>
                    <a:pt x="371005" y="506019"/>
                  </a:cubicBezTo>
                  <a:cubicBezTo>
                    <a:pt x="371005" y="506019"/>
                    <a:pt x="371005" y="506019"/>
                    <a:pt x="388884" y="501541"/>
                  </a:cubicBezTo>
                  <a:cubicBezTo>
                    <a:pt x="388884" y="501541"/>
                    <a:pt x="388884" y="501541"/>
                    <a:pt x="382179" y="508258"/>
                  </a:cubicBezTo>
                  <a:cubicBezTo>
                    <a:pt x="382179" y="508258"/>
                    <a:pt x="382179" y="508258"/>
                    <a:pt x="382179" y="512736"/>
                  </a:cubicBezTo>
                  <a:cubicBezTo>
                    <a:pt x="382179" y="512736"/>
                    <a:pt x="382179" y="512736"/>
                    <a:pt x="382179" y="514975"/>
                  </a:cubicBezTo>
                  <a:cubicBezTo>
                    <a:pt x="382179" y="514975"/>
                    <a:pt x="382179" y="514975"/>
                    <a:pt x="395589" y="530648"/>
                  </a:cubicBezTo>
                  <a:cubicBezTo>
                    <a:pt x="395589" y="530648"/>
                    <a:pt x="395589" y="530648"/>
                    <a:pt x="397824" y="530648"/>
                  </a:cubicBezTo>
                  <a:cubicBezTo>
                    <a:pt x="397824" y="530648"/>
                    <a:pt x="397824" y="530648"/>
                    <a:pt x="397824" y="532887"/>
                  </a:cubicBezTo>
                  <a:cubicBezTo>
                    <a:pt x="397824" y="532887"/>
                    <a:pt x="397824" y="532887"/>
                    <a:pt x="415704" y="550799"/>
                  </a:cubicBezTo>
                  <a:cubicBezTo>
                    <a:pt x="415704" y="550799"/>
                    <a:pt x="415704" y="550799"/>
                    <a:pt x="424644" y="557516"/>
                  </a:cubicBezTo>
                  <a:cubicBezTo>
                    <a:pt x="413469" y="561994"/>
                    <a:pt x="402294" y="566472"/>
                    <a:pt x="393354" y="575429"/>
                  </a:cubicBezTo>
                  <a:cubicBezTo>
                    <a:pt x="393354" y="575429"/>
                    <a:pt x="393354" y="575429"/>
                    <a:pt x="377710" y="591102"/>
                  </a:cubicBezTo>
                  <a:cubicBezTo>
                    <a:pt x="377710" y="591102"/>
                    <a:pt x="377710" y="591102"/>
                    <a:pt x="353125" y="600058"/>
                  </a:cubicBezTo>
                  <a:cubicBezTo>
                    <a:pt x="353125" y="600058"/>
                    <a:pt x="353125" y="600058"/>
                    <a:pt x="350890" y="600058"/>
                  </a:cubicBezTo>
                  <a:cubicBezTo>
                    <a:pt x="350890" y="600058"/>
                    <a:pt x="350890" y="600058"/>
                    <a:pt x="268196" y="680663"/>
                  </a:cubicBezTo>
                  <a:cubicBezTo>
                    <a:pt x="268196" y="680663"/>
                    <a:pt x="268196" y="680663"/>
                    <a:pt x="192207" y="788136"/>
                  </a:cubicBezTo>
                  <a:cubicBezTo>
                    <a:pt x="192207" y="788136"/>
                    <a:pt x="192207" y="788136"/>
                    <a:pt x="189972" y="788136"/>
                  </a:cubicBezTo>
                  <a:cubicBezTo>
                    <a:pt x="189972" y="788136"/>
                    <a:pt x="189972" y="788136"/>
                    <a:pt x="192207" y="790375"/>
                  </a:cubicBezTo>
                  <a:cubicBezTo>
                    <a:pt x="192207" y="790375"/>
                    <a:pt x="192207" y="790375"/>
                    <a:pt x="207852" y="826199"/>
                  </a:cubicBezTo>
                  <a:cubicBezTo>
                    <a:pt x="207852" y="826199"/>
                    <a:pt x="207852" y="826199"/>
                    <a:pt x="205617" y="837394"/>
                  </a:cubicBezTo>
                  <a:cubicBezTo>
                    <a:pt x="187737" y="835155"/>
                    <a:pt x="174328" y="835155"/>
                    <a:pt x="158683" y="841872"/>
                  </a:cubicBezTo>
                  <a:cubicBezTo>
                    <a:pt x="140803" y="848589"/>
                    <a:pt x="127393" y="853067"/>
                    <a:pt x="109514" y="853067"/>
                  </a:cubicBezTo>
                  <a:cubicBezTo>
                    <a:pt x="109514" y="853067"/>
                    <a:pt x="109514" y="853067"/>
                    <a:pt x="60344" y="841872"/>
                  </a:cubicBezTo>
                  <a:cubicBezTo>
                    <a:pt x="60344" y="841872"/>
                    <a:pt x="60344" y="841872"/>
                    <a:pt x="49170" y="837394"/>
                  </a:cubicBezTo>
                  <a:cubicBezTo>
                    <a:pt x="49170" y="837394"/>
                    <a:pt x="49170" y="837394"/>
                    <a:pt x="46935" y="830677"/>
                  </a:cubicBezTo>
                  <a:cubicBezTo>
                    <a:pt x="46935" y="830677"/>
                    <a:pt x="46935" y="830677"/>
                    <a:pt x="46935" y="828438"/>
                  </a:cubicBezTo>
                  <a:cubicBezTo>
                    <a:pt x="46935" y="828438"/>
                    <a:pt x="46935" y="828438"/>
                    <a:pt x="46935" y="823960"/>
                  </a:cubicBezTo>
                  <a:cubicBezTo>
                    <a:pt x="46935" y="823960"/>
                    <a:pt x="46935" y="823960"/>
                    <a:pt x="44700" y="819482"/>
                  </a:cubicBezTo>
                  <a:cubicBezTo>
                    <a:pt x="44700" y="819482"/>
                    <a:pt x="44700" y="819482"/>
                    <a:pt x="42465" y="819482"/>
                  </a:cubicBezTo>
                  <a:cubicBezTo>
                    <a:pt x="42465" y="819482"/>
                    <a:pt x="42465" y="819482"/>
                    <a:pt x="35760" y="810526"/>
                  </a:cubicBezTo>
                  <a:cubicBezTo>
                    <a:pt x="35760" y="810526"/>
                    <a:pt x="35760" y="810526"/>
                    <a:pt x="22350" y="794853"/>
                  </a:cubicBezTo>
                  <a:cubicBezTo>
                    <a:pt x="22350" y="794853"/>
                    <a:pt x="22350" y="794853"/>
                    <a:pt x="20115" y="792614"/>
                  </a:cubicBezTo>
                  <a:cubicBezTo>
                    <a:pt x="17880" y="790375"/>
                    <a:pt x="17880" y="788136"/>
                    <a:pt x="20115" y="785897"/>
                  </a:cubicBezTo>
                  <a:cubicBezTo>
                    <a:pt x="22350" y="776940"/>
                    <a:pt x="26820" y="772462"/>
                    <a:pt x="33525" y="765745"/>
                  </a:cubicBezTo>
                  <a:cubicBezTo>
                    <a:pt x="33525" y="765745"/>
                    <a:pt x="33525" y="765745"/>
                    <a:pt x="33525" y="761267"/>
                  </a:cubicBezTo>
                  <a:cubicBezTo>
                    <a:pt x="33525" y="761267"/>
                    <a:pt x="33525" y="761267"/>
                    <a:pt x="40230" y="736638"/>
                  </a:cubicBezTo>
                  <a:cubicBezTo>
                    <a:pt x="40230" y="736638"/>
                    <a:pt x="40230" y="736638"/>
                    <a:pt x="53639" y="705292"/>
                  </a:cubicBezTo>
                  <a:cubicBezTo>
                    <a:pt x="53639" y="705292"/>
                    <a:pt x="53639" y="705292"/>
                    <a:pt x="58109" y="691858"/>
                  </a:cubicBezTo>
                  <a:cubicBezTo>
                    <a:pt x="58109" y="691858"/>
                    <a:pt x="58109" y="691858"/>
                    <a:pt x="80459" y="644838"/>
                  </a:cubicBezTo>
                  <a:cubicBezTo>
                    <a:pt x="80459" y="644838"/>
                    <a:pt x="80459" y="644838"/>
                    <a:pt x="82694" y="644838"/>
                  </a:cubicBezTo>
                  <a:cubicBezTo>
                    <a:pt x="82694" y="644838"/>
                    <a:pt x="82694" y="644838"/>
                    <a:pt x="80459" y="642599"/>
                  </a:cubicBezTo>
                  <a:cubicBezTo>
                    <a:pt x="80459" y="642599"/>
                    <a:pt x="80459" y="642599"/>
                    <a:pt x="80459" y="640360"/>
                  </a:cubicBezTo>
                  <a:cubicBezTo>
                    <a:pt x="80459" y="640360"/>
                    <a:pt x="80459" y="640360"/>
                    <a:pt x="62579" y="611253"/>
                  </a:cubicBezTo>
                  <a:cubicBezTo>
                    <a:pt x="62579" y="611253"/>
                    <a:pt x="62579" y="611253"/>
                    <a:pt x="60344" y="609014"/>
                  </a:cubicBezTo>
                  <a:cubicBezTo>
                    <a:pt x="60344" y="609014"/>
                    <a:pt x="60344" y="609014"/>
                    <a:pt x="20115" y="584385"/>
                  </a:cubicBezTo>
                  <a:cubicBezTo>
                    <a:pt x="20115" y="584385"/>
                    <a:pt x="20115" y="584385"/>
                    <a:pt x="13410" y="564233"/>
                  </a:cubicBezTo>
                  <a:cubicBezTo>
                    <a:pt x="13410" y="564233"/>
                    <a:pt x="13410" y="564233"/>
                    <a:pt x="15645" y="530648"/>
                  </a:cubicBezTo>
                  <a:cubicBezTo>
                    <a:pt x="15645" y="530648"/>
                    <a:pt x="15645" y="530648"/>
                    <a:pt x="26820" y="501541"/>
                  </a:cubicBezTo>
                  <a:cubicBezTo>
                    <a:pt x="26820" y="501541"/>
                    <a:pt x="26820" y="501541"/>
                    <a:pt x="26820" y="488107"/>
                  </a:cubicBezTo>
                  <a:cubicBezTo>
                    <a:pt x="26820" y="488107"/>
                    <a:pt x="26820" y="488107"/>
                    <a:pt x="60344" y="481390"/>
                  </a:cubicBezTo>
                  <a:cubicBezTo>
                    <a:pt x="60344" y="481390"/>
                    <a:pt x="60344" y="481390"/>
                    <a:pt x="62579" y="481390"/>
                  </a:cubicBezTo>
                  <a:cubicBezTo>
                    <a:pt x="62579" y="481390"/>
                    <a:pt x="62579" y="481390"/>
                    <a:pt x="62579" y="476912"/>
                  </a:cubicBezTo>
                  <a:cubicBezTo>
                    <a:pt x="62579" y="476912"/>
                    <a:pt x="62579" y="476912"/>
                    <a:pt x="73754" y="456760"/>
                  </a:cubicBezTo>
                  <a:cubicBezTo>
                    <a:pt x="73754" y="456760"/>
                    <a:pt x="73754" y="456760"/>
                    <a:pt x="80459" y="409741"/>
                  </a:cubicBezTo>
                  <a:cubicBezTo>
                    <a:pt x="80459" y="409741"/>
                    <a:pt x="80459" y="409741"/>
                    <a:pt x="80459" y="407502"/>
                  </a:cubicBezTo>
                  <a:cubicBezTo>
                    <a:pt x="80459" y="407502"/>
                    <a:pt x="80459" y="407502"/>
                    <a:pt x="71519" y="380634"/>
                  </a:cubicBezTo>
                  <a:cubicBezTo>
                    <a:pt x="71519" y="380634"/>
                    <a:pt x="71519" y="380634"/>
                    <a:pt x="42465" y="373917"/>
                  </a:cubicBezTo>
                  <a:cubicBezTo>
                    <a:pt x="42465" y="373917"/>
                    <a:pt x="42465" y="373917"/>
                    <a:pt x="22350" y="362722"/>
                  </a:cubicBezTo>
                  <a:cubicBezTo>
                    <a:pt x="22350" y="362722"/>
                    <a:pt x="22350" y="362722"/>
                    <a:pt x="20115" y="340331"/>
                  </a:cubicBezTo>
                  <a:cubicBezTo>
                    <a:pt x="20115" y="340331"/>
                    <a:pt x="20115" y="340331"/>
                    <a:pt x="46935" y="335853"/>
                  </a:cubicBezTo>
                  <a:cubicBezTo>
                    <a:pt x="46935" y="335853"/>
                    <a:pt x="46935" y="335853"/>
                    <a:pt x="49170" y="333614"/>
                  </a:cubicBezTo>
                  <a:cubicBezTo>
                    <a:pt x="49170" y="333614"/>
                    <a:pt x="49170" y="333614"/>
                    <a:pt x="60344" y="317941"/>
                  </a:cubicBezTo>
                  <a:cubicBezTo>
                    <a:pt x="60344" y="317941"/>
                    <a:pt x="60344" y="317941"/>
                    <a:pt x="62579" y="315702"/>
                  </a:cubicBezTo>
                  <a:cubicBezTo>
                    <a:pt x="62579" y="315702"/>
                    <a:pt x="62579" y="315702"/>
                    <a:pt x="62579" y="313463"/>
                  </a:cubicBezTo>
                  <a:cubicBezTo>
                    <a:pt x="62579" y="313463"/>
                    <a:pt x="62579" y="313463"/>
                    <a:pt x="49170" y="284356"/>
                  </a:cubicBezTo>
                  <a:cubicBezTo>
                    <a:pt x="49170" y="284356"/>
                    <a:pt x="49170" y="284356"/>
                    <a:pt x="8940" y="239575"/>
                  </a:cubicBezTo>
                  <a:cubicBezTo>
                    <a:pt x="8940" y="239575"/>
                    <a:pt x="8940" y="239575"/>
                    <a:pt x="0" y="208229"/>
                  </a:cubicBezTo>
                  <a:cubicBezTo>
                    <a:pt x="8940" y="197034"/>
                    <a:pt x="13410" y="188078"/>
                    <a:pt x="13410" y="183600"/>
                  </a:cubicBezTo>
                  <a:cubicBezTo>
                    <a:pt x="13410" y="183600"/>
                    <a:pt x="13410" y="183600"/>
                    <a:pt x="24585" y="165688"/>
                  </a:cubicBezTo>
                  <a:cubicBezTo>
                    <a:pt x="24585" y="165688"/>
                    <a:pt x="24585" y="165688"/>
                    <a:pt x="26820" y="165688"/>
                  </a:cubicBezTo>
                  <a:cubicBezTo>
                    <a:pt x="26820" y="165688"/>
                    <a:pt x="26820" y="165688"/>
                    <a:pt x="26820" y="163449"/>
                  </a:cubicBezTo>
                  <a:cubicBezTo>
                    <a:pt x="26820" y="163449"/>
                    <a:pt x="26820" y="163449"/>
                    <a:pt x="40230" y="132102"/>
                  </a:cubicBezTo>
                  <a:cubicBezTo>
                    <a:pt x="40230" y="132102"/>
                    <a:pt x="40230" y="132102"/>
                    <a:pt x="55874" y="109712"/>
                  </a:cubicBezTo>
                  <a:cubicBezTo>
                    <a:pt x="55874" y="109712"/>
                    <a:pt x="55874" y="109712"/>
                    <a:pt x="64814" y="89561"/>
                  </a:cubicBezTo>
                  <a:cubicBezTo>
                    <a:pt x="64814" y="89561"/>
                    <a:pt x="64814" y="89561"/>
                    <a:pt x="69284" y="98517"/>
                  </a:cubicBezTo>
                  <a:cubicBezTo>
                    <a:pt x="69284" y="98517"/>
                    <a:pt x="69284" y="98517"/>
                    <a:pt x="75989" y="120907"/>
                  </a:cubicBezTo>
                  <a:cubicBezTo>
                    <a:pt x="75989" y="120907"/>
                    <a:pt x="75989" y="120907"/>
                    <a:pt x="80459" y="154493"/>
                  </a:cubicBezTo>
                  <a:cubicBezTo>
                    <a:pt x="80459" y="154493"/>
                    <a:pt x="80459" y="154493"/>
                    <a:pt x="80459" y="156732"/>
                  </a:cubicBezTo>
                  <a:cubicBezTo>
                    <a:pt x="80459" y="156732"/>
                    <a:pt x="80459" y="156732"/>
                    <a:pt x="82694" y="156732"/>
                  </a:cubicBezTo>
                  <a:cubicBezTo>
                    <a:pt x="82694" y="156732"/>
                    <a:pt x="82694" y="156732"/>
                    <a:pt x="84929" y="158971"/>
                  </a:cubicBezTo>
                  <a:cubicBezTo>
                    <a:pt x="84929" y="158971"/>
                    <a:pt x="84929" y="158971"/>
                    <a:pt x="107279" y="170166"/>
                  </a:cubicBezTo>
                  <a:cubicBezTo>
                    <a:pt x="107279" y="170166"/>
                    <a:pt x="107279" y="170166"/>
                    <a:pt x="122923" y="172405"/>
                  </a:cubicBezTo>
                  <a:cubicBezTo>
                    <a:pt x="127393" y="170166"/>
                    <a:pt x="131863" y="167927"/>
                    <a:pt x="134098" y="163449"/>
                  </a:cubicBezTo>
                  <a:cubicBezTo>
                    <a:pt x="134098" y="163449"/>
                    <a:pt x="134098" y="163449"/>
                    <a:pt x="149743" y="136580"/>
                  </a:cubicBezTo>
                  <a:cubicBezTo>
                    <a:pt x="149743" y="136580"/>
                    <a:pt x="149743" y="136580"/>
                    <a:pt x="149743" y="134341"/>
                  </a:cubicBezTo>
                  <a:cubicBezTo>
                    <a:pt x="149743" y="134341"/>
                    <a:pt x="149743" y="134341"/>
                    <a:pt x="156448" y="120907"/>
                  </a:cubicBezTo>
                  <a:cubicBezTo>
                    <a:pt x="156448" y="120907"/>
                    <a:pt x="156448" y="120907"/>
                    <a:pt x="194442" y="132102"/>
                  </a:cubicBezTo>
                  <a:cubicBezTo>
                    <a:pt x="194442" y="132102"/>
                    <a:pt x="194442" y="132102"/>
                    <a:pt x="196677" y="134341"/>
                  </a:cubicBezTo>
                  <a:cubicBezTo>
                    <a:pt x="196677" y="134341"/>
                    <a:pt x="196677" y="134341"/>
                    <a:pt x="198912" y="134341"/>
                  </a:cubicBezTo>
                  <a:cubicBezTo>
                    <a:pt x="198912" y="134341"/>
                    <a:pt x="198912" y="134341"/>
                    <a:pt x="201147" y="132102"/>
                  </a:cubicBezTo>
                  <a:cubicBezTo>
                    <a:pt x="201147" y="132102"/>
                    <a:pt x="201147" y="132102"/>
                    <a:pt x="221262" y="114190"/>
                  </a:cubicBezTo>
                  <a:cubicBezTo>
                    <a:pt x="221262" y="114190"/>
                    <a:pt x="221262" y="114190"/>
                    <a:pt x="241377" y="114190"/>
                  </a:cubicBezTo>
                  <a:cubicBezTo>
                    <a:pt x="241377" y="114190"/>
                    <a:pt x="241377" y="114190"/>
                    <a:pt x="243612" y="114190"/>
                  </a:cubicBezTo>
                  <a:cubicBezTo>
                    <a:pt x="243612" y="114190"/>
                    <a:pt x="243612" y="114190"/>
                    <a:pt x="245847" y="111951"/>
                  </a:cubicBezTo>
                  <a:cubicBezTo>
                    <a:pt x="245847" y="111951"/>
                    <a:pt x="245847" y="111951"/>
                    <a:pt x="245847" y="109712"/>
                  </a:cubicBezTo>
                  <a:cubicBezTo>
                    <a:pt x="245847" y="109712"/>
                    <a:pt x="245847" y="109712"/>
                    <a:pt x="263726" y="82844"/>
                  </a:cubicBezTo>
                  <a:cubicBezTo>
                    <a:pt x="263726" y="82844"/>
                    <a:pt x="263726" y="82844"/>
                    <a:pt x="263726" y="80605"/>
                  </a:cubicBezTo>
                  <a:cubicBezTo>
                    <a:pt x="263726" y="80605"/>
                    <a:pt x="263726" y="80605"/>
                    <a:pt x="263726" y="51498"/>
                  </a:cubicBezTo>
                  <a:cubicBezTo>
                    <a:pt x="263726" y="51498"/>
                    <a:pt x="263726" y="51498"/>
                    <a:pt x="270431" y="22390"/>
                  </a:cubicBezTo>
                  <a:cubicBezTo>
                    <a:pt x="270431" y="22390"/>
                    <a:pt x="270431" y="22390"/>
                    <a:pt x="301721" y="29107"/>
                  </a:cubicBezTo>
                  <a:cubicBezTo>
                    <a:pt x="301721" y="29107"/>
                    <a:pt x="301721" y="29107"/>
                    <a:pt x="303956" y="26868"/>
                  </a:cubicBezTo>
                  <a:cubicBezTo>
                    <a:pt x="303956" y="26868"/>
                    <a:pt x="303956" y="26868"/>
                    <a:pt x="306191" y="24629"/>
                  </a:cubicBezTo>
                  <a:cubicBezTo>
                    <a:pt x="306191" y="24629"/>
                    <a:pt x="306191" y="24629"/>
                    <a:pt x="317365" y="2239"/>
                  </a:cubicBezTo>
                  <a:cubicBezTo>
                    <a:pt x="317365" y="2239"/>
                    <a:pt x="317365" y="2239"/>
                    <a:pt x="337480" y="0"/>
                  </a:cubicBezTo>
                  <a:close/>
                </a:path>
              </a:pathLst>
            </a:custGeom>
          </p:spPr>
        </p:pic>
        <p:pic>
          <p:nvPicPr>
            <p:cNvPr id="214" name="图片 213"/>
            <p:cNvPicPr>
              <a:picLocks noChangeAspect="1"/>
            </p:cNvPicPr>
            <p:nvPr/>
          </p:nvPicPr>
          <p:blipFill>
            <a:blip r:embed="rId10" cstate="email"/>
            <a:srcRect/>
            <a:stretch>
              <a:fillRect/>
            </a:stretch>
          </p:blipFill>
          <p:spPr>
            <a:xfrm>
              <a:off x="3904961" y="3113451"/>
              <a:ext cx="1546184" cy="1308310"/>
            </a:xfrm>
            <a:custGeom>
              <a:avLst/>
              <a:gdLst>
                <a:gd name="connsiteX0" fmla="*/ 391015 w 1546184"/>
                <a:gd name="connsiteY0" fmla="*/ 0 h 1308310"/>
                <a:gd name="connsiteX1" fmla="*/ 415593 w 1546184"/>
                <a:gd name="connsiteY1" fmla="*/ 2237 h 1308310"/>
                <a:gd name="connsiteX2" fmla="*/ 435702 w 1546184"/>
                <a:gd name="connsiteY2" fmla="*/ 24601 h 1308310"/>
                <a:gd name="connsiteX3" fmla="*/ 453577 w 1546184"/>
                <a:gd name="connsiteY3" fmla="*/ 38019 h 1308310"/>
                <a:gd name="connsiteX4" fmla="*/ 455812 w 1546184"/>
                <a:gd name="connsiteY4" fmla="*/ 51438 h 1308310"/>
                <a:gd name="connsiteX5" fmla="*/ 455812 w 1546184"/>
                <a:gd name="connsiteY5" fmla="*/ 53674 h 1308310"/>
                <a:gd name="connsiteX6" fmla="*/ 466984 w 1546184"/>
                <a:gd name="connsiteY6" fmla="*/ 80512 h 1308310"/>
                <a:gd name="connsiteX7" fmla="*/ 466984 w 1546184"/>
                <a:gd name="connsiteY7" fmla="*/ 82748 h 1308310"/>
                <a:gd name="connsiteX8" fmla="*/ 469218 w 1546184"/>
                <a:gd name="connsiteY8" fmla="*/ 82748 h 1308310"/>
                <a:gd name="connsiteX9" fmla="*/ 496030 w 1546184"/>
                <a:gd name="connsiteY9" fmla="*/ 116294 h 1308310"/>
                <a:gd name="connsiteX10" fmla="*/ 491562 w 1546184"/>
                <a:gd name="connsiteY10" fmla="*/ 134186 h 1308310"/>
                <a:gd name="connsiteX11" fmla="*/ 466984 w 1546184"/>
                <a:gd name="connsiteY11" fmla="*/ 165496 h 1308310"/>
                <a:gd name="connsiteX12" fmla="*/ 473687 w 1546184"/>
                <a:gd name="connsiteY12" fmla="*/ 167732 h 1308310"/>
                <a:gd name="connsiteX13" fmla="*/ 487093 w 1546184"/>
                <a:gd name="connsiteY13" fmla="*/ 181151 h 1308310"/>
                <a:gd name="connsiteX14" fmla="*/ 500499 w 1546184"/>
                <a:gd name="connsiteY14" fmla="*/ 196806 h 1308310"/>
                <a:gd name="connsiteX15" fmla="*/ 507202 w 1546184"/>
                <a:gd name="connsiteY15" fmla="*/ 228116 h 1308310"/>
                <a:gd name="connsiteX16" fmla="*/ 527312 w 1546184"/>
                <a:gd name="connsiteY16" fmla="*/ 250480 h 1308310"/>
                <a:gd name="connsiteX17" fmla="*/ 529546 w 1546184"/>
                <a:gd name="connsiteY17" fmla="*/ 284026 h 1308310"/>
                <a:gd name="connsiteX18" fmla="*/ 549655 w 1546184"/>
                <a:gd name="connsiteY18" fmla="*/ 299681 h 1308310"/>
                <a:gd name="connsiteX19" fmla="*/ 576468 w 1546184"/>
                <a:gd name="connsiteY19" fmla="*/ 292972 h 1308310"/>
                <a:gd name="connsiteX20" fmla="*/ 580936 w 1546184"/>
                <a:gd name="connsiteY20" fmla="*/ 284026 h 1308310"/>
                <a:gd name="connsiteX21" fmla="*/ 587640 w 1546184"/>
                <a:gd name="connsiteY21" fmla="*/ 275081 h 1308310"/>
                <a:gd name="connsiteX22" fmla="*/ 612218 w 1546184"/>
                <a:gd name="connsiteY22" fmla="*/ 270608 h 1308310"/>
                <a:gd name="connsiteX23" fmla="*/ 670311 w 1546184"/>
                <a:gd name="connsiteY23" fmla="*/ 266135 h 1308310"/>
                <a:gd name="connsiteX24" fmla="*/ 672546 w 1546184"/>
                <a:gd name="connsiteY24" fmla="*/ 266135 h 1308310"/>
                <a:gd name="connsiteX25" fmla="*/ 674780 w 1546184"/>
                <a:gd name="connsiteY25" fmla="*/ 266135 h 1308310"/>
                <a:gd name="connsiteX26" fmla="*/ 697124 w 1546184"/>
                <a:gd name="connsiteY26" fmla="*/ 254953 h 1308310"/>
                <a:gd name="connsiteX27" fmla="*/ 703827 w 1546184"/>
                <a:gd name="connsiteY27" fmla="*/ 275081 h 1308310"/>
                <a:gd name="connsiteX28" fmla="*/ 703827 w 1546184"/>
                <a:gd name="connsiteY28" fmla="*/ 281790 h 1308310"/>
                <a:gd name="connsiteX29" fmla="*/ 659139 w 1546184"/>
                <a:gd name="connsiteY29" fmla="*/ 342174 h 1308310"/>
                <a:gd name="connsiteX30" fmla="*/ 659139 w 1546184"/>
                <a:gd name="connsiteY30" fmla="*/ 344410 h 1308310"/>
                <a:gd name="connsiteX31" fmla="*/ 665842 w 1546184"/>
                <a:gd name="connsiteY31" fmla="*/ 362301 h 1308310"/>
                <a:gd name="connsiteX32" fmla="*/ 688186 w 1546184"/>
                <a:gd name="connsiteY32" fmla="*/ 384666 h 1308310"/>
                <a:gd name="connsiteX33" fmla="*/ 703827 w 1546184"/>
                <a:gd name="connsiteY33" fmla="*/ 393611 h 1308310"/>
                <a:gd name="connsiteX34" fmla="*/ 732874 w 1546184"/>
                <a:gd name="connsiteY34" fmla="*/ 418212 h 1308310"/>
                <a:gd name="connsiteX35" fmla="*/ 752983 w 1546184"/>
                <a:gd name="connsiteY35" fmla="*/ 433867 h 1308310"/>
                <a:gd name="connsiteX36" fmla="*/ 755217 w 1546184"/>
                <a:gd name="connsiteY36" fmla="*/ 438340 h 1308310"/>
                <a:gd name="connsiteX37" fmla="*/ 773092 w 1546184"/>
                <a:gd name="connsiteY37" fmla="*/ 449522 h 1308310"/>
                <a:gd name="connsiteX38" fmla="*/ 784264 w 1546184"/>
                <a:gd name="connsiteY38" fmla="*/ 500960 h 1308310"/>
                <a:gd name="connsiteX39" fmla="*/ 826717 w 1546184"/>
                <a:gd name="connsiteY39" fmla="*/ 507669 h 1308310"/>
                <a:gd name="connsiteX40" fmla="*/ 833420 w 1546184"/>
                <a:gd name="connsiteY40" fmla="*/ 525561 h 1308310"/>
                <a:gd name="connsiteX41" fmla="*/ 873639 w 1546184"/>
                <a:gd name="connsiteY41" fmla="*/ 543452 h 1308310"/>
                <a:gd name="connsiteX42" fmla="*/ 875873 w 1546184"/>
                <a:gd name="connsiteY42" fmla="*/ 543452 h 1308310"/>
                <a:gd name="connsiteX43" fmla="*/ 878108 w 1546184"/>
                <a:gd name="connsiteY43" fmla="*/ 541216 h 1308310"/>
                <a:gd name="connsiteX44" fmla="*/ 907154 w 1546184"/>
                <a:gd name="connsiteY44" fmla="*/ 527797 h 1308310"/>
                <a:gd name="connsiteX45" fmla="*/ 909389 w 1546184"/>
                <a:gd name="connsiteY45" fmla="*/ 525561 h 1308310"/>
                <a:gd name="connsiteX46" fmla="*/ 909389 w 1546184"/>
                <a:gd name="connsiteY46" fmla="*/ 521088 h 1308310"/>
                <a:gd name="connsiteX47" fmla="*/ 902686 w 1546184"/>
                <a:gd name="connsiteY47" fmla="*/ 503196 h 1308310"/>
                <a:gd name="connsiteX48" fmla="*/ 902686 w 1546184"/>
                <a:gd name="connsiteY48" fmla="*/ 500960 h 1308310"/>
                <a:gd name="connsiteX49" fmla="*/ 891514 w 1546184"/>
                <a:gd name="connsiteY49" fmla="*/ 487541 h 1308310"/>
                <a:gd name="connsiteX50" fmla="*/ 898217 w 1546184"/>
                <a:gd name="connsiteY50" fmla="*/ 471886 h 1308310"/>
                <a:gd name="connsiteX51" fmla="*/ 918326 w 1546184"/>
                <a:gd name="connsiteY51" fmla="*/ 471886 h 1308310"/>
                <a:gd name="connsiteX52" fmla="*/ 963014 w 1546184"/>
                <a:gd name="connsiteY52" fmla="*/ 489778 h 1308310"/>
                <a:gd name="connsiteX53" fmla="*/ 1000998 w 1546184"/>
                <a:gd name="connsiteY53" fmla="*/ 485305 h 1308310"/>
                <a:gd name="connsiteX54" fmla="*/ 1000998 w 1546184"/>
                <a:gd name="connsiteY54" fmla="*/ 483068 h 1308310"/>
                <a:gd name="connsiteX55" fmla="*/ 1003232 w 1546184"/>
                <a:gd name="connsiteY55" fmla="*/ 483068 h 1308310"/>
                <a:gd name="connsiteX56" fmla="*/ 1025576 w 1546184"/>
                <a:gd name="connsiteY56" fmla="*/ 462941 h 1308310"/>
                <a:gd name="connsiteX57" fmla="*/ 1056857 w 1546184"/>
                <a:gd name="connsiteY57" fmla="*/ 431631 h 1308310"/>
                <a:gd name="connsiteX58" fmla="*/ 1074732 w 1546184"/>
                <a:gd name="connsiteY58" fmla="*/ 431631 h 1308310"/>
                <a:gd name="connsiteX59" fmla="*/ 1085904 w 1546184"/>
                <a:gd name="connsiteY59" fmla="*/ 431631 h 1308310"/>
                <a:gd name="connsiteX60" fmla="*/ 1099310 w 1546184"/>
                <a:gd name="connsiteY60" fmla="*/ 465177 h 1308310"/>
                <a:gd name="connsiteX61" fmla="*/ 1101545 w 1546184"/>
                <a:gd name="connsiteY61" fmla="*/ 480832 h 1308310"/>
                <a:gd name="connsiteX62" fmla="*/ 1099310 w 1546184"/>
                <a:gd name="connsiteY62" fmla="*/ 500960 h 1308310"/>
                <a:gd name="connsiteX63" fmla="*/ 1076966 w 1546184"/>
                <a:gd name="connsiteY63" fmla="*/ 525561 h 1308310"/>
                <a:gd name="connsiteX64" fmla="*/ 1025576 w 1546184"/>
                <a:gd name="connsiteY64" fmla="*/ 547925 h 1308310"/>
                <a:gd name="connsiteX65" fmla="*/ 1025576 w 1546184"/>
                <a:gd name="connsiteY65" fmla="*/ 550161 h 1308310"/>
                <a:gd name="connsiteX66" fmla="*/ 1016639 w 1546184"/>
                <a:gd name="connsiteY66" fmla="*/ 568053 h 1308310"/>
                <a:gd name="connsiteX67" fmla="*/ 1016639 w 1546184"/>
                <a:gd name="connsiteY67" fmla="*/ 570289 h 1308310"/>
                <a:gd name="connsiteX68" fmla="*/ 1007701 w 1546184"/>
                <a:gd name="connsiteY68" fmla="*/ 610545 h 1308310"/>
                <a:gd name="connsiteX69" fmla="*/ 1007701 w 1546184"/>
                <a:gd name="connsiteY69" fmla="*/ 612781 h 1308310"/>
                <a:gd name="connsiteX70" fmla="*/ 1007701 w 1546184"/>
                <a:gd name="connsiteY70" fmla="*/ 615018 h 1308310"/>
                <a:gd name="connsiteX71" fmla="*/ 1012170 w 1546184"/>
                <a:gd name="connsiteY71" fmla="*/ 635146 h 1308310"/>
                <a:gd name="connsiteX72" fmla="*/ 1014404 w 1546184"/>
                <a:gd name="connsiteY72" fmla="*/ 637382 h 1308310"/>
                <a:gd name="connsiteX73" fmla="*/ 1030045 w 1546184"/>
                <a:gd name="connsiteY73" fmla="*/ 661983 h 1308310"/>
                <a:gd name="connsiteX74" fmla="*/ 1032279 w 1546184"/>
                <a:gd name="connsiteY74" fmla="*/ 664219 h 1308310"/>
                <a:gd name="connsiteX75" fmla="*/ 1059092 w 1546184"/>
                <a:gd name="connsiteY75" fmla="*/ 682110 h 1308310"/>
                <a:gd name="connsiteX76" fmla="*/ 1081435 w 1546184"/>
                <a:gd name="connsiteY76" fmla="*/ 682110 h 1308310"/>
                <a:gd name="connsiteX77" fmla="*/ 1106013 w 1546184"/>
                <a:gd name="connsiteY77" fmla="*/ 704475 h 1308310"/>
                <a:gd name="connsiteX78" fmla="*/ 1155169 w 1546184"/>
                <a:gd name="connsiteY78" fmla="*/ 711184 h 1308310"/>
                <a:gd name="connsiteX79" fmla="*/ 1166341 w 1546184"/>
                <a:gd name="connsiteY79" fmla="*/ 735785 h 1308310"/>
                <a:gd name="connsiteX80" fmla="*/ 1166341 w 1546184"/>
                <a:gd name="connsiteY80" fmla="*/ 738021 h 1308310"/>
                <a:gd name="connsiteX81" fmla="*/ 1168576 w 1546184"/>
                <a:gd name="connsiteY81" fmla="*/ 738021 h 1308310"/>
                <a:gd name="connsiteX82" fmla="*/ 1181982 w 1546184"/>
                <a:gd name="connsiteY82" fmla="*/ 751440 h 1308310"/>
                <a:gd name="connsiteX83" fmla="*/ 1188685 w 1546184"/>
                <a:gd name="connsiteY83" fmla="*/ 807350 h 1308310"/>
                <a:gd name="connsiteX84" fmla="*/ 1188685 w 1546184"/>
                <a:gd name="connsiteY84" fmla="*/ 809587 h 1308310"/>
                <a:gd name="connsiteX85" fmla="*/ 1206560 w 1546184"/>
                <a:gd name="connsiteY85" fmla="*/ 827478 h 1308310"/>
                <a:gd name="connsiteX86" fmla="*/ 1215497 w 1546184"/>
                <a:gd name="connsiteY86" fmla="*/ 852079 h 1308310"/>
                <a:gd name="connsiteX87" fmla="*/ 1215497 w 1546184"/>
                <a:gd name="connsiteY87" fmla="*/ 858788 h 1308310"/>
                <a:gd name="connsiteX88" fmla="*/ 1206560 w 1546184"/>
                <a:gd name="connsiteY88" fmla="*/ 867734 h 1308310"/>
                <a:gd name="connsiteX89" fmla="*/ 1206560 w 1546184"/>
                <a:gd name="connsiteY89" fmla="*/ 869970 h 1308310"/>
                <a:gd name="connsiteX90" fmla="*/ 1204326 w 1546184"/>
                <a:gd name="connsiteY90" fmla="*/ 869970 h 1308310"/>
                <a:gd name="connsiteX91" fmla="*/ 1202091 w 1546184"/>
                <a:gd name="connsiteY91" fmla="*/ 887862 h 1308310"/>
                <a:gd name="connsiteX92" fmla="*/ 1208794 w 1546184"/>
                <a:gd name="connsiteY92" fmla="*/ 910226 h 1308310"/>
                <a:gd name="connsiteX93" fmla="*/ 1208794 w 1546184"/>
                <a:gd name="connsiteY93" fmla="*/ 912463 h 1308310"/>
                <a:gd name="connsiteX94" fmla="*/ 1211029 w 1546184"/>
                <a:gd name="connsiteY94" fmla="*/ 912463 h 1308310"/>
                <a:gd name="connsiteX95" fmla="*/ 1228904 w 1546184"/>
                <a:gd name="connsiteY95" fmla="*/ 925881 h 1308310"/>
                <a:gd name="connsiteX96" fmla="*/ 1231138 w 1546184"/>
                <a:gd name="connsiteY96" fmla="*/ 925881 h 1308310"/>
                <a:gd name="connsiteX97" fmla="*/ 1233372 w 1546184"/>
                <a:gd name="connsiteY97" fmla="*/ 925881 h 1308310"/>
                <a:gd name="connsiteX98" fmla="*/ 1255716 w 1546184"/>
                <a:gd name="connsiteY98" fmla="*/ 937063 h 1308310"/>
                <a:gd name="connsiteX99" fmla="*/ 1264654 w 1546184"/>
                <a:gd name="connsiteY99" fmla="*/ 959427 h 1308310"/>
                <a:gd name="connsiteX100" fmla="*/ 1264654 w 1546184"/>
                <a:gd name="connsiteY100" fmla="*/ 961664 h 1308310"/>
                <a:gd name="connsiteX101" fmla="*/ 1266888 w 1546184"/>
                <a:gd name="connsiteY101" fmla="*/ 961664 h 1308310"/>
                <a:gd name="connsiteX102" fmla="*/ 1266888 w 1546184"/>
                <a:gd name="connsiteY102" fmla="*/ 963900 h 1308310"/>
                <a:gd name="connsiteX103" fmla="*/ 1284763 w 1546184"/>
                <a:gd name="connsiteY103" fmla="*/ 975082 h 1308310"/>
                <a:gd name="connsiteX104" fmla="*/ 1300403 w 1546184"/>
                <a:gd name="connsiteY104" fmla="*/ 984028 h 1308310"/>
                <a:gd name="connsiteX105" fmla="*/ 1316044 w 1546184"/>
                <a:gd name="connsiteY105" fmla="*/ 984028 h 1308310"/>
                <a:gd name="connsiteX106" fmla="*/ 1324982 w 1546184"/>
                <a:gd name="connsiteY106" fmla="*/ 972846 h 1308310"/>
                <a:gd name="connsiteX107" fmla="*/ 1320513 w 1546184"/>
                <a:gd name="connsiteY107" fmla="*/ 937063 h 1308310"/>
                <a:gd name="connsiteX108" fmla="*/ 1318278 w 1546184"/>
                <a:gd name="connsiteY108" fmla="*/ 934827 h 1308310"/>
                <a:gd name="connsiteX109" fmla="*/ 1318278 w 1546184"/>
                <a:gd name="connsiteY109" fmla="*/ 932590 h 1308310"/>
                <a:gd name="connsiteX110" fmla="*/ 1340622 w 1546184"/>
                <a:gd name="connsiteY110" fmla="*/ 923645 h 1308310"/>
                <a:gd name="connsiteX111" fmla="*/ 1349560 w 1546184"/>
                <a:gd name="connsiteY111" fmla="*/ 925881 h 1308310"/>
                <a:gd name="connsiteX112" fmla="*/ 1351794 w 1546184"/>
                <a:gd name="connsiteY112" fmla="*/ 925881 h 1308310"/>
                <a:gd name="connsiteX113" fmla="*/ 1354028 w 1546184"/>
                <a:gd name="connsiteY113" fmla="*/ 928118 h 1308310"/>
                <a:gd name="connsiteX114" fmla="*/ 1356263 w 1546184"/>
                <a:gd name="connsiteY114" fmla="*/ 925881 h 1308310"/>
                <a:gd name="connsiteX115" fmla="*/ 1374138 w 1546184"/>
                <a:gd name="connsiteY115" fmla="*/ 914699 h 1308310"/>
                <a:gd name="connsiteX116" fmla="*/ 1376372 w 1546184"/>
                <a:gd name="connsiteY116" fmla="*/ 914699 h 1308310"/>
                <a:gd name="connsiteX117" fmla="*/ 1376372 w 1546184"/>
                <a:gd name="connsiteY117" fmla="*/ 912463 h 1308310"/>
                <a:gd name="connsiteX118" fmla="*/ 1376372 w 1546184"/>
                <a:gd name="connsiteY118" fmla="*/ 910226 h 1308310"/>
                <a:gd name="connsiteX119" fmla="*/ 1380841 w 1546184"/>
                <a:gd name="connsiteY119" fmla="*/ 867734 h 1308310"/>
                <a:gd name="connsiteX120" fmla="*/ 1380841 w 1546184"/>
                <a:gd name="connsiteY120" fmla="*/ 865498 h 1308310"/>
                <a:gd name="connsiteX121" fmla="*/ 1371903 w 1546184"/>
                <a:gd name="connsiteY121" fmla="*/ 843133 h 1308310"/>
                <a:gd name="connsiteX122" fmla="*/ 1371903 w 1546184"/>
                <a:gd name="connsiteY122" fmla="*/ 840897 h 1308310"/>
                <a:gd name="connsiteX123" fmla="*/ 1371903 w 1546184"/>
                <a:gd name="connsiteY123" fmla="*/ 838660 h 1308310"/>
                <a:gd name="connsiteX124" fmla="*/ 1351794 w 1546184"/>
                <a:gd name="connsiteY124" fmla="*/ 834188 h 1308310"/>
                <a:gd name="connsiteX125" fmla="*/ 1349560 w 1546184"/>
                <a:gd name="connsiteY125" fmla="*/ 831951 h 1308310"/>
                <a:gd name="connsiteX126" fmla="*/ 1340622 w 1546184"/>
                <a:gd name="connsiteY126" fmla="*/ 831951 h 1308310"/>
                <a:gd name="connsiteX127" fmla="*/ 1336153 w 1546184"/>
                <a:gd name="connsiteY127" fmla="*/ 807350 h 1308310"/>
                <a:gd name="connsiteX128" fmla="*/ 1340622 w 1546184"/>
                <a:gd name="connsiteY128" fmla="*/ 744730 h 1308310"/>
                <a:gd name="connsiteX129" fmla="*/ 1351794 w 1546184"/>
                <a:gd name="connsiteY129" fmla="*/ 729075 h 1308310"/>
                <a:gd name="connsiteX130" fmla="*/ 1371903 w 1546184"/>
                <a:gd name="connsiteY130" fmla="*/ 738021 h 1308310"/>
                <a:gd name="connsiteX131" fmla="*/ 1374138 w 1546184"/>
                <a:gd name="connsiteY131" fmla="*/ 738021 h 1308310"/>
                <a:gd name="connsiteX132" fmla="*/ 1374138 w 1546184"/>
                <a:gd name="connsiteY132" fmla="*/ 740258 h 1308310"/>
                <a:gd name="connsiteX133" fmla="*/ 1398716 w 1546184"/>
                <a:gd name="connsiteY133" fmla="*/ 740258 h 1308310"/>
                <a:gd name="connsiteX134" fmla="*/ 1423294 w 1546184"/>
                <a:gd name="connsiteY134" fmla="*/ 769331 h 1308310"/>
                <a:gd name="connsiteX135" fmla="*/ 1423294 w 1546184"/>
                <a:gd name="connsiteY135" fmla="*/ 771568 h 1308310"/>
                <a:gd name="connsiteX136" fmla="*/ 1425528 w 1546184"/>
                <a:gd name="connsiteY136" fmla="*/ 771568 h 1308310"/>
                <a:gd name="connsiteX137" fmla="*/ 1445638 w 1546184"/>
                <a:gd name="connsiteY137" fmla="*/ 780513 h 1308310"/>
                <a:gd name="connsiteX138" fmla="*/ 1485856 w 1546184"/>
                <a:gd name="connsiteY138" fmla="*/ 805114 h 1308310"/>
                <a:gd name="connsiteX139" fmla="*/ 1519372 w 1546184"/>
                <a:gd name="connsiteY139" fmla="*/ 814060 h 1308310"/>
                <a:gd name="connsiteX140" fmla="*/ 1535012 w 1546184"/>
                <a:gd name="connsiteY140" fmla="*/ 825242 h 1308310"/>
                <a:gd name="connsiteX141" fmla="*/ 1546184 w 1546184"/>
                <a:gd name="connsiteY141" fmla="*/ 843133 h 1308310"/>
                <a:gd name="connsiteX142" fmla="*/ 1537247 w 1546184"/>
                <a:gd name="connsiteY142" fmla="*/ 858788 h 1308310"/>
                <a:gd name="connsiteX143" fmla="*/ 1532778 w 1546184"/>
                <a:gd name="connsiteY143" fmla="*/ 887862 h 1308310"/>
                <a:gd name="connsiteX144" fmla="*/ 1532778 w 1546184"/>
                <a:gd name="connsiteY144" fmla="*/ 910226 h 1308310"/>
                <a:gd name="connsiteX145" fmla="*/ 1523840 w 1546184"/>
                <a:gd name="connsiteY145" fmla="*/ 943772 h 1308310"/>
                <a:gd name="connsiteX146" fmla="*/ 1510434 w 1546184"/>
                <a:gd name="connsiteY146" fmla="*/ 941536 h 1308310"/>
                <a:gd name="connsiteX147" fmla="*/ 1508200 w 1546184"/>
                <a:gd name="connsiteY147" fmla="*/ 941536 h 1308310"/>
                <a:gd name="connsiteX148" fmla="*/ 1485856 w 1546184"/>
                <a:gd name="connsiteY148" fmla="*/ 943772 h 1308310"/>
                <a:gd name="connsiteX149" fmla="*/ 1459044 w 1546184"/>
                <a:gd name="connsiteY149" fmla="*/ 950482 h 1308310"/>
                <a:gd name="connsiteX150" fmla="*/ 1459044 w 1546184"/>
                <a:gd name="connsiteY150" fmla="*/ 952718 h 1308310"/>
                <a:gd name="connsiteX151" fmla="*/ 1456809 w 1546184"/>
                <a:gd name="connsiteY151" fmla="*/ 952718 h 1308310"/>
                <a:gd name="connsiteX152" fmla="*/ 1432231 w 1546184"/>
                <a:gd name="connsiteY152" fmla="*/ 970610 h 1308310"/>
                <a:gd name="connsiteX153" fmla="*/ 1421059 w 1546184"/>
                <a:gd name="connsiteY153" fmla="*/ 992974 h 1308310"/>
                <a:gd name="connsiteX154" fmla="*/ 1421059 w 1546184"/>
                <a:gd name="connsiteY154" fmla="*/ 997447 h 1308310"/>
                <a:gd name="connsiteX155" fmla="*/ 1425528 w 1546184"/>
                <a:gd name="connsiteY155" fmla="*/ 999683 h 1308310"/>
                <a:gd name="connsiteX156" fmla="*/ 1423294 w 1546184"/>
                <a:gd name="connsiteY156" fmla="*/ 1008629 h 1308310"/>
                <a:gd name="connsiteX157" fmla="*/ 1400950 w 1546184"/>
                <a:gd name="connsiteY157" fmla="*/ 1004156 h 1308310"/>
                <a:gd name="connsiteX158" fmla="*/ 1371903 w 1546184"/>
                <a:gd name="connsiteY158" fmla="*/ 986265 h 1308310"/>
                <a:gd name="connsiteX159" fmla="*/ 1356263 w 1546184"/>
                <a:gd name="connsiteY159" fmla="*/ 984028 h 1308310"/>
                <a:gd name="connsiteX160" fmla="*/ 1349560 w 1546184"/>
                <a:gd name="connsiteY160" fmla="*/ 984028 h 1308310"/>
                <a:gd name="connsiteX161" fmla="*/ 1347325 w 1546184"/>
                <a:gd name="connsiteY161" fmla="*/ 986265 h 1308310"/>
                <a:gd name="connsiteX162" fmla="*/ 1345091 w 1546184"/>
                <a:gd name="connsiteY162" fmla="*/ 986265 h 1308310"/>
                <a:gd name="connsiteX163" fmla="*/ 1342857 w 1546184"/>
                <a:gd name="connsiteY163" fmla="*/ 988501 h 1308310"/>
                <a:gd name="connsiteX164" fmla="*/ 1307107 w 1546184"/>
                <a:gd name="connsiteY164" fmla="*/ 1039939 h 1308310"/>
                <a:gd name="connsiteX165" fmla="*/ 1304872 w 1546184"/>
                <a:gd name="connsiteY165" fmla="*/ 1042175 h 1308310"/>
                <a:gd name="connsiteX166" fmla="*/ 1298169 w 1546184"/>
                <a:gd name="connsiteY166" fmla="*/ 1062303 h 1308310"/>
                <a:gd name="connsiteX167" fmla="*/ 1298169 w 1546184"/>
                <a:gd name="connsiteY167" fmla="*/ 1064540 h 1308310"/>
                <a:gd name="connsiteX168" fmla="*/ 1298169 w 1546184"/>
                <a:gd name="connsiteY168" fmla="*/ 1098086 h 1308310"/>
                <a:gd name="connsiteX169" fmla="*/ 1298169 w 1546184"/>
                <a:gd name="connsiteY169" fmla="*/ 1100322 h 1308310"/>
                <a:gd name="connsiteX170" fmla="*/ 1313810 w 1546184"/>
                <a:gd name="connsiteY170" fmla="*/ 1124923 h 1308310"/>
                <a:gd name="connsiteX171" fmla="*/ 1320513 w 1546184"/>
                <a:gd name="connsiteY171" fmla="*/ 1145051 h 1308310"/>
                <a:gd name="connsiteX172" fmla="*/ 1322747 w 1546184"/>
                <a:gd name="connsiteY172" fmla="*/ 1167415 h 1308310"/>
                <a:gd name="connsiteX173" fmla="*/ 1316044 w 1546184"/>
                <a:gd name="connsiteY173" fmla="*/ 1169652 h 1308310"/>
                <a:gd name="connsiteX174" fmla="*/ 1271357 w 1546184"/>
                <a:gd name="connsiteY174" fmla="*/ 1169652 h 1308310"/>
                <a:gd name="connsiteX175" fmla="*/ 1269122 w 1546184"/>
                <a:gd name="connsiteY175" fmla="*/ 1169652 h 1308310"/>
                <a:gd name="connsiteX176" fmla="*/ 1246779 w 1546184"/>
                <a:gd name="connsiteY176" fmla="*/ 1185307 h 1308310"/>
                <a:gd name="connsiteX177" fmla="*/ 1246779 w 1546184"/>
                <a:gd name="connsiteY177" fmla="*/ 1187543 h 1308310"/>
                <a:gd name="connsiteX178" fmla="*/ 1235607 w 1546184"/>
                <a:gd name="connsiteY178" fmla="*/ 1205435 h 1308310"/>
                <a:gd name="connsiteX179" fmla="*/ 1233372 w 1546184"/>
                <a:gd name="connsiteY179" fmla="*/ 1207671 h 1308310"/>
                <a:gd name="connsiteX180" fmla="*/ 1235607 w 1546184"/>
                <a:gd name="connsiteY180" fmla="*/ 1209907 h 1308310"/>
                <a:gd name="connsiteX181" fmla="*/ 1235607 w 1546184"/>
                <a:gd name="connsiteY181" fmla="*/ 1225562 h 1308310"/>
                <a:gd name="connsiteX182" fmla="*/ 1242310 w 1546184"/>
                <a:gd name="connsiteY182" fmla="*/ 1252400 h 1308310"/>
                <a:gd name="connsiteX183" fmla="*/ 1242310 w 1546184"/>
                <a:gd name="connsiteY183" fmla="*/ 1256872 h 1308310"/>
                <a:gd name="connsiteX184" fmla="*/ 1240076 w 1546184"/>
                <a:gd name="connsiteY184" fmla="*/ 1259109 h 1308310"/>
                <a:gd name="connsiteX185" fmla="*/ 1237841 w 1546184"/>
                <a:gd name="connsiteY185" fmla="*/ 1261345 h 1308310"/>
                <a:gd name="connsiteX186" fmla="*/ 1235607 w 1546184"/>
                <a:gd name="connsiteY186" fmla="*/ 1263582 h 1308310"/>
                <a:gd name="connsiteX187" fmla="*/ 1235607 w 1546184"/>
                <a:gd name="connsiteY187" fmla="*/ 1272527 h 1308310"/>
                <a:gd name="connsiteX188" fmla="*/ 1215497 w 1546184"/>
                <a:gd name="connsiteY188" fmla="*/ 1294892 h 1308310"/>
                <a:gd name="connsiteX189" fmla="*/ 1195388 w 1546184"/>
                <a:gd name="connsiteY189" fmla="*/ 1308310 h 1308310"/>
                <a:gd name="connsiteX190" fmla="*/ 1164107 w 1546184"/>
                <a:gd name="connsiteY190" fmla="*/ 1294892 h 1308310"/>
                <a:gd name="connsiteX191" fmla="*/ 1135060 w 1546184"/>
                <a:gd name="connsiteY191" fmla="*/ 1288182 h 1308310"/>
                <a:gd name="connsiteX192" fmla="*/ 1126123 w 1546184"/>
                <a:gd name="connsiteY192" fmla="*/ 1281473 h 1308310"/>
                <a:gd name="connsiteX193" fmla="*/ 1132826 w 1546184"/>
                <a:gd name="connsiteY193" fmla="*/ 1254636 h 1308310"/>
                <a:gd name="connsiteX194" fmla="*/ 1132826 w 1546184"/>
                <a:gd name="connsiteY194" fmla="*/ 1241217 h 1308310"/>
                <a:gd name="connsiteX195" fmla="*/ 1132826 w 1546184"/>
                <a:gd name="connsiteY195" fmla="*/ 1232272 h 1308310"/>
                <a:gd name="connsiteX196" fmla="*/ 1130591 w 1546184"/>
                <a:gd name="connsiteY196" fmla="*/ 1230035 h 1308310"/>
                <a:gd name="connsiteX197" fmla="*/ 1130591 w 1546184"/>
                <a:gd name="connsiteY197" fmla="*/ 1227799 h 1308310"/>
                <a:gd name="connsiteX198" fmla="*/ 1128357 w 1546184"/>
                <a:gd name="connsiteY198" fmla="*/ 1225562 h 1308310"/>
                <a:gd name="connsiteX199" fmla="*/ 1112716 w 1546184"/>
                <a:gd name="connsiteY199" fmla="*/ 1218853 h 1308310"/>
                <a:gd name="connsiteX200" fmla="*/ 1090373 w 1546184"/>
                <a:gd name="connsiteY200" fmla="*/ 1196489 h 1308310"/>
                <a:gd name="connsiteX201" fmla="*/ 1092607 w 1546184"/>
                <a:gd name="connsiteY201" fmla="*/ 1171888 h 1308310"/>
                <a:gd name="connsiteX202" fmla="*/ 1092607 w 1546184"/>
                <a:gd name="connsiteY202" fmla="*/ 1169652 h 1308310"/>
                <a:gd name="connsiteX203" fmla="*/ 1092607 w 1546184"/>
                <a:gd name="connsiteY203" fmla="*/ 1165179 h 1308310"/>
                <a:gd name="connsiteX204" fmla="*/ 1088138 w 1546184"/>
                <a:gd name="connsiteY204" fmla="*/ 1165179 h 1308310"/>
                <a:gd name="connsiteX205" fmla="*/ 1085904 w 1546184"/>
                <a:gd name="connsiteY205" fmla="*/ 1165179 h 1308310"/>
                <a:gd name="connsiteX206" fmla="*/ 1012170 w 1546184"/>
                <a:gd name="connsiteY206" fmla="*/ 1158470 h 1308310"/>
                <a:gd name="connsiteX207" fmla="*/ 985357 w 1546184"/>
                <a:gd name="connsiteY207" fmla="*/ 1142815 h 1308310"/>
                <a:gd name="connsiteX208" fmla="*/ 976420 w 1546184"/>
                <a:gd name="connsiteY208" fmla="*/ 1124923 h 1308310"/>
                <a:gd name="connsiteX209" fmla="*/ 969717 w 1546184"/>
                <a:gd name="connsiteY209" fmla="*/ 1113741 h 1308310"/>
                <a:gd name="connsiteX210" fmla="*/ 967482 w 1546184"/>
                <a:gd name="connsiteY210" fmla="*/ 1093613 h 1308310"/>
                <a:gd name="connsiteX211" fmla="*/ 967482 w 1546184"/>
                <a:gd name="connsiteY211" fmla="*/ 1084667 h 1308310"/>
                <a:gd name="connsiteX212" fmla="*/ 938436 w 1546184"/>
                <a:gd name="connsiteY212" fmla="*/ 1089140 h 1308310"/>
                <a:gd name="connsiteX213" fmla="*/ 936201 w 1546184"/>
                <a:gd name="connsiteY213" fmla="*/ 1089140 h 1308310"/>
                <a:gd name="connsiteX214" fmla="*/ 936201 w 1546184"/>
                <a:gd name="connsiteY214" fmla="*/ 1091377 h 1308310"/>
                <a:gd name="connsiteX215" fmla="*/ 911623 w 1546184"/>
                <a:gd name="connsiteY215" fmla="*/ 1109268 h 1308310"/>
                <a:gd name="connsiteX216" fmla="*/ 909389 w 1546184"/>
                <a:gd name="connsiteY216" fmla="*/ 1111505 h 1308310"/>
                <a:gd name="connsiteX217" fmla="*/ 893748 w 1546184"/>
                <a:gd name="connsiteY217" fmla="*/ 1131632 h 1308310"/>
                <a:gd name="connsiteX218" fmla="*/ 891514 w 1546184"/>
                <a:gd name="connsiteY218" fmla="*/ 1136105 h 1308310"/>
                <a:gd name="connsiteX219" fmla="*/ 882576 w 1546184"/>
                <a:gd name="connsiteY219" fmla="*/ 1145051 h 1308310"/>
                <a:gd name="connsiteX220" fmla="*/ 882576 w 1546184"/>
                <a:gd name="connsiteY220" fmla="*/ 1147287 h 1308310"/>
                <a:gd name="connsiteX221" fmla="*/ 880342 w 1546184"/>
                <a:gd name="connsiteY221" fmla="*/ 1147287 h 1308310"/>
                <a:gd name="connsiteX222" fmla="*/ 880342 w 1546184"/>
                <a:gd name="connsiteY222" fmla="*/ 1149524 h 1308310"/>
                <a:gd name="connsiteX223" fmla="*/ 880342 w 1546184"/>
                <a:gd name="connsiteY223" fmla="*/ 1151760 h 1308310"/>
                <a:gd name="connsiteX224" fmla="*/ 887045 w 1546184"/>
                <a:gd name="connsiteY224" fmla="*/ 1178597 h 1308310"/>
                <a:gd name="connsiteX225" fmla="*/ 893748 w 1546184"/>
                <a:gd name="connsiteY225" fmla="*/ 1205435 h 1308310"/>
                <a:gd name="connsiteX226" fmla="*/ 887045 w 1546184"/>
                <a:gd name="connsiteY226" fmla="*/ 1205435 h 1308310"/>
                <a:gd name="connsiteX227" fmla="*/ 864701 w 1546184"/>
                <a:gd name="connsiteY227" fmla="*/ 1205435 h 1308310"/>
                <a:gd name="connsiteX228" fmla="*/ 849061 w 1546184"/>
                <a:gd name="connsiteY228" fmla="*/ 1198725 h 1308310"/>
                <a:gd name="connsiteX229" fmla="*/ 846826 w 1546184"/>
                <a:gd name="connsiteY229" fmla="*/ 1198725 h 1308310"/>
                <a:gd name="connsiteX230" fmla="*/ 846826 w 1546184"/>
                <a:gd name="connsiteY230" fmla="*/ 1194252 h 1308310"/>
                <a:gd name="connsiteX231" fmla="*/ 842358 w 1546184"/>
                <a:gd name="connsiteY231" fmla="*/ 1196489 h 1308310"/>
                <a:gd name="connsiteX232" fmla="*/ 842358 w 1546184"/>
                <a:gd name="connsiteY232" fmla="*/ 1198725 h 1308310"/>
                <a:gd name="connsiteX233" fmla="*/ 822248 w 1546184"/>
                <a:gd name="connsiteY233" fmla="*/ 1205435 h 1308310"/>
                <a:gd name="connsiteX234" fmla="*/ 822248 w 1546184"/>
                <a:gd name="connsiteY234" fmla="*/ 1200962 h 1308310"/>
                <a:gd name="connsiteX235" fmla="*/ 766389 w 1546184"/>
                <a:gd name="connsiteY235" fmla="*/ 1178597 h 1308310"/>
                <a:gd name="connsiteX236" fmla="*/ 759686 w 1546184"/>
                <a:gd name="connsiteY236" fmla="*/ 1129396 h 1308310"/>
                <a:gd name="connsiteX237" fmla="*/ 761920 w 1546184"/>
                <a:gd name="connsiteY237" fmla="*/ 1107032 h 1308310"/>
                <a:gd name="connsiteX238" fmla="*/ 826717 w 1546184"/>
                <a:gd name="connsiteY238" fmla="*/ 1115977 h 1308310"/>
                <a:gd name="connsiteX239" fmla="*/ 828951 w 1546184"/>
                <a:gd name="connsiteY239" fmla="*/ 1115977 h 1308310"/>
                <a:gd name="connsiteX240" fmla="*/ 831186 w 1546184"/>
                <a:gd name="connsiteY240" fmla="*/ 1113741 h 1308310"/>
                <a:gd name="connsiteX241" fmla="*/ 833420 w 1546184"/>
                <a:gd name="connsiteY241" fmla="*/ 1113741 h 1308310"/>
                <a:gd name="connsiteX242" fmla="*/ 855764 w 1546184"/>
                <a:gd name="connsiteY242" fmla="*/ 1091377 h 1308310"/>
                <a:gd name="connsiteX243" fmla="*/ 855764 w 1546184"/>
                <a:gd name="connsiteY243" fmla="*/ 1089140 h 1308310"/>
                <a:gd name="connsiteX244" fmla="*/ 846826 w 1546184"/>
                <a:gd name="connsiteY244" fmla="*/ 1055594 h 1308310"/>
                <a:gd name="connsiteX245" fmla="*/ 828951 w 1546184"/>
                <a:gd name="connsiteY245" fmla="*/ 1044412 h 1308310"/>
                <a:gd name="connsiteX246" fmla="*/ 860233 w 1546184"/>
                <a:gd name="connsiteY246" fmla="*/ 1017575 h 1308310"/>
                <a:gd name="connsiteX247" fmla="*/ 893748 w 1546184"/>
                <a:gd name="connsiteY247" fmla="*/ 1015338 h 1308310"/>
                <a:gd name="connsiteX248" fmla="*/ 895983 w 1546184"/>
                <a:gd name="connsiteY248" fmla="*/ 1015338 h 1308310"/>
                <a:gd name="connsiteX249" fmla="*/ 918326 w 1546184"/>
                <a:gd name="connsiteY249" fmla="*/ 977319 h 1308310"/>
                <a:gd name="connsiteX250" fmla="*/ 920561 w 1546184"/>
                <a:gd name="connsiteY250" fmla="*/ 975082 h 1308310"/>
                <a:gd name="connsiteX251" fmla="*/ 920561 w 1546184"/>
                <a:gd name="connsiteY251" fmla="*/ 954955 h 1308310"/>
                <a:gd name="connsiteX252" fmla="*/ 942904 w 1546184"/>
                <a:gd name="connsiteY252" fmla="*/ 950482 h 1308310"/>
                <a:gd name="connsiteX253" fmla="*/ 942904 w 1546184"/>
                <a:gd name="connsiteY253" fmla="*/ 946009 h 1308310"/>
                <a:gd name="connsiteX254" fmla="*/ 969717 w 1546184"/>
                <a:gd name="connsiteY254" fmla="*/ 876680 h 1308310"/>
                <a:gd name="connsiteX255" fmla="*/ 949607 w 1546184"/>
                <a:gd name="connsiteY255" fmla="*/ 838660 h 1308310"/>
                <a:gd name="connsiteX256" fmla="*/ 929498 w 1546184"/>
                <a:gd name="connsiteY256" fmla="*/ 744730 h 1308310"/>
                <a:gd name="connsiteX257" fmla="*/ 929498 w 1546184"/>
                <a:gd name="connsiteY257" fmla="*/ 742494 h 1308310"/>
                <a:gd name="connsiteX258" fmla="*/ 929498 w 1546184"/>
                <a:gd name="connsiteY258" fmla="*/ 740258 h 1308310"/>
                <a:gd name="connsiteX259" fmla="*/ 911623 w 1546184"/>
                <a:gd name="connsiteY259" fmla="*/ 711184 h 1308310"/>
                <a:gd name="connsiteX260" fmla="*/ 887045 w 1546184"/>
                <a:gd name="connsiteY260" fmla="*/ 686583 h 1308310"/>
                <a:gd name="connsiteX261" fmla="*/ 884811 w 1546184"/>
                <a:gd name="connsiteY261" fmla="*/ 648564 h 1308310"/>
                <a:gd name="connsiteX262" fmla="*/ 833420 w 1546184"/>
                <a:gd name="connsiteY262" fmla="*/ 661983 h 1308310"/>
                <a:gd name="connsiteX263" fmla="*/ 815545 w 1546184"/>
                <a:gd name="connsiteY263" fmla="*/ 641855 h 1308310"/>
                <a:gd name="connsiteX264" fmla="*/ 752983 w 1546184"/>
                <a:gd name="connsiteY264" fmla="*/ 597126 h 1308310"/>
                <a:gd name="connsiteX265" fmla="*/ 730639 w 1546184"/>
                <a:gd name="connsiteY265" fmla="*/ 568053 h 1308310"/>
                <a:gd name="connsiteX266" fmla="*/ 728405 w 1546184"/>
                <a:gd name="connsiteY266" fmla="*/ 568053 h 1308310"/>
                <a:gd name="connsiteX267" fmla="*/ 699358 w 1546184"/>
                <a:gd name="connsiteY267" fmla="*/ 547925 h 1308310"/>
                <a:gd name="connsiteX268" fmla="*/ 685952 w 1546184"/>
                <a:gd name="connsiteY268" fmla="*/ 572526 h 1308310"/>
                <a:gd name="connsiteX269" fmla="*/ 674780 w 1546184"/>
                <a:gd name="connsiteY269" fmla="*/ 574762 h 1308310"/>
                <a:gd name="connsiteX270" fmla="*/ 659139 w 1546184"/>
                <a:gd name="connsiteY270" fmla="*/ 559107 h 1308310"/>
                <a:gd name="connsiteX271" fmla="*/ 630093 w 1546184"/>
                <a:gd name="connsiteY271" fmla="*/ 530033 h 1308310"/>
                <a:gd name="connsiteX272" fmla="*/ 598811 w 1546184"/>
                <a:gd name="connsiteY272" fmla="*/ 503196 h 1308310"/>
                <a:gd name="connsiteX273" fmla="*/ 549655 w 1546184"/>
                <a:gd name="connsiteY273" fmla="*/ 469650 h 1308310"/>
                <a:gd name="connsiteX274" fmla="*/ 545186 w 1546184"/>
                <a:gd name="connsiteY274" fmla="*/ 465177 h 1308310"/>
                <a:gd name="connsiteX275" fmla="*/ 542952 w 1546184"/>
                <a:gd name="connsiteY275" fmla="*/ 467413 h 1308310"/>
                <a:gd name="connsiteX276" fmla="*/ 525077 w 1546184"/>
                <a:gd name="connsiteY276" fmla="*/ 480832 h 1308310"/>
                <a:gd name="connsiteX277" fmla="*/ 513905 w 1546184"/>
                <a:gd name="connsiteY277" fmla="*/ 478596 h 1308310"/>
                <a:gd name="connsiteX278" fmla="*/ 511671 w 1546184"/>
                <a:gd name="connsiteY278" fmla="*/ 478596 h 1308310"/>
                <a:gd name="connsiteX279" fmla="*/ 493796 w 1546184"/>
                <a:gd name="connsiteY279" fmla="*/ 489778 h 1308310"/>
                <a:gd name="connsiteX280" fmla="*/ 484859 w 1546184"/>
                <a:gd name="connsiteY280" fmla="*/ 494251 h 1308310"/>
                <a:gd name="connsiteX281" fmla="*/ 402187 w 1546184"/>
                <a:gd name="connsiteY281" fmla="*/ 445049 h 1308310"/>
                <a:gd name="connsiteX282" fmla="*/ 397718 w 1546184"/>
                <a:gd name="connsiteY282" fmla="*/ 445049 h 1308310"/>
                <a:gd name="connsiteX283" fmla="*/ 373140 w 1546184"/>
                <a:gd name="connsiteY283" fmla="*/ 469650 h 1308310"/>
                <a:gd name="connsiteX284" fmla="*/ 379843 w 1546184"/>
                <a:gd name="connsiteY284" fmla="*/ 507669 h 1308310"/>
                <a:gd name="connsiteX285" fmla="*/ 368671 w 1546184"/>
                <a:gd name="connsiteY285" fmla="*/ 530033 h 1308310"/>
                <a:gd name="connsiteX286" fmla="*/ 355265 w 1546184"/>
                <a:gd name="connsiteY286" fmla="*/ 534506 h 1308310"/>
                <a:gd name="connsiteX287" fmla="*/ 326218 w 1546184"/>
                <a:gd name="connsiteY287" fmla="*/ 521088 h 1308310"/>
                <a:gd name="connsiteX288" fmla="*/ 259187 w 1546184"/>
                <a:gd name="connsiteY288" fmla="*/ 460704 h 1308310"/>
                <a:gd name="connsiteX289" fmla="*/ 232375 w 1546184"/>
                <a:gd name="connsiteY289" fmla="*/ 445049 h 1308310"/>
                <a:gd name="connsiteX290" fmla="*/ 189922 w 1546184"/>
                <a:gd name="connsiteY290" fmla="*/ 429394 h 1308310"/>
                <a:gd name="connsiteX291" fmla="*/ 172047 w 1546184"/>
                <a:gd name="connsiteY291" fmla="*/ 413739 h 1308310"/>
                <a:gd name="connsiteX292" fmla="*/ 169812 w 1546184"/>
                <a:gd name="connsiteY292" fmla="*/ 413739 h 1308310"/>
                <a:gd name="connsiteX293" fmla="*/ 134062 w 1546184"/>
                <a:gd name="connsiteY293" fmla="*/ 400321 h 1308310"/>
                <a:gd name="connsiteX294" fmla="*/ 131828 w 1546184"/>
                <a:gd name="connsiteY294" fmla="*/ 400321 h 1308310"/>
                <a:gd name="connsiteX295" fmla="*/ 129594 w 1546184"/>
                <a:gd name="connsiteY295" fmla="*/ 400321 h 1308310"/>
                <a:gd name="connsiteX296" fmla="*/ 111719 w 1546184"/>
                <a:gd name="connsiteY296" fmla="*/ 402557 h 1308310"/>
                <a:gd name="connsiteX297" fmla="*/ 69266 w 1546184"/>
                <a:gd name="connsiteY297" fmla="*/ 400321 h 1308310"/>
                <a:gd name="connsiteX298" fmla="*/ 35750 w 1546184"/>
                <a:gd name="connsiteY298" fmla="*/ 393611 h 1308310"/>
                <a:gd name="connsiteX299" fmla="*/ 17875 w 1546184"/>
                <a:gd name="connsiteY299" fmla="*/ 393611 h 1308310"/>
                <a:gd name="connsiteX300" fmla="*/ 13406 w 1546184"/>
                <a:gd name="connsiteY300" fmla="*/ 382429 h 1308310"/>
                <a:gd name="connsiteX301" fmla="*/ 13406 w 1546184"/>
                <a:gd name="connsiteY301" fmla="*/ 380193 h 1308310"/>
                <a:gd name="connsiteX302" fmla="*/ 4469 w 1546184"/>
                <a:gd name="connsiteY302" fmla="*/ 364538 h 1308310"/>
                <a:gd name="connsiteX303" fmla="*/ 6703 w 1546184"/>
                <a:gd name="connsiteY303" fmla="*/ 310864 h 1308310"/>
                <a:gd name="connsiteX304" fmla="*/ 0 w 1546184"/>
                <a:gd name="connsiteY304" fmla="*/ 290736 h 1308310"/>
                <a:gd name="connsiteX305" fmla="*/ 13406 w 1546184"/>
                <a:gd name="connsiteY305" fmla="*/ 268371 h 1308310"/>
                <a:gd name="connsiteX306" fmla="*/ 22344 w 1546184"/>
                <a:gd name="connsiteY306" fmla="*/ 254953 h 1308310"/>
                <a:gd name="connsiteX307" fmla="*/ 55859 w 1546184"/>
                <a:gd name="connsiteY307" fmla="*/ 259426 h 1308310"/>
                <a:gd name="connsiteX308" fmla="*/ 73734 w 1546184"/>
                <a:gd name="connsiteY308" fmla="*/ 254953 h 1308310"/>
                <a:gd name="connsiteX309" fmla="*/ 82672 w 1546184"/>
                <a:gd name="connsiteY309" fmla="*/ 248244 h 1308310"/>
                <a:gd name="connsiteX310" fmla="*/ 84906 w 1546184"/>
                <a:gd name="connsiteY310" fmla="*/ 246007 h 1308310"/>
                <a:gd name="connsiteX311" fmla="*/ 84906 w 1546184"/>
                <a:gd name="connsiteY311" fmla="*/ 243771 h 1308310"/>
                <a:gd name="connsiteX312" fmla="*/ 100547 w 1546184"/>
                <a:gd name="connsiteY312" fmla="*/ 223643 h 1308310"/>
                <a:gd name="connsiteX313" fmla="*/ 120656 w 1546184"/>
                <a:gd name="connsiteY313" fmla="*/ 199042 h 1308310"/>
                <a:gd name="connsiteX314" fmla="*/ 122890 w 1546184"/>
                <a:gd name="connsiteY314" fmla="*/ 196806 h 1308310"/>
                <a:gd name="connsiteX315" fmla="*/ 138531 w 1546184"/>
                <a:gd name="connsiteY315" fmla="*/ 172205 h 1308310"/>
                <a:gd name="connsiteX316" fmla="*/ 165344 w 1546184"/>
                <a:gd name="connsiteY316" fmla="*/ 149841 h 1308310"/>
                <a:gd name="connsiteX317" fmla="*/ 192156 w 1546184"/>
                <a:gd name="connsiteY317" fmla="*/ 136422 h 1308310"/>
                <a:gd name="connsiteX318" fmla="*/ 212265 w 1546184"/>
                <a:gd name="connsiteY318" fmla="*/ 116294 h 1308310"/>
                <a:gd name="connsiteX319" fmla="*/ 256953 w 1546184"/>
                <a:gd name="connsiteY319" fmla="*/ 127476 h 1308310"/>
                <a:gd name="connsiteX320" fmla="*/ 259187 w 1546184"/>
                <a:gd name="connsiteY320" fmla="*/ 127476 h 1308310"/>
                <a:gd name="connsiteX321" fmla="*/ 261421 w 1546184"/>
                <a:gd name="connsiteY321" fmla="*/ 125240 h 1308310"/>
                <a:gd name="connsiteX322" fmla="*/ 301640 w 1546184"/>
                <a:gd name="connsiteY322" fmla="*/ 107349 h 1308310"/>
                <a:gd name="connsiteX323" fmla="*/ 326218 w 1546184"/>
                <a:gd name="connsiteY323" fmla="*/ 105112 h 1308310"/>
                <a:gd name="connsiteX324" fmla="*/ 326218 w 1546184"/>
                <a:gd name="connsiteY324" fmla="*/ 102876 h 1308310"/>
                <a:gd name="connsiteX325" fmla="*/ 353031 w 1546184"/>
                <a:gd name="connsiteY325" fmla="*/ 93930 h 1308310"/>
                <a:gd name="connsiteX326" fmla="*/ 355265 w 1546184"/>
                <a:gd name="connsiteY326" fmla="*/ 91694 h 1308310"/>
                <a:gd name="connsiteX327" fmla="*/ 355265 w 1546184"/>
                <a:gd name="connsiteY327" fmla="*/ 51438 h 1308310"/>
                <a:gd name="connsiteX328" fmla="*/ 359734 w 1546184"/>
                <a:gd name="connsiteY328" fmla="*/ 13419 h 1308310"/>
                <a:gd name="connsiteX329" fmla="*/ 364203 w 1546184"/>
                <a:gd name="connsiteY329" fmla="*/ 6709 h 1308310"/>
                <a:gd name="connsiteX330" fmla="*/ 391015 w 1546184"/>
                <a:gd name="connsiteY330" fmla="*/ 0 h 130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546184" h="1308310">
                  <a:moveTo>
                    <a:pt x="391015" y="0"/>
                  </a:moveTo>
                  <a:cubicBezTo>
                    <a:pt x="391015" y="0"/>
                    <a:pt x="391015" y="0"/>
                    <a:pt x="415593" y="2237"/>
                  </a:cubicBezTo>
                  <a:cubicBezTo>
                    <a:pt x="415593" y="2237"/>
                    <a:pt x="415593" y="2237"/>
                    <a:pt x="435702" y="24601"/>
                  </a:cubicBezTo>
                  <a:cubicBezTo>
                    <a:pt x="435702" y="24601"/>
                    <a:pt x="435702" y="24601"/>
                    <a:pt x="453577" y="38019"/>
                  </a:cubicBezTo>
                  <a:cubicBezTo>
                    <a:pt x="453577" y="38019"/>
                    <a:pt x="453577" y="38019"/>
                    <a:pt x="455812" y="51438"/>
                  </a:cubicBezTo>
                  <a:cubicBezTo>
                    <a:pt x="455812" y="51438"/>
                    <a:pt x="455812" y="51438"/>
                    <a:pt x="455812" y="53674"/>
                  </a:cubicBezTo>
                  <a:cubicBezTo>
                    <a:pt x="455812" y="53674"/>
                    <a:pt x="455812" y="53674"/>
                    <a:pt x="466984" y="80512"/>
                  </a:cubicBezTo>
                  <a:cubicBezTo>
                    <a:pt x="466984" y="80512"/>
                    <a:pt x="466984" y="80512"/>
                    <a:pt x="466984" y="82748"/>
                  </a:cubicBezTo>
                  <a:cubicBezTo>
                    <a:pt x="466984" y="82748"/>
                    <a:pt x="466984" y="82748"/>
                    <a:pt x="469218" y="82748"/>
                  </a:cubicBezTo>
                  <a:cubicBezTo>
                    <a:pt x="469218" y="82748"/>
                    <a:pt x="469218" y="82748"/>
                    <a:pt x="496030" y="116294"/>
                  </a:cubicBezTo>
                  <a:cubicBezTo>
                    <a:pt x="496030" y="116294"/>
                    <a:pt x="496030" y="116294"/>
                    <a:pt x="491562" y="134186"/>
                  </a:cubicBezTo>
                  <a:cubicBezTo>
                    <a:pt x="491562" y="134186"/>
                    <a:pt x="491562" y="134186"/>
                    <a:pt x="466984" y="165496"/>
                  </a:cubicBezTo>
                  <a:cubicBezTo>
                    <a:pt x="466984" y="165496"/>
                    <a:pt x="466984" y="165496"/>
                    <a:pt x="473687" y="167732"/>
                  </a:cubicBezTo>
                  <a:cubicBezTo>
                    <a:pt x="473687" y="167732"/>
                    <a:pt x="473687" y="167732"/>
                    <a:pt x="487093" y="181151"/>
                  </a:cubicBezTo>
                  <a:cubicBezTo>
                    <a:pt x="487093" y="181151"/>
                    <a:pt x="487093" y="181151"/>
                    <a:pt x="500499" y="196806"/>
                  </a:cubicBezTo>
                  <a:cubicBezTo>
                    <a:pt x="500499" y="196806"/>
                    <a:pt x="500499" y="196806"/>
                    <a:pt x="507202" y="228116"/>
                  </a:cubicBezTo>
                  <a:cubicBezTo>
                    <a:pt x="509437" y="234825"/>
                    <a:pt x="516140" y="241534"/>
                    <a:pt x="527312" y="250480"/>
                  </a:cubicBezTo>
                  <a:cubicBezTo>
                    <a:pt x="527312" y="250480"/>
                    <a:pt x="527312" y="250480"/>
                    <a:pt x="529546" y="284026"/>
                  </a:cubicBezTo>
                  <a:cubicBezTo>
                    <a:pt x="529546" y="284026"/>
                    <a:pt x="529546" y="284026"/>
                    <a:pt x="549655" y="299681"/>
                  </a:cubicBezTo>
                  <a:cubicBezTo>
                    <a:pt x="563061" y="304154"/>
                    <a:pt x="569765" y="299681"/>
                    <a:pt x="576468" y="292972"/>
                  </a:cubicBezTo>
                  <a:cubicBezTo>
                    <a:pt x="576468" y="292972"/>
                    <a:pt x="576468" y="292972"/>
                    <a:pt x="580936" y="284026"/>
                  </a:cubicBezTo>
                  <a:cubicBezTo>
                    <a:pt x="580936" y="284026"/>
                    <a:pt x="580936" y="284026"/>
                    <a:pt x="587640" y="275081"/>
                  </a:cubicBezTo>
                  <a:cubicBezTo>
                    <a:pt x="587640" y="275081"/>
                    <a:pt x="587640" y="275081"/>
                    <a:pt x="612218" y="270608"/>
                  </a:cubicBezTo>
                  <a:cubicBezTo>
                    <a:pt x="612218" y="270608"/>
                    <a:pt x="612218" y="270608"/>
                    <a:pt x="670311" y="266135"/>
                  </a:cubicBezTo>
                  <a:cubicBezTo>
                    <a:pt x="670311" y="266135"/>
                    <a:pt x="670311" y="266135"/>
                    <a:pt x="672546" y="266135"/>
                  </a:cubicBezTo>
                  <a:cubicBezTo>
                    <a:pt x="672546" y="266135"/>
                    <a:pt x="672546" y="266135"/>
                    <a:pt x="674780" y="266135"/>
                  </a:cubicBezTo>
                  <a:cubicBezTo>
                    <a:pt x="674780" y="266135"/>
                    <a:pt x="674780" y="266135"/>
                    <a:pt x="697124" y="254953"/>
                  </a:cubicBezTo>
                  <a:cubicBezTo>
                    <a:pt x="697124" y="254953"/>
                    <a:pt x="697124" y="254953"/>
                    <a:pt x="703827" y="275081"/>
                  </a:cubicBezTo>
                  <a:cubicBezTo>
                    <a:pt x="706061" y="275081"/>
                    <a:pt x="703827" y="279554"/>
                    <a:pt x="703827" y="281790"/>
                  </a:cubicBezTo>
                  <a:cubicBezTo>
                    <a:pt x="703827" y="281790"/>
                    <a:pt x="703827" y="281790"/>
                    <a:pt x="659139" y="342174"/>
                  </a:cubicBezTo>
                  <a:cubicBezTo>
                    <a:pt x="659139" y="342174"/>
                    <a:pt x="659139" y="342174"/>
                    <a:pt x="659139" y="344410"/>
                  </a:cubicBezTo>
                  <a:cubicBezTo>
                    <a:pt x="659139" y="344410"/>
                    <a:pt x="659139" y="344410"/>
                    <a:pt x="665842" y="362301"/>
                  </a:cubicBezTo>
                  <a:cubicBezTo>
                    <a:pt x="665842" y="362301"/>
                    <a:pt x="665842" y="362301"/>
                    <a:pt x="688186" y="384666"/>
                  </a:cubicBezTo>
                  <a:cubicBezTo>
                    <a:pt x="688186" y="384666"/>
                    <a:pt x="688186" y="384666"/>
                    <a:pt x="703827" y="393611"/>
                  </a:cubicBezTo>
                  <a:cubicBezTo>
                    <a:pt x="712764" y="407030"/>
                    <a:pt x="721702" y="413739"/>
                    <a:pt x="732874" y="418212"/>
                  </a:cubicBezTo>
                  <a:cubicBezTo>
                    <a:pt x="741811" y="420448"/>
                    <a:pt x="746280" y="424921"/>
                    <a:pt x="752983" y="433867"/>
                  </a:cubicBezTo>
                  <a:cubicBezTo>
                    <a:pt x="752983" y="433867"/>
                    <a:pt x="752983" y="433867"/>
                    <a:pt x="755217" y="438340"/>
                  </a:cubicBezTo>
                  <a:cubicBezTo>
                    <a:pt x="759686" y="442813"/>
                    <a:pt x="766389" y="447286"/>
                    <a:pt x="773092" y="449522"/>
                  </a:cubicBezTo>
                  <a:cubicBezTo>
                    <a:pt x="773092" y="449522"/>
                    <a:pt x="773092" y="449522"/>
                    <a:pt x="784264" y="500960"/>
                  </a:cubicBezTo>
                  <a:cubicBezTo>
                    <a:pt x="784264" y="500960"/>
                    <a:pt x="784264" y="500960"/>
                    <a:pt x="826717" y="507669"/>
                  </a:cubicBezTo>
                  <a:cubicBezTo>
                    <a:pt x="826717" y="507669"/>
                    <a:pt x="826717" y="507669"/>
                    <a:pt x="833420" y="525561"/>
                  </a:cubicBezTo>
                  <a:cubicBezTo>
                    <a:pt x="837889" y="534506"/>
                    <a:pt x="849061" y="541216"/>
                    <a:pt x="873639" y="543452"/>
                  </a:cubicBezTo>
                  <a:cubicBezTo>
                    <a:pt x="873639" y="543452"/>
                    <a:pt x="873639" y="543452"/>
                    <a:pt x="875873" y="543452"/>
                  </a:cubicBezTo>
                  <a:cubicBezTo>
                    <a:pt x="875873" y="543452"/>
                    <a:pt x="875873" y="543452"/>
                    <a:pt x="878108" y="541216"/>
                  </a:cubicBezTo>
                  <a:cubicBezTo>
                    <a:pt x="878108" y="541216"/>
                    <a:pt x="878108" y="541216"/>
                    <a:pt x="907154" y="527797"/>
                  </a:cubicBezTo>
                  <a:cubicBezTo>
                    <a:pt x="907154" y="527797"/>
                    <a:pt x="907154" y="527797"/>
                    <a:pt x="909389" y="525561"/>
                  </a:cubicBezTo>
                  <a:cubicBezTo>
                    <a:pt x="909389" y="525561"/>
                    <a:pt x="909389" y="525561"/>
                    <a:pt x="909389" y="521088"/>
                  </a:cubicBezTo>
                  <a:cubicBezTo>
                    <a:pt x="909389" y="521088"/>
                    <a:pt x="909389" y="521088"/>
                    <a:pt x="902686" y="503196"/>
                  </a:cubicBezTo>
                  <a:cubicBezTo>
                    <a:pt x="902686" y="503196"/>
                    <a:pt x="902686" y="503196"/>
                    <a:pt x="902686" y="500960"/>
                  </a:cubicBezTo>
                  <a:cubicBezTo>
                    <a:pt x="902686" y="500960"/>
                    <a:pt x="902686" y="500960"/>
                    <a:pt x="891514" y="487541"/>
                  </a:cubicBezTo>
                  <a:cubicBezTo>
                    <a:pt x="891514" y="487541"/>
                    <a:pt x="891514" y="487541"/>
                    <a:pt x="898217" y="471886"/>
                  </a:cubicBezTo>
                  <a:cubicBezTo>
                    <a:pt x="898217" y="471886"/>
                    <a:pt x="898217" y="471886"/>
                    <a:pt x="918326" y="471886"/>
                  </a:cubicBezTo>
                  <a:lnTo>
                    <a:pt x="963014" y="489778"/>
                  </a:lnTo>
                  <a:cubicBezTo>
                    <a:pt x="969717" y="492014"/>
                    <a:pt x="983123" y="489778"/>
                    <a:pt x="1000998" y="485305"/>
                  </a:cubicBezTo>
                  <a:cubicBezTo>
                    <a:pt x="1000998" y="485305"/>
                    <a:pt x="1000998" y="485305"/>
                    <a:pt x="1000998" y="483068"/>
                  </a:cubicBezTo>
                  <a:cubicBezTo>
                    <a:pt x="1000998" y="483068"/>
                    <a:pt x="1000998" y="483068"/>
                    <a:pt x="1003232" y="483068"/>
                  </a:cubicBezTo>
                  <a:cubicBezTo>
                    <a:pt x="1003232" y="483068"/>
                    <a:pt x="1003232" y="483068"/>
                    <a:pt x="1025576" y="462941"/>
                  </a:cubicBezTo>
                  <a:cubicBezTo>
                    <a:pt x="1041217" y="445049"/>
                    <a:pt x="1052388" y="431631"/>
                    <a:pt x="1056857" y="431631"/>
                  </a:cubicBezTo>
                  <a:cubicBezTo>
                    <a:pt x="1056857" y="431631"/>
                    <a:pt x="1056857" y="431631"/>
                    <a:pt x="1074732" y="431631"/>
                  </a:cubicBezTo>
                  <a:cubicBezTo>
                    <a:pt x="1074732" y="431631"/>
                    <a:pt x="1074732" y="431631"/>
                    <a:pt x="1085904" y="431631"/>
                  </a:cubicBezTo>
                  <a:cubicBezTo>
                    <a:pt x="1085904" y="438340"/>
                    <a:pt x="1090373" y="449522"/>
                    <a:pt x="1099310" y="465177"/>
                  </a:cubicBezTo>
                  <a:cubicBezTo>
                    <a:pt x="1099310" y="465177"/>
                    <a:pt x="1099310" y="465177"/>
                    <a:pt x="1101545" y="480832"/>
                  </a:cubicBezTo>
                  <a:cubicBezTo>
                    <a:pt x="1101545" y="480832"/>
                    <a:pt x="1101545" y="480832"/>
                    <a:pt x="1099310" y="500960"/>
                  </a:cubicBezTo>
                  <a:cubicBezTo>
                    <a:pt x="1099310" y="500960"/>
                    <a:pt x="1099310" y="500960"/>
                    <a:pt x="1076966" y="525561"/>
                  </a:cubicBezTo>
                  <a:cubicBezTo>
                    <a:pt x="1076966" y="525561"/>
                    <a:pt x="1076966" y="525561"/>
                    <a:pt x="1025576" y="547925"/>
                  </a:cubicBezTo>
                  <a:cubicBezTo>
                    <a:pt x="1025576" y="547925"/>
                    <a:pt x="1025576" y="547925"/>
                    <a:pt x="1025576" y="550161"/>
                  </a:cubicBezTo>
                  <a:cubicBezTo>
                    <a:pt x="1025576" y="550161"/>
                    <a:pt x="1025576" y="550161"/>
                    <a:pt x="1016639" y="568053"/>
                  </a:cubicBezTo>
                  <a:cubicBezTo>
                    <a:pt x="1016639" y="568053"/>
                    <a:pt x="1016639" y="568053"/>
                    <a:pt x="1016639" y="570289"/>
                  </a:cubicBezTo>
                  <a:cubicBezTo>
                    <a:pt x="1016639" y="570289"/>
                    <a:pt x="1016639" y="570289"/>
                    <a:pt x="1007701" y="610545"/>
                  </a:cubicBezTo>
                  <a:cubicBezTo>
                    <a:pt x="1007701" y="610545"/>
                    <a:pt x="1007701" y="610545"/>
                    <a:pt x="1007701" y="612781"/>
                  </a:cubicBezTo>
                  <a:cubicBezTo>
                    <a:pt x="1007701" y="612781"/>
                    <a:pt x="1007701" y="612781"/>
                    <a:pt x="1007701" y="615018"/>
                  </a:cubicBezTo>
                  <a:cubicBezTo>
                    <a:pt x="1007701" y="615018"/>
                    <a:pt x="1007701" y="615018"/>
                    <a:pt x="1012170" y="635146"/>
                  </a:cubicBezTo>
                  <a:cubicBezTo>
                    <a:pt x="1012170" y="635146"/>
                    <a:pt x="1012170" y="635146"/>
                    <a:pt x="1014404" y="637382"/>
                  </a:cubicBezTo>
                  <a:cubicBezTo>
                    <a:pt x="1018873" y="648564"/>
                    <a:pt x="1025576" y="655273"/>
                    <a:pt x="1030045" y="661983"/>
                  </a:cubicBezTo>
                  <a:cubicBezTo>
                    <a:pt x="1030045" y="661983"/>
                    <a:pt x="1030045" y="661983"/>
                    <a:pt x="1032279" y="664219"/>
                  </a:cubicBezTo>
                  <a:cubicBezTo>
                    <a:pt x="1043451" y="673165"/>
                    <a:pt x="1050154" y="679874"/>
                    <a:pt x="1059092" y="682110"/>
                  </a:cubicBezTo>
                  <a:cubicBezTo>
                    <a:pt x="1059092" y="682110"/>
                    <a:pt x="1059092" y="682110"/>
                    <a:pt x="1081435" y="682110"/>
                  </a:cubicBezTo>
                  <a:cubicBezTo>
                    <a:pt x="1085904" y="693293"/>
                    <a:pt x="1094841" y="700002"/>
                    <a:pt x="1106013" y="704475"/>
                  </a:cubicBezTo>
                  <a:cubicBezTo>
                    <a:pt x="1106013" y="704475"/>
                    <a:pt x="1106013" y="704475"/>
                    <a:pt x="1155169" y="711184"/>
                  </a:cubicBezTo>
                  <a:cubicBezTo>
                    <a:pt x="1155169" y="711184"/>
                    <a:pt x="1155169" y="711184"/>
                    <a:pt x="1166341" y="735785"/>
                  </a:cubicBezTo>
                  <a:cubicBezTo>
                    <a:pt x="1166341" y="735785"/>
                    <a:pt x="1166341" y="735785"/>
                    <a:pt x="1166341" y="738021"/>
                  </a:cubicBezTo>
                  <a:cubicBezTo>
                    <a:pt x="1166341" y="738021"/>
                    <a:pt x="1166341" y="738021"/>
                    <a:pt x="1168576" y="738021"/>
                  </a:cubicBezTo>
                  <a:cubicBezTo>
                    <a:pt x="1168576" y="738021"/>
                    <a:pt x="1168576" y="738021"/>
                    <a:pt x="1181982" y="751440"/>
                  </a:cubicBezTo>
                  <a:cubicBezTo>
                    <a:pt x="1181982" y="751440"/>
                    <a:pt x="1181982" y="751440"/>
                    <a:pt x="1188685" y="807350"/>
                  </a:cubicBezTo>
                  <a:cubicBezTo>
                    <a:pt x="1188685" y="807350"/>
                    <a:pt x="1188685" y="807350"/>
                    <a:pt x="1188685" y="809587"/>
                  </a:cubicBezTo>
                  <a:cubicBezTo>
                    <a:pt x="1188685" y="809587"/>
                    <a:pt x="1188685" y="809587"/>
                    <a:pt x="1206560" y="827478"/>
                  </a:cubicBezTo>
                  <a:cubicBezTo>
                    <a:pt x="1206560" y="827478"/>
                    <a:pt x="1206560" y="827478"/>
                    <a:pt x="1215497" y="852079"/>
                  </a:cubicBezTo>
                  <a:cubicBezTo>
                    <a:pt x="1215497" y="852079"/>
                    <a:pt x="1215497" y="852079"/>
                    <a:pt x="1215497" y="858788"/>
                  </a:cubicBezTo>
                  <a:cubicBezTo>
                    <a:pt x="1215497" y="858788"/>
                    <a:pt x="1215497" y="858788"/>
                    <a:pt x="1206560" y="867734"/>
                  </a:cubicBezTo>
                  <a:cubicBezTo>
                    <a:pt x="1206560" y="867734"/>
                    <a:pt x="1206560" y="867734"/>
                    <a:pt x="1206560" y="869970"/>
                  </a:cubicBezTo>
                  <a:cubicBezTo>
                    <a:pt x="1206560" y="869970"/>
                    <a:pt x="1206560" y="869970"/>
                    <a:pt x="1204326" y="869970"/>
                  </a:cubicBezTo>
                  <a:cubicBezTo>
                    <a:pt x="1204326" y="869970"/>
                    <a:pt x="1204326" y="869970"/>
                    <a:pt x="1202091" y="887862"/>
                  </a:cubicBezTo>
                  <a:cubicBezTo>
                    <a:pt x="1202091" y="887862"/>
                    <a:pt x="1202091" y="887862"/>
                    <a:pt x="1208794" y="910226"/>
                  </a:cubicBezTo>
                  <a:cubicBezTo>
                    <a:pt x="1208794" y="910226"/>
                    <a:pt x="1208794" y="910226"/>
                    <a:pt x="1208794" y="912463"/>
                  </a:cubicBezTo>
                  <a:cubicBezTo>
                    <a:pt x="1208794" y="912463"/>
                    <a:pt x="1208794" y="912463"/>
                    <a:pt x="1211029" y="912463"/>
                  </a:cubicBezTo>
                  <a:cubicBezTo>
                    <a:pt x="1211029" y="912463"/>
                    <a:pt x="1211029" y="912463"/>
                    <a:pt x="1228904" y="925881"/>
                  </a:cubicBezTo>
                  <a:cubicBezTo>
                    <a:pt x="1228904" y="925881"/>
                    <a:pt x="1228904" y="925881"/>
                    <a:pt x="1231138" y="925881"/>
                  </a:cubicBezTo>
                  <a:cubicBezTo>
                    <a:pt x="1231138" y="925881"/>
                    <a:pt x="1231138" y="925881"/>
                    <a:pt x="1233372" y="925881"/>
                  </a:cubicBezTo>
                  <a:cubicBezTo>
                    <a:pt x="1246779" y="930354"/>
                    <a:pt x="1253482" y="934827"/>
                    <a:pt x="1255716" y="937063"/>
                  </a:cubicBezTo>
                  <a:cubicBezTo>
                    <a:pt x="1255716" y="937063"/>
                    <a:pt x="1255716" y="937063"/>
                    <a:pt x="1264654" y="959427"/>
                  </a:cubicBezTo>
                  <a:cubicBezTo>
                    <a:pt x="1264654" y="959427"/>
                    <a:pt x="1264654" y="959427"/>
                    <a:pt x="1264654" y="961664"/>
                  </a:cubicBezTo>
                  <a:cubicBezTo>
                    <a:pt x="1264654" y="961664"/>
                    <a:pt x="1264654" y="961664"/>
                    <a:pt x="1266888" y="961664"/>
                  </a:cubicBezTo>
                  <a:cubicBezTo>
                    <a:pt x="1266888" y="961664"/>
                    <a:pt x="1266888" y="961664"/>
                    <a:pt x="1266888" y="963900"/>
                  </a:cubicBezTo>
                  <a:cubicBezTo>
                    <a:pt x="1266888" y="963900"/>
                    <a:pt x="1266888" y="963900"/>
                    <a:pt x="1284763" y="975082"/>
                  </a:cubicBezTo>
                  <a:cubicBezTo>
                    <a:pt x="1289232" y="979555"/>
                    <a:pt x="1291466" y="981792"/>
                    <a:pt x="1300403" y="984028"/>
                  </a:cubicBezTo>
                  <a:cubicBezTo>
                    <a:pt x="1300403" y="984028"/>
                    <a:pt x="1300403" y="984028"/>
                    <a:pt x="1316044" y="984028"/>
                  </a:cubicBezTo>
                  <a:cubicBezTo>
                    <a:pt x="1322747" y="981792"/>
                    <a:pt x="1324982" y="979555"/>
                    <a:pt x="1324982" y="972846"/>
                  </a:cubicBezTo>
                  <a:cubicBezTo>
                    <a:pt x="1324982" y="972846"/>
                    <a:pt x="1324982" y="972846"/>
                    <a:pt x="1320513" y="937063"/>
                  </a:cubicBezTo>
                  <a:cubicBezTo>
                    <a:pt x="1320513" y="937063"/>
                    <a:pt x="1320513" y="937063"/>
                    <a:pt x="1318278" y="934827"/>
                  </a:cubicBezTo>
                  <a:cubicBezTo>
                    <a:pt x="1318278" y="934827"/>
                    <a:pt x="1318278" y="934827"/>
                    <a:pt x="1318278" y="932590"/>
                  </a:cubicBezTo>
                  <a:cubicBezTo>
                    <a:pt x="1318278" y="932590"/>
                    <a:pt x="1318278" y="932590"/>
                    <a:pt x="1340622" y="923645"/>
                  </a:cubicBezTo>
                  <a:cubicBezTo>
                    <a:pt x="1340622" y="923645"/>
                    <a:pt x="1340622" y="923645"/>
                    <a:pt x="1349560" y="925881"/>
                  </a:cubicBezTo>
                  <a:cubicBezTo>
                    <a:pt x="1349560" y="925881"/>
                    <a:pt x="1349560" y="925881"/>
                    <a:pt x="1351794" y="925881"/>
                  </a:cubicBezTo>
                  <a:cubicBezTo>
                    <a:pt x="1351794" y="925881"/>
                    <a:pt x="1351794" y="925881"/>
                    <a:pt x="1354028" y="928118"/>
                  </a:cubicBezTo>
                  <a:cubicBezTo>
                    <a:pt x="1354028" y="928118"/>
                    <a:pt x="1354028" y="928118"/>
                    <a:pt x="1356263" y="925881"/>
                  </a:cubicBezTo>
                  <a:cubicBezTo>
                    <a:pt x="1362966" y="921408"/>
                    <a:pt x="1367435" y="919172"/>
                    <a:pt x="1374138" y="914699"/>
                  </a:cubicBezTo>
                  <a:cubicBezTo>
                    <a:pt x="1374138" y="914699"/>
                    <a:pt x="1374138" y="914699"/>
                    <a:pt x="1376372" y="914699"/>
                  </a:cubicBezTo>
                  <a:cubicBezTo>
                    <a:pt x="1376372" y="914699"/>
                    <a:pt x="1376372" y="914699"/>
                    <a:pt x="1376372" y="912463"/>
                  </a:cubicBezTo>
                  <a:cubicBezTo>
                    <a:pt x="1376372" y="912463"/>
                    <a:pt x="1376372" y="912463"/>
                    <a:pt x="1376372" y="910226"/>
                  </a:cubicBezTo>
                  <a:cubicBezTo>
                    <a:pt x="1376372" y="910226"/>
                    <a:pt x="1376372" y="910226"/>
                    <a:pt x="1380841" y="867734"/>
                  </a:cubicBezTo>
                  <a:cubicBezTo>
                    <a:pt x="1380841" y="867734"/>
                    <a:pt x="1380841" y="867734"/>
                    <a:pt x="1380841" y="865498"/>
                  </a:cubicBezTo>
                  <a:cubicBezTo>
                    <a:pt x="1380841" y="865498"/>
                    <a:pt x="1380841" y="865498"/>
                    <a:pt x="1371903" y="843133"/>
                  </a:cubicBezTo>
                  <a:cubicBezTo>
                    <a:pt x="1371903" y="843133"/>
                    <a:pt x="1371903" y="843133"/>
                    <a:pt x="1371903" y="840897"/>
                  </a:cubicBezTo>
                  <a:cubicBezTo>
                    <a:pt x="1371903" y="840897"/>
                    <a:pt x="1371903" y="840897"/>
                    <a:pt x="1371903" y="838660"/>
                  </a:cubicBezTo>
                  <a:cubicBezTo>
                    <a:pt x="1371903" y="838660"/>
                    <a:pt x="1371903" y="838660"/>
                    <a:pt x="1351794" y="834188"/>
                  </a:cubicBezTo>
                  <a:cubicBezTo>
                    <a:pt x="1351794" y="834188"/>
                    <a:pt x="1351794" y="834188"/>
                    <a:pt x="1349560" y="831951"/>
                  </a:cubicBezTo>
                  <a:cubicBezTo>
                    <a:pt x="1349560" y="831951"/>
                    <a:pt x="1349560" y="831951"/>
                    <a:pt x="1340622" y="831951"/>
                  </a:cubicBezTo>
                  <a:cubicBezTo>
                    <a:pt x="1340622" y="831951"/>
                    <a:pt x="1340622" y="831951"/>
                    <a:pt x="1336153" y="807350"/>
                  </a:cubicBezTo>
                  <a:cubicBezTo>
                    <a:pt x="1336153" y="807350"/>
                    <a:pt x="1336153" y="807350"/>
                    <a:pt x="1340622" y="744730"/>
                  </a:cubicBezTo>
                  <a:cubicBezTo>
                    <a:pt x="1340622" y="744730"/>
                    <a:pt x="1340622" y="744730"/>
                    <a:pt x="1351794" y="729075"/>
                  </a:cubicBezTo>
                  <a:cubicBezTo>
                    <a:pt x="1351794" y="729075"/>
                    <a:pt x="1351794" y="729075"/>
                    <a:pt x="1371903" y="738021"/>
                  </a:cubicBezTo>
                  <a:cubicBezTo>
                    <a:pt x="1371903" y="738021"/>
                    <a:pt x="1371903" y="738021"/>
                    <a:pt x="1374138" y="738021"/>
                  </a:cubicBezTo>
                  <a:cubicBezTo>
                    <a:pt x="1374138" y="738021"/>
                    <a:pt x="1374138" y="738021"/>
                    <a:pt x="1374138" y="740258"/>
                  </a:cubicBezTo>
                  <a:cubicBezTo>
                    <a:pt x="1374138" y="740258"/>
                    <a:pt x="1374138" y="740258"/>
                    <a:pt x="1398716" y="740258"/>
                  </a:cubicBezTo>
                  <a:cubicBezTo>
                    <a:pt x="1398716" y="740258"/>
                    <a:pt x="1398716" y="740258"/>
                    <a:pt x="1423294" y="769331"/>
                  </a:cubicBezTo>
                  <a:cubicBezTo>
                    <a:pt x="1423294" y="769331"/>
                    <a:pt x="1423294" y="769331"/>
                    <a:pt x="1423294" y="771568"/>
                  </a:cubicBezTo>
                  <a:cubicBezTo>
                    <a:pt x="1423294" y="771568"/>
                    <a:pt x="1423294" y="771568"/>
                    <a:pt x="1425528" y="771568"/>
                  </a:cubicBezTo>
                  <a:cubicBezTo>
                    <a:pt x="1425528" y="771568"/>
                    <a:pt x="1425528" y="771568"/>
                    <a:pt x="1445638" y="780513"/>
                  </a:cubicBezTo>
                  <a:cubicBezTo>
                    <a:pt x="1465747" y="798405"/>
                    <a:pt x="1476919" y="805114"/>
                    <a:pt x="1485856" y="805114"/>
                  </a:cubicBezTo>
                  <a:cubicBezTo>
                    <a:pt x="1485856" y="805114"/>
                    <a:pt x="1485856" y="805114"/>
                    <a:pt x="1519372" y="814060"/>
                  </a:cubicBezTo>
                  <a:cubicBezTo>
                    <a:pt x="1519372" y="814060"/>
                    <a:pt x="1519372" y="814060"/>
                    <a:pt x="1535012" y="825242"/>
                  </a:cubicBezTo>
                  <a:cubicBezTo>
                    <a:pt x="1535012" y="825242"/>
                    <a:pt x="1535012" y="825242"/>
                    <a:pt x="1546184" y="843133"/>
                  </a:cubicBezTo>
                  <a:cubicBezTo>
                    <a:pt x="1546184" y="843133"/>
                    <a:pt x="1546184" y="843133"/>
                    <a:pt x="1537247" y="858788"/>
                  </a:cubicBezTo>
                  <a:cubicBezTo>
                    <a:pt x="1532778" y="863261"/>
                    <a:pt x="1532778" y="872207"/>
                    <a:pt x="1532778" y="887862"/>
                  </a:cubicBezTo>
                  <a:cubicBezTo>
                    <a:pt x="1532778" y="887862"/>
                    <a:pt x="1532778" y="887862"/>
                    <a:pt x="1532778" y="910226"/>
                  </a:cubicBezTo>
                  <a:cubicBezTo>
                    <a:pt x="1532778" y="910226"/>
                    <a:pt x="1532778" y="910226"/>
                    <a:pt x="1523840" y="943772"/>
                  </a:cubicBezTo>
                  <a:cubicBezTo>
                    <a:pt x="1523840" y="943772"/>
                    <a:pt x="1523840" y="943772"/>
                    <a:pt x="1510434" y="941536"/>
                  </a:cubicBezTo>
                  <a:cubicBezTo>
                    <a:pt x="1510434" y="941536"/>
                    <a:pt x="1510434" y="941536"/>
                    <a:pt x="1508200" y="941536"/>
                  </a:cubicBezTo>
                  <a:cubicBezTo>
                    <a:pt x="1508200" y="941536"/>
                    <a:pt x="1508200" y="941536"/>
                    <a:pt x="1485856" y="943772"/>
                  </a:cubicBezTo>
                  <a:cubicBezTo>
                    <a:pt x="1481387" y="943772"/>
                    <a:pt x="1472450" y="946009"/>
                    <a:pt x="1459044" y="950482"/>
                  </a:cubicBezTo>
                  <a:cubicBezTo>
                    <a:pt x="1459044" y="950482"/>
                    <a:pt x="1459044" y="950482"/>
                    <a:pt x="1459044" y="952718"/>
                  </a:cubicBezTo>
                  <a:cubicBezTo>
                    <a:pt x="1459044" y="952718"/>
                    <a:pt x="1459044" y="952718"/>
                    <a:pt x="1456809" y="952718"/>
                  </a:cubicBezTo>
                  <a:cubicBezTo>
                    <a:pt x="1456809" y="952718"/>
                    <a:pt x="1456809" y="952718"/>
                    <a:pt x="1432231" y="970610"/>
                  </a:cubicBezTo>
                  <a:cubicBezTo>
                    <a:pt x="1425528" y="977319"/>
                    <a:pt x="1421059" y="984028"/>
                    <a:pt x="1421059" y="992974"/>
                  </a:cubicBezTo>
                  <a:cubicBezTo>
                    <a:pt x="1421059" y="992974"/>
                    <a:pt x="1421059" y="992974"/>
                    <a:pt x="1421059" y="997447"/>
                  </a:cubicBezTo>
                  <a:cubicBezTo>
                    <a:pt x="1421059" y="997447"/>
                    <a:pt x="1421059" y="997447"/>
                    <a:pt x="1425528" y="999683"/>
                  </a:cubicBezTo>
                  <a:cubicBezTo>
                    <a:pt x="1425528" y="999683"/>
                    <a:pt x="1425528" y="999683"/>
                    <a:pt x="1423294" y="1008629"/>
                  </a:cubicBezTo>
                  <a:cubicBezTo>
                    <a:pt x="1423294" y="1008629"/>
                    <a:pt x="1423294" y="1008629"/>
                    <a:pt x="1400950" y="1004156"/>
                  </a:cubicBezTo>
                  <a:cubicBezTo>
                    <a:pt x="1400950" y="1004156"/>
                    <a:pt x="1400950" y="1004156"/>
                    <a:pt x="1371903" y="986265"/>
                  </a:cubicBezTo>
                  <a:cubicBezTo>
                    <a:pt x="1371903" y="986265"/>
                    <a:pt x="1371903" y="986265"/>
                    <a:pt x="1356263" y="984028"/>
                  </a:cubicBezTo>
                  <a:cubicBezTo>
                    <a:pt x="1356263" y="984028"/>
                    <a:pt x="1356263" y="984028"/>
                    <a:pt x="1349560" y="984028"/>
                  </a:cubicBezTo>
                  <a:cubicBezTo>
                    <a:pt x="1349560" y="984028"/>
                    <a:pt x="1349560" y="984028"/>
                    <a:pt x="1347325" y="986265"/>
                  </a:cubicBezTo>
                  <a:cubicBezTo>
                    <a:pt x="1347325" y="986265"/>
                    <a:pt x="1347325" y="986265"/>
                    <a:pt x="1345091" y="986265"/>
                  </a:cubicBezTo>
                  <a:cubicBezTo>
                    <a:pt x="1345091" y="986265"/>
                    <a:pt x="1345091" y="986265"/>
                    <a:pt x="1342857" y="988501"/>
                  </a:cubicBezTo>
                  <a:cubicBezTo>
                    <a:pt x="1342857" y="988501"/>
                    <a:pt x="1342857" y="988501"/>
                    <a:pt x="1307107" y="1039939"/>
                  </a:cubicBezTo>
                  <a:cubicBezTo>
                    <a:pt x="1307107" y="1039939"/>
                    <a:pt x="1307107" y="1039939"/>
                    <a:pt x="1304872" y="1042175"/>
                  </a:cubicBezTo>
                  <a:cubicBezTo>
                    <a:pt x="1304872" y="1042175"/>
                    <a:pt x="1304872" y="1042175"/>
                    <a:pt x="1298169" y="1062303"/>
                  </a:cubicBezTo>
                  <a:cubicBezTo>
                    <a:pt x="1298169" y="1062303"/>
                    <a:pt x="1298169" y="1062303"/>
                    <a:pt x="1298169" y="1064540"/>
                  </a:cubicBezTo>
                  <a:cubicBezTo>
                    <a:pt x="1298169" y="1064540"/>
                    <a:pt x="1298169" y="1064540"/>
                    <a:pt x="1298169" y="1098086"/>
                  </a:cubicBezTo>
                  <a:cubicBezTo>
                    <a:pt x="1298169" y="1098086"/>
                    <a:pt x="1298169" y="1098086"/>
                    <a:pt x="1298169" y="1100322"/>
                  </a:cubicBezTo>
                  <a:cubicBezTo>
                    <a:pt x="1298169" y="1100322"/>
                    <a:pt x="1298169" y="1100322"/>
                    <a:pt x="1313810" y="1124923"/>
                  </a:cubicBezTo>
                  <a:cubicBezTo>
                    <a:pt x="1313810" y="1124923"/>
                    <a:pt x="1313810" y="1124923"/>
                    <a:pt x="1320513" y="1145051"/>
                  </a:cubicBezTo>
                  <a:cubicBezTo>
                    <a:pt x="1320513" y="1145051"/>
                    <a:pt x="1320513" y="1145051"/>
                    <a:pt x="1322747" y="1167415"/>
                  </a:cubicBezTo>
                  <a:cubicBezTo>
                    <a:pt x="1322747" y="1167415"/>
                    <a:pt x="1322747" y="1167415"/>
                    <a:pt x="1316044" y="1169652"/>
                  </a:cubicBezTo>
                  <a:cubicBezTo>
                    <a:pt x="1316044" y="1169652"/>
                    <a:pt x="1316044" y="1169652"/>
                    <a:pt x="1271357" y="1169652"/>
                  </a:cubicBezTo>
                  <a:cubicBezTo>
                    <a:pt x="1271357" y="1169652"/>
                    <a:pt x="1271357" y="1169652"/>
                    <a:pt x="1269122" y="1169652"/>
                  </a:cubicBezTo>
                  <a:cubicBezTo>
                    <a:pt x="1269122" y="1169652"/>
                    <a:pt x="1269122" y="1169652"/>
                    <a:pt x="1246779" y="1185307"/>
                  </a:cubicBezTo>
                  <a:cubicBezTo>
                    <a:pt x="1246779" y="1185307"/>
                    <a:pt x="1246779" y="1185307"/>
                    <a:pt x="1246779" y="1187543"/>
                  </a:cubicBezTo>
                  <a:cubicBezTo>
                    <a:pt x="1246779" y="1187543"/>
                    <a:pt x="1246779" y="1187543"/>
                    <a:pt x="1235607" y="1205435"/>
                  </a:cubicBezTo>
                  <a:cubicBezTo>
                    <a:pt x="1235607" y="1205435"/>
                    <a:pt x="1235607" y="1205435"/>
                    <a:pt x="1233372" y="1207671"/>
                  </a:cubicBezTo>
                  <a:cubicBezTo>
                    <a:pt x="1233372" y="1207671"/>
                    <a:pt x="1233372" y="1207671"/>
                    <a:pt x="1235607" y="1209907"/>
                  </a:cubicBezTo>
                  <a:cubicBezTo>
                    <a:pt x="1235607" y="1209907"/>
                    <a:pt x="1235607" y="1209907"/>
                    <a:pt x="1235607" y="1225562"/>
                  </a:cubicBezTo>
                  <a:cubicBezTo>
                    <a:pt x="1235607" y="1225562"/>
                    <a:pt x="1235607" y="1225562"/>
                    <a:pt x="1242310" y="1252400"/>
                  </a:cubicBezTo>
                  <a:cubicBezTo>
                    <a:pt x="1242310" y="1252400"/>
                    <a:pt x="1242310" y="1252400"/>
                    <a:pt x="1242310" y="1256872"/>
                  </a:cubicBezTo>
                  <a:cubicBezTo>
                    <a:pt x="1242310" y="1256872"/>
                    <a:pt x="1242310" y="1256872"/>
                    <a:pt x="1240076" y="1259109"/>
                  </a:cubicBezTo>
                  <a:cubicBezTo>
                    <a:pt x="1240076" y="1259109"/>
                    <a:pt x="1240076" y="1259109"/>
                    <a:pt x="1237841" y="1261345"/>
                  </a:cubicBezTo>
                  <a:cubicBezTo>
                    <a:pt x="1237841" y="1261345"/>
                    <a:pt x="1237841" y="1261345"/>
                    <a:pt x="1235607" y="1263582"/>
                  </a:cubicBezTo>
                  <a:cubicBezTo>
                    <a:pt x="1235607" y="1263582"/>
                    <a:pt x="1235607" y="1263582"/>
                    <a:pt x="1235607" y="1272527"/>
                  </a:cubicBezTo>
                  <a:cubicBezTo>
                    <a:pt x="1235607" y="1272527"/>
                    <a:pt x="1235607" y="1272527"/>
                    <a:pt x="1215497" y="1294892"/>
                  </a:cubicBezTo>
                  <a:cubicBezTo>
                    <a:pt x="1215497" y="1294892"/>
                    <a:pt x="1215497" y="1294892"/>
                    <a:pt x="1195388" y="1308310"/>
                  </a:cubicBezTo>
                  <a:cubicBezTo>
                    <a:pt x="1195388" y="1308310"/>
                    <a:pt x="1195388" y="1308310"/>
                    <a:pt x="1164107" y="1294892"/>
                  </a:cubicBezTo>
                  <a:cubicBezTo>
                    <a:pt x="1155169" y="1288182"/>
                    <a:pt x="1146232" y="1288182"/>
                    <a:pt x="1135060" y="1288182"/>
                  </a:cubicBezTo>
                  <a:cubicBezTo>
                    <a:pt x="1135060" y="1288182"/>
                    <a:pt x="1135060" y="1288182"/>
                    <a:pt x="1126123" y="1281473"/>
                  </a:cubicBezTo>
                  <a:cubicBezTo>
                    <a:pt x="1126123" y="1281473"/>
                    <a:pt x="1126123" y="1281473"/>
                    <a:pt x="1132826" y="1254636"/>
                  </a:cubicBezTo>
                  <a:cubicBezTo>
                    <a:pt x="1132826" y="1254636"/>
                    <a:pt x="1132826" y="1254636"/>
                    <a:pt x="1132826" y="1241217"/>
                  </a:cubicBezTo>
                  <a:cubicBezTo>
                    <a:pt x="1132826" y="1241217"/>
                    <a:pt x="1132826" y="1241217"/>
                    <a:pt x="1132826" y="1232272"/>
                  </a:cubicBezTo>
                  <a:cubicBezTo>
                    <a:pt x="1132826" y="1232272"/>
                    <a:pt x="1132826" y="1232272"/>
                    <a:pt x="1130591" y="1230035"/>
                  </a:cubicBezTo>
                  <a:cubicBezTo>
                    <a:pt x="1130591" y="1230035"/>
                    <a:pt x="1130591" y="1230035"/>
                    <a:pt x="1130591" y="1227799"/>
                  </a:cubicBezTo>
                  <a:cubicBezTo>
                    <a:pt x="1130591" y="1227799"/>
                    <a:pt x="1130591" y="1227799"/>
                    <a:pt x="1128357" y="1225562"/>
                  </a:cubicBezTo>
                  <a:cubicBezTo>
                    <a:pt x="1128357" y="1225562"/>
                    <a:pt x="1128357" y="1225562"/>
                    <a:pt x="1112716" y="1218853"/>
                  </a:cubicBezTo>
                  <a:cubicBezTo>
                    <a:pt x="1112716" y="1218853"/>
                    <a:pt x="1112716" y="1218853"/>
                    <a:pt x="1090373" y="1196489"/>
                  </a:cubicBezTo>
                  <a:cubicBezTo>
                    <a:pt x="1090373" y="1196489"/>
                    <a:pt x="1090373" y="1196489"/>
                    <a:pt x="1092607" y="1171888"/>
                  </a:cubicBezTo>
                  <a:cubicBezTo>
                    <a:pt x="1092607" y="1171888"/>
                    <a:pt x="1092607" y="1171888"/>
                    <a:pt x="1092607" y="1169652"/>
                  </a:cubicBezTo>
                  <a:cubicBezTo>
                    <a:pt x="1092607" y="1169652"/>
                    <a:pt x="1092607" y="1169652"/>
                    <a:pt x="1092607" y="1165179"/>
                  </a:cubicBezTo>
                  <a:cubicBezTo>
                    <a:pt x="1092607" y="1165179"/>
                    <a:pt x="1092607" y="1165179"/>
                    <a:pt x="1088138" y="1165179"/>
                  </a:cubicBezTo>
                  <a:cubicBezTo>
                    <a:pt x="1088138" y="1165179"/>
                    <a:pt x="1088138" y="1165179"/>
                    <a:pt x="1085904" y="1165179"/>
                  </a:cubicBezTo>
                  <a:cubicBezTo>
                    <a:pt x="1085904" y="1165179"/>
                    <a:pt x="1085904" y="1165179"/>
                    <a:pt x="1012170" y="1158470"/>
                  </a:cubicBezTo>
                  <a:cubicBezTo>
                    <a:pt x="1012170" y="1158470"/>
                    <a:pt x="1012170" y="1158470"/>
                    <a:pt x="985357" y="1142815"/>
                  </a:cubicBezTo>
                  <a:cubicBezTo>
                    <a:pt x="985357" y="1142815"/>
                    <a:pt x="985357" y="1142815"/>
                    <a:pt x="976420" y="1124923"/>
                  </a:cubicBezTo>
                  <a:cubicBezTo>
                    <a:pt x="976420" y="1124923"/>
                    <a:pt x="976420" y="1124923"/>
                    <a:pt x="969717" y="1113741"/>
                  </a:cubicBezTo>
                  <a:cubicBezTo>
                    <a:pt x="969717" y="1109268"/>
                    <a:pt x="967482" y="1102559"/>
                    <a:pt x="967482" y="1093613"/>
                  </a:cubicBezTo>
                  <a:cubicBezTo>
                    <a:pt x="967482" y="1093613"/>
                    <a:pt x="967482" y="1093613"/>
                    <a:pt x="967482" y="1084667"/>
                  </a:cubicBezTo>
                  <a:cubicBezTo>
                    <a:pt x="967482" y="1084667"/>
                    <a:pt x="967482" y="1084667"/>
                    <a:pt x="938436" y="1089140"/>
                  </a:cubicBezTo>
                  <a:cubicBezTo>
                    <a:pt x="938436" y="1089140"/>
                    <a:pt x="938436" y="1089140"/>
                    <a:pt x="936201" y="1089140"/>
                  </a:cubicBezTo>
                  <a:cubicBezTo>
                    <a:pt x="936201" y="1089140"/>
                    <a:pt x="936201" y="1089140"/>
                    <a:pt x="936201" y="1091377"/>
                  </a:cubicBezTo>
                  <a:cubicBezTo>
                    <a:pt x="936201" y="1091377"/>
                    <a:pt x="936201" y="1091377"/>
                    <a:pt x="911623" y="1109268"/>
                  </a:cubicBezTo>
                  <a:cubicBezTo>
                    <a:pt x="911623" y="1109268"/>
                    <a:pt x="911623" y="1109268"/>
                    <a:pt x="909389" y="1111505"/>
                  </a:cubicBezTo>
                  <a:cubicBezTo>
                    <a:pt x="909389" y="1111505"/>
                    <a:pt x="909389" y="1111505"/>
                    <a:pt x="893748" y="1131632"/>
                  </a:cubicBezTo>
                  <a:cubicBezTo>
                    <a:pt x="893748" y="1131632"/>
                    <a:pt x="893748" y="1131632"/>
                    <a:pt x="891514" y="1136105"/>
                  </a:cubicBezTo>
                  <a:cubicBezTo>
                    <a:pt x="891514" y="1136105"/>
                    <a:pt x="891514" y="1136105"/>
                    <a:pt x="882576" y="1145051"/>
                  </a:cubicBezTo>
                  <a:cubicBezTo>
                    <a:pt x="882576" y="1145051"/>
                    <a:pt x="882576" y="1145051"/>
                    <a:pt x="882576" y="1147287"/>
                  </a:cubicBezTo>
                  <a:cubicBezTo>
                    <a:pt x="882576" y="1147287"/>
                    <a:pt x="882576" y="1147287"/>
                    <a:pt x="880342" y="1147287"/>
                  </a:cubicBezTo>
                  <a:cubicBezTo>
                    <a:pt x="880342" y="1147287"/>
                    <a:pt x="880342" y="1147287"/>
                    <a:pt x="880342" y="1149524"/>
                  </a:cubicBezTo>
                  <a:cubicBezTo>
                    <a:pt x="880342" y="1149524"/>
                    <a:pt x="880342" y="1149524"/>
                    <a:pt x="880342" y="1151760"/>
                  </a:cubicBezTo>
                  <a:cubicBezTo>
                    <a:pt x="880342" y="1151760"/>
                    <a:pt x="880342" y="1151760"/>
                    <a:pt x="887045" y="1178597"/>
                  </a:cubicBezTo>
                  <a:cubicBezTo>
                    <a:pt x="887045" y="1178597"/>
                    <a:pt x="887045" y="1178597"/>
                    <a:pt x="893748" y="1205435"/>
                  </a:cubicBezTo>
                  <a:cubicBezTo>
                    <a:pt x="893748" y="1205435"/>
                    <a:pt x="893748" y="1205435"/>
                    <a:pt x="887045" y="1205435"/>
                  </a:cubicBezTo>
                  <a:cubicBezTo>
                    <a:pt x="887045" y="1205435"/>
                    <a:pt x="887045" y="1205435"/>
                    <a:pt x="864701" y="1205435"/>
                  </a:cubicBezTo>
                  <a:cubicBezTo>
                    <a:pt x="864701" y="1205435"/>
                    <a:pt x="864701" y="1205435"/>
                    <a:pt x="849061" y="1198725"/>
                  </a:cubicBezTo>
                  <a:cubicBezTo>
                    <a:pt x="849061" y="1198725"/>
                    <a:pt x="849061" y="1198725"/>
                    <a:pt x="846826" y="1198725"/>
                  </a:cubicBezTo>
                  <a:cubicBezTo>
                    <a:pt x="846826" y="1198725"/>
                    <a:pt x="846826" y="1198725"/>
                    <a:pt x="846826" y="1194252"/>
                  </a:cubicBezTo>
                  <a:cubicBezTo>
                    <a:pt x="846826" y="1194252"/>
                    <a:pt x="846826" y="1194252"/>
                    <a:pt x="842358" y="1196489"/>
                  </a:cubicBezTo>
                  <a:cubicBezTo>
                    <a:pt x="842358" y="1196489"/>
                    <a:pt x="842358" y="1196489"/>
                    <a:pt x="842358" y="1198725"/>
                  </a:cubicBezTo>
                  <a:cubicBezTo>
                    <a:pt x="842358" y="1198725"/>
                    <a:pt x="842358" y="1198725"/>
                    <a:pt x="822248" y="1205435"/>
                  </a:cubicBezTo>
                  <a:cubicBezTo>
                    <a:pt x="822248" y="1205435"/>
                    <a:pt x="822248" y="1205435"/>
                    <a:pt x="822248" y="1200962"/>
                  </a:cubicBezTo>
                  <a:cubicBezTo>
                    <a:pt x="822248" y="1200962"/>
                    <a:pt x="822248" y="1200962"/>
                    <a:pt x="766389" y="1178597"/>
                  </a:cubicBezTo>
                  <a:cubicBezTo>
                    <a:pt x="766389" y="1178597"/>
                    <a:pt x="766389" y="1178597"/>
                    <a:pt x="759686" y="1129396"/>
                  </a:cubicBezTo>
                  <a:cubicBezTo>
                    <a:pt x="759686" y="1129396"/>
                    <a:pt x="759686" y="1129396"/>
                    <a:pt x="761920" y="1107032"/>
                  </a:cubicBezTo>
                  <a:cubicBezTo>
                    <a:pt x="761920" y="1107032"/>
                    <a:pt x="761920" y="1107032"/>
                    <a:pt x="826717" y="1115977"/>
                  </a:cubicBezTo>
                  <a:cubicBezTo>
                    <a:pt x="826717" y="1115977"/>
                    <a:pt x="826717" y="1115977"/>
                    <a:pt x="828951" y="1115977"/>
                  </a:cubicBezTo>
                  <a:cubicBezTo>
                    <a:pt x="828951" y="1115977"/>
                    <a:pt x="828951" y="1115977"/>
                    <a:pt x="831186" y="1113741"/>
                  </a:cubicBezTo>
                  <a:cubicBezTo>
                    <a:pt x="831186" y="1113741"/>
                    <a:pt x="831186" y="1113741"/>
                    <a:pt x="833420" y="1113741"/>
                  </a:cubicBezTo>
                  <a:cubicBezTo>
                    <a:pt x="833420" y="1113741"/>
                    <a:pt x="833420" y="1113741"/>
                    <a:pt x="855764" y="1091377"/>
                  </a:cubicBezTo>
                  <a:cubicBezTo>
                    <a:pt x="855764" y="1091377"/>
                    <a:pt x="855764" y="1091377"/>
                    <a:pt x="855764" y="1089140"/>
                  </a:cubicBezTo>
                  <a:cubicBezTo>
                    <a:pt x="862467" y="1071249"/>
                    <a:pt x="860233" y="1060067"/>
                    <a:pt x="846826" y="1055594"/>
                  </a:cubicBezTo>
                  <a:cubicBezTo>
                    <a:pt x="837889" y="1051121"/>
                    <a:pt x="833420" y="1048885"/>
                    <a:pt x="828951" y="1044412"/>
                  </a:cubicBezTo>
                  <a:cubicBezTo>
                    <a:pt x="828951" y="1044412"/>
                    <a:pt x="828951" y="1044412"/>
                    <a:pt x="860233" y="1017575"/>
                  </a:cubicBezTo>
                  <a:cubicBezTo>
                    <a:pt x="860233" y="1017575"/>
                    <a:pt x="860233" y="1017575"/>
                    <a:pt x="893748" y="1015338"/>
                  </a:cubicBezTo>
                  <a:cubicBezTo>
                    <a:pt x="893748" y="1015338"/>
                    <a:pt x="893748" y="1015338"/>
                    <a:pt x="895983" y="1015338"/>
                  </a:cubicBezTo>
                  <a:cubicBezTo>
                    <a:pt x="895983" y="1015338"/>
                    <a:pt x="895983" y="1015338"/>
                    <a:pt x="918326" y="977319"/>
                  </a:cubicBezTo>
                  <a:cubicBezTo>
                    <a:pt x="918326" y="977319"/>
                    <a:pt x="918326" y="977319"/>
                    <a:pt x="920561" y="975082"/>
                  </a:cubicBezTo>
                  <a:cubicBezTo>
                    <a:pt x="920561" y="975082"/>
                    <a:pt x="920561" y="975082"/>
                    <a:pt x="920561" y="954955"/>
                  </a:cubicBezTo>
                  <a:cubicBezTo>
                    <a:pt x="920561" y="954955"/>
                    <a:pt x="920561" y="954955"/>
                    <a:pt x="942904" y="950482"/>
                  </a:cubicBezTo>
                  <a:cubicBezTo>
                    <a:pt x="942904" y="950482"/>
                    <a:pt x="942904" y="950482"/>
                    <a:pt x="942904" y="946009"/>
                  </a:cubicBezTo>
                  <a:cubicBezTo>
                    <a:pt x="942904" y="946009"/>
                    <a:pt x="942904" y="946009"/>
                    <a:pt x="969717" y="876680"/>
                  </a:cubicBezTo>
                  <a:cubicBezTo>
                    <a:pt x="969717" y="876680"/>
                    <a:pt x="969717" y="876680"/>
                    <a:pt x="949607" y="838660"/>
                  </a:cubicBezTo>
                  <a:cubicBezTo>
                    <a:pt x="949607" y="838660"/>
                    <a:pt x="949607" y="838660"/>
                    <a:pt x="929498" y="744730"/>
                  </a:cubicBezTo>
                  <a:cubicBezTo>
                    <a:pt x="929498" y="744730"/>
                    <a:pt x="929498" y="744730"/>
                    <a:pt x="929498" y="742494"/>
                  </a:cubicBezTo>
                  <a:cubicBezTo>
                    <a:pt x="929498" y="742494"/>
                    <a:pt x="929498" y="742494"/>
                    <a:pt x="929498" y="740258"/>
                  </a:cubicBezTo>
                  <a:cubicBezTo>
                    <a:pt x="929498" y="740258"/>
                    <a:pt x="929498" y="740258"/>
                    <a:pt x="911623" y="711184"/>
                  </a:cubicBezTo>
                  <a:cubicBezTo>
                    <a:pt x="911623" y="711184"/>
                    <a:pt x="911623" y="711184"/>
                    <a:pt x="887045" y="686583"/>
                  </a:cubicBezTo>
                  <a:cubicBezTo>
                    <a:pt x="887045" y="686583"/>
                    <a:pt x="887045" y="686583"/>
                    <a:pt x="884811" y="648564"/>
                  </a:cubicBezTo>
                  <a:cubicBezTo>
                    <a:pt x="884811" y="648564"/>
                    <a:pt x="884811" y="648564"/>
                    <a:pt x="833420" y="661983"/>
                  </a:cubicBezTo>
                  <a:cubicBezTo>
                    <a:pt x="833420" y="661983"/>
                    <a:pt x="833420" y="661983"/>
                    <a:pt x="815545" y="641855"/>
                  </a:cubicBezTo>
                  <a:cubicBezTo>
                    <a:pt x="815545" y="641855"/>
                    <a:pt x="815545" y="641855"/>
                    <a:pt x="752983" y="597126"/>
                  </a:cubicBezTo>
                  <a:cubicBezTo>
                    <a:pt x="752983" y="597126"/>
                    <a:pt x="752983" y="597126"/>
                    <a:pt x="730639" y="568053"/>
                  </a:cubicBezTo>
                  <a:cubicBezTo>
                    <a:pt x="730639" y="568053"/>
                    <a:pt x="730639" y="568053"/>
                    <a:pt x="728405" y="568053"/>
                  </a:cubicBezTo>
                  <a:cubicBezTo>
                    <a:pt x="728405" y="568053"/>
                    <a:pt x="728405" y="568053"/>
                    <a:pt x="699358" y="547925"/>
                  </a:cubicBezTo>
                  <a:cubicBezTo>
                    <a:pt x="699358" y="547925"/>
                    <a:pt x="699358" y="547925"/>
                    <a:pt x="685952" y="572526"/>
                  </a:cubicBezTo>
                  <a:cubicBezTo>
                    <a:pt x="685952" y="572526"/>
                    <a:pt x="685952" y="572526"/>
                    <a:pt x="674780" y="574762"/>
                  </a:cubicBezTo>
                  <a:cubicBezTo>
                    <a:pt x="674780" y="574762"/>
                    <a:pt x="674780" y="574762"/>
                    <a:pt x="659139" y="559107"/>
                  </a:cubicBezTo>
                  <a:cubicBezTo>
                    <a:pt x="650202" y="545688"/>
                    <a:pt x="639030" y="534506"/>
                    <a:pt x="630093" y="530033"/>
                  </a:cubicBezTo>
                  <a:cubicBezTo>
                    <a:pt x="630093" y="530033"/>
                    <a:pt x="630093" y="530033"/>
                    <a:pt x="598811" y="503196"/>
                  </a:cubicBezTo>
                  <a:cubicBezTo>
                    <a:pt x="598811" y="503196"/>
                    <a:pt x="598811" y="503196"/>
                    <a:pt x="549655" y="469650"/>
                  </a:cubicBezTo>
                  <a:cubicBezTo>
                    <a:pt x="549655" y="469650"/>
                    <a:pt x="549655" y="469650"/>
                    <a:pt x="545186" y="465177"/>
                  </a:cubicBezTo>
                  <a:cubicBezTo>
                    <a:pt x="545186" y="465177"/>
                    <a:pt x="545186" y="465177"/>
                    <a:pt x="542952" y="467413"/>
                  </a:cubicBezTo>
                  <a:cubicBezTo>
                    <a:pt x="542952" y="467413"/>
                    <a:pt x="542952" y="467413"/>
                    <a:pt x="525077" y="480832"/>
                  </a:cubicBezTo>
                  <a:cubicBezTo>
                    <a:pt x="525077" y="480832"/>
                    <a:pt x="525077" y="480832"/>
                    <a:pt x="513905" y="478596"/>
                  </a:cubicBezTo>
                  <a:cubicBezTo>
                    <a:pt x="513905" y="478596"/>
                    <a:pt x="513905" y="478596"/>
                    <a:pt x="511671" y="478596"/>
                  </a:cubicBezTo>
                  <a:cubicBezTo>
                    <a:pt x="511671" y="478596"/>
                    <a:pt x="511671" y="478596"/>
                    <a:pt x="493796" y="489778"/>
                  </a:cubicBezTo>
                  <a:cubicBezTo>
                    <a:pt x="493796" y="489778"/>
                    <a:pt x="493796" y="489778"/>
                    <a:pt x="484859" y="494251"/>
                  </a:cubicBezTo>
                  <a:cubicBezTo>
                    <a:pt x="484859" y="494251"/>
                    <a:pt x="484859" y="494251"/>
                    <a:pt x="402187" y="445049"/>
                  </a:cubicBezTo>
                  <a:cubicBezTo>
                    <a:pt x="402187" y="445049"/>
                    <a:pt x="402187" y="445049"/>
                    <a:pt x="397718" y="445049"/>
                  </a:cubicBezTo>
                  <a:cubicBezTo>
                    <a:pt x="382077" y="451758"/>
                    <a:pt x="373140" y="458468"/>
                    <a:pt x="373140" y="469650"/>
                  </a:cubicBezTo>
                  <a:cubicBezTo>
                    <a:pt x="373140" y="469650"/>
                    <a:pt x="373140" y="469650"/>
                    <a:pt x="379843" y="507669"/>
                  </a:cubicBezTo>
                  <a:cubicBezTo>
                    <a:pt x="379843" y="507669"/>
                    <a:pt x="379843" y="507669"/>
                    <a:pt x="368671" y="530033"/>
                  </a:cubicBezTo>
                  <a:cubicBezTo>
                    <a:pt x="368671" y="530033"/>
                    <a:pt x="368671" y="530033"/>
                    <a:pt x="355265" y="534506"/>
                  </a:cubicBezTo>
                  <a:cubicBezTo>
                    <a:pt x="355265" y="534506"/>
                    <a:pt x="355265" y="534506"/>
                    <a:pt x="326218" y="521088"/>
                  </a:cubicBezTo>
                  <a:cubicBezTo>
                    <a:pt x="326218" y="521088"/>
                    <a:pt x="326218" y="521088"/>
                    <a:pt x="259187" y="460704"/>
                  </a:cubicBezTo>
                  <a:cubicBezTo>
                    <a:pt x="259187" y="460704"/>
                    <a:pt x="259187" y="460704"/>
                    <a:pt x="232375" y="445049"/>
                  </a:cubicBezTo>
                  <a:cubicBezTo>
                    <a:pt x="232375" y="445049"/>
                    <a:pt x="232375" y="445049"/>
                    <a:pt x="189922" y="429394"/>
                  </a:cubicBezTo>
                  <a:cubicBezTo>
                    <a:pt x="189922" y="429394"/>
                    <a:pt x="189922" y="429394"/>
                    <a:pt x="172047" y="413739"/>
                  </a:cubicBezTo>
                  <a:cubicBezTo>
                    <a:pt x="172047" y="413739"/>
                    <a:pt x="172047" y="413739"/>
                    <a:pt x="169812" y="413739"/>
                  </a:cubicBezTo>
                  <a:cubicBezTo>
                    <a:pt x="169812" y="413739"/>
                    <a:pt x="169812" y="413739"/>
                    <a:pt x="134062" y="400321"/>
                  </a:cubicBezTo>
                  <a:cubicBezTo>
                    <a:pt x="134062" y="400321"/>
                    <a:pt x="134062" y="400321"/>
                    <a:pt x="131828" y="400321"/>
                  </a:cubicBezTo>
                  <a:cubicBezTo>
                    <a:pt x="131828" y="400321"/>
                    <a:pt x="131828" y="400321"/>
                    <a:pt x="129594" y="400321"/>
                  </a:cubicBezTo>
                  <a:cubicBezTo>
                    <a:pt x="129594" y="400321"/>
                    <a:pt x="129594" y="400321"/>
                    <a:pt x="111719" y="402557"/>
                  </a:cubicBezTo>
                  <a:cubicBezTo>
                    <a:pt x="111719" y="402557"/>
                    <a:pt x="111719" y="402557"/>
                    <a:pt x="69266" y="400321"/>
                  </a:cubicBezTo>
                  <a:cubicBezTo>
                    <a:pt x="69266" y="400321"/>
                    <a:pt x="69266" y="400321"/>
                    <a:pt x="35750" y="393611"/>
                  </a:cubicBezTo>
                  <a:cubicBezTo>
                    <a:pt x="35750" y="393611"/>
                    <a:pt x="35750" y="393611"/>
                    <a:pt x="17875" y="393611"/>
                  </a:cubicBezTo>
                  <a:cubicBezTo>
                    <a:pt x="17875" y="393611"/>
                    <a:pt x="17875" y="393611"/>
                    <a:pt x="13406" y="382429"/>
                  </a:cubicBezTo>
                  <a:cubicBezTo>
                    <a:pt x="13406" y="382429"/>
                    <a:pt x="13406" y="382429"/>
                    <a:pt x="13406" y="380193"/>
                  </a:cubicBezTo>
                  <a:cubicBezTo>
                    <a:pt x="13406" y="380193"/>
                    <a:pt x="13406" y="380193"/>
                    <a:pt x="4469" y="364538"/>
                  </a:cubicBezTo>
                  <a:cubicBezTo>
                    <a:pt x="4469" y="364538"/>
                    <a:pt x="4469" y="364538"/>
                    <a:pt x="6703" y="310864"/>
                  </a:cubicBezTo>
                  <a:cubicBezTo>
                    <a:pt x="6703" y="310864"/>
                    <a:pt x="6703" y="310864"/>
                    <a:pt x="0" y="290736"/>
                  </a:cubicBezTo>
                  <a:cubicBezTo>
                    <a:pt x="0" y="290736"/>
                    <a:pt x="0" y="290736"/>
                    <a:pt x="13406" y="268371"/>
                  </a:cubicBezTo>
                  <a:cubicBezTo>
                    <a:pt x="13406" y="268371"/>
                    <a:pt x="13406" y="268371"/>
                    <a:pt x="22344" y="254953"/>
                  </a:cubicBezTo>
                  <a:cubicBezTo>
                    <a:pt x="22344" y="254953"/>
                    <a:pt x="22344" y="254953"/>
                    <a:pt x="55859" y="259426"/>
                  </a:cubicBezTo>
                  <a:cubicBezTo>
                    <a:pt x="60328" y="259426"/>
                    <a:pt x="67031" y="257189"/>
                    <a:pt x="73734" y="254953"/>
                  </a:cubicBezTo>
                  <a:cubicBezTo>
                    <a:pt x="73734" y="254953"/>
                    <a:pt x="73734" y="254953"/>
                    <a:pt x="82672" y="248244"/>
                  </a:cubicBezTo>
                  <a:cubicBezTo>
                    <a:pt x="82672" y="248244"/>
                    <a:pt x="82672" y="248244"/>
                    <a:pt x="84906" y="246007"/>
                  </a:cubicBezTo>
                  <a:cubicBezTo>
                    <a:pt x="84906" y="246007"/>
                    <a:pt x="84906" y="246007"/>
                    <a:pt x="84906" y="243771"/>
                  </a:cubicBezTo>
                  <a:cubicBezTo>
                    <a:pt x="84906" y="243771"/>
                    <a:pt x="84906" y="243771"/>
                    <a:pt x="100547" y="223643"/>
                  </a:cubicBezTo>
                  <a:cubicBezTo>
                    <a:pt x="107250" y="221406"/>
                    <a:pt x="113953" y="210224"/>
                    <a:pt x="120656" y="199042"/>
                  </a:cubicBezTo>
                  <a:cubicBezTo>
                    <a:pt x="120656" y="199042"/>
                    <a:pt x="120656" y="199042"/>
                    <a:pt x="122890" y="196806"/>
                  </a:cubicBezTo>
                  <a:cubicBezTo>
                    <a:pt x="122890" y="196806"/>
                    <a:pt x="122890" y="196806"/>
                    <a:pt x="138531" y="172205"/>
                  </a:cubicBezTo>
                  <a:cubicBezTo>
                    <a:pt x="138531" y="172205"/>
                    <a:pt x="138531" y="172205"/>
                    <a:pt x="165344" y="149841"/>
                  </a:cubicBezTo>
                  <a:cubicBezTo>
                    <a:pt x="178750" y="147604"/>
                    <a:pt x="187687" y="140895"/>
                    <a:pt x="192156" y="136422"/>
                  </a:cubicBezTo>
                  <a:cubicBezTo>
                    <a:pt x="192156" y="136422"/>
                    <a:pt x="192156" y="136422"/>
                    <a:pt x="212265" y="116294"/>
                  </a:cubicBezTo>
                  <a:cubicBezTo>
                    <a:pt x="212265" y="116294"/>
                    <a:pt x="212265" y="116294"/>
                    <a:pt x="256953" y="127476"/>
                  </a:cubicBezTo>
                  <a:cubicBezTo>
                    <a:pt x="256953" y="127476"/>
                    <a:pt x="256953" y="127476"/>
                    <a:pt x="259187" y="127476"/>
                  </a:cubicBezTo>
                  <a:cubicBezTo>
                    <a:pt x="259187" y="127476"/>
                    <a:pt x="259187" y="127476"/>
                    <a:pt x="261421" y="125240"/>
                  </a:cubicBezTo>
                  <a:cubicBezTo>
                    <a:pt x="277062" y="120767"/>
                    <a:pt x="290468" y="114058"/>
                    <a:pt x="301640" y="107349"/>
                  </a:cubicBezTo>
                  <a:cubicBezTo>
                    <a:pt x="301640" y="107349"/>
                    <a:pt x="301640" y="107349"/>
                    <a:pt x="326218" y="105112"/>
                  </a:cubicBezTo>
                  <a:cubicBezTo>
                    <a:pt x="326218" y="105112"/>
                    <a:pt x="326218" y="105112"/>
                    <a:pt x="326218" y="102876"/>
                  </a:cubicBezTo>
                  <a:cubicBezTo>
                    <a:pt x="326218" y="102876"/>
                    <a:pt x="326218" y="102876"/>
                    <a:pt x="353031" y="93930"/>
                  </a:cubicBezTo>
                  <a:cubicBezTo>
                    <a:pt x="353031" y="93930"/>
                    <a:pt x="353031" y="93930"/>
                    <a:pt x="355265" y="91694"/>
                  </a:cubicBezTo>
                  <a:cubicBezTo>
                    <a:pt x="355265" y="91694"/>
                    <a:pt x="355265" y="91694"/>
                    <a:pt x="355265" y="51438"/>
                  </a:cubicBezTo>
                  <a:cubicBezTo>
                    <a:pt x="355265" y="51438"/>
                    <a:pt x="355265" y="51438"/>
                    <a:pt x="359734" y="13419"/>
                  </a:cubicBezTo>
                  <a:cubicBezTo>
                    <a:pt x="359734" y="13419"/>
                    <a:pt x="359734" y="13419"/>
                    <a:pt x="364203" y="6709"/>
                  </a:cubicBezTo>
                  <a:cubicBezTo>
                    <a:pt x="364203" y="6709"/>
                    <a:pt x="364203" y="6709"/>
                    <a:pt x="391015" y="0"/>
                  </a:cubicBezTo>
                  <a:close/>
                </a:path>
              </a:pathLst>
            </a:custGeom>
          </p:spPr>
        </p:pic>
        <p:pic>
          <p:nvPicPr>
            <p:cNvPr id="213" name="图片 212"/>
            <p:cNvPicPr>
              <a:picLocks noChangeAspect="1"/>
            </p:cNvPicPr>
            <p:nvPr/>
          </p:nvPicPr>
          <p:blipFill>
            <a:blip r:embed="rId11" cstate="email"/>
            <a:srcRect/>
            <a:stretch>
              <a:fillRect/>
            </a:stretch>
          </p:blipFill>
          <p:spPr>
            <a:xfrm>
              <a:off x="6101198" y="3286701"/>
              <a:ext cx="182507" cy="193816"/>
            </a:xfrm>
            <a:custGeom>
              <a:avLst/>
              <a:gdLst>
                <a:gd name="connsiteX0" fmla="*/ 98295 w 182507"/>
                <a:gd name="connsiteY0" fmla="*/ 405 h 193816"/>
                <a:gd name="connsiteX1" fmla="*/ 117165 w 182507"/>
                <a:gd name="connsiteY1" fmla="*/ 7962 h 193816"/>
                <a:gd name="connsiteX2" fmla="*/ 146456 w 182507"/>
                <a:gd name="connsiteY2" fmla="*/ 28115 h 193816"/>
                <a:gd name="connsiteX3" fmla="*/ 146456 w 182507"/>
                <a:gd name="connsiteY3" fmla="*/ 30354 h 193816"/>
                <a:gd name="connsiteX4" fmla="*/ 180254 w 182507"/>
                <a:gd name="connsiteY4" fmla="*/ 28115 h 193816"/>
                <a:gd name="connsiteX5" fmla="*/ 182507 w 182507"/>
                <a:gd name="connsiteY5" fmla="*/ 37072 h 193816"/>
                <a:gd name="connsiteX6" fmla="*/ 180254 w 182507"/>
                <a:gd name="connsiteY6" fmla="*/ 37072 h 193816"/>
                <a:gd name="connsiteX7" fmla="*/ 166735 w 182507"/>
                <a:gd name="connsiteY7" fmla="*/ 50507 h 193816"/>
                <a:gd name="connsiteX8" fmla="*/ 162229 w 182507"/>
                <a:gd name="connsiteY8" fmla="*/ 63942 h 193816"/>
                <a:gd name="connsiteX9" fmla="*/ 175748 w 182507"/>
                <a:gd name="connsiteY9" fmla="*/ 102009 h 193816"/>
                <a:gd name="connsiteX10" fmla="*/ 173495 w 182507"/>
                <a:gd name="connsiteY10" fmla="*/ 108726 h 193816"/>
                <a:gd name="connsiteX11" fmla="*/ 164482 w 182507"/>
                <a:gd name="connsiteY11" fmla="*/ 115444 h 193816"/>
                <a:gd name="connsiteX12" fmla="*/ 146456 w 182507"/>
                <a:gd name="connsiteY12" fmla="*/ 113205 h 193816"/>
                <a:gd name="connsiteX13" fmla="*/ 135191 w 182507"/>
                <a:gd name="connsiteY13" fmla="*/ 110965 h 193816"/>
                <a:gd name="connsiteX14" fmla="*/ 141950 w 182507"/>
                <a:gd name="connsiteY14" fmla="*/ 140075 h 193816"/>
                <a:gd name="connsiteX15" fmla="*/ 135191 w 182507"/>
                <a:gd name="connsiteY15" fmla="*/ 166946 h 193816"/>
                <a:gd name="connsiteX16" fmla="*/ 123925 w 182507"/>
                <a:gd name="connsiteY16" fmla="*/ 178142 h 193816"/>
                <a:gd name="connsiteX17" fmla="*/ 105899 w 182507"/>
                <a:gd name="connsiteY17" fmla="*/ 193816 h 193816"/>
                <a:gd name="connsiteX18" fmla="*/ 81114 w 182507"/>
                <a:gd name="connsiteY18" fmla="*/ 187099 h 193816"/>
                <a:gd name="connsiteX19" fmla="*/ 67595 w 182507"/>
                <a:gd name="connsiteY19" fmla="*/ 178142 h 193816"/>
                <a:gd name="connsiteX20" fmla="*/ 36051 w 182507"/>
                <a:gd name="connsiteY20" fmla="*/ 169185 h 193816"/>
                <a:gd name="connsiteX21" fmla="*/ 24785 w 182507"/>
                <a:gd name="connsiteY21" fmla="*/ 169185 h 193816"/>
                <a:gd name="connsiteX22" fmla="*/ 9013 w 182507"/>
                <a:gd name="connsiteY22" fmla="*/ 162467 h 193816"/>
                <a:gd name="connsiteX23" fmla="*/ 0 w 182507"/>
                <a:gd name="connsiteY23" fmla="*/ 151271 h 193816"/>
                <a:gd name="connsiteX24" fmla="*/ 6760 w 182507"/>
                <a:gd name="connsiteY24" fmla="*/ 137836 h 193816"/>
                <a:gd name="connsiteX25" fmla="*/ 40557 w 182507"/>
                <a:gd name="connsiteY25" fmla="*/ 102009 h 193816"/>
                <a:gd name="connsiteX26" fmla="*/ 42811 w 182507"/>
                <a:gd name="connsiteY26" fmla="*/ 97530 h 193816"/>
                <a:gd name="connsiteX27" fmla="*/ 40557 w 182507"/>
                <a:gd name="connsiteY27" fmla="*/ 95291 h 193816"/>
                <a:gd name="connsiteX28" fmla="*/ 31545 w 182507"/>
                <a:gd name="connsiteY28" fmla="*/ 66181 h 193816"/>
                <a:gd name="connsiteX29" fmla="*/ 31545 w 182507"/>
                <a:gd name="connsiteY29" fmla="*/ 61703 h 193816"/>
                <a:gd name="connsiteX30" fmla="*/ 60836 w 182507"/>
                <a:gd name="connsiteY30" fmla="*/ 50507 h 193816"/>
                <a:gd name="connsiteX31" fmla="*/ 65342 w 182507"/>
                <a:gd name="connsiteY31" fmla="*/ 50507 h 193816"/>
                <a:gd name="connsiteX32" fmla="*/ 65342 w 182507"/>
                <a:gd name="connsiteY32" fmla="*/ 48268 h 193816"/>
                <a:gd name="connsiteX33" fmla="*/ 65342 w 182507"/>
                <a:gd name="connsiteY33" fmla="*/ 39311 h 193816"/>
                <a:gd name="connsiteX34" fmla="*/ 83368 w 182507"/>
                <a:gd name="connsiteY34" fmla="*/ 41550 h 193816"/>
                <a:gd name="connsiteX35" fmla="*/ 87874 w 182507"/>
                <a:gd name="connsiteY35" fmla="*/ 43789 h 193816"/>
                <a:gd name="connsiteX36" fmla="*/ 90127 w 182507"/>
                <a:gd name="connsiteY36" fmla="*/ 39311 h 193816"/>
                <a:gd name="connsiteX37" fmla="*/ 85621 w 182507"/>
                <a:gd name="connsiteY37" fmla="*/ 16919 h 193816"/>
                <a:gd name="connsiteX38" fmla="*/ 76608 w 182507"/>
                <a:gd name="connsiteY38" fmla="*/ 3484 h 193816"/>
                <a:gd name="connsiteX39" fmla="*/ 81114 w 182507"/>
                <a:gd name="connsiteY39" fmla="*/ 1244 h 193816"/>
                <a:gd name="connsiteX40" fmla="*/ 98295 w 182507"/>
                <a:gd name="connsiteY40" fmla="*/ 405 h 19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2507" h="193816">
                  <a:moveTo>
                    <a:pt x="98295" y="405"/>
                  </a:moveTo>
                  <a:cubicBezTo>
                    <a:pt x="104209" y="1244"/>
                    <a:pt x="110406" y="3484"/>
                    <a:pt x="117165" y="7962"/>
                  </a:cubicBezTo>
                  <a:cubicBezTo>
                    <a:pt x="117165" y="7962"/>
                    <a:pt x="117165" y="7962"/>
                    <a:pt x="146456" y="28115"/>
                  </a:cubicBezTo>
                  <a:cubicBezTo>
                    <a:pt x="146456" y="28115"/>
                    <a:pt x="146456" y="28115"/>
                    <a:pt x="146456" y="30354"/>
                  </a:cubicBezTo>
                  <a:cubicBezTo>
                    <a:pt x="146456" y="30354"/>
                    <a:pt x="146456" y="30354"/>
                    <a:pt x="180254" y="28115"/>
                  </a:cubicBezTo>
                  <a:cubicBezTo>
                    <a:pt x="180254" y="28115"/>
                    <a:pt x="180254" y="28115"/>
                    <a:pt x="182507" y="37072"/>
                  </a:cubicBezTo>
                  <a:cubicBezTo>
                    <a:pt x="182507" y="37072"/>
                    <a:pt x="182507" y="37072"/>
                    <a:pt x="180254" y="37072"/>
                  </a:cubicBezTo>
                  <a:cubicBezTo>
                    <a:pt x="175748" y="39311"/>
                    <a:pt x="168988" y="41550"/>
                    <a:pt x="166735" y="50507"/>
                  </a:cubicBezTo>
                  <a:cubicBezTo>
                    <a:pt x="166735" y="50507"/>
                    <a:pt x="166735" y="50507"/>
                    <a:pt x="162229" y="63942"/>
                  </a:cubicBezTo>
                  <a:cubicBezTo>
                    <a:pt x="162229" y="63942"/>
                    <a:pt x="162229" y="63942"/>
                    <a:pt x="175748" y="102009"/>
                  </a:cubicBezTo>
                  <a:cubicBezTo>
                    <a:pt x="175748" y="102009"/>
                    <a:pt x="175748" y="102009"/>
                    <a:pt x="173495" y="108726"/>
                  </a:cubicBezTo>
                  <a:cubicBezTo>
                    <a:pt x="173495" y="108726"/>
                    <a:pt x="173495" y="108726"/>
                    <a:pt x="164482" y="115444"/>
                  </a:cubicBezTo>
                  <a:cubicBezTo>
                    <a:pt x="164482" y="115444"/>
                    <a:pt x="164482" y="115444"/>
                    <a:pt x="146456" y="113205"/>
                  </a:cubicBezTo>
                  <a:cubicBezTo>
                    <a:pt x="146456" y="113205"/>
                    <a:pt x="146456" y="113205"/>
                    <a:pt x="135191" y="110965"/>
                  </a:cubicBezTo>
                  <a:cubicBezTo>
                    <a:pt x="135191" y="110965"/>
                    <a:pt x="135191" y="110965"/>
                    <a:pt x="141950" y="140075"/>
                  </a:cubicBezTo>
                  <a:cubicBezTo>
                    <a:pt x="141950" y="140075"/>
                    <a:pt x="141950" y="140075"/>
                    <a:pt x="135191" y="166946"/>
                  </a:cubicBezTo>
                  <a:cubicBezTo>
                    <a:pt x="135191" y="166946"/>
                    <a:pt x="135191" y="166946"/>
                    <a:pt x="123925" y="178142"/>
                  </a:cubicBezTo>
                  <a:cubicBezTo>
                    <a:pt x="117165" y="189338"/>
                    <a:pt x="110406" y="193816"/>
                    <a:pt x="105899" y="193816"/>
                  </a:cubicBezTo>
                  <a:cubicBezTo>
                    <a:pt x="99140" y="193816"/>
                    <a:pt x="90127" y="191577"/>
                    <a:pt x="81114" y="187099"/>
                  </a:cubicBezTo>
                  <a:cubicBezTo>
                    <a:pt x="81114" y="187099"/>
                    <a:pt x="81114" y="187099"/>
                    <a:pt x="67595" y="178142"/>
                  </a:cubicBezTo>
                  <a:cubicBezTo>
                    <a:pt x="63089" y="171424"/>
                    <a:pt x="51823" y="169185"/>
                    <a:pt x="36051" y="169185"/>
                  </a:cubicBezTo>
                  <a:cubicBezTo>
                    <a:pt x="36051" y="169185"/>
                    <a:pt x="36051" y="169185"/>
                    <a:pt x="24785" y="169185"/>
                  </a:cubicBezTo>
                  <a:cubicBezTo>
                    <a:pt x="24785" y="169185"/>
                    <a:pt x="24785" y="169185"/>
                    <a:pt x="9013" y="162467"/>
                  </a:cubicBezTo>
                  <a:cubicBezTo>
                    <a:pt x="9013" y="162467"/>
                    <a:pt x="9013" y="162467"/>
                    <a:pt x="0" y="151271"/>
                  </a:cubicBezTo>
                  <a:cubicBezTo>
                    <a:pt x="0" y="146793"/>
                    <a:pt x="0" y="142314"/>
                    <a:pt x="6760" y="137836"/>
                  </a:cubicBezTo>
                  <a:cubicBezTo>
                    <a:pt x="20279" y="128879"/>
                    <a:pt x="31545" y="115444"/>
                    <a:pt x="40557" y="102009"/>
                  </a:cubicBezTo>
                  <a:cubicBezTo>
                    <a:pt x="40557" y="102009"/>
                    <a:pt x="40557" y="102009"/>
                    <a:pt x="42811" y="97530"/>
                  </a:cubicBezTo>
                  <a:cubicBezTo>
                    <a:pt x="42811" y="97530"/>
                    <a:pt x="42811" y="97530"/>
                    <a:pt x="40557" y="95291"/>
                  </a:cubicBezTo>
                  <a:cubicBezTo>
                    <a:pt x="31545" y="84095"/>
                    <a:pt x="27038" y="75138"/>
                    <a:pt x="31545" y="66181"/>
                  </a:cubicBezTo>
                  <a:cubicBezTo>
                    <a:pt x="31545" y="66181"/>
                    <a:pt x="31545" y="66181"/>
                    <a:pt x="31545" y="61703"/>
                  </a:cubicBezTo>
                  <a:cubicBezTo>
                    <a:pt x="31545" y="61703"/>
                    <a:pt x="31545" y="61703"/>
                    <a:pt x="60836" y="50507"/>
                  </a:cubicBezTo>
                  <a:cubicBezTo>
                    <a:pt x="60836" y="50507"/>
                    <a:pt x="60836" y="50507"/>
                    <a:pt x="65342" y="50507"/>
                  </a:cubicBezTo>
                  <a:cubicBezTo>
                    <a:pt x="65342" y="50507"/>
                    <a:pt x="65342" y="50507"/>
                    <a:pt x="65342" y="48268"/>
                  </a:cubicBezTo>
                  <a:cubicBezTo>
                    <a:pt x="65342" y="48268"/>
                    <a:pt x="65342" y="48268"/>
                    <a:pt x="65342" y="39311"/>
                  </a:cubicBezTo>
                  <a:cubicBezTo>
                    <a:pt x="65342" y="39311"/>
                    <a:pt x="65342" y="39311"/>
                    <a:pt x="83368" y="41550"/>
                  </a:cubicBezTo>
                  <a:cubicBezTo>
                    <a:pt x="83368" y="41550"/>
                    <a:pt x="83368" y="41550"/>
                    <a:pt x="87874" y="43789"/>
                  </a:cubicBezTo>
                  <a:cubicBezTo>
                    <a:pt x="87874" y="43789"/>
                    <a:pt x="87874" y="43789"/>
                    <a:pt x="90127" y="39311"/>
                  </a:cubicBezTo>
                  <a:cubicBezTo>
                    <a:pt x="94634" y="30354"/>
                    <a:pt x="92380" y="23636"/>
                    <a:pt x="85621" y="16919"/>
                  </a:cubicBezTo>
                  <a:cubicBezTo>
                    <a:pt x="76608" y="14680"/>
                    <a:pt x="74355" y="10201"/>
                    <a:pt x="76608" y="3484"/>
                  </a:cubicBezTo>
                  <a:cubicBezTo>
                    <a:pt x="76608" y="3484"/>
                    <a:pt x="76608" y="3484"/>
                    <a:pt x="81114" y="1244"/>
                  </a:cubicBezTo>
                  <a:cubicBezTo>
                    <a:pt x="86747" y="125"/>
                    <a:pt x="92380" y="-435"/>
                    <a:pt x="98295" y="405"/>
                  </a:cubicBezTo>
                  <a:close/>
                </a:path>
              </a:pathLst>
            </a:custGeom>
          </p:spPr>
        </p:pic>
        <p:pic>
          <p:nvPicPr>
            <p:cNvPr id="212" name="图片 211"/>
            <p:cNvPicPr>
              <a:picLocks noChangeAspect="1"/>
            </p:cNvPicPr>
            <p:nvPr/>
          </p:nvPicPr>
          <p:blipFill>
            <a:blip r:embed="rId12" cstate="email"/>
            <a:srcRect/>
            <a:stretch>
              <a:fillRect/>
            </a:stretch>
          </p:blipFill>
          <p:spPr>
            <a:xfrm>
              <a:off x="5627503" y="3357481"/>
              <a:ext cx="367064" cy="803852"/>
            </a:xfrm>
            <a:custGeom>
              <a:avLst/>
              <a:gdLst>
                <a:gd name="connsiteX0" fmla="*/ 329015 w 367064"/>
                <a:gd name="connsiteY0" fmla="*/ 0 h 803852"/>
                <a:gd name="connsiteX1" fmla="*/ 337968 w 367064"/>
                <a:gd name="connsiteY1" fmla="*/ 11165 h 803852"/>
                <a:gd name="connsiteX2" fmla="*/ 346920 w 367064"/>
                <a:gd name="connsiteY2" fmla="*/ 33494 h 803852"/>
                <a:gd name="connsiteX3" fmla="*/ 342444 w 367064"/>
                <a:gd name="connsiteY3" fmla="*/ 40193 h 803852"/>
                <a:gd name="connsiteX4" fmla="*/ 306633 w 367064"/>
                <a:gd name="connsiteY4" fmla="*/ 49124 h 803852"/>
                <a:gd name="connsiteX5" fmla="*/ 306633 w 367064"/>
                <a:gd name="connsiteY5" fmla="*/ 53590 h 803852"/>
                <a:gd name="connsiteX6" fmla="*/ 306633 w 367064"/>
                <a:gd name="connsiteY6" fmla="*/ 55823 h 803852"/>
                <a:gd name="connsiteX7" fmla="*/ 308871 w 367064"/>
                <a:gd name="connsiteY7" fmla="*/ 87084 h 803852"/>
                <a:gd name="connsiteX8" fmla="*/ 308871 w 367064"/>
                <a:gd name="connsiteY8" fmla="*/ 89317 h 803852"/>
                <a:gd name="connsiteX9" fmla="*/ 308871 w 367064"/>
                <a:gd name="connsiteY9" fmla="*/ 91550 h 803852"/>
                <a:gd name="connsiteX10" fmla="*/ 311109 w 367064"/>
                <a:gd name="connsiteY10" fmla="*/ 93783 h 803852"/>
                <a:gd name="connsiteX11" fmla="*/ 337968 w 367064"/>
                <a:gd name="connsiteY11" fmla="*/ 107180 h 803852"/>
                <a:gd name="connsiteX12" fmla="*/ 340206 w 367064"/>
                <a:gd name="connsiteY12" fmla="*/ 107180 h 803852"/>
                <a:gd name="connsiteX13" fmla="*/ 362588 w 367064"/>
                <a:gd name="connsiteY13" fmla="*/ 111646 h 803852"/>
                <a:gd name="connsiteX14" fmla="*/ 367064 w 367064"/>
                <a:gd name="connsiteY14" fmla="*/ 129510 h 803852"/>
                <a:gd name="connsiteX15" fmla="*/ 360350 w 367064"/>
                <a:gd name="connsiteY15" fmla="*/ 174168 h 803852"/>
                <a:gd name="connsiteX16" fmla="*/ 353635 w 367064"/>
                <a:gd name="connsiteY16" fmla="*/ 187566 h 803852"/>
                <a:gd name="connsiteX17" fmla="*/ 329015 w 367064"/>
                <a:gd name="connsiteY17" fmla="*/ 192031 h 803852"/>
                <a:gd name="connsiteX18" fmla="*/ 317824 w 367064"/>
                <a:gd name="connsiteY18" fmla="*/ 196497 h 803852"/>
                <a:gd name="connsiteX19" fmla="*/ 313348 w 367064"/>
                <a:gd name="connsiteY19" fmla="*/ 218827 h 803852"/>
                <a:gd name="connsiteX20" fmla="*/ 304395 w 367064"/>
                <a:gd name="connsiteY20" fmla="*/ 245622 h 803852"/>
                <a:gd name="connsiteX21" fmla="*/ 304395 w 367064"/>
                <a:gd name="connsiteY21" fmla="*/ 247854 h 803852"/>
                <a:gd name="connsiteX22" fmla="*/ 299918 w 367064"/>
                <a:gd name="connsiteY22" fmla="*/ 283581 h 803852"/>
                <a:gd name="connsiteX23" fmla="*/ 299918 w 367064"/>
                <a:gd name="connsiteY23" fmla="*/ 288047 h 803852"/>
                <a:gd name="connsiteX24" fmla="*/ 308871 w 367064"/>
                <a:gd name="connsiteY24" fmla="*/ 310376 h 803852"/>
                <a:gd name="connsiteX25" fmla="*/ 308871 w 367064"/>
                <a:gd name="connsiteY25" fmla="*/ 312609 h 803852"/>
                <a:gd name="connsiteX26" fmla="*/ 311109 w 367064"/>
                <a:gd name="connsiteY26" fmla="*/ 312609 h 803852"/>
                <a:gd name="connsiteX27" fmla="*/ 353635 w 367064"/>
                <a:gd name="connsiteY27" fmla="*/ 339404 h 803852"/>
                <a:gd name="connsiteX28" fmla="*/ 367064 w 367064"/>
                <a:gd name="connsiteY28" fmla="*/ 363966 h 803852"/>
                <a:gd name="connsiteX29" fmla="*/ 346920 w 367064"/>
                <a:gd name="connsiteY29" fmla="*/ 404159 h 803852"/>
                <a:gd name="connsiteX30" fmla="*/ 342444 w 367064"/>
                <a:gd name="connsiteY30" fmla="*/ 419790 h 803852"/>
                <a:gd name="connsiteX31" fmla="*/ 326777 w 367064"/>
                <a:gd name="connsiteY31" fmla="*/ 453283 h 803852"/>
                <a:gd name="connsiteX32" fmla="*/ 322300 w 367064"/>
                <a:gd name="connsiteY32" fmla="*/ 475613 h 803852"/>
                <a:gd name="connsiteX33" fmla="*/ 308871 w 367064"/>
                <a:gd name="connsiteY33" fmla="*/ 497942 h 803852"/>
                <a:gd name="connsiteX34" fmla="*/ 313348 w 367064"/>
                <a:gd name="connsiteY34" fmla="*/ 524737 h 803852"/>
                <a:gd name="connsiteX35" fmla="*/ 333491 w 367064"/>
                <a:gd name="connsiteY35" fmla="*/ 549299 h 803852"/>
                <a:gd name="connsiteX36" fmla="*/ 335730 w 367064"/>
                <a:gd name="connsiteY36" fmla="*/ 567162 h 803852"/>
                <a:gd name="connsiteX37" fmla="*/ 329015 w 367064"/>
                <a:gd name="connsiteY37" fmla="*/ 576094 h 803852"/>
                <a:gd name="connsiteX38" fmla="*/ 324539 w 367064"/>
                <a:gd name="connsiteY38" fmla="*/ 607355 h 803852"/>
                <a:gd name="connsiteX39" fmla="*/ 322300 w 367064"/>
                <a:gd name="connsiteY39" fmla="*/ 622985 h 803852"/>
                <a:gd name="connsiteX40" fmla="*/ 322300 w 367064"/>
                <a:gd name="connsiteY40" fmla="*/ 625218 h 803852"/>
                <a:gd name="connsiteX41" fmla="*/ 322300 w 367064"/>
                <a:gd name="connsiteY41" fmla="*/ 627451 h 803852"/>
                <a:gd name="connsiteX42" fmla="*/ 322300 w 367064"/>
                <a:gd name="connsiteY42" fmla="*/ 629684 h 803852"/>
                <a:gd name="connsiteX43" fmla="*/ 324539 w 367064"/>
                <a:gd name="connsiteY43" fmla="*/ 647548 h 803852"/>
                <a:gd name="connsiteX44" fmla="*/ 308871 w 367064"/>
                <a:gd name="connsiteY44" fmla="*/ 663178 h 803852"/>
                <a:gd name="connsiteX45" fmla="*/ 306633 w 367064"/>
                <a:gd name="connsiteY45" fmla="*/ 663178 h 803852"/>
                <a:gd name="connsiteX46" fmla="*/ 306633 w 367064"/>
                <a:gd name="connsiteY46" fmla="*/ 692206 h 803852"/>
                <a:gd name="connsiteX47" fmla="*/ 255154 w 367064"/>
                <a:gd name="connsiteY47" fmla="*/ 710069 h 803852"/>
                <a:gd name="connsiteX48" fmla="*/ 194723 w 367064"/>
                <a:gd name="connsiteY48" fmla="*/ 705604 h 803852"/>
                <a:gd name="connsiteX49" fmla="*/ 192485 w 367064"/>
                <a:gd name="connsiteY49" fmla="*/ 705604 h 803852"/>
                <a:gd name="connsiteX50" fmla="*/ 190247 w 367064"/>
                <a:gd name="connsiteY50" fmla="*/ 703371 h 803852"/>
                <a:gd name="connsiteX51" fmla="*/ 188009 w 367064"/>
                <a:gd name="connsiteY51" fmla="*/ 705604 h 803852"/>
                <a:gd name="connsiteX52" fmla="*/ 161150 w 367064"/>
                <a:gd name="connsiteY52" fmla="*/ 730166 h 803852"/>
                <a:gd name="connsiteX53" fmla="*/ 55955 w 367064"/>
                <a:gd name="connsiteY53" fmla="*/ 770358 h 803852"/>
                <a:gd name="connsiteX54" fmla="*/ 22382 w 367064"/>
                <a:gd name="connsiteY54" fmla="*/ 803852 h 803852"/>
                <a:gd name="connsiteX55" fmla="*/ 2238 w 367064"/>
                <a:gd name="connsiteY55" fmla="*/ 794920 h 803852"/>
                <a:gd name="connsiteX56" fmla="*/ 0 w 367064"/>
                <a:gd name="connsiteY56" fmla="*/ 765892 h 803852"/>
                <a:gd name="connsiteX57" fmla="*/ 29097 w 367064"/>
                <a:gd name="connsiteY57" fmla="*/ 629684 h 803852"/>
                <a:gd name="connsiteX58" fmla="*/ 29097 w 367064"/>
                <a:gd name="connsiteY58" fmla="*/ 625218 h 803852"/>
                <a:gd name="connsiteX59" fmla="*/ 11191 w 367064"/>
                <a:gd name="connsiteY59" fmla="*/ 547066 h 803852"/>
                <a:gd name="connsiteX60" fmla="*/ 6715 w 367064"/>
                <a:gd name="connsiteY60" fmla="*/ 506873 h 803852"/>
                <a:gd name="connsiteX61" fmla="*/ 11191 w 367064"/>
                <a:gd name="connsiteY61" fmla="*/ 466681 h 803852"/>
                <a:gd name="connsiteX62" fmla="*/ 38050 w 367064"/>
                <a:gd name="connsiteY62" fmla="*/ 446585 h 803852"/>
                <a:gd name="connsiteX63" fmla="*/ 38050 w 367064"/>
                <a:gd name="connsiteY63" fmla="*/ 444352 h 803852"/>
                <a:gd name="connsiteX64" fmla="*/ 40288 w 367064"/>
                <a:gd name="connsiteY64" fmla="*/ 444352 h 803852"/>
                <a:gd name="connsiteX65" fmla="*/ 40288 w 367064"/>
                <a:gd name="connsiteY65" fmla="*/ 415324 h 803852"/>
                <a:gd name="connsiteX66" fmla="*/ 26859 w 367064"/>
                <a:gd name="connsiteY66" fmla="*/ 379597 h 803852"/>
                <a:gd name="connsiteX67" fmla="*/ 11191 w 367064"/>
                <a:gd name="connsiteY67" fmla="*/ 363966 h 803852"/>
                <a:gd name="connsiteX68" fmla="*/ 6715 w 367064"/>
                <a:gd name="connsiteY68" fmla="*/ 334938 h 803852"/>
                <a:gd name="connsiteX69" fmla="*/ 26859 w 367064"/>
                <a:gd name="connsiteY69" fmla="*/ 312609 h 803852"/>
                <a:gd name="connsiteX70" fmla="*/ 26859 w 367064"/>
                <a:gd name="connsiteY70" fmla="*/ 310376 h 803852"/>
                <a:gd name="connsiteX71" fmla="*/ 42526 w 367064"/>
                <a:gd name="connsiteY71" fmla="*/ 290280 h 803852"/>
                <a:gd name="connsiteX72" fmla="*/ 42526 w 367064"/>
                <a:gd name="connsiteY72" fmla="*/ 288047 h 803852"/>
                <a:gd name="connsiteX73" fmla="*/ 42526 w 367064"/>
                <a:gd name="connsiteY73" fmla="*/ 263485 h 803852"/>
                <a:gd name="connsiteX74" fmla="*/ 42526 w 367064"/>
                <a:gd name="connsiteY74" fmla="*/ 261252 h 803852"/>
                <a:gd name="connsiteX75" fmla="*/ 42526 w 367064"/>
                <a:gd name="connsiteY75" fmla="*/ 259019 h 803852"/>
                <a:gd name="connsiteX76" fmla="*/ 35811 w 367064"/>
                <a:gd name="connsiteY76" fmla="*/ 243389 h 803852"/>
                <a:gd name="connsiteX77" fmla="*/ 44764 w 367064"/>
                <a:gd name="connsiteY77" fmla="*/ 227758 h 803852"/>
                <a:gd name="connsiteX78" fmla="*/ 64908 w 367064"/>
                <a:gd name="connsiteY78" fmla="*/ 209895 h 803852"/>
                <a:gd name="connsiteX79" fmla="*/ 69384 w 367064"/>
                <a:gd name="connsiteY79" fmla="*/ 207662 h 803852"/>
                <a:gd name="connsiteX80" fmla="*/ 69384 w 367064"/>
                <a:gd name="connsiteY80" fmla="*/ 203196 h 803852"/>
                <a:gd name="connsiteX81" fmla="*/ 64908 w 367064"/>
                <a:gd name="connsiteY81" fmla="*/ 180867 h 803852"/>
                <a:gd name="connsiteX82" fmla="*/ 82813 w 367064"/>
                <a:gd name="connsiteY82" fmla="*/ 160771 h 803852"/>
                <a:gd name="connsiteX83" fmla="*/ 111910 w 367064"/>
                <a:gd name="connsiteY83" fmla="*/ 156305 h 803852"/>
                <a:gd name="connsiteX84" fmla="*/ 111910 w 367064"/>
                <a:gd name="connsiteY84" fmla="*/ 154072 h 803852"/>
                <a:gd name="connsiteX85" fmla="*/ 114148 w 367064"/>
                <a:gd name="connsiteY85" fmla="*/ 154072 h 803852"/>
                <a:gd name="connsiteX86" fmla="*/ 138768 w 367064"/>
                <a:gd name="connsiteY86" fmla="*/ 129510 h 803852"/>
                <a:gd name="connsiteX87" fmla="*/ 141007 w 367064"/>
                <a:gd name="connsiteY87" fmla="*/ 129510 h 803852"/>
                <a:gd name="connsiteX88" fmla="*/ 141007 w 367064"/>
                <a:gd name="connsiteY88" fmla="*/ 127277 h 803852"/>
                <a:gd name="connsiteX89" fmla="*/ 156674 w 367064"/>
                <a:gd name="connsiteY89" fmla="*/ 107180 h 803852"/>
                <a:gd name="connsiteX90" fmla="*/ 156674 w 367064"/>
                <a:gd name="connsiteY90" fmla="*/ 80385 h 803852"/>
                <a:gd name="connsiteX91" fmla="*/ 158912 w 367064"/>
                <a:gd name="connsiteY91" fmla="*/ 75919 h 803852"/>
                <a:gd name="connsiteX92" fmla="*/ 185770 w 367064"/>
                <a:gd name="connsiteY92" fmla="*/ 80385 h 803852"/>
                <a:gd name="connsiteX93" fmla="*/ 188009 w 367064"/>
                <a:gd name="connsiteY93" fmla="*/ 80385 h 803852"/>
                <a:gd name="connsiteX94" fmla="*/ 190247 w 367064"/>
                <a:gd name="connsiteY94" fmla="*/ 78152 h 803852"/>
                <a:gd name="connsiteX95" fmla="*/ 205914 w 367064"/>
                <a:gd name="connsiteY95" fmla="*/ 69221 h 803852"/>
                <a:gd name="connsiteX96" fmla="*/ 208152 w 367064"/>
                <a:gd name="connsiteY96" fmla="*/ 66988 h 803852"/>
                <a:gd name="connsiteX97" fmla="*/ 210391 w 367064"/>
                <a:gd name="connsiteY97" fmla="*/ 51357 h 803852"/>
                <a:gd name="connsiteX98" fmla="*/ 228296 w 367064"/>
                <a:gd name="connsiteY98" fmla="*/ 46891 h 803852"/>
                <a:gd name="connsiteX99" fmla="*/ 259631 w 367064"/>
                <a:gd name="connsiteY99" fmla="*/ 51357 h 803852"/>
                <a:gd name="connsiteX100" fmla="*/ 261869 w 367064"/>
                <a:gd name="connsiteY100" fmla="*/ 51357 h 803852"/>
                <a:gd name="connsiteX101" fmla="*/ 295442 w 367064"/>
                <a:gd name="connsiteY101" fmla="*/ 42426 h 803852"/>
                <a:gd name="connsiteX102" fmla="*/ 297680 w 367064"/>
                <a:gd name="connsiteY102" fmla="*/ 42426 h 803852"/>
                <a:gd name="connsiteX103" fmla="*/ 299918 w 367064"/>
                <a:gd name="connsiteY103" fmla="*/ 40193 h 803852"/>
                <a:gd name="connsiteX104" fmla="*/ 317824 w 367064"/>
                <a:gd name="connsiteY104" fmla="*/ 20096 h 803852"/>
                <a:gd name="connsiteX105" fmla="*/ 317824 w 367064"/>
                <a:gd name="connsiteY105" fmla="*/ 17864 h 803852"/>
                <a:gd name="connsiteX106" fmla="*/ 329015 w 367064"/>
                <a:gd name="connsiteY106" fmla="*/ 0 h 8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7064" h="803852">
                  <a:moveTo>
                    <a:pt x="329015" y="0"/>
                  </a:moveTo>
                  <a:cubicBezTo>
                    <a:pt x="329015" y="0"/>
                    <a:pt x="329015" y="0"/>
                    <a:pt x="337968" y="11165"/>
                  </a:cubicBezTo>
                  <a:cubicBezTo>
                    <a:pt x="337968" y="11165"/>
                    <a:pt x="337968" y="11165"/>
                    <a:pt x="346920" y="33494"/>
                  </a:cubicBezTo>
                  <a:cubicBezTo>
                    <a:pt x="346920" y="33494"/>
                    <a:pt x="346920" y="33494"/>
                    <a:pt x="342444" y="40193"/>
                  </a:cubicBezTo>
                  <a:lnTo>
                    <a:pt x="306633" y="49124"/>
                  </a:lnTo>
                  <a:cubicBezTo>
                    <a:pt x="306633" y="49124"/>
                    <a:pt x="306633" y="49124"/>
                    <a:pt x="306633" y="53590"/>
                  </a:cubicBezTo>
                  <a:cubicBezTo>
                    <a:pt x="306633" y="53590"/>
                    <a:pt x="306633" y="53590"/>
                    <a:pt x="306633" y="55823"/>
                  </a:cubicBezTo>
                  <a:cubicBezTo>
                    <a:pt x="306633" y="55823"/>
                    <a:pt x="306633" y="55823"/>
                    <a:pt x="308871" y="87084"/>
                  </a:cubicBezTo>
                  <a:cubicBezTo>
                    <a:pt x="308871" y="87084"/>
                    <a:pt x="308871" y="87084"/>
                    <a:pt x="308871" y="89317"/>
                  </a:cubicBezTo>
                  <a:cubicBezTo>
                    <a:pt x="308871" y="89317"/>
                    <a:pt x="308871" y="89317"/>
                    <a:pt x="308871" y="91550"/>
                  </a:cubicBezTo>
                  <a:cubicBezTo>
                    <a:pt x="308871" y="91550"/>
                    <a:pt x="308871" y="91550"/>
                    <a:pt x="311109" y="93783"/>
                  </a:cubicBezTo>
                  <a:cubicBezTo>
                    <a:pt x="311109" y="93783"/>
                    <a:pt x="311109" y="93783"/>
                    <a:pt x="337968" y="107180"/>
                  </a:cubicBezTo>
                  <a:cubicBezTo>
                    <a:pt x="337968" y="107180"/>
                    <a:pt x="337968" y="107180"/>
                    <a:pt x="340206" y="107180"/>
                  </a:cubicBezTo>
                  <a:cubicBezTo>
                    <a:pt x="340206" y="107180"/>
                    <a:pt x="340206" y="107180"/>
                    <a:pt x="362588" y="111646"/>
                  </a:cubicBezTo>
                  <a:cubicBezTo>
                    <a:pt x="362588" y="111646"/>
                    <a:pt x="362588" y="111646"/>
                    <a:pt x="367064" y="129510"/>
                  </a:cubicBezTo>
                  <a:cubicBezTo>
                    <a:pt x="367064" y="129510"/>
                    <a:pt x="367064" y="129510"/>
                    <a:pt x="360350" y="174168"/>
                  </a:cubicBezTo>
                  <a:cubicBezTo>
                    <a:pt x="360350" y="174168"/>
                    <a:pt x="360350" y="174168"/>
                    <a:pt x="353635" y="187566"/>
                  </a:cubicBezTo>
                  <a:cubicBezTo>
                    <a:pt x="353635" y="187566"/>
                    <a:pt x="353635" y="187566"/>
                    <a:pt x="329015" y="192031"/>
                  </a:cubicBezTo>
                  <a:cubicBezTo>
                    <a:pt x="324539" y="192031"/>
                    <a:pt x="320062" y="194264"/>
                    <a:pt x="317824" y="196497"/>
                  </a:cubicBezTo>
                  <a:cubicBezTo>
                    <a:pt x="313348" y="203196"/>
                    <a:pt x="311109" y="209895"/>
                    <a:pt x="313348" y="218827"/>
                  </a:cubicBezTo>
                  <a:cubicBezTo>
                    <a:pt x="313348" y="218827"/>
                    <a:pt x="313348" y="218827"/>
                    <a:pt x="304395" y="245622"/>
                  </a:cubicBezTo>
                  <a:cubicBezTo>
                    <a:pt x="304395" y="245622"/>
                    <a:pt x="304395" y="245622"/>
                    <a:pt x="304395" y="247854"/>
                  </a:cubicBezTo>
                  <a:cubicBezTo>
                    <a:pt x="304395" y="247854"/>
                    <a:pt x="304395" y="247854"/>
                    <a:pt x="299918" y="283581"/>
                  </a:cubicBezTo>
                  <a:cubicBezTo>
                    <a:pt x="299918" y="283581"/>
                    <a:pt x="299918" y="283581"/>
                    <a:pt x="299918" y="288047"/>
                  </a:cubicBezTo>
                  <a:cubicBezTo>
                    <a:pt x="299918" y="288047"/>
                    <a:pt x="299918" y="288047"/>
                    <a:pt x="308871" y="310376"/>
                  </a:cubicBezTo>
                  <a:cubicBezTo>
                    <a:pt x="308871" y="310376"/>
                    <a:pt x="308871" y="310376"/>
                    <a:pt x="308871" y="312609"/>
                  </a:cubicBezTo>
                  <a:cubicBezTo>
                    <a:pt x="308871" y="312609"/>
                    <a:pt x="308871" y="312609"/>
                    <a:pt x="311109" y="312609"/>
                  </a:cubicBezTo>
                  <a:cubicBezTo>
                    <a:pt x="311109" y="312609"/>
                    <a:pt x="311109" y="312609"/>
                    <a:pt x="353635" y="339404"/>
                  </a:cubicBezTo>
                  <a:cubicBezTo>
                    <a:pt x="353635" y="339404"/>
                    <a:pt x="353635" y="339404"/>
                    <a:pt x="367064" y="363966"/>
                  </a:cubicBezTo>
                  <a:cubicBezTo>
                    <a:pt x="367064" y="363966"/>
                    <a:pt x="367064" y="363966"/>
                    <a:pt x="346920" y="404159"/>
                  </a:cubicBezTo>
                  <a:cubicBezTo>
                    <a:pt x="346920" y="404159"/>
                    <a:pt x="346920" y="404159"/>
                    <a:pt x="342444" y="419790"/>
                  </a:cubicBezTo>
                  <a:cubicBezTo>
                    <a:pt x="342444" y="419790"/>
                    <a:pt x="342444" y="419790"/>
                    <a:pt x="326777" y="453283"/>
                  </a:cubicBezTo>
                  <a:cubicBezTo>
                    <a:pt x="326777" y="453283"/>
                    <a:pt x="326777" y="453283"/>
                    <a:pt x="322300" y="475613"/>
                  </a:cubicBezTo>
                  <a:cubicBezTo>
                    <a:pt x="315586" y="482311"/>
                    <a:pt x="311109" y="491243"/>
                    <a:pt x="308871" y="497942"/>
                  </a:cubicBezTo>
                  <a:cubicBezTo>
                    <a:pt x="302157" y="506873"/>
                    <a:pt x="304395" y="518038"/>
                    <a:pt x="313348" y="524737"/>
                  </a:cubicBezTo>
                  <a:cubicBezTo>
                    <a:pt x="313348" y="524737"/>
                    <a:pt x="313348" y="524737"/>
                    <a:pt x="333491" y="549299"/>
                  </a:cubicBezTo>
                  <a:cubicBezTo>
                    <a:pt x="333491" y="549299"/>
                    <a:pt x="333491" y="549299"/>
                    <a:pt x="335730" y="567162"/>
                  </a:cubicBezTo>
                  <a:cubicBezTo>
                    <a:pt x="335730" y="567162"/>
                    <a:pt x="335730" y="567162"/>
                    <a:pt x="329015" y="576094"/>
                  </a:cubicBezTo>
                  <a:cubicBezTo>
                    <a:pt x="322300" y="589492"/>
                    <a:pt x="320062" y="600656"/>
                    <a:pt x="324539" y="607355"/>
                  </a:cubicBezTo>
                  <a:cubicBezTo>
                    <a:pt x="329015" y="611821"/>
                    <a:pt x="329015" y="618520"/>
                    <a:pt x="322300" y="622985"/>
                  </a:cubicBezTo>
                  <a:cubicBezTo>
                    <a:pt x="322300" y="622985"/>
                    <a:pt x="322300" y="622985"/>
                    <a:pt x="322300" y="625218"/>
                  </a:cubicBezTo>
                  <a:cubicBezTo>
                    <a:pt x="322300" y="625218"/>
                    <a:pt x="322300" y="625218"/>
                    <a:pt x="322300" y="627451"/>
                  </a:cubicBezTo>
                  <a:cubicBezTo>
                    <a:pt x="322300" y="627451"/>
                    <a:pt x="322300" y="627451"/>
                    <a:pt x="322300" y="629684"/>
                  </a:cubicBezTo>
                  <a:cubicBezTo>
                    <a:pt x="322300" y="629684"/>
                    <a:pt x="322300" y="629684"/>
                    <a:pt x="324539" y="647548"/>
                  </a:cubicBezTo>
                  <a:cubicBezTo>
                    <a:pt x="324539" y="647548"/>
                    <a:pt x="324539" y="647548"/>
                    <a:pt x="308871" y="663178"/>
                  </a:cubicBezTo>
                  <a:cubicBezTo>
                    <a:pt x="308871" y="663178"/>
                    <a:pt x="308871" y="663178"/>
                    <a:pt x="306633" y="663178"/>
                  </a:cubicBezTo>
                  <a:cubicBezTo>
                    <a:pt x="306633" y="663178"/>
                    <a:pt x="306633" y="663178"/>
                    <a:pt x="306633" y="692206"/>
                  </a:cubicBezTo>
                  <a:cubicBezTo>
                    <a:pt x="279775" y="703371"/>
                    <a:pt x="261869" y="710069"/>
                    <a:pt x="255154" y="710069"/>
                  </a:cubicBezTo>
                  <a:cubicBezTo>
                    <a:pt x="255154" y="710069"/>
                    <a:pt x="255154" y="710069"/>
                    <a:pt x="194723" y="705604"/>
                  </a:cubicBezTo>
                  <a:cubicBezTo>
                    <a:pt x="194723" y="705604"/>
                    <a:pt x="194723" y="705604"/>
                    <a:pt x="192485" y="705604"/>
                  </a:cubicBezTo>
                  <a:cubicBezTo>
                    <a:pt x="192485" y="705604"/>
                    <a:pt x="192485" y="705604"/>
                    <a:pt x="190247" y="703371"/>
                  </a:cubicBezTo>
                  <a:cubicBezTo>
                    <a:pt x="190247" y="703371"/>
                    <a:pt x="190247" y="703371"/>
                    <a:pt x="188009" y="705604"/>
                  </a:cubicBezTo>
                  <a:cubicBezTo>
                    <a:pt x="188009" y="705604"/>
                    <a:pt x="188009" y="705604"/>
                    <a:pt x="161150" y="730166"/>
                  </a:cubicBezTo>
                  <a:cubicBezTo>
                    <a:pt x="161150" y="730166"/>
                    <a:pt x="161150" y="730166"/>
                    <a:pt x="55955" y="770358"/>
                  </a:cubicBezTo>
                  <a:cubicBezTo>
                    <a:pt x="55955" y="770358"/>
                    <a:pt x="55955" y="770358"/>
                    <a:pt x="22382" y="803852"/>
                  </a:cubicBezTo>
                  <a:cubicBezTo>
                    <a:pt x="22382" y="803852"/>
                    <a:pt x="22382" y="803852"/>
                    <a:pt x="2238" y="794920"/>
                  </a:cubicBezTo>
                  <a:cubicBezTo>
                    <a:pt x="2238" y="794920"/>
                    <a:pt x="2238" y="794920"/>
                    <a:pt x="0" y="765892"/>
                  </a:cubicBezTo>
                  <a:cubicBezTo>
                    <a:pt x="0" y="765892"/>
                    <a:pt x="0" y="765892"/>
                    <a:pt x="29097" y="629684"/>
                  </a:cubicBezTo>
                  <a:cubicBezTo>
                    <a:pt x="29097" y="629684"/>
                    <a:pt x="29097" y="629684"/>
                    <a:pt x="29097" y="625218"/>
                  </a:cubicBezTo>
                  <a:cubicBezTo>
                    <a:pt x="15668" y="587259"/>
                    <a:pt x="11191" y="560464"/>
                    <a:pt x="11191" y="547066"/>
                  </a:cubicBezTo>
                  <a:cubicBezTo>
                    <a:pt x="11191" y="547066"/>
                    <a:pt x="11191" y="547066"/>
                    <a:pt x="6715" y="506873"/>
                  </a:cubicBezTo>
                  <a:cubicBezTo>
                    <a:pt x="6715" y="506873"/>
                    <a:pt x="6715" y="506873"/>
                    <a:pt x="11191" y="466681"/>
                  </a:cubicBezTo>
                  <a:cubicBezTo>
                    <a:pt x="11191" y="466681"/>
                    <a:pt x="11191" y="466681"/>
                    <a:pt x="38050" y="446585"/>
                  </a:cubicBezTo>
                  <a:cubicBezTo>
                    <a:pt x="38050" y="446585"/>
                    <a:pt x="38050" y="446585"/>
                    <a:pt x="38050" y="444352"/>
                  </a:cubicBezTo>
                  <a:cubicBezTo>
                    <a:pt x="38050" y="444352"/>
                    <a:pt x="38050" y="444352"/>
                    <a:pt x="40288" y="444352"/>
                  </a:cubicBezTo>
                  <a:cubicBezTo>
                    <a:pt x="40288" y="444352"/>
                    <a:pt x="40288" y="444352"/>
                    <a:pt x="40288" y="415324"/>
                  </a:cubicBezTo>
                  <a:cubicBezTo>
                    <a:pt x="40288" y="404159"/>
                    <a:pt x="35811" y="395227"/>
                    <a:pt x="26859" y="379597"/>
                  </a:cubicBezTo>
                  <a:cubicBezTo>
                    <a:pt x="26859" y="379597"/>
                    <a:pt x="26859" y="379597"/>
                    <a:pt x="11191" y="363966"/>
                  </a:cubicBezTo>
                  <a:cubicBezTo>
                    <a:pt x="11191" y="363966"/>
                    <a:pt x="11191" y="363966"/>
                    <a:pt x="6715" y="334938"/>
                  </a:cubicBezTo>
                  <a:cubicBezTo>
                    <a:pt x="6715" y="334938"/>
                    <a:pt x="6715" y="334938"/>
                    <a:pt x="26859" y="312609"/>
                  </a:cubicBezTo>
                  <a:cubicBezTo>
                    <a:pt x="26859" y="312609"/>
                    <a:pt x="26859" y="312609"/>
                    <a:pt x="26859" y="310376"/>
                  </a:cubicBezTo>
                  <a:cubicBezTo>
                    <a:pt x="26859" y="310376"/>
                    <a:pt x="26859" y="310376"/>
                    <a:pt x="42526" y="290280"/>
                  </a:cubicBezTo>
                  <a:cubicBezTo>
                    <a:pt x="42526" y="290280"/>
                    <a:pt x="42526" y="290280"/>
                    <a:pt x="42526" y="288047"/>
                  </a:cubicBezTo>
                  <a:cubicBezTo>
                    <a:pt x="42526" y="288047"/>
                    <a:pt x="42526" y="288047"/>
                    <a:pt x="42526" y="263485"/>
                  </a:cubicBezTo>
                  <a:cubicBezTo>
                    <a:pt x="42526" y="263485"/>
                    <a:pt x="42526" y="263485"/>
                    <a:pt x="42526" y="261252"/>
                  </a:cubicBezTo>
                  <a:cubicBezTo>
                    <a:pt x="42526" y="261252"/>
                    <a:pt x="42526" y="261252"/>
                    <a:pt x="42526" y="259019"/>
                  </a:cubicBezTo>
                  <a:cubicBezTo>
                    <a:pt x="42526" y="259019"/>
                    <a:pt x="42526" y="259019"/>
                    <a:pt x="35811" y="243389"/>
                  </a:cubicBezTo>
                  <a:cubicBezTo>
                    <a:pt x="35811" y="243389"/>
                    <a:pt x="35811" y="243389"/>
                    <a:pt x="44764" y="227758"/>
                  </a:cubicBezTo>
                  <a:cubicBezTo>
                    <a:pt x="44764" y="227758"/>
                    <a:pt x="44764" y="227758"/>
                    <a:pt x="64908" y="209895"/>
                  </a:cubicBezTo>
                  <a:cubicBezTo>
                    <a:pt x="64908" y="209895"/>
                    <a:pt x="64908" y="209895"/>
                    <a:pt x="69384" y="207662"/>
                  </a:cubicBezTo>
                  <a:cubicBezTo>
                    <a:pt x="69384" y="207662"/>
                    <a:pt x="69384" y="207662"/>
                    <a:pt x="69384" y="203196"/>
                  </a:cubicBezTo>
                  <a:cubicBezTo>
                    <a:pt x="69384" y="203196"/>
                    <a:pt x="69384" y="203196"/>
                    <a:pt x="64908" y="180867"/>
                  </a:cubicBezTo>
                  <a:cubicBezTo>
                    <a:pt x="64908" y="180867"/>
                    <a:pt x="64908" y="180867"/>
                    <a:pt x="82813" y="160771"/>
                  </a:cubicBezTo>
                  <a:cubicBezTo>
                    <a:pt x="82813" y="160771"/>
                    <a:pt x="82813" y="160771"/>
                    <a:pt x="111910" y="156305"/>
                  </a:cubicBezTo>
                  <a:cubicBezTo>
                    <a:pt x="111910" y="156305"/>
                    <a:pt x="111910" y="156305"/>
                    <a:pt x="111910" y="154072"/>
                  </a:cubicBezTo>
                  <a:cubicBezTo>
                    <a:pt x="111910" y="154072"/>
                    <a:pt x="111910" y="154072"/>
                    <a:pt x="114148" y="154072"/>
                  </a:cubicBezTo>
                  <a:cubicBezTo>
                    <a:pt x="114148" y="154072"/>
                    <a:pt x="114148" y="154072"/>
                    <a:pt x="138768" y="129510"/>
                  </a:cubicBezTo>
                  <a:cubicBezTo>
                    <a:pt x="138768" y="129510"/>
                    <a:pt x="138768" y="129510"/>
                    <a:pt x="141007" y="129510"/>
                  </a:cubicBezTo>
                  <a:cubicBezTo>
                    <a:pt x="141007" y="129510"/>
                    <a:pt x="141007" y="129510"/>
                    <a:pt x="141007" y="127277"/>
                  </a:cubicBezTo>
                  <a:cubicBezTo>
                    <a:pt x="141007" y="127277"/>
                    <a:pt x="141007" y="127277"/>
                    <a:pt x="156674" y="107180"/>
                  </a:cubicBezTo>
                  <a:cubicBezTo>
                    <a:pt x="156674" y="107180"/>
                    <a:pt x="156674" y="107180"/>
                    <a:pt x="156674" y="80385"/>
                  </a:cubicBezTo>
                  <a:cubicBezTo>
                    <a:pt x="156674" y="80385"/>
                    <a:pt x="156674" y="80385"/>
                    <a:pt x="158912" y="75919"/>
                  </a:cubicBezTo>
                  <a:cubicBezTo>
                    <a:pt x="158912" y="75919"/>
                    <a:pt x="158912" y="75919"/>
                    <a:pt x="185770" y="80385"/>
                  </a:cubicBezTo>
                  <a:cubicBezTo>
                    <a:pt x="185770" y="80385"/>
                    <a:pt x="185770" y="80385"/>
                    <a:pt x="188009" y="80385"/>
                  </a:cubicBezTo>
                  <a:cubicBezTo>
                    <a:pt x="188009" y="80385"/>
                    <a:pt x="188009" y="80385"/>
                    <a:pt x="190247" y="78152"/>
                  </a:cubicBezTo>
                  <a:cubicBezTo>
                    <a:pt x="190247" y="78152"/>
                    <a:pt x="190247" y="78152"/>
                    <a:pt x="205914" y="69221"/>
                  </a:cubicBezTo>
                  <a:cubicBezTo>
                    <a:pt x="205914" y="69221"/>
                    <a:pt x="205914" y="69221"/>
                    <a:pt x="208152" y="66988"/>
                  </a:cubicBezTo>
                  <a:cubicBezTo>
                    <a:pt x="208152" y="66988"/>
                    <a:pt x="208152" y="66988"/>
                    <a:pt x="210391" y="51357"/>
                  </a:cubicBezTo>
                  <a:cubicBezTo>
                    <a:pt x="210391" y="51357"/>
                    <a:pt x="210391" y="51357"/>
                    <a:pt x="228296" y="46891"/>
                  </a:cubicBezTo>
                  <a:cubicBezTo>
                    <a:pt x="228296" y="46891"/>
                    <a:pt x="228296" y="46891"/>
                    <a:pt x="259631" y="51357"/>
                  </a:cubicBezTo>
                  <a:cubicBezTo>
                    <a:pt x="259631" y="51357"/>
                    <a:pt x="259631" y="51357"/>
                    <a:pt x="261869" y="51357"/>
                  </a:cubicBezTo>
                  <a:cubicBezTo>
                    <a:pt x="261869" y="51357"/>
                    <a:pt x="261869" y="51357"/>
                    <a:pt x="295442" y="42426"/>
                  </a:cubicBezTo>
                  <a:cubicBezTo>
                    <a:pt x="295442" y="42426"/>
                    <a:pt x="295442" y="42426"/>
                    <a:pt x="297680" y="42426"/>
                  </a:cubicBezTo>
                  <a:cubicBezTo>
                    <a:pt x="297680" y="42426"/>
                    <a:pt x="297680" y="42426"/>
                    <a:pt x="299918" y="40193"/>
                  </a:cubicBezTo>
                  <a:cubicBezTo>
                    <a:pt x="299918" y="40193"/>
                    <a:pt x="299918" y="40193"/>
                    <a:pt x="317824" y="20096"/>
                  </a:cubicBezTo>
                  <a:cubicBezTo>
                    <a:pt x="317824" y="20096"/>
                    <a:pt x="317824" y="20096"/>
                    <a:pt x="317824" y="17864"/>
                  </a:cubicBezTo>
                  <a:cubicBezTo>
                    <a:pt x="317824" y="17864"/>
                    <a:pt x="317824" y="17864"/>
                    <a:pt x="329015" y="0"/>
                  </a:cubicBezTo>
                  <a:close/>
                </a:path>
              </a:pathLst>
            </a:custGeom>
          </p:spPr>
        </p:pic>
        <p:pic>
          <p:nvPicPr>
            <p:cNvPr id="211" name="图片 210"/>
            <p:cNvPicPr>
              <a:picLocks noChangeAspect="1"/>
            </p:cNvPicPr>
            <p:nvPr/>
          </p:nvPicPr>
          <p:blipFill>
            <a:blip r:embed="rId13" cstate="email"/>
            <a:srcRect/>
            <a:stretch>
              <a:fillRect/>
            </a:stretch>
          </p:blipFill>
          <p:spPr>
            <a:xfrm>
              <a:off x="6236541" y="3373885"/>
              <a:ext cx="135342" cy="196862"/>
            </a:xfrm>
            <a:custGeom>
              <a:avLst/>
              <a:gdLst>
                <a:gd name="connsiteX0" fmla="*/ 75437 w 135342"/>
                <a:gd name="connsiteY0" fmla="*/ 0 h 196862"/>
                <a:gd name="connsiteX1" fmla="*/ 77655 w 135342"/>
                <a:gd name="connsiteY1" fmla="*/ 2237 h 196862"/>
                <a:gd name="connsiteX2" fmla="*/ 88749 w 135342"/>
                <a:gd name="connsiteY2" fmla="*/ 29082 h 196862"/>
                <a:gd name="connsiteX3" fmla="*/ 99843 w 135342"/>
                <a:gd name="connsiteY3" fmla="*/ 67112 h 196862"/>
                <a:gd name="connsiteX4" fmla="*/ 108718 w 135342"/>
                <a:gd name="connsiteY4" fmla="*/ 80535 h 196862"/>
                <a:gd name="connsiteX5" fmla="*/ 135342 w 135342"/>
                <a:gd name="connsiteY5" fmla="*/ 123039 h 196862"/>
                <a:gd name="connsiteX6" fmla="*/ 128686 w 135342"/>
                <a:gd name="connsiteY6" fmla="*/ 125276 h 196862"/>
                <a:gd name="connsiteX7" fmla="*/ 102061 w 135342"/>
                <a:gd name="connsiteY7" fmla="*/ 125276 h 196862"/>
                <a:gd name="connsiteX8" fmla="*/ 88749 w 135342"/>
                <a:gd name="connsiteY8" fmla="*/ 152121 h 196862"/>
                <a:gd name="connsiteX9" fmla="*/ 86530 w 135342"/>
                <a:gd name="connsiteY9" fmla="*/ 165543 h 196862"/>
                <a:gd name="connsiteX10" fmla="*/ 86530 w 135342"/>
                <a:gd name="connsiteY10" fmla="*/ 170017 h 196862"/>
                <a:gd name="connsiteX11" fmla="*/ 93187 w 135342"/>
                <a:gd name="connsiteY11" fmla="*/ 183440 h 196862"/>
                <a:gd name="connsiteX12" fmla="*/ 62124 w 135342"/>
                <a:gd name="connsiteY12" fmla="*/ 196862 h 196862"/>
                <a:gd name="connsiteX13" fmla="*/ 31062 w 135342"/>
                <a:gd name="connsiteY13" fmla="*/ 187914 h 196862"/>
                <a:gd name="connsiteX14" fmla="*/ 8875 w 135342"/>
                <a:gd name="connsiteY14" fmla="*/ 170017 h 196862"/>
                <a:gd name="connsiteX15" fmla="*/ 0 w 135342"/>
                <a:gd name="connsiteY15" fmla="*/ 129750 h 196862"/>
                <a:gd name="connsiteX16" fmla="*/ 2219 w 135342"/>
                <a:gd name="connsiteY16" fmla="*/ 100668 h 196862"/>
                <a:gd name="connsiteX17" fmla="*/ 6656 w 135342"/>
                <a:gd name="connsiteY17" fmla="*/ 82772 h 196862"/>
                <a:gd name="connsiteX18" fmla="*/ 17750 w 135342"/>
                <a:gd name="connsiteY18" fmla="*/ 53690 h 196862"/>
                <a:gd name="connsiteX19" fmla="*/ 17750 w 135342"/>
                <a:gd name="connsiteY19" fmla="*/ 44741 h 196862"/>
                <a:gd name="connsiteX20" fmla="*/ 33281 w 135342"/>
                <a:gd name="connsiteY20" fmla="*/ 35793 h 196862"/>
                <a:gd name="connsiteX21" fmla="*/ 37719 w 135342"/>
                <a:gd name="connsiteY21" fmla="*/ 33556 h 196862"/>
                <a:gd name="connsiteX22" fmla="*/ 51031 w 135342"/>
                <a:gd name="connsiteY22" fmla="*/ 20134 h 196862"/>
                <a:gd name="connsiteX23" fmla="*/ 48812 w 135342"/>
                <a:gd name="connsiteY23" fmla="*/ 20134 h 196862"/>
                <a:gd name="connsiteX24" fmla="*/ 51031 w 135342"/>
                <a:gd name="connsiteY24" fmla="*/ 17897 h 196862"/>
                <a:gd name="connsiteX25" fmla="*/ 55468 w 135342"/>
                <a:gd name="connsiteY25" fmla="*/ 20134 h 196862"/>
                <a:gd name="connsiteX26" fmla="*/ 75437 w 135342"/>
                <a:gd name="connsiteY26" fmla="*/ 0 h 19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342" h="196862">
                  <a:moveTo>
                    <a:pt x="75437" y="0"/>
                  </a:moveTo>
                  <a:cubicBezTo>
                    <a:pt x="75437" y="0"/>
                    <a:pt x="75437" y="0"/>
                    <a:pt x="77655" y="2237"/>
                  </a:cubicBezTo>
                  <a:cubicBezTo>
                    <a:pt x="82093" y="6711"/>
                    <a:pt x="86530" y="15660"/>
                    <a:pt x="88749" y="29082"/>
                  </a:cubicBezTo>
                  <a:cubicBezTo>
                    <a:pt x="88749" y="44741"/>
                    <a:pt x="95405" y="55927"/>
                    <a:pt x="99843" y="67112"/>
                  </a:cubicBezTo>
                  <a:cubicBezTo>
                    <a:pt x="99843" y="67112"/>
                    <a:pt x="99843" y="67112"/>
                    <a:pt x="108718" y="80535"/>
                  </a:cubicBezTo>
                  <a:cubicBezTo>
                    <a:pt x="124249" y="100668"/>
                    <a:pt x="133124" y="114091"/>
                    <a:pt x="135342" y="123039"/>
                  </a:cubicBezTo>
                  <a:cubicBezTo>
                    <a:pt x="135342" y="123039"/>
                    <a:pt x="135342" y="123039"/>
                    <a:pt x="128686" y="125276"/>
                  </a:cubicBezTo>
                  <a:cubicBezTo>
                    <a:pt x="128686" y="125276"/>
                    <a:pt x="128686" y="125276"/>
                    <a:pt x="102061" y="125276"/>
                  </a:cubicBezTo>
                  <a:cubicBezTo>
                    <a:pt x="102061" y="125276"/>
                    <a:pt x="102061" y="125276"/>
                    <a:pt x="88749" y="152121"/>
                  </a:cubicBezTo>
                  <a:cubicBezTo>
                    <a:pt x="88749" y="152121"/>
                    <a:pt x="88749" y="152121"/>
                    <a:pt x="86530" y="165543"/>
                  </a:cubicBezTo>
                  <a:cubicBezTo>
                    <a:pt x="86530" y="165543"/>
                    <a:pt x="86530" y="165543"/>
                    <a:pt x="86530" y="170017"/>
                  </a:cubicBezTo>
                  <a:cubicBezTo>
                    <a:pt x="86530" y="170017"/>
                    <a:pt x="86530" y="170017"/>
                    <a:pt x="93187" y="183440"/>
                  </a:cubicBezTo>
                  <a:cubicBezTo>
                    <a:pt x="82093" y="192388"/>
                    <a:pt x="70999" y="196862"/>
                    <a:pt x="62124" y="196862"/>
                  </a:cubicBezTo>
                  <a:cubicBezTo>
                    <a:pt x="62124" y="196862"/>
                    <a:pt x="62124" y="196862"/>
                    <a:pt x="31062" y="187914"/>
                  </a:cubicBezTo>
                  <a:cubicBezTo>
                    <a:pt x="17750" y="183440"/>
                    <a:pt x="11094" y="176729"/>
                    <a:pt x="8875" y="170017"/>
                  </a:cubicBezTo>
                  <a:cubicBezTo>
                    <a:pt x="8875" y="170017"/>
                    <a:pt x="8875" y="170017"/>
                    <a:pt x="0" y="129750"/>
                  </a:cubicBezTo>
                  <a:cubicBezTo>
                    <a:pt x="0" y="114091"/>
                    <a:pt x="0" y="102905"/>
                    <a:pt x="2219" y="100668"/>
                  </a:cubicBezTo>
                  <a:cubicBezTo>
                    <a:pt x="2219" y="100668"/>
                    <a:pt x="2219" y="100668"/>
                    <a:pt x="6656" y="82772"/>
                  </a:cubicBezTo>
                  <a:cubicBezTo>
                    <a:pt x="13313" y="80535"/>
                    <a:pt x="17750" y="69349"/>
                    <a:pt x="17750" y="53690"/>
                  </a:cubicBezTo>
                  <a:cubicBezTo>
                    <a:pt x="17750" y="53690"/>
                    <a:pt x="17750" y="53690"/>
                    <a:pt x="17750" y="44741"/>
                  </a:cubicBezTo>
                  <a:cubicBezTo>
                    <a:pt x="17750" y="44741"/>
                    <a:pt x="17750" y="44741"/>
                    <a:pt x="33281" y="35793"/>
                  </a:cubicBezTo>
                  <a:cubicBezTo>
                    <a:pt x="33281" y="35793"/>
                    <a:pt x="33281" y="35793"/>
                    <a:pt x="37719" y="33556"/>
                  </a:cubicBezTo>
                  <a:cubicBezTo>
                    <a:pt x="37719" y="33556"/>
                    <a:pt x="37719" y="33556"/>
                    <a:pt x="51031" y="20134"/>
                  </a:cubicBezTo>
                  <a:cubicBezTo>
                    <a:pt x="51031" y="20134"/>
                    <a:pt x="51031" y="20134"/>
                    <a:pt x="48812" y="20134"/>
                  </a:cubicBezTo>
                  <a:cubicBezTo>
                    <a:pt x="48812" y="20134"/>
                    <a:pt x="48812" y="20134"/>
                    <a:pt x="51031" y="17897"/>
                  </a:cubicBezTo>
                  <a:cubicBezTo>
                    <a:pt x="51031" y="17897"/>
                    <a:pt x="51031" y="17897"/>
                    <a:pt x="55468" y="20134"/>
                  </a:cubicBezTo>
                  <a:cubicBezTo>
                    <a:pt x="62124" y="6711"/>
                    <a:pt x="68781" y="0"/>
                    <a:pt x="75437" y="0"/>
                  </a:cubicBezTo>
                  <a:close/>
                </a:path>
              </a:pathLst>
            </a:custGeom>
          </p:spPr>
        </p:pic>
        <p:pic>
          <p:nvPicPr>
            <p:cNvPr id="210" name="图片 209"/>
            <p:cNvPicPr>
              <a:picLocks noChangeAspect="1"/>
            </p:cNvPicPr>
            <p:nvPr/>
          </p:nvPicPr>
          <p:blipFill>
            <a:blip r:embed="rId14" cstate="email"/>
            <a:srcRect/>
            <a:stretch>
              <a:fillRect/>
            </a:stretch>
          </p:blipFill>
          <p:spPr>
            <a:xfrm>
              <a:off x="3482528" y="3521530"/>
              <a:ext cx="1375982" cy="988410"/>
            </a:xfrm>
            <a:custGeom>
              <a:avLst/>
              <a:gdLst>
                <a:gd name="connsiteX0" fmla="*/ 437813 w 1375982"/>
                <a:gd name="connsiteY0" fmla="*/ 0 h 988410"/>
                <a:gd name="connsiteX1" fmla="*/ 455682 w 1375982"/>
                <a:gd name="connsiteY1" fmla="*/ 0 h 988410"/>
                <a:gd name="connsiteX2" fmla="*/ 486955 w 1375982"/>
                <a:gd name="connsiteY2" fmla="*/ 6709 h 988410"/>
                <a:gd name="connsiteX3" fmla="*/ 489189 w 1375982"/>
                <a:gd name="connsiteY3" fmla="*/ 6709 h 988410"/>
                <a:gd name="connsiteX4" fmla="*/ 531630 w 1375982"/>
                <a:gd name="connsiteY4" fmla="*/ 8945 h 988410"/>
                <a:gd name="connsiteX5" fmla="*/ 533863 w 1375982"/>
                <a:gd name="connsiteY5" fmla="*/ 8945 h 988410"/>
                <a:gd name="connsiteX6" fmla="*/ 551733 w 1375982"/>
                <a:gd name="connsiteY6" fmla="*/ 8945 h 988410"/>
                <a:gd name="connsiteX7" fmla="*/ 585239 w 1375982"/>
                <a:gd name="connsiteY7" fmla="*/ 17890 h 988410"/>
                <a:gd name="connsiteX8" fmla="*/ 605343 w 1375982"/>
                <a:gd name="connsiteY8" fmla="*/ 31307 h 988410"/>
                <a:gd name="connsiteX9" fmla="*/ 605343 w 1375982"/>
                <a:gd name="connsiteY9" fmla="*/ 33543 h 988410"/>
                <a:gd name="connsiteX10" fmla="*/ 647784 w 1375982"/>
                <a:gd name="connsiteY10" fmla="*/ 49197 h 988410"/>
                <a:gd name="connsiteX11" fmla="*/ 672355 w 1375982"/>
                <a:gd name="connsiteY11" fmla="*/ 62614 h 988410"/>
                <a:gd name="connsiteX12" fmla="*/ 739367 w 1375982"/>
                <a:gd name="connsiteY12" fmla="*/ 125229 h 988410"/>
                <a:gd name="connsiteX13" fmla="*/ 775107 w 1375982"/>
                <a:gd name="connsiteY13" fmla="*/ 143118 h 988410"/>
                <a:gd name="connsiteX14" fmla="*/ 777341 w 1375982"/>
                <a:gd name="connsiteY14" fmla="*/ 143118 h 988410"/>
                <a:gd name="connsiteX15" fmla="*/ 781808 w 1375982"/>
                <a:gd name="connsiteY15" fmla="*/ 140882 h 988410"/>
                <a:gd name="connsiteX16" fmla="*/ 801912 w 1375982"/>
                <a:gd name="connsiteY16" fmla="*/ 131937 h 988410"/>
                <a:gd name="connsiteX17" fmla="*/ 815314 w 1375982"/>
                <a:gd name="connsiteY17" fmla="*/ 98394 h 988410"/>
                <a:gd name="connsiteX18" fmla="*/ 815314 w 1375982"/>
                <a:gd name="connsiteY18" fmla="*/ 96158 h 988410"/>
                <a:gd name="connsiteX19" fmla="*/ 808613 w 1375982"/>
                <a:gd name="connsiteY19" fmla="*/ 60378 h 988410"/>
                <a:gd name="connsiteX20" fmla="*/ 822015 w 1375982"/>
                <a:gd name="connsiteY20" fmla="*/ 51433 h 988410"/>
                <a:gd name="connsiteX21" fmla="*/ 900196 w 1375982"/>
                <a:gd name="connsiteY21" fmla="*/ 98394 h 988410"/>
                <a:gd name="connsiteX22" fmla="*/ 920300 w 1375982"/>
                <a:gd name="connsiteY22" fmla="*/ 93921 h 988410"/>
                <a:gd name="connsiteX23" fmla="*/ 922534 w 1375982"/>
                <a:gd name="connsiteY23" fmla="*/ 93921 h 988410"/>
                <a:gd name="connsiteX24" fmla="*/ 922534 w 1375982"/>
                <a:gd name="connsiteY24" fmla="*/ 91685 h 988410"/>
                <a:gd name="connsiteX25" fmla="*/ 935936 w 1375982"/>
                <a:gd name="connsiteY25" fmla="*/ 84977 h 988410"/>
                <a:gd name="connsiteX26" fmla="*/ 949338 w 1375982"/>
                <a:gd name="connsiteY26" fmla="*/ 87213 h 988410"/>
                <a:gd name="connsiteX27" fmla="*/ 951572 w 1375982"/>
                <a:gd name="connsiteY27" fmla="*/ 87213 h 988410"/>
                <a:gd name="connsiteX28" fmla="*/ 951572 w 1375982"/>
                <a:gd name="connsiteY28" fmla="*/ 89449 h 988410"/>
                <a:gd name="connsiteX29" fmla="*/ 953806 w 1375982"/>
                <a:gd name="connsiteY29" fmla="*/ 87213 h 988410"/>
                <a:gd name="connsiteX30" fmla="*/ 967208 w 1375982"/>
                <a:gd name="connsiteY30" fmla="*/ 76032 h 988410"/>
                <a:gd name="connsiteX31" fmla="*/ 989546 w 1375982"/>
                <a:gd name="connsiteY31" fmla="*/ 89449 h 988410"/>
                <a:gd name="connsiteX32" fmla="*/ 991779 w 1375982"/>
                <a:gd name="connsiteY32" fmla="*/ 91685 h 988410"/>
                <a:gd name="connsiteX33" fmla="*/ 1011883 w 1375982"/>
                <a:gd name="connsiteY33" fmla="*/ 105103 h 988410"/>
                <a:gd name="connsiteX34" fmla="*/ 1043155 w 1375982"/>
                <a:gd name="connsiteY34" fmla="*/ 131937 h 988410"/>
                <a:gd name="connsiteX35" fmla="*/ 1087830 w 1375982"/>
                <a:gd name="connsiteY35" fmla="*/ 181134 h 988410"/>
                <a:gd name="connsiteX36" fmla="*/ 1090064 w 1375982"/>
                <a:gd name="connsiteY36" fmla="*/ 181134 h 988410"/>
                <a:gd name="connsiteX37" fmla="*/ 1092298 w 1375982"/>
                <a:gd name="connsiteY37" fmla="*/ 181134 h 988410"/>
                <a:gd name="connsiteX38" fmla="*/ 1112401 w 1375982"/>
                <a:gd name="connsiteY38" fmla="*/ 178898 h 988410"/>
                <a:gd name="connsiteX39" fmla="*/ 1114635 w 1375982"/>
                <a:gd name="connsiteY39" fmla="*/ 178898 h 988410"/>
                <a:gd name="connsiteX40" fmla="*/ 1116869 w 1375982"/>
                <a:gd name="connsiteY40" fmla="*/ 178898 h 988410"/>
                <a:gd name="connsiteX41" fmla="*/ 1116869 w 1375982"/>
                <a:gd name="connsiteY41" fmla="*/ 176662 h 988410"/>
                <a:gd name="connsiteX42" fmla="*/ 1116869 w 1375982"/>
                <a:gd name="connsiteY42" fmla="*/ 174425 h 988410"/>
                <a:gd name="connsiteX43" fmla="*/ 1125804 w 1375982"/>
                <a:gd name="connsiteY43" fmla="*/ 161008 h 988410"/>
                <a:gd name="connsiteX44" fmla="*/ 1141440 w 1375982"/>
                <a:gd name="connsiteY44" fmla="*/ 169953 h 988410"/>
                <a:gd name="connsiteX45" fmla="*/ 1163777 w 1375982"/>
                <a:gd name="connsiteY45" fmla="*/ 199024 h 988410"/>
                <a:gd name="connsiteX46" fmla="*/ 1166011 w 1375982"/>
                <a:gd name="connsiteY46" fmla="*/ 199024 h 988410"/>
                <a:gd name="connsiteX47" fmla="*/ 1226322 w 1375982"/>
                <a:gd name="connsiteY47" fmla="*/ 245985 h 988410"/>
                <a:gd name="connsiteX48" fmla="*/ 1248659 w 1375982"/>
                <a:gd name="connsiteY48" fmla="*/ 268347 h 988410"/>
                <a:gd name="connsiteX49" fmla="*/ 1248659 w 1375982"/>
                <a:gd name="connsiteY49" fmla="*/ 270583 h 988410"/>
                <a:gd name="connsiteX50" fmla="*/ 1293334 w 1375982"/>
                <a:gd name="connsiteY50" fmla="*/ 257166 h 988410"/>
                <a:gd name="connsiteX51" fmla="*/ 1295568 w 1375982"/>
                <a:gd name="connsiteY51" fmla="*/ 281764 h 988410"/>
                <a:gd name="connsiteX52" fmla="*/ 1295568 w 1375982"/>
                <a:gd name="connsiteY52" fmla="*/ 284000 h 988410"/>
                <a:gd name="connsiteX53" fmla="*/ 1295568 w 1375982"/>
                <a:gd name="connsiteY53" fmla="*/ 286237 h 988410"/>
                <a:gd name="connsiteX54" fmla="*/ 1320139 w 1375982"/>
                <a:gd name="connsiteY54" fmla="*/ 310835 h 988410"/>
                <a:gd name="connsiteX55" fmla="*/ 1338009 w 1375982"/>
                <a:gd name="connsiteY55" fmla="*/ 337670 h 988410"/>
                <a:gd name="connsiteX56" fmla="*/ 1344710 w 1375982"/>
                <a:gd name="connsiteY56" fmla="*/ 384630 h 988410"/>
                <a:gd name="connsiteX57" fmla="*/ 1344710 w 1375982"/>
                <a:gd name="connsiteY57" fmla="*/ 386866 h 988410"/>
                <a:gd name="connsiteX58" fmla="*/ 1358112 w 1375982"/>
                <a:gd name="connsiteY58" fmla="*/ 433827 h 988410"/>
                <a:gd name="connsiteX59" fmla="*/ 1358112 w 1375982"/>
                <a:gd name="connsiteY59" fmla="*/ 436063 h 988410"/>
                <a:gd name="connsiteX60" fmla="*/ 1375982 w 1375982"/>
                <a:gd name="connsiteY60" fmla="*/ 469607 h 988410"/>
                <a:gd name="connsiteX61" fmla="*/ 1364814 w 1375982"/>
                <a:gd name="connsiteY61" fmla="*/ 491969 h 988410"/>
                <a:gd name="connsiteX62" fmla="*/ 1351411 w 1375982"/>
                <a:gd name="connsiteY62" fmla="*/ 527748 h 988410"/>
                <a:gd name="connsiteX63" fmla="*/ 1326840 w 1375982"/>
                <a:gd name="connsiteY63" fmla="*/ 532221 h 988410"/>
                <a:gd name="connsiteX64" fmla="*/ 1326840 w 1375982"/>
                <a:gd name="connsiteY64" fmla="*/ 561292 h 988410"/>
                <a:gd name="connsiteX65" fmla="*/ 1308970 w 1375982"/>
                <a:gd name="connsiteY65" fmla="*/ 592599 h 988410"/>
                <a:gd name="connsiteX66" fmla="*/ 1275464 w 1375982"/>
                <a:gd name="connsiteY66" fmla="*/ 592599 h 988410"/>
                <a:gd name="connsiteX67" fmla="*/ 1244192 w 1375982"/>
                <a:gd name="connsiteY67" fmla="*/ 623906 h 988410"/>
                <a:gd name="connsiteX68" fmla="*/ 1235257 w 1375982"/>
                <a:gd name="connsiteY68" fmla="*/ 637323 h 988410"/>
                <a:gd name="connsiteX69" fmla="*/ 1264295 w 1375982"/>
                <a:gd name="connsiteY69" fmla="*/ 659686 h 988410"/>
                <a:gd name="connsiteX70" fmla="*/ 1264295 w 1375982"/>
                <a:gd name="connsiteY70" fmla="*/ 673103 h 988410"/>
                <a:gd name="connsiteX71" fmla="*/ 1244192 w 1375982"/>
                <a:gd name="connsiteY71" fmla="*/ 690993 h 988410"/>
                <a:gd name="connsiteX72" fmla="*/ 1170478 w 1375982"/>
                <a:gd name="connsiteY72" fmla="*/ 682048 h 988410"/>
                <a:gd name="connsiteX73" fmla="*/ 1170478 w 1375982"/>
                <a:gd name="connsiteY73" fmla="*/ 684284 h 988410"/>
                <a:gd name="connsiteX74" fmla="*/ 1170478 w 1375982"/>
                <a:gd name="connsiteY74" fmla="*/ 688757 h 988410"/>
                <a:gd name="connsiteX75" fmla="*/ 1168245 w 1375982"/>
                <a:gd name="connsiteY75" fmla="*/ 722300 h 988410"/>
                <a:gd name="connsiteX76" fmla="*/ 1174946 w 1375982"/>
                <a:gd name="connsiteY76" fmla="*/ 775969 h 988410"/>
                <a:gd name="connsiteX77" fmla="*/ 1174946 w 1375982"/>
                <a:gd name="connsiteY77" fmla="*/ 778205 h 988410"/>
                <a:gd name="connsiteX78" fmla="*/ 1177180 w 1375982"/>
                <a:gd name="connsiteY78" fmla="*/ 782678 h 988410"/>
                <a:gd name="connsiteX79" fmla="*/ 1179413 w 1375982"/>
                <a:gd name="connsiteY79" fmla="*/ 782678 h 988410"/>
                <a:gd name="connsiteX80" fmla="*/ 1224088 w 1375982"/>
                <a:gd name="connsiteY80" fmla="*/ 802804 h 988410"/>
                <a:gd name="connsiteX81" fmla="*/ 1221854 w 1375982"/>
                <a:gd name="connsiteY81" fmla="*/ 820694 h 988410"/>
                <a:gd name="connsiteX82" fmla="*/ 1197283 w 1375982"/>
                <a:gd name="connsiteY82" fmla="*/ 811749 h 988410"/>
                <a:gd name="connsiteX83" fmla="*/ 1183881 w 1375982"/>
                <a:gd name="connsiteY83" fmla="*/ 816221 h 988410"/>
                <a:gd name="connsiteX84" fmla="*/ 1181647 w 1375982"/>
                <a:gd name="connsiteY84" fmla="*/ 836347 h 988410"/>
                <a:gd name="connsiteX85" fmla="*/ 1188348 w 1375982"/>
                <a:gd name="connsiteY85" fmla="*/ 860946 h 988410"/>
                <a:gd name="connsiteX86" fmla="*/ 1188348 w 1375982"/>
                <a:gd name="connsiteY86" fmla="*/ 874363 h 988410"/>
                <a:gd name="connsiteX87" fmla="*/ 1188348 w 1375982"/>
                <a:gd name="connsiteY87" fmla="*/ 878835 h 988410"/>
                <a:gd name="connsiteX88" fmla="*/ 1128037 w 1375982"/>
                <a:gd name="connsiteY88" fmla="*/ 881072 h 988410"/>
                <a:gd name="connsiteX89" fmla="*/ 1128037 w 1375982"/>
                <a:gd name="connsiteY89" fmla="*/ 885544 h 988410"/>
                <a:gd name="connsiteX90" fmla="*/ 1125804 w 1375982"/>
                <a:gd name="connsiteY90" fmla="*/ 912379 h 988410"/>
                <a:gd name="connsiteX91" fmla="*/ 1119102 w 1375982"/>
                <a:gd name="connsiteY91" fmla="*/ 907906 h 988410"/>
                <a:gd name="connsiteX92" fmla="*/ 1105700 w 1375982"/>
                <a:gd name="connsiteY92" fmla="*/ 881072 h 988410"/>
                <a:gd name="connsiteX93" fmla="*/ 1103466 w 1375982"/>
                <a:gd name="connsiteY93" fmla="*/ 878835 h 988410"/>
                <a:gd name="connsiteX94" fmla="*/ 1072194 w 1375982"/>
                <a:gd name="connsiteY94" fmla="*/ 869890 h 988410"/>
                <a:gd name="connsiteX95" fmla="*/ 1058792 w 1375982"/>
                <a:gd name="connsiteY95" fmla="*/ 838583 h 988410"/>
                <a:gd name="connsiteX96" fmla="*/ 1034220 w 1375982"/>
                <a:gd name="connsiteY96" fmla="*/ 858709 h 988410"/>
                <a:gd name="connsiteX97" fmla="*/ 1023052 w 1375982"/>
                <a:gd name="connsiteY97" fmla="*/ 860946 h 988410"/>
                <a:gd name="connsiteX98" fmla="*/ 1014117 w 1375982"/>
                <a:gd name="connsiteY98" fmla="*/ 845292 h 988410"/>
                <a:gd name="connsiteX99" fmla="*/ 1014117 w 1375982"/>
                <a:gd name="connsiteY99" fmla="*/ 843056 h 988410"/>
                <a:gd name="connsiteX100" fmla="*/ 1002948 w 1375982"/>
                <a:gd name="connsiteY100" fmla="*/ 827402 h 988410"/>
                <a:gd name="connsiteX101" fmla="*/ 985078 w 1375982"/>
                <a:gd name="connsiteY101" fmla="*/ 798331 h 988410"/>
                <a:gd name="connsiteX102" fmla="*/ 964975 w 1375982"/>
                <a:gd name="connsiteY102" fmla="*/ 782678 h 988410"/>
                <a:gd name="connsiteX103" fmla="*/ 962741 w 1375982"/>
                <a:gd name="connsiteY103" fmla="*/ 782678 h 988410"/>
                <a:gd name="connsiteX104" fmla="*/ 949338 w 1375982"/>
                <a:gd name="connsiteY104" fmla="*/ 769260 h 988410"/>
                <a:gd name="connsiteX105" fmla="*/ 944871 w 1375982"/>
                <a:gd name="connsiteY105" fmla="*/ 746898 h 988410"/>
                <a:gd name="connsiteX106" fmla="*/ 944871 w 1375982"/>
                <a:gd name="connsiteY106" fmla="*/ 726772 h 988410"/>
                <a:gd name="connsiteX107" fmla="*/ 944871 w 1375982"/>
                <a:gd name="connsiteY107" fmla="*/ 724536 h 988410"/>
                <a:gd name="connsiteX108" fmla="*/ 929235 w 1375982"/>
                <a:gd name="connsiteY108" fmla="*/ 695465 h 988410"/>
                <a:gd name="connsiteX109" fmla="*/ 902430 w 1375982"/>
                <a:gd name="connsiteY109" fmla="*/ 702174 h 988410"/>
                <a:gd name="connsiteX110" fmla="*/ 873391 w 1375982"/>
                <a:gd name="connsiteY110" fmla="*/ 695465 h 988410"/>
                <a:gd name="connsiteX111" fmla="*/ 871158 w 1375982"/>
                <a:gd name="connsiteY111" fmla="*/ 695465 h 988410"/>
                <a:gd name="connsiteX112" fmla="*/ 835418 w 1375982"/>
                <a:gd name="connsiteY112" fmla="*/ 688757 h 988410"/>
                <a:gd name="connsiteX113" fmla="*/ 830950 w 1375982"/>
                <a:gd name="connsiteY113" fmla="*/ 688757 h 988410"/>
                <a:gd name="connsiteX114" fmla="*/ 828717 w 1375982"/>
                <a:gd name="connsiteY114" fmla="*/ 690993 h 988410"/>
                <a:gd name="connsiteX115" fmla="*/ 815314 w 1375982"/>
                <a:gd name="connsiteY115" fmla="*/ 708883 h 988410"/>
                <a:gd name="connsiteX116" fmla="*/ 813080 w 1375982"/>
                <a:gd name="connsiteY116" fmla="*/ 708883 h 988410"/>
                <a:gd name="connsiteX117" fmla="*/ 813080 w 1375982"/>
                <a:gd name="connsiteY117" fmla="*/ 713355 h 988410"/>
                <a:gd name="connsiteX118" fmla="*/ 808613 w 1375982"/>
                <a:gd name="connsiteY118" fmla="*/ 740190 h 988410"/>
                <a:gd name="connsiteX119" fmla="*/ 808613 w 1375982"/>
                <a:gd name="connsiteY119" fmla="*/ 742426 h 988410"/>
                <a:gd name="connsiteX120" fmla="*/ 819782 w 1375982"/>
                <a:gd name="connsiteY120" fmla="*/ 778205 h 988410"/>
                <a:gd name="connsiteX121" fmla="*/ 822015 w 1375982"/>
                <a:gd name="connsiteY121" fmla="*/ 796095 h 988410"/>
                <a:gd name="connsiteX122" fmla="*/ 801912 w 1375982"/>
                <a:gd name="connsiteY122" fmla="*/ 796095 h 988410"/>
                <a:gd name="connsiteX123" fmla="*/ 808613 w 1375982"/>
                <a:gd name="connsiteY123" fmla="*/ 834111 h 988410"/>
                <a:gd name="connsiteX124" fmla="*/ 788509 w 1375982"/>
                <a:gd name="connsiteY124" fmla="*/ 843056 h 988410"/>
                <a:gd name="connsiteX125" fmla="*/ 768406 w 1375982"/>
                <a:gd name="connsiteY125" fmla="*/ 885544 h 988410"/>
                <a:gd name="connsiteX126" fmla="*/ 768406 w 1375982"/>
                <a:gd name="connsiteY126" fmla="*/ 890016 h 988410"/>
                <a:gd name="connsiteX127" fmla="*/ 772873 w 1375982"/>
                <a:gd name="connsiteY127" fmla="*/ 928032 h 988410"/>
                <a:gd name="connsiteX128" fmla="*/ 755003 w 1375982"/>
                <a:gd name="connsiteY128" fmla="*/ 936977 h 988410"/>
                <a:gd name="connsiteX129" fmla="*/ 755003 w 1375982"/>
                <a:gd name="connsiteY129" fmla="*/ 939213 h 988410"/>
                <a:gd name="connsiteX130" fmla="*/ 755003 w 1375982"/>
                <a:gd name="connsiteY130" fmla="*/ 941450 h 988410"/>
                <a:gd name="connsiteX131" fmla="*/ 750536 w 1375982"/>
                <a:gd name="connsiteY131" fmla="*/ 966048 h 988410"/>
                <a:gd name="connsiteX132" fmla="*/ 725965 w 1375982"/>
                <a:gd name="connsiteY132" fmla="*/ 974993 h 988410"/>
                <a:gd name="connsiteX133" fmla="*/ 712562 w 1375982"/>
                <a:gd name="connsiteY133" fmla="*/ 948158 h 988410"/>
                <a:gd name="connsiteX134" fmla="*/ 712562 w 1375982"/>
                <a:gd name="connsiteY134" fmla="*/ 945922 h 988410"/>
                <a:gd name="connsiteX135" fmla="*/ 687991 w 1375982"/>
                <a:gd name="connsiteY135" fmla="*/ 939213 h 988410"/>
                <a:gd name="connsiteX136" fmla="*/ 663420 w 1375982"/>
                <a:gd name="connsiteY136" fmla="*/ 961576 h 988410"/>
                <a:gd name="connsiteX137" fmla="*/ 663420 w 1375982"/>
                <a:gd name="connsiteY137" fmla="*/ 963812 h 988410"/>
                <a:gd name="connsiteX138" fmla="*/ 663420 w 1375982"/>
                <a:gd name="connsiteY138" fmla="*/ 966048 h 988410"/>
                <a:gd name="connsiteX139" fmla="*/ 656719 w 1375982"/>
                <a:gd name="connsiteY139" fmla="*/ 986174 h 988410"/>
                <a:gd name="connsiteX140" fmla="*/ 636615 w 1375982"/>
                <a:gd name="connsiteY140" fmla="*/ 988410 h 988410"/>
                <a:gd name="connsiteX141" fmla="*/ 623213 w 1375982"/>
                <a:gd name="connsiteY141" fmla="*/ 979465 h 988410"/>
                <a:gd name="connsiteX142" fmla="*/ 620979 w 1375982"/>
                <a:gd name="connsiteY142" fmla="*/ 979465 h 988410"/>
                <a:gd name="connsiteX143" fmla="*/ 618745 w 1375982"/>
                <a:gd name="connsiteY143" fmla="*/ 979465 h 988410"/>
                <a:gd name="connsiteX144" fmla="*/ 600875 w 1375982"/>
                <a:gd name="connsiteY144" fmla="*/ 972757 h 988410"/>
                <a:gd name="connsiteX145" fmla="*/ 594174 w 1375982"/>
                <a:gd name="connsiteY145" fmla="*/ 943686 h 988410"/>
                <a:gd name="connsiteX146" fmla="*/ 594174 w 1375982"/>
                <a:gd name="connsiteY146" fmla="*/ 941450 h 988410"/>
                <a:gd name="connsiteX147" fmla="*/ 591940 w 1375982"/>
                <a:gd name="connsiteY147" fmla="*/ 941450 h 988410"/>
                <a:gd name="connsiteX148" fmla="*/ 580772 w 1375982"/>
                <a:gd name="connsiteY148" fmla="*/ 912379 h 988410"/>
                <a:gd name="connsiteX149" fmla="*/ 578538 w 1375982"/>
                <a:gd name="connsiteY149" fmla="*/ 912379 h 988410"/>
                <a:gd name="connsiteX150" fmla="*/ 578538 w 1375982"/>
                <a:gd name="connsiteY150" fmla="*/ 910142 h 988410"/>
                <a:gd name="connsiteX151" fmla="*/ 562902 w 1375982"/>
                <a:gd name="connsiteY151" fmla="*/ 903434 h 988410"/>
                <a:gd name="connsiteX152" fmla="*/ 551733 w 1375982"/>
                <a:gd name="connsiteY152" fmla="*/ 892253 h 988410"/>
                <a:gd name="connsiteX153" fmla="*/ 538331 w 1375982"/>
                <a:gd name="connsiteY153" fmla="*/ 869890 h 988410"/>
                <a:gd name="connsiteX154" fmla="*/ 538331 w 1375982"/>
                <a:gd name="connsiteY154" fmla="*/ 867654 h 988410"/>
                <a:gd name="connsiteX155" fmla="*/ 515993 w 1375982"/>
                <a:gd name="connsiteY155" fmla="*/ 840820 h 988410"/>
                <a:gd name="connsiteX156" fmla="*/ 515993 w 1375982"/>
                <a:gd name="connsiteY156" fmla="*/ 838583 h 988410"/>
                <a:gd name="connsiteX157" fmla="*/ 489189 w 1375982"/>
                <a:gd name="connsiteY157" fmla="*/ 838583 h 988410"/>
                <a:gd name="connsiteX158" fmla="*/ 460150 w 1375982"/>
                <a:gd name="connsiteY158" fmla="*/ 849764 h 988410"/>
                <a:gd name="connsiteX159" fmla="*/ 397605 w 1375982"/>
                <a:gd name="connsiteY159" fmla="*/ 847528 h 988410"/>
                <a:gd name="connsiteX160" fmla="*/ 395372 w 1375982"/>
                <a:gd name="connsiteY160" fmla="*/ 845292 h 988410"/>
                <a:gd name="connsiteX161" fmla="*/ 346229 w 1375982"/>
                <a:gd name="connsiteY161" fmla="*/ 834111 h 988410"/>
                <a:gd name="connsiteX162" fmla="*/ 319425 w 1375982"/>
                <a:gd name="connsiteY162" fmla="*/ 820694 h 988410"/>
                <a:gd name="connsiteX163" fmla="*/ 317191 w 1375982"/>
                <a:gd name="connsiteY163" fmla="*/ 820694 h 988410"/>
                <a:gd name="connsiteX164" fmla="*/ 314957 w 1375982"/>
                <a:gd name="connsiteY164" fmla="*/ 820694 h 988410"/>
                <a:gd name="connsiteX165" fmla="*/ 274750 w 1375982"/>
                <a:gd name="connsiteY165" fmla="*/ 805040 h 988410"/>
                <a:gd name="connsiteX166" fmla="*/ 230075 w 1375982"/>
                <a:gd name="connsiteY166" fmla="*/ 789386 h 988410"/>
                <a:gd name="connsiteX167" fmla="*/ 216673 w 1375982"/>
                <a:gd name="connsiteY167" fmla="*/ 778205 h 988410"/>
                <a:gd name="connsiteX168" fmla="*/ 205504 w 1375982"/>
                <a:gd name="connsiteY168" fmla="*/ 775969 h 988410"/>
                <a:gd name="connsiteX169" fmla="*/ 187634 w 1375982"/>
                <a:gd name="connsiteY169" fmla="*/ 764788 h 988410"/>
                <a:gd name="connsiteX170" fmla="*/ 185400 w 1375982"/>
                <a:gd name="connsiteY170" fmla="*/ 760316 h 988410"/>
                <a:gd name="connsiteX171" fmla="*/ 178699 w 1375982"/>
                <a:gd name="connsiteY171" fmla="*/ 753607 h 988410"/>
                <a:gd name="connsiteX172" fmla="*/ 171998 w 1375982"/>
                <a:gd name="connsiteY172" fmla="*/ 737953 h 988410"/>
                <a:gd name="connsiteX173" fmla="*/ 158595 w 1375982"/>
                <a:gd name="connsiteY173" fmla="*/ 722300 h 988410"/>
                <a:gd name="connsiteX174" fmla="*/ 158595 w 1375982"/>
                <a:gd name="connsiteY174" fmla="*/ 720064 h 988410"/>
                <a:gd name="connsiteX175" fmla="*/ 156362 w 1375982"/>
                <a:gd name="connsiteY175" fmla="*/ 720064 h 988410"/>
                <a:gd name="connsiteX176" fmla="*/ 131791 w 1375982"/>
                <a:gd name="connsiteY176" fmla="*/ 708883 h 988410"/>
                <a:gd name="connsiteX177" fmla="*/ 116154 w 1375982"/>
                <a:gd name="connsiteY177" fmla="*/ 715591 h 988410"/>
                <a:gd name="connsiteX178" fmla="*/ 89350 w 1375982"/>
                <a:gd name="connsiteY178" fmla="*/ 731245 h 988410"/>
                <a:gd name="connsiteX179" fmla="*/ 71480 w 1375982"/>
                <a:gd name="connsiteY179" fmla="*/ 717827 h 988410"/>
                <a:gd name="connsiteX180" fmla="*/ 46909 w 1375982"/>
                <a:gd name="connsiteY180" fmla="*/ 690993 h 988410"/>
                <a:gd name="connsiteX181" fmla="*/ 29039 w 1375982"/>
                <a:gd name="connsiteY181" fmla="*/ 668630 h 988410"/>
                <a:gd name="connsiteX182" fmla="*/ 20104 w 1375982"/>
                <a:gd name="connsiteY182" fmla="*/ 652977 h 988410"/>
                <a:gd name="connsiteX183" fmla="*/ 2234 w 1375982"/>
                <a:gd name="connsiteY183" fmla="*/ 630615 h 988410"/>
                <a:gd name="connsiteX184" fmla="*/ 0 w 1375982"/>
                <a:gd name="connsiteY184" fmla="*/ 612725 h 988410"/>
                <a:gd name="connsiteX185" fmla="*/ 0 w 1375982"/>
                <a:gd name="connsiteY185" fmla="*/ 606016 h 988410"/>
                <a:gd name="connsiteX186" fmla="*/ 17870 w 1375982"/>
                <a:gd name="connsiteY186" fmla="*/ 572473 h 988410"/>
                <a:gd name="connsiteX187" fmla="*/ 26805 w 1375982"/>
                <a:gd name="connsiteY187" fmla="*/ 545638 h 988410"/>
                <a:gd name="connsiteX188" fmla="*/ 33506 w 1375982"/>
                <a:gd name="connsiteY188" fmla="*/ 527748 h 988410"/>
                <a:gd name="connsiteX189" fmla="*/ 33506 w 1375982"/>
                <a:gd name="connsiteY189" fmla="*/ 516567 h 988410"/>
                <a:gd name="connsiteX190" fmla="*/ 26805 w 1375982"/>
                <a:gd name="connsiteY190" fmla="*/ 483024 h 988410"/>
                <a:gd name="connsiteX191" fmla="*/ 6701 w 1375982"/>
                <a:gd name="connsiteY191" fmla="*/ 462898 h 988410"/>
                <a:gd name="connsiteX192" fmla="*/ 8935 w 1375982"/>
                <a:gd name="connsiteY192" fmla="*/ 445008 h 988410"/>
                <a:gd name="connsiteX193" fmla="*/ 11169 w 1375982"/>
                <a:gd name="connsiteY193" fmla="*/ 445008 h 988410"/>
                <a:gd name="connsiteX194" fmla="*/ 11169 w 1375982"/>
                <a:gd name="connsiteY194" fmla="*/ 442772 h 988410"/>
                <a:gd name="connsiteX195" fmla="*/ 15636 w 1375982"/>
                <a:gd name="connsiteY195" fmla="*/ 427118 h 988410"/>
                <a:gd name="connsiteX196" fmla="*/ 33506 w 1375982"/>
                <a:gd name="connsiteY196" fmla="*/ 411465 h 988410"/>
                <a:gd name="connsiteX197" fmla="*/ 37974 w 1375982"/>
                <a:gd name="connsiteY197" fmla="*/ 342142 h 988410"/>
                <a:gd name="connsiteX198" fmla="*/ 40766 w 1375982"/>
                <a:gd name="connsiteY198" fmla="*/ 342142 h 988410"/>
                <a:gd name="connsiteX199" fmla="*/ 75947 w 1375982"/>
                <a:gd name="connsiteY199" fmla="*/ 342142 h 988410"/>
                <a:gd name="connsiteX200" fmla="*/ 100518 w 1375982"/>
                <a:gd name="connsiteY200" fmla="*/ 355559 h 988410"/>
                <a:gd name="connsiteX201" fmla="*/ 102752 w 1375982"/>
                <a:gd name="connsiteY201" fmla="*/ 355559 h 988410"/>
                <a:gd name="connsiteX202" fmla="*/ 136258 w 1375982"/>
                <a:gd name="connsiteY202" fmla="*/ 362268 h 988410"/>
                <a:gd name="connsiteX203" fmla="*/ 180933 w 1375982"/>
                <a:gd name="connsiteY203" fmla="*/ 362268 h 988410"/>
                <a:gd name="connsiteX204" fmla="*/ 189868 w 1375982"/>
                <a:gd name="connsiteY204" fmla="*/ 346615 h 988410"/>
                <a:gd name="connsiteX205" fmla="*/ 192102 w 1375982"/>
                <a:gd name="connsiteY205" fmla="*/ 335433 h 988410"/>
                <a:gd name="connsiteX206" fmla="*/ 192102 w 1375982"/>
                <a:gd name="connsiteY206" fmla="*/ 333197 h 988410"/>
                <a:gd name="connsiteX207" fmla="*/ 178699 w 1375982"/>
                <a:gd name="connsiteY207" fmla="*/ 304126 h 988410"/>
                <a:gd name="connsiteX208" fmla="*/ 174232 w 1375982"/>
                <a:gd name="connsiteY208" fmla="*/ 284000 h 988410"/>
                <a:gd name="connsiteX209" fmla="*/ 192102 w 1375982"/>
                <a:gd name="connsiteY209" fmla="*/ 259402 h 988410"/>
                <a:gd name="connsiteX210" fmla="*/ 218906 w 1375982"/>
                <a:gd name="connsiteY210" fmla="*/ 241512 h 988410"/>
                <a:gd name="connsiteX211" fmla="*/ 221140 w 1375982"/>
                <a:gd name="connsiteY211" fmla="*/ 239276 h 988410"/>
                <a:gd name="connsiteX212" fmla="*/ 212205 w 1375982"/>
                <a:gd name="connsiteY212" fmla="*/ 219150 h 988410"/>
                <a:gd name="connsiteX213" fmla="*/ 205504 w 1375982"/>
                <a:gd name="connsiteY213" fmla="*/ 199024 h 988410"/>
                <a:gd name="connsiteX214" fmla="*/ 187634 w 1375982"/>
                <a:gd name="connsiteY214" fmla="*/ 174425 h 988410"/>
                <a:gd name="connsiteX215" fmla="*/ 167530 w 1375982"/>
                <a:gd name="connsiteY215" fmla="*/ 154299 h 988410"/>
                <a:gd name="connsiteX216" fmla="*/ 142959 w 1375982"/>
                <a:gd name="connsiteY216" fmla="*/ 134173 h 988410"/>
                <a:gd name="connsiteX217" fmla="*/ 147427 w 1375982"/>
                <a:gd name="connsiteY217" fmla="*/ 111811 h 988410"/>
                <a:gd name="connsiteX218" fmla="*/ 147427 w 1375982"/>
                <a:gd name="connsiteY218" fmla="*/ 84977 h 988410"/>
                <a:gd name="connsiteX219" fmla="*/ 140726 w 1375982"/>
                <a:gd name="connsiteY219" fmla="*/ 69323 h 988410"/>
                <a:gd name="connsiteX220" fmla="*/ 156362 w 1375982"/>
                <a:gd name="connsiteY220" fmla="*/ 64851 h 988410"/>
                <a:gd name="connsiteX221" fmla="*/ 158595 w 1375982"/>
                <a:gd name="connsiteY221" fmla="*/ 64851 h 988410"/>
                <a:gd name="connsiteX222" fmla="*/ 171998 w 1375982"/>
                <a:gd name="connsiteY222" fmla="*/ 51433 h 988410"/>
                <a:gd name="connsiteX223" fmla="*/ 205504 w 1375982"/>
                <a:gd name="connsiteY223" fmla="*/ 51433 h 988410"/>
                <a:gd name="connsiteX224" fmla="*/ 243477 w 1375982"/>
                <a:gd name="connsiteY224" fmla="*/ 46961 h 988410"/>
                <a:gd name="connsiteX225" fmla="*/ 270282 w 1375982"/>
                <a:gd name="connsiteY225" fmla="*/ 49197 h 988410"/>
                <a:gd name="connsiteX226" fmla="*/ 274750 w 1375982"/>
                <a:gd name="connsiteY226" fmla="*/ 49197 h 988410"/>
                <a:gd name="connsiteX227" fmla="*/ 306022 w 1375982"/>
                <a:gd name="connsiteY227" fmla="*/ 35780 h 988410"/>
                <a:gd name="connsiteX228" fmla="*/ 335061 w 1375982"/>
                <a:gd name="connsiteY228" fmla="*/ 33543 h 988410"/>
                <a:gd name="connsiteX229" fmla="*/ 337294 w 1375982"/>
                <a:gd name="connsiteY229" fmla="*/ 31307 h 988410"/>
                <a:gd name="connsiteX230" fmla="*/ 361866 w 1375982"/>
                <a:gd name="connsiteY230" fmla="*/ 24599 h 988410"/>
                <a:gd name="connsiteX231" fmla="*/ 388670 w 1375982"/>
                <a:gd name="connsiteY231" fmla="*/ 17890 h 988410"/>
                <a:gd name="connsiteX232" fmla="*/ 422176 w 1375982"/>
                <a:gd name="connsiteY232" fmla="*/ 11181 h 988410"/>
                <a:gd name="connsiteX233" fmla="*/ 437813 w 1375982"/>
                <a:gd name="connsiteY233" fmla="*/ 0 h 98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375982" h="988410">
                  <a:moveTo>
                    <a:pt x="437813" y="0"/>
                  </a:moveTo>
                  <a:cubicBezTo>
                    <a:pt x="437813" y="0"/>
                    <a:pt x="437813" y="0"/>
                    <a:pt x="455682" y="0"/>
                  </a:cubicBezTo>
                  <a:cubicBezTo>
                    <a:pt x="455682" y="0"/>
                    <a:pt x="455682" y="0"/>
                    <a:pt x="486955" y="6709"/>
                  </a:cubicBezTo>
                  <a:cubicBezTo>
                    <a:pt x="486955" y="6709"/>
                    <a:pt x="486955" y="6709"/>
                    <a:pt x="489189" y="6709"/>
                  </a:cubicBezTo>
                  <a:cubicBezTo>
                    <a:pt x="489189" y="6709"/>
                    <a:pt x="489189" y="6709"/>
                    <a:pt x="531630" y="8945"/>
                  </a:cubicBezTo>
                  <a:cubicBezTo>
                    <a:pt x="531630" y="8945"/>
                    <a:pt x="531630" y="8945"/>
                    <a:pt x="533863" y="8945"/>
                  </a:cubicBezTo>
                  <a:cubicBezTo>
                    <a:pt x="533863" y="8945"/>
                    <a:pt x="533863" y="8945"/>
                    <a:pt x="551733" y="8945"/>
                  </a:cubicBezTo>
                  <a:cubicBezTo>
                    <a:pt x="551733" y="8945"/>
                    <a:pt x="551733" y="8945"/>
                    <a:pt x="585239" y="17890"/>
                  </a:cubicBezTo>
                  <a:cubicBezTo>
                    <a:pt x="585239" y="17890"/>
                    <a:pt x="585239" y="17890"/>
                    <a:pt x="605343" y="31307"/>
                  </a:cubicBezTo>
                  <a:cubicBezTo>
                    <a:pt x="605343" y="31307"/>
                    <a:pt x="605343" y="31307"/>
                    <a:pt x="605343" y="33543"/>
                  </a:cubicBezTo>
                  <a:cubicBezTo>
                    <a:pt x="605343" y="33543"/>
                    <a:pt x="605343" y="33543"/>
                    <a:pt x="647784" y="49197"/>
                  </a:cubicBezTo>
                  <a:cubicBezTo>
                    <a:pt x="647784" y="49197"/>
                    <a:pt x="647784" y="49197"/>
                    <a:pt x="672355" y="62614"/>
                  </a:cubicBezTo>
                  <a:cubicBezTo>
                    <a:pt x="672355" y="62614"/>
                    <a:pt x="672355" y="62614"/>
                    <a:pt x="739367" y="125229"/>
                  </a:cubicBezTo>
                  <a:cubicBezTo>
                    <a:pt x="739367" y="125229"/>
                    <a:pt x="739367" y="125229"/>
                    <a:pt x="775107" y="143118"/>
                  </a:cubicBezTo>
                  <a:cubicBezTo>
                    <a:pt x="775107" y="143118"/>
                    <a:pt x="775107" y="143118"/>
                    <a:pt x="777341" y="143118"/>
                  </a:cubicBezTo>
                  <a:cubicBezTo>
                    <a:pt x="777341" y="143118"/>
                    <a:pt x="777341" y="143118"/>
                    <a:pt x="781808" y="140882"/>
                  </a:cubicBezTo>
                  <a:cubicBezTo>
                    <a:pt x="781808" y="140882"/>
                    <a:pt x="781808" y="140882"/>
                    <a:pt x="801912" y="131937"/>
                  </a:cubicBezTo>
                  <a:cubicBezTo>
                    <a:pt x="801912" y="131937"/>
                    <a:pt x="801912" y="131937"/>
                    <a:pt x="815314" y="98394"/>
                  </a:cubicBezTo>
                  <a:cubicBezTo>
                    <a:pt x="815314" y="98394"/>
                    <a:pt x="815314" y="98394"/>
                    <a:pt x="815314" y="96158"/>
                  </a:cubicBezTo>
                  <a:cubicBezTo>
                    <a:pt x="813080" y="78268"/>
                    <a:pt x="808613" y="67087"/>
                    <a:pt x="808613" y="60378"/>
                  </a:cubicBezTo>
                  <a:cubicBezTo>
                    <a:pt x="808613" y="60378"/>
                    <a:pt x="808613" y="60378"/>
                    <a:pt x="822015" y="51433"/>
                  </a:cubicBezTo>
                  <a:cubicBezTo>
                    <a:pt x="848820" y="67087"/>
                    <a:pt x="875625" y="82740"/>
                    <a:pt x="900196" y="98394"/>
                  </a:cubicBezTo>
                  <a:cubicBezTo>
                    <a:pt x="900196" y="98394"/>
                    <a:pt x="900196" y="98394"/>
                    <a:pt x="920300" y="93921"/>
                  </a:cubicBezTo>
                  <a:cubicBezTo>
                    <a:pt x="920300" y="93921"/>
                    <a:pt x="920300" y="93921"/>
                    <a:pt x="922534" y="93921"/>
                  </a:cubicBezTo>
                  <a:cubicBezTo>
                    <a:pt x="922534" y="93921"/>
                    <a:pt x="922534" y="93921"/>
                    <a:pt x="922534" y="91685"/>
                  </a:cubicBezTo>
                  <a:cubicBezTo>
                    <a:pt x="922534" y="91685"/>
                    <a:pt x="922534" y="91685"/>
                    <a:pt x="935936" y="84977"/>
                  </a:cubicBezTo>
                  <a:cubicBezTo>
                    <a:pt x="935936" y="84977"/>
                    <a:pt x="935936" y="84977"/>
                    <a:pt x="949338" y="87213"/>
                  </a:cubicBezTo>
                  <a:cubicBezTo>
                    <a:pt x="949338" y="87213"/>
                    <a:pt x="949338" y="87213"/>
                    <a:pt x="951572" y="87213"/>
                  </a:cubicBezTo>
                  <a:cubicBezTo>
                    <a:pt x="951572" y="87213"/>
                    <a:pt x="951572" y="87213"/>
                    <a:pt x="951572" y="89449"/>
                  </a:cubicBezTo>
                  <a:cubicBezTo>
                    <a:pt x="951572" y="89449"/>
                    <a:pt x="951572" y="89449"/>
                    <a:pt x="953806" y="87213"/>
                  </a:cubicBezTo>
                  <a:cubicBezTo>
                    <a:pt x="953806" y="87213"/>
                    <a:pt x="953806" y="87213"/>
                    <a:pt x="967208" y="76032"/>
                  </a:cubicBezTo>
                  <a:cubicBezTo>
                    <a:pt x="967208" y="76032"/>
                    <a:pt x="967208" y="76032"/>
                    <a:pt x="989546" y="89449"/>
                  </a:cubicBezTo>
                  <a:cubicBezTo>
                    <a:pt x="989546" y="89449"/>
                    <a:pt x="989546" y="89449"/>
                    <a:pt x="991779" y="91685"/>
                  </a:cubicBezTo>
                  <a:cubicBezTo>
                    <a:pt x="991779" y="91685"/>
                    <a:pt x="991779" y="91685"/>
                    <a:pt x="1011883" y="105103"/>
                  </a:cubicBezTo>
                  <a:cubicBezTo>
                    <a:pt x="1025286" y="118520"/>
                    <a:pt x="1034220" y="129701"/>
                    <a:pt x="1043155" y="131937"/>
                  </a:cubicBezTo>
                  <a:cubicBezTo>
                    <a:pt x="1043155" y="131937"/>
                    <a:pt x="1043155" y="131937"/>
                    <a:pt x="1087830" y="181134"/>
                  </a:cubicBezTo>
                  <a:cubicBezTo>
                    <a:pt x="1087830" y="181134"/>
                    <a:pt x="1087830" y="181134"/>
                    <a:pt x="1090064" y="181134"/>
                  </a:cubicBezTo>
                  <a:cubicBezTo>
                    <a:pt x="1090064" y="181134"/>
                    <a:pt x="1090064" y="181134"/>
                    <a:pt x="1092298" y="181134"/>
                  </a:cubicBezTo>
                  <a:cubicBezTo>
                    <a:pt x="1092298" y="181134"/>
                    <a:pt x="1092298" y="181134"/>
                    <a:pt x="1112401" y="178898"/>
                  </a:cubicBezTo>
                  <a:cubicBezTo>
                    <a:pt x="1112401" y="178898"/>
                    <a:pt x="1112401" y="178898"/>
                    <a:pt x="1114635" y="178898"/>
                  </a:cubicBezTo>
                  <a:cubicBezTo>
                    <a:pt x="1114635" y="178898"/>
                    <a:pt x="1114635" y="178898"/>
                    <a:pt x="1116869" y="178898"/>
                  </a:cubicBezTo>
                  <a:cubicBezTo>
                    <a:pt x="1116869" y="178898"/>
                    <a:pt x="1116869" y="178898"/>
                    <a:pt x="1116869" y="176662"/>
                  </a:cubicBezTo>
                  <a:cubicBezTo>
                    <a:pt x="1116869" y="176662"/>
                    <a:pt x="1116869" y="176662"/>
                    <a:pt x="1116869" y="174425"/>
                  </a:cubicBezTo>
                  <a:cubicBezTo>
                    <a:pt x="1116869" y="174425"/>
                    <a:pt x="1116869" y="174425"/>
                    <a:pt x="1125804" y="161008"/>
                  </a:cubicBezTo>
                  <a:cubicBezTo>
                    <a:pt x="1125804" y="161008"/>
                    <a:pt x="1125804" y="161008"/>
                    <a:pt x="1141440" y="169953"/>
                  </a:cubicBezTo>
                  <a:cubicBezTo>
                    <a:pt x="1141440" y="169953"/>
                    <a:pt x="1141440" y="169953"/>
                    <a:pt x="1163777" y="199024"/>
                  </a:cubicBezTo>
                  <a:cubicBezTo>
                    <a:pt x="1163777" y="199024"/>
                    <a:pt x="1163777" y="199024"/>
                    <a:pt x="1166011" y="199024"/>
                  </a:cubicBezTo>
                  <a:cubicBezTo>
                    <a:pt x="1166011" y="199024"/>
                    <a:pt x="1166011" y="199024"/>
                    <a:pt x="1226322" y="245985"/>
                  </a:cubicBezTo>
                  <a:cubicBezTo>
                    <a:pt x="1226322" y="245985"/>
                    <a:pt x="1226322" y="245985"/>
                    <a:pt x="1248659" y="268347"/>
                  </a:cubicBezTo>
                  <a:cubicBezTo>
                    <a:pt x="1248659" y="268347"/>
                    <a:pt x="1248659" y="268347"/>
                    <a:pt x="1248659" y="270583"/>
                  </a:cubicBezTo>
                  <a:cubicBezTo>
                    <a:pt x="1248659" y="270583"/>
                    <a:pt x="1248659" y="270583"/>
                    <a:pt x="1293334" y="257166"/>
                  </a:cubicBezTo>
                  <a:cubicBezTo>
                    <a:pt x="1293334" y="257166"/>
                    <a:pt x="1293334" y="257166"/>
                    <a:pt x="1295568" y="281764"/>
                  </a:cubicBezTo>
                  <a:cubicBezTo>
                    <a:pt x="1295568" y="281764"/>
                    <a:pt x="1295568" y="281764"/>
                    <a:pt x="1295568" y="284000"/>
                  </a:cubicBezTo>
                  <a:cubicBezTo>
                    <a:pt x="1295568" y="284000"/>
                    <a:pt x="1295568" y="284000"/>
                    <a:pt x="1295568" y="286237"/>
                  </a:cubicBezTo>
                  <a:cubicBezTo>
                    <a:pt x="1295568" y="286237"/>
                    <a:pt x="1295568" y="286237"/>
                    <a:pt x="1320139" y="310835"/>
                  </a:cubicBezTo>
                  <a:cubicBezTo>
                    <a:pt x="1320139" y="310835"/>
                    <a:pt x="1320139" y="310835"/>
                    <a:pt x="1338009" y="337670"/>
                  </a:cubicBezTo>
                  <a:cubicBezTo>
                    <a:pt x="1338009" y="337670"/>
                    <a:pt x="1338009" y="337670"/>
                    <a:pt x="1344710" y="384630"/>
                  </a:cubicBezTo>
                  <a:cubicBezTo>
                    <a:pt x="1344710" y="384630"/>
                    <a:pt x="1344710" y="384630"/>
                    <a:pt x="1344710" y="386866"/>
                  </a:cubicBezTo>
                  <a:cubicBezTo>
                    <a:pt x="1344710" y="386866"/>
                    <a:pt x="1344710" y="386866"/>
                    <a:pt x="1358112" y="433827"/>
                  </a:cubicBezTo>
                  <a:cubicBezTo>
                    <a:pt x="1358112" y="433827"/>
                    <a:pt x="1358112" y="433827"/>
                    <a:pt x="1358112" y="436063"/>
                  </a:cubicBezTo>
                  <a:cubicBezTo>
                    <a:pt x="1358112" y="436063"/>
                    <a:pt x="1358112" y="436063"/>
                    <a:pt x="1375982" y="469607"/>
                  </a:cubicBezTo>
                  <a:cubicBezTo>
                    <a:pt x="1375982" y="469607"/>
                    <a:pt x="1375982" y="469607"/>
                    <a:pt x="1364814" y="491969"/>
                  </a:cubicBezTo>
                  <a:cubicBezTo>
                    <a:pt x="1362580" y="496441"/>
                    <a:pt x="1358112" y="507622"/>
                    <a:pt x="1351411" y="527748"/>
                  </a:cubicBezTo>
                  <a:cubicBezTo>
                    <a:pt x="1351411" y="527748"/>
                    <a:pt x="1351411" y="527748"/>
                    <a:pt x="1326840" y="532221"/>
                  </a:cubicBezTo>
                  <a:cubicBezTo>
                    <a:pt x="1326840" y="532221"/>
                    <a:pt x="1326840" y="532221"/>
                    <a:pt x="1326840" y="561292"/>
                  </a:cubicBezTo>
                  <a:cubicBezTo>
                    <a:pt x="1326840" y="561292"/>
                    <a:pt x="1326840" y="561292"/>
                    <a:pt x="1308970" y="592599"/>
                  </a:cubicBezTo>
                  <a:cubicBezTo>
                    <a:pt x="1308970" y="592599"/>
                    <a:pt x="1308970" y="592599"/>
                    <a:pt x="1275464" y="592599"/>
                  </a:cubicBezTo>
                  <a:cubicBezTo>
                    <a:pt x="1275464" y="592599"/>
                    <a:pt x="1275464" y="592599"/>
                    <a:pt x="1244192" y="623906"/>
                  </a:cubicBezTo>
                  <a:cubicBezTo>
                    <a:pt x="1237490" y="626142"/>
                    <a:pt x="1235257" y="632851"/>
                    <a:pt x="1235257" y="637323"/>
                  </a:cubicBezTo>
                  <a:cubicBezTo>
                    <a:pt x="1235257" y="644032"/>
                    <a:pt x="1244192" y="652977"/>
                    <a:pt x="1264295" y="659686"/>
                  </a:cubicBezTo>
                  <a:cubicBezTo>
                    <a:pt x="1266529" y="661922"/>
                    <a:pt x="1268763" y="666394"/>
                    <a:pt x="1264295" y="673103"/>
                  </a:cubicBezTo>
                  <a:cubicBezTo>
                    <a:pt x="1264295" y="673103"/>
                    <a:pt x="1264295" y="673103"/>
                    <a:pt x="1244192" y="690993"/>
                  </a:cubicBezTo>
                  <a:cubicBezTo>
                    <a:pt x="1244192" y="690993"/>
                    <a:pt x="1244192" y="690993"/>
                    <a:pt x="1170478" y="682048"/>
                  </a:cubicBezTo>
                  <a:cubicBezTo>
                    <a:pt x="1170478" y="682048"/>
                    <a:pt x="1170478" y="682048"/>
                    <a:pt x="1170478" y="684284"/>
                  </a:cubicBezTo>
                  <a:cubicBezTo>
                    <a:pt x="1170478" y="684284"/>
                    <a:pt x="1170478" y="684284"/>
                    <a:pt x="1170478" y="688757"/>
                  </a:cubicBezTo>
                  <a:cubicBezTo>
                    <a:pt x="1170478" y="688757"/>
                    <a:pt x="1170478" y="688757"/>
                    <a:pt x="1168245" y="722300"/>
                  </a:cubicBezTo>
                  <a:cubicBezTo>
                    <a:pt x="1168245" y="722300"/>
                    <a:pt x="1168245" y="722300"/>
                    <a:pt x="1174946" y="775969"/>
                  </a:cubicBezTo>
                  <a:cubicBezTo>
                    <a:pt x="1174946" y="775969"/>
                    <a:pt x="1174946" y="775969"/>
                    <a:pt x="1174946" y="778205"/>
                  </a:cubicBezTo>
                  <a:cubicBezTo>
                    <a:pt x="1174946" y="778205"/>
                    <a:pt x="1174946" y="778205"/>
                    <a:pt x="1177180" y="782678"/>
                  </a:cubicBezTo>
                  <a:cubicBezTo>
                    <a:pt x="1177180" y="782678"/>
                    <a:pt x="1177180" y="782678"/>
                    <a:pt x="1179413" y="782678"/>
                  </a:cubicBezTo>
                  <a:cubicBezTo>
                    <a:pt x="1179413" y="782678"/>
                    <a:pt x="1179413" y="782678"/>
                    <a:pt x="1224088" y="802804"/>
                  </a:cubicBezTo>
                  <a:cubicBezTo>
                    <a:pt x="1224088" y="802804"/>
                    <a:pt x="1224088" y="802804"/>
                    <a:pt x="1221854" y="820694"/>
                  </a:cubicBezTo>
                  <a:cubicBezTo>
                    <a:pt x="1221854" y="820694"/>
                    <a:pt x="1221854" y="820694"/>
                    <a:pt x="1197283" y="811749"/>
                  </a:cubicBezTo>
                  <a:cubicBezTo>
                    <a:pt x="1190582" y="809512"/>
                    <a:pt x="1188348" y="809512"/>
                    <a:pt x="1183881" y="816221"/>
                  </a:cubicBezTo>
                  <a:cubicBezTo>
                    <a:pt x="1181647" y="818457"/>
                    <a:pt x="1179413" y="827402"/>
                    <a:pt x="1181647" y="836347"/>
                  </a:cubicBezTo>
                  <a:cubicBezTo>
                    <a:pt x="1181647" y="847528"/>
                    <a:pt x="1183881" y="854237"/>
                    <a:pt x="1188348" y="860946"/>
                  </a:cubicBezTo>
                  <a:cubicBezTo>
                    <a:pt x="1190582" y="865418"/>
                    <a:pt x="1190582" y="872127"/>
                    <a:pt x="1188348" y="874363"/>
                  </a:cubicBezTo>
                  <a:cubicBezTo>
                    <a:pt x="1188348" y="874363"/>
                    <a:pt x="1188348" y="874363"/>
                    <a:pt x="1188348" y="878835"/>
                  </a:cubicBezTo>
                  <a:cubicBezTo>
                    <a:pt x="1188348" y="878835"/>
                    <a:pt x="1188348" y="878835"/>
                    <a:pt x="1128037" y="881072"/>
                  </a:cubicBezTo>
                  <a:cubicBezTo>
                    <a:pt x="1128037" y="881072"/>
                    <a:pt x="1128037" y="881072"/>
                    <a:pt x="1128037" y="885544"/>
                  </a:cubicBezTo>
                  <a:cubicBezTo>
                    <a:pt x="1128037" y="885544"/>
                    <a:pt x="1128037" y="885544"/>
                    <a:pt x="1125804" y="912379"/>
                  </a:cubicBezTo>
                  <a:cubicBezTo>
                    <a:pt x="1125804" y="912379"/>
                    <a:pt x="1125804" y="912379"/>
                    <a:pt x="1119102" y="907906"/>
                  </a:cubicBezTo>
                  <a:cubicBezTo>
                    <a:pt x="1119102" y="907906"/>
                    <a:pt x="1119102" y="907906"/>
                    <a:pt x="1105700" y="881072"/>
                  </a:cubicBezTo>
                  <a:cubicBezTo>
                    <a:pt x="1105700" y="881072"/>
                    <a:pt x="1105700" y="881072"/>
                    <a:pt x="1103466" y="878835"/>
                  </a:cubicBezTo>
                  <a:cubicBezTo>
                    <a:pt x="1103466" y="878835"/>
                    <a:pt x="1103466" y="878835"/>
                    <a:pt x="1072194" y="869890"/>
                  </a:cubicBezTo>
                  <a:cubicBezTo>
                    <a:pt x="1072194" y="869890"/>
                    <a:pt x="1072194" y="869890"/>
                    <a:pt x="1058792" y="838583"/>
                  </a:cubicBezTo>
                  <a:cubicBezTo>
                    <a:pt x="1058792" y="838583"/>
                    <a:pt x="1058792" y="838583"/>
                    <a:pt x="1034220" y="858709"/>
                  </a:cubicBezTo>
                  <a:cubicBezTo>
                    <a:pt x="1034220" y="858709"/>
                    <a:pt x="1034220" y="858709"/>
                    <a:pt x="1023052" y="860946"/>
                  </a:cubicBezTo>
                  <a:cubicBezTo>
                    <a:pt x="1023052" y="860946"/>
                    <a:pt x="1023052" y="860946"/>
                    <a:pt x="1014117" y="845292"/>
                  </a:cubicBezTo>
                  <a:cubicBezTo>
                    <a:pt x="1014117" y="845292"/>
                    <a:pt x="1014117" y="845292"/>
                    <a:pt x="1014117" y="843056"/>
                  </a:cubicBezTo>
                  <a:cubicBezTo>
                    <a:pt x="1014117" y="843056"/>
                    <a:pt x="1014117" y="843056"/>
                    <a:pt x="1002948" y="827402"/>
                  </a:cubicBezTo>
                  <a:cubicBezTo>
                    <a:pt x="991779" y="816221"/>
                    <a:pt x="987312" y="807276"/>
                    <a:pt x="985078" y="798331"/>
                  </a:cubicBezTo>
                  <a:cubicBezTo>
                    <a:pt x="985078" y="791623"/>
                    <a:pt x="978377" y="784914"/>
                    <a:pt x="964975" y="782678"/>
                  </a:cubicBezTo>
                  <a:cubicBezTo>
                    <a:pt x="964975" y="782678"/>
                    <a:pt x="964975" y="782678"/>
                    <a:pt x="962741" y="782678"/>
                  </a:cubicBezTo>
                  <a:cubicBezTo>
                    <a:pt x="958273" y="782678"/>
                    <a:pt x="951572" y="775969"/>
                    <a:pt x="949338" y="769260"/>
                  </a:cubicBezTo>
                  <a:cubicBezTo>
                    <a:pt x="949338" y="769260"/>
                    <a:pt x="949338" y="769260"/>
                    <a:pt x="944871" y="746898"/>
                  </a:cubicBezTo>
                  <a:cubicBezTo>
                    <a:pt x="944871" y="746898"/>
                    <a:pt x="944871" y="746898"/>
                    <a:pt x="944871" y="726772"/>
                  </a:cubicBezTo>
                  <a:cubicBezTo>
                    <a:pt x="944871" y="726772"/>
                    <a:pt x="944871" y="726772"/>
                    <a:pt x="944871" y="724536"/>
                  </a:cubicBezTo>
                  <a:cubicBezTo>
                    <a:pt x="944871" y="724536"/>
                    <a:pt x="944871" y="724536"/>
                    <a:pt x="929235" y="695465"/>
                  </a:cubicBezTo>
                  <a:cubicBezTo>
                    <a:pt x="929235" y="695465"/>
                    <a:pt x="929235" y="695465"/>
                    <a:pt x="902430" y="702174"/>
                  </a:cubicBezTo>
                  <a:cubicBezTo>
                    <a:pt x="902430" y="702174"/>
                    <a:pt x="902430" y="702174"/>
                    <a:pt x="873391" y="695465"/>
                  </a:cubicBezTo>
                  <a:cubicBezTo>
                    <a:pt x="873391" y="695465"/>
                    <a:pt x="873391" y="695465"/>
                    <a:pt x="871158" y="695465"/>
                  </a:cubicBezTo>
                  <a:cubicBezTo>
                    <a:pt x="871158" y="695465"/>
                    <a:pt x="871158" y="695465"/>
                    <a:pt x="835418" y="688757"/>
                  </a:cubicBezTo>
                  <a:cubicBezTo>
                    <a:pt x="835418" y="688757"/>
                    <a:pt x="835418" y="688757"/>
                    <a:pt x="830950" y="688757"/>
                  </a:cubicBezTo>
                  <a:cubicBezTo>
                    <a:pt x="830950" y="688757"/>
                    <a:pt x="830950" y="688757"/>
                    <a:pt x="828717" y="690993"/>
                  </a:cubicBezTo>
                  <a:cubicBezTo>
                    <a:pt x="828717" y="690993"/>
                    <a:pt x="828717" y="690993"/>
                    <a:pt x="815314" y="708883"/>
                  </a:cubicBezTo>
                  <a:cubicBezTo>
                    <a:pt x="815314" y="708883"/>
                    <a:pt x="815314" y="708883"/>
                    <a:pt x="813080" y="708883"/>
                  </a:cubicBezTo>
                  <a:cubicBezTo>
                    <a:pt x="813080" y="708883"/>
                    <a:pt x="813080" y="708883"/>
                    <a:pt x="813080" y="713355"/>
                  </a:cubicBezTo>
                  <a:cubicBezTo>
                    <a:pt x="813080" y="713355"/>
                    <a:pt x="813080" y="713355"/>
                    <a:pt x="808613" y="740190"/>
                  </a:cubicBezTo>
                  <a:cubicBezTo>
                    <a:pt x="808613" y="740190"/>
                    <a:pt x="808613" y="740190"/>
                    <a:pt x="808613" y="742426"/>
                  </a:cubicBezTo>
                  <a:cubicBezTo>
                    <a:pt x="808613" y="742426"/>
                    <a:pt x="808613" y="742426"/>
                    <a:pt x="819782" y="778205"/>
                  </a:cubicBezTo>
                  <a:cubicBezTo>
                    <a:pt x="819782" y="778205"/>
                    <a:pt x="819782" y="778205"/>
                    <a:pt x="822015" y="796095"/>
                  </a:cubicBezTo>
                  <a:cubicBezTo>
                    <a:pt x="822015" y="796095"/>
                    <a:pt x="822015" y="796095"/>
                    <a:pt x="801912" y="796095"/>
                  </a:cubicBezTo>
                  <a:cubicBezTo>
                    <a:pt x="801912" y="796095"/>
                    <a:pt x="801912" y="796095"/>
                    <a:pt x="808613" y="834111"/>
                  </a:cubicBezTo>
                  <a:cubicBezTo>
                    <a:pt x="808613" y="834111"/>
                    <a:pt x="808613" y="834111"/>
                    <a:pt x="788509" y="843056"/>
                  </a:cubicBezTo>
                  <a:cubicBezTo>
                    <a:pt x="788509" y="843056"/>
                    <a:pt x="788509" y="843056"/>
                    <a:pt x="768406" y="885544"/>
                  </a:cubicBezTo>
                  <a:cubicBezTo>
                    <a:pt x="768406" y="885544"/>
                    <a:pt x="768406" y="885544"/>
                    <a:pt x="768406" y="890016"/>
                  </a:cubicBezTo>
                  <a:cubicBezTo>
                    <a:pt x="768406" y="890016"/>
                    <a:pt x="768406" y="890016"/>
                    <a:pt x="772873" y="928032"/>
                  </a:cubicBezTo>
                  <a:cubicBezTo>
                    <a:pt x="772873" y="928032"/>
                    <a:pt x="772873" y="928032"/>
                    <a:pt x="755003" y="936977"/>
                  </a:cubicBezTo>
                  <a:cubicBezTo>
                    <a:pt x="755003" y="936977"/>
                    <a:pt x="755003" y="936977"/>
                    <a:pt x="755003" y="939213"/>
                  </a:cubicBezTo>
                  <a:cubicBezTo>
                    <a:pt x="755003" y="939213"/>
                    <a:pt x="755003" y="939213"/>
                    <a:pt x="755003" y="941450"/>
                  </a:cubicBezTo>
                  <a:cubicBezTo>
                    <a:pt x="755003" y="941450"/>
                    <a:pt x="755003" y="941450"/>
                    <a:pt x="750536" y="966048"/>
                  </a:cubicBezTo>
                  <a:cubicBezTo>
                    <a:pt x="750536" y="966048"/>
                    <a:pt x="750536" y="966048"/>
                    <a:pt x="725965" y="974993"/>
                  </a:cubicBezTo>
                  <a:cubicBezTo>
                    <a:pt x="725965" y="974993"/>
                    <a:pt x="725965" y="974993"/>
                    <a:pt x="712562" y="948158"/>
                  </a:cubicBezTo>
                  <a:cubicBezTo>
                    <a:pt x="712562" y="948158"/>
                    <a:pt x="712562" y="948158"/>
                    <a:pt x="712562" y="945922"/>
                  </a:cubicBezTo>
                  <a:cubicBezTo>
                    <a:pt x="712562" y="945922"/>
                    <a:pt x="712562" y="945922"/>
                    <a:pt x="687991" y="939213"/>
                  </a:cubicBezTo>
                  <a:cubicBezTo>
                    <a:pt x="687991" y="939213"/>
                    <a:pt x="687991" y="939213"/>
                    <a:pt x="663420" y="961576"/>
                  </a:cubicBezTo>
                  <a:cubicBezTo>
                    <a:pt x="663420" y="961576"/>
                    <a:pt x="663420" y="961576"/>
                    <a:pt x="663420" y="963812"/>
                  </a:cubicBezTo>
                  <a:cubicBezTo>
                    <a:pt x="663420" y="963812"/>
                    <a:pt x="663420" y="963812"/>
                    <a:pt x="663420" y="966048"/>
                  </a:cubicBezTo>
                  <a:cubicBezTo>
                    <a:pt x="663420" y="966048"/>
                    <a:pt x="663420" y="966048"/>
                    <a:pt x="656719" y="986174"/>
                  </a:cubicBezTo>
                  <a:cubicBezTo>
                    <a:pt x="656719" y="986174"/>
                    <a:pt x="656719" y="986174"/>
                    <a:pt x="636615" y="988410"/>
                  </a:cubicBezTo>
                  <a:cubicBezTo>
                    <a:pt x="636615" y="988410"/>
                    <a:pt x="636615" y="988410"/>
                    <a:pt x="623213" y="979465"/>
                  </a:cubicBezTo>
                  <a:cubicBezTo>
                    <a:pt x="623213" y="979465"/>
                    <a:pt x="623213" y="979465"/>
                    <a:pt x="620979" y="979465"/>
                  </a:cubicBezTo>
                  <a:cubicBezTo>
                    <a:pt x="620979" y="979465"/>
                    <a:pt x="620979" y="979465"/>
                    <a:pt x="618745" y="979465"/>
                  </a:cubicBezTo>
                  <a:cubicBezTo>
                    <a:pt x="618745" y="979465"/>
                    <a:pt x="618745" y="979465"/>
                    <a:pt x="600875" y="972757"/>
                  </a:cubicBezTo>
                  <a:cubicBezTo>
                    <a:pt x="600875" y="972757"/>
                    <a:pt x="600875" y="972757"/>
                    <a:pt x="594174" y="943686"/>
                  </a:cubicBezTo>
                  <a:cubicBezTo>
                    <a:pt x="594174" y="943686"/>
                    <a:pt x="594174" y="943686"/>
                    <a:pt x="594174" y="941450"/>
                  </a:cubicBezTo>
                  <a:cubicBezTo>
                    <a:pt x="594174" y="941450"/>
                    <a:pt x="594174" y="941450"/>
                    <a:pt x="591940" y="941450"/>
                  </a:cubicBezTo>
                  <a:cubicBezTo>
                    <a:pt x="591940" y="941450"/>
                    <a:pt x="591940" y="941450"/>
                    <a:pt x="580772" y="912379"/>
                  </a:cubicBezTo>
                  <a:cubicBezTo>
                    <a:pt x="580772" y="912379"/>
                    <a:pt x="580772" y="912379"/>
                    <a:pt x="578538" y="912379"/>
                  </a:cubicBezTo>
                  <a:cubicBezTo>
                    <a:pt x="578538" y="912379"/>
                    <a:pt x="578538" y="912379"/>
                    <a:pt x="578538" y="910142"/>
                  </a:cubicBezTo>
                  <a:cubicBezTo>
                    <a:pt x="578538" y="910142"/>
                    <a:pt x="578538" y="910142"/>
                    <a:pt x="562902" y="903434"/>
                  </a:cubicBezTo>
                  <a:cubicBezTo>
                    <a:pt x="562902" y="903434"/>
                    <a:pt x="562902" y="903434"/>
                    <a:pt x="551733" y="892253"/>
                  </a:cubicBezTo>
                  <a:cubicBezTo>
                    <a:pt x="551733" y="892253"/>
                    <a:pt x="551733" y="892253"/>
                    <a:pt x="538331" y="869890"/>
                  </a:cubicBezTo>
                  <a:cubicBezTo>
                    <a:pt x="538331" y="869890"/>
                    <a:pt x="538331" y="869890"/>
                    <a:pt x="538331" y="867654"/>
                  </a:cubicBezTo>
                  <a:cubicBezTo>
                    <a:pt x="538331" y="867654"/>
                    <a:pt x="538331" y="867654"/>
                    <a:pt x="515993" y="840820"/>
                  </a:cubicBezTo>
                  <a:cubicBezTo>
                    <a:pt x="515993" y="840820"/>
                    <a:pt x="515993" y="840820"/>
                    <a:pt x="515993" y="838583"/>
                  </a:cubicBezTo>
                  <a:cubicBezTo>
                    <a:pt x="515993" y="838583"/>
                    <a:pt x="515993" y="838583"/>
                    <a:pt x="489189" y="838583"/>
                  </a:cubicBezTo>
                  <a:cubicBezTo>
                    <a:pt x="489189" y="838583"/>
                    <a:pt x="489189" y="838583"/>
                    <a:pt x="460150" y="849764"/>
                  </a:cubicBezTo>
                  <a:cubicBezTo>
                    <a:pt x="460150" y="849764"/>
                    <a:pt x="460150" y="849764"/>
                    <a:pt x="397605" y="847528"/>
                  </a:cubicBezTo>
                  <a:cubicBezTo>
                    <a:pt x="397605" y="847528"/>
                    <a:pt x="397605" y="847528"/>
                    <a:pt x="395372" y="845292"/>
                  </a:cubicBezTo>
                  <a:cubicBezTo>
                    <a:pt x="395372" y="845292"/>
                    <a:pt x="395372" y="845292"/>
                    <a:pt x="346229" y="834111"/>
                  </a:cubicBezTo>
                  <a:cubicBezTo>
                    <a:pt x="346229" y="834111"/>
                    <a:pt x="346229" y="834111"/>
                    <a:pt x="319425" y="820694"/>
                  </a:cubicBezTo>
                  <a:cubicBezTo>
                    <a:pt x="319425" y="820694"/>
                    <a:pt x="319425" y="820694"/>
                    <a:pt x="317191" y="820694"/>
                  </a:cubicBezTo>
                  <a:cubicBezTo>
                    <a:pt x="317191" y="820694"/>
                    <a:pt x="317191" y="820694"/>
                    <a:pt x="314957" y="820694"/>
                  </a:cubicBezTo>
                  <a:cubicBezTo>
                    <a:pt x="314957" y="820694"/>
                    <a:pt x="314957" y="820694"/>
                    <a:pt x="274750" y="805040"/>
                  </a:cubicBezTo>
                  <a:cubicBezTo>
                    <a:pt x="247945" y="798331"/>
                    <a:pt x="232309" y="791623"/>
                    <a:pt x="230075" y="789386"/>
                  </a:cubicBezTo>
                  <a:cubicBezTo>
                    <a:pt x="225608" y="782678"/>
                    <a:pt x="221140" y="778205"/>
                    <a:pt x="216673" y="778205"/>
                  </a:cubicBezTo>
                  <a:cubicBezTo>
                    <a:pt x="216673" y="778205"/>
                    <a:pt x="216673" y="778205"/>
                    <a:pt x="205504" y="775969"/>
                  </a:cubicBezTo>
                  <a:cubicBezTo>
                    <a:pt x="205504" y="775969"/>
                    <a:pt x="205504" y="775969"/>
                    <a:pt x="187634" y="764788"/>
                  </a:cubicBezTo>
                  <a:cubicBezTo>
                    <a:pt x="187634" y="764788"/>
                    <a:pt x="187634" y="764788"/>
                    <a:pt x="185400" y="760316"/>
                  </a:cubicBezTo>
                  <a:cubicBezTo>
                    <a:pt x="185400" y="760316"/>
                    <a:pt x="185400" y="760316"/>
                    <a:pt x="178699" y="753607"/>
                  </a:cubicBezTo>
                  <a:cubicBezTo>
                    <a:pt x="178699" y="753607"/>
                    <a:pt x="178699" y="753607"/>
                    <a:pt x="171998" y="737953"/>
                  </a:cubicBezTo>
                  <a:cubicBezTo>
                    <a:pt x="171998" y="737953"/>
                    <a:pt x="171998" y="737953"/>
                    <a:pt x="158595" y="722300"/>
                  </a:cubicBezTo>
                  <a:cubicBezTo>
                    <a:pt x="158595" y="722300"/>
                    <a:pt x="158595" y="722300"/>
                    <a:pt x="158595" y="720064"/>
                  </a:cubicBezTo>
                  <a:cubicBezTo>
                    <a:pt x="158595" y="720064"/>
                    <a:pt x="158595" y="720064"/>
                    <a:pt x="156362" y="720064"/>
                  </a:cubicBezTo>
                  <a:cubicBezTo>
                    <a:pt x="145193" y="713355"/>
                    <a:pt x="136258" y="708883"/>
                    <a:pt x="131791" y="708883"/>
                  </a:cubicBezTo>
                  <a:cubicBezTo>
                    <a:pt x="125089" y="708883"/>
                    <a:pt x="120622" y="711119"/>
                    <a:pt x="116154" y="715591"/>
                  </a:cubicBezTo>
                  <a:cubicBezTo>
                    <a:pt x="116154" y="715591"/>
                    <a:pt x="116154" y="715591"/>
                    <a:pt x="89350" y="731245"/>
                  </a:cubicBezTo>
                  <a:cubicBezTo>
                    <a:pt x="87116" y="731245"/>
                    <a:pt x="80415" y="726772"/>
                    <a:pt x="71480" y="717827"/>
                  </a:cubicBezTo>
                  <a:cubicBezTo>
                    <a:pt x="71480" y="717827"/>
                    <a:pt x="71480" y="717827"/>
                    <a:pt x="46909" y="690993"/>
                  </a:cubicBezTo>
                  <a:cubicBezTo>
                    <a:pt x="46909" y="690993"/>
                    <a:pt x="46909" y="690993"/>
                    <a:pt x="29039" y="668630"/>
                  </a:cubicBezTo>
                  <a:cubicBezTo>
                    <a:pt x="29039" y="664158"/>
                    <a:pt x="26805" y="659686"/>
                    <a:pt x="20104" y="652977"/>
                  </a:cubicBezTo>
                  <a:cubicBezTo>
                    <a:pt x="20104" y="652977"/>
                    <a:pt x="20104" y="652977"/>
                    <a:pt x="2234" y="630615"/>
                  </a:cubicBezTo>
                  <a:cubicBezTo>
                    <a:pt x="2234" y="630615"/>
                    <a:pt x="2234" y="630615"/>
                    <a:pt x="0" y="612725"/>
                  </a:cubicBezTo>
                  <a:cubicBezTo>
                    <a:pt x="0" y="612725"/>
                    <a:pt x="0" y="612725"/>
                    <a:pt x="0" y="606016"/>
                  </a:cubicBezTo>
                  <a:cubicBezTo>
                    <a:pt x="0" y="606016"/>
                    <a:pt x="0" y="606016"/>
                    <a:pt x="17870" y="572473"/>
                  </a:cubicBezTo>
                  <a:cubicBezTo>
                    <a:pt x="17870" y="572473"/>
                    <a:pt x="17870" y="572473"/>
                    <a:pt x="26805" y="545638"/>
                  </a:cubicBezTo>
                  <a:cubicBezTo>
                    <a:pt x="29039" y="541166"/>
                    <a:pt x="31272" y="534457"/>
                    <a:pt x="33506" y="527748"/>
                  </a:cubicBezTo>
                  <a:cubicBezTo>
                    <a:pt x="33506" y="527748"/>
                    <a:pt x="33506" y="527748"/>
                    <a:pt x="33506" y="516567"/>
                  </a:cubicBezTo>
                  <a:cubicBezTo>
                    <a:pt x="33506" y="516567"/>
                    <a:pt x="33506" y="516567"/>
                    <a:pt x="26805" y="483024"/>
                  </a:cubicBezTo>
                  <a:cubicBezTo>
                    <a:pt x="22337" y="478552"/>
                    <a:pt x="15636" y="471843"/>
                    <a:pt x="6701" y="462898"/>
                  </a:cubicBezTo>
                  <a:cubicBezTo>
                    <a:pt x="6701" y="462898"/>
                    <a:pt x="6701" y="462898"/>
                    <a:pt x="8935" y="445008"/>
                  </a:cubicBezTo>
                  <a:cubicBezTo>
                    <a:pt x="8935" y="445008"/>
                    <a:pt x="8935" y="445008"/>
                    <a:pt x="11169" y="445008"/>
                  </a:cubicBezTo>
                  <a:cubicBezTo>
                    <a:pt x="11169" y="445008"/>
                    <a:pt x="11169" y="445008"/>
                    <a:pt x="11169" y="442772"/>
                  </a:cubicBezTo>
                  <a:cubicBezTo>
                    <a:pt x="8935" y="433827"/>
                    <a:pt x="13403" y="427118"/>
                    <a:pt x="15636" y="427118"/>
                  </a:cubicBezTo>
                  <a:cubicBezTo>
                    <a:pt x="26805" y="424882"/>
                    <a:pt x="33506" y="420410"/>
                    <a:pt x="33506" y="411465"/>
                  </a:cubicBezTo>
                  <a:cubicBezTo>
                    <a:pt x="33506" y="411465"/>
                    <a:pt x="33506" y="411465"/>
                    <a:pt x="37974" y="342142"/>
                  </a:cubicBezTo>
                  <a:lnTo>
                    <a:pt x="40766" y="342142"/>
                  </a:lnTo>
                  <a:cubicBezTo>
                    <a:pt x="45792" y="342142"/>
                    <a:pt x="55844" y="342142"/>
                    <a:pt x="75947" y="342142"/>
                  </a:cubicBezTo>
                  <a:cubicBezTo>
                    <a:pt x="75947" y="342142"/>
                    <a:pt x="75947" y="342142"/>
                    <a:pt x="100518" y="355559"/>
                  </a:cubicBezTo>
                  <a:cubicBezTo>
                    <a:pt x="100518" y="355559"/>
                    <a:pt x="100518" y="355559"/>
                    <a:pt x="102752" y="355559"/>
                  </a:cubicBezTo>
                  <a:cubicBezTo>
                    <a:pt x="102752" y="355559"/>
                    <a:pt x="102752" y="355559"/>
                    <a:pt x="136258" y="362268"/>
                  </a:cubicBezTo>
                  <a:cubicBezTo>
                    <a:pt x="158595" y="368977"/>
                    <a:pt x="171998" y="368977"/>
                    <a:pt x="180933" y="362268"/>
                  </a:cubicBezTo>
                  <a:cubicBezTo>
                    <a:pt x="185400" y="360032"/>
                    <a:pt x="187634" y="353323"/>
                    <a:pt x="189868" y="346615"/>
                  </a:cubicBezTo>
                  <a:cubicBezTo>
                    <a:pt x="189868" y="346615"/>
                    <a:pt x="189868" y="346615"/>
                    <a:pt x="192102" y="335433"/>
                  </a:cubicBezTo>
                  <a:cubicBezTo>
                    <a:pt x="192102" y="335433"/>
                    <a:pt x="192102" y="335433"/>
                    <a:pt x="192102" y="333197"/>
                  </a:cubicBezTo>
                  <a:cubicBezTo>
                    <a:pt x="192102" y="333197"/>
                    <a:pt x="192102" y="333197"/>
                    <a:pt x="178699" y="304126"/>
                  </a:cubicBezTo>
                  <a:cubicBezTo>
                    <a:pt x="178699" y="304126"/>
                    <a:pt x="178699" y="304126"/>
                    <a:pt x="174232" y="284000"/>
                  </a:cubicBezTo>
                  <a:cubicBezTo>
                    <a:pt x="174232" y="284000"/>
                    <a:pt x="174232" y="284000"/>
                    <a:pt x="192102" y="259402"/>
                  </a:cubicBezTo>
                  <a:cubicBezTo>
                    <a:pt x="192102" y="259402"/>
                    <a:pt x="192102" y="259402"/>
                    <a:pt x="218906" y="241512"/>
                  </a:cubicBezTo>
                  <a:cubicBezTo>
                    <a:pt x="218906" y="241512"/>
                    <a:pt x="218906" y="239276"/>
                    <a:pt x="221140" y="239276"/>
                  </a:cubicBezTo>
                  <a:cubicBezTo>
                    <a:pt x="221140" y="239276"/>
                    <a:pt x="221140" y="239276"/>
                    <a:pt x="212205" y="219150"/>
                  </a:cubicBezTo>
                  <a:cubicBezTo>
                    <a:pt x="212205" y="219150"/>
                    <a:pt x="212205" y="219150"/>
                    <a:pt x="205504" y="199024"/>
                  </a:cubicBezTo>
                  <a:cubicBezTo>
                    <a:pt x="205504" y="192315"/>
                    <a:pt x="198803" y="183370"/>
                    <a:pt x="187634" y="174425"/>
                  </a:cubicBezTo>
                  <a:cubicBezTo>
                    <a:pt x="187634" y="174425"/>
                    <a:pt x="187634" y="174425"/>
                    <a:pt x="167530" y="154299"/>
                  </a:cubicBezTo>
                  <a:cubicBezTo>
                    <a:pt x="167530" y="154299"/>
                    <a:pt x="167530" y="154299"/>
                    <a:pt x="142959" y="134173"/>
                  </a:cubicBezTo>
                  <a:cubicBezTo>
                    <a:pt x="142959" y="134173"/>
                    <a:pt x="142959" y="134173"/>
                    <a:pt x="147427" y="111811"/>
                  </a:cubicBezTo>
                  <a:cubicBezTo>
                    <a:pt x="147427" y="111811"/>
                    <a:pt x="147427" y="111811"/>
                    <a:pt x="147427" y="84977"/>
                  </a:cubicBezTo>
                  <a:cubicBezTo>
                    <a:pt x="147427" y="84977"/>
                    <a:pt x="147427" y="84977"/>
                    <a:pt x="140726" y="69323"/>
                  </a:cubicBezTo>
                  <a:cubicBezTo>
                    <a:pt x="140726" y="69323"/>
                    <a:pt x="140726" y="69323"/>
                    <a:pt x="156362" y="64851"/>
                  </a:cubicBezTo>
                  <a:cubicBezTo>
                    <a:pt x="156362" y="64851"/>
                    <a:pt x="156362" y="64851"/>
                    <a:pt x="158595" y="64851"/>
                  </a:cubicBezTo>
                  <a:cubicBezTo>
                    <a:pt x="158595" y="64851"/>
                    <a:pt x="158595" y="64851"/>
                    <a:pt x="171998" y="51433"/>
                  </a:cubicBezTo>
                  <a:cubicBezTo>
                    <a:pt x="171998" y="51433"/>
                    <a:pt x="171998" y="51433"/>
                    <a:pt x="205504" y="51433"/>
                  </a:cubicBezTo>
                  <a:cubicBezTo>
                    <a:pt x="205504" y="51433"/>
                    <a:pt x="205504" y="51433"/>
                    <a:pt x="243477" y="46961"/>
                  </a:cubicBezTo>
                  <a:cubicBezTo>
                    <a:pt x="243477" y="46961"/>
                    <a:pt x="243477" y="46961"/>
                    <a:pt x="270282" y="49197"/>
                  </a:cubicBezTo>
                  <a:cubicBezTo>
                    <a:pt x="270282" y="49197"/>
                    <a:pt x="270282" y="49197"/>
                    <a:pt x="274750" y="49197"/>
                  </a:cubicBezTo>
                  <a:cubicBezTo>
                    <a:pt x="274750" y="49197"/>
                    <a:pt x="274750" y="49197"/>
                    <a:pt x="306022" y="35780"/>
                  </a:cubicBezTo>
                  <a:cubicBezTo>
                    <a:pt x="306022" y="35780"/>
                    <a:pt x="306022" y="35780"/>
                    <a:pt x="335061" y="33543"/>
                  </a:cubicBezTo>
                  <a:cubicBezTo>
                    <a:pt x="335061" y="33543"/>
                    <a:pt x="335061" y="33543"/>
                    <a:pt x="337294" y="31307"/>
                  </a:cubicBezTo>
                  <a:cubicBezTo>
                    <a:pt x="337294" y="31307"/>
                    <a:pt x="337294" y="31307"/>
                    <a:pt x="361866" y="24599"/>
                  </a:cubicBezTo>
                  <a:cubicBezTo>
                    <a:pt x="361866" y="24599"/>
                    <a:pt x="361866" y="24599"/>
                    <a:pt x="388670" y="17890"/>
                  </a:cubicBezTo>
                  <a:cubicBezTo>
                    <a:pt x="402073" y="15654"/>
                    <a:pt x="413241" y="15654"/>
                    <a:pt x="422176" y="11181"/>
                  </a:cubicBezTo>
                  <a:cubicBezTo>
                    <a:pt x="422176" y="11181"/>
                    <a:pt x="422176" y="11181"/>
                    <a:pt x="437813" y="0"/>
                  </a:cubicBezTo>
                  <a:close/>
                </a:path>
              </a:pathLst>
            </a:custGeom>
          </p:spPr>
        </p:pic>
        <p:pic>
          <p:nvPicPr>
            <p:cNvPr id="209" name="图片 208"/>
            <p:cNvPicPr>
              <a:picLocks noChangeAspect="1"/>
            </p:cNvPicPr>
            <p:nvPr/>
          </p:nvPicPr>
          <p:blipFill>
            <a:blip r:embed="rId15" cstate="email"/>
            <a:srcRect/>
            <a:stretch>
              <a:fillRect/>
            </a:stretch>
          </p:blipFill>
          <p:spPr>
            <a:xfrm>
              <a:off x="5153802" y="3537935"/>
              <a:ext cx="547520" cy="982260"/>
            </a:xfrm>
            <a:custGeom>
              <a:avLst/>
              <a:gdLst>
                <a:gd name="connsiteX0" fmla="*/ 500590 w 547520"/>
                <a:gd name="connsiteY0" fmla="*/ 0 h 982260"/>
                <a:gd name="connsiteX1" fmla="*/ 516233 w 547520"/>
                <a:gd name="connsiteY1" fmla="*/ 2238 h 982260"/>
                <a:gd name="connsiteX2" fmla="*/ 525172 w 547520"/>
                <a:gd name="connsiteY2" fmla="*/ 2238 h 982260"/>
                <a:gd name="connsiteX3" fmla="*/ 529642 w 547520"/>
                <a:gd name="connsiteY3" fmla="*/ 20138 h 982260"/>
                <a:gd name="connsiteX4" fmla="*/ 509529 w 547520"/>
                <a:gd name="connsiteY4" fmla="*/ 35800 h 982260"/>
                <a:gd name="connsiteX5" fmla="*/ 509529 w 547520"/>
                <a:gd name="connsiteY5" fmla="*/ 38038 h 982260"/>
                <a:gd name="connsiteX6" fmla="*/ 491651 w 547520"/>
                <a:gd name="connsiteY6" fmla="*/ 58175 h 982260"/>
                <a:gd name="connsiteX7" fmla="*/ 491651 w 547520"/>
                <a:gd name="connsiteY7" fmla="*/ 62650 h 982260"/>
                <a:gd name="connsiteX8" fmla="*/ 502825 w 547520"/>
                <a:gd name="connsiteY8" fmla="*/ 82787 h 982260"/>
                <a:gd name="connsiteX9" fmla="*/ 502825 w 547520"/>
                <a:gd name="connsiteY9" fmla="*/ 102925 h 982260"/>
                <a:gd name="connsiteX10" fmla="*/ 467068 w 547520"/>
                <a:gd name="connsiteY10" fmla="*/ 147675 h 982260"/>
                <a:gd name="connsiteX11" fmla="*/ 464834 w 547520"/>
                <a:gd name="connsiteY11" fmla="*/ 149912 h 982260"/>
                <a:gd name="connsiteX12" fmla="*/ 467068 w 547520"/>
                <a:gd name="connsiteY12" fmla="*/ 152150 h 982260"/>
                <a:gd name="connsiteX13" fmla="*/ 469303 w 547520"/>
                <a:gd name="connsiteY13" fmla="*/ 185712 h 982260"/>
                <a:gd name="connsiteX14" fmla="*/ 469303 w 547520"/>
                <a:gd name="connsiteY14" fmla="*/ 190187 h 982260"/>
                <a:gd name="connsiteX15" fmla="*/ 471538 w 547520"/>
                <a:gd name="connsiteY15" fmla="*/ 190187 h 982260"/>
                <a:gd name="connsiteX16" fmla="*/ 489416 w 547520"/>
                <a:gd name="connsiteY16" fmla="*/ 208087 h 982260"/>
                <a:gd name="connsiteX17" fmla="*/ 498355 w 547520"/>
                <a:gd name="connsiteY17" fmla="*/ 232700 h 982260"/>
                <a:gd name="connsiteX18" fmla="*/ 498355 w 547520"/>
                <a:gd name="connsiteY18" fmla="*/ 255074 h 982260"/>
                <a:gd name="connsiteX19" fmla="*/ 471538 w 547520"/>
                <a:gd name="connsiteY19" fmla="*/ 275212 h 982260"/>
                <a:gd name="connsiteX20" fmla="*/ 469303 w 547520"/>
                <a:gd name="connsiteY20" fmla="*/ 277449 h 982260"/>
                <a:gd name="connsiteX21" fmla="*/ 469303 w 547520"/>
                <a:gd name="connsiteY21" fmla="*/ 279687 h 982260"/>
                <a:gd name="connsiteX22" fmla="*/ 467068 w 547520"/>
                <a:gd name="connsiteY22" fmla="*/ 324437 h 982260"/>
                <a:gd name="connsiteX23" fmla="*/ 469303 w 547520"/>
                <a:gd name="connsiteY23" fmla="*/ 364712 h 982260"/>
                <a:gd name="connsiteX24" fmla="*/ 487181 w 547520"/>
                <a:gd name="connsiteY24" fmla="*/ 447499 h 982260"/>
                <a:gd name="connsiteX25" fmla="*/ 458129 w 547520"/>
                <a:gd name="connsiteY25" fmla="*/ 586224 h 982260"/>
                <a:gd name="connsiteX26" fmla="*/ 462599 w 547520"/>
                <a:gd name="connsiteY26" fmla="*/ 622024 h 982260"/>
                <a:gd name="connsiteX27" fmla="*/ 462599 w 547520"/>
                <a:gd name="connsiteY27" fmla="*/ 624261 h 982260"/>
                <a:gd name="connsiteX28" fmla="*/ 464834 w 547520"/>
                <a:gd name="connsiteY28" fmla="*/ 624261 h 982260"/>
                <a:gd name="connsiteX29" fmla="*/ 467068 w 547520"/>
                <a:gd name="connsiteY29" fmla="*/ 626499 h 982260"/>
                <a:gd name="connsiteX30" fmla="*/ 489416 w 547520"/>
                <a:gd name="connsiteY30" fmla="*/ 637686 h 982260"/>
                <a:gd name="connsiteX31" fmla="*/ 513999 w 547520"/>
                <a:gd name="connsiteY31" fmla="*/ 729423 h 982260"/>
                <a:gd name="connsiteX32" fmla="*/ 538581 w 547520"/>
                <a:gd name="connsiteY32" fmla="*/ 745086 h 982260"/>
                <a:gd name="connsiteX33" fmla="*/ 547520 w 547520"/>
                <a:gd name="connsiteY33" fmla="*/ 787598 h 982260"/>
                <a:gd name="connsiteX34" fmla="*/ 531877 w 547520"/>
                <a:gd name="connsiteY34" fmla="*/ 798786 h 982260"/>
                <a:gd name="connsiteX35" fmla="*/ 511764 w 547520"/>
                <a:gd name="connsiteY35" fmla="*/ 792073 h 982260"/>
                <a:gd name="connsiteX36" fmla="*/ 509529 w 547520"/>
                <a:gd name="connsiteY36" fmla="*/ 792073 h 982260"/>
                <a:gd name="connsiteX37" fmla="*/ 438016 w 547520"/>
                <a:gd name="connsiteY37" fmla="*/ 794311 h 982260"/>
                <a:gd name="connsiteX38" fmla="*/ 411199 w 547520"/>
                <a:gd name="connsiteY38" fmla="*/ 787598 h 982260"/>
                <a:gd name="connsiteX39" fmla="*/ 408964 w 547520"/>
                <a:gd name="connsiteY39" fmla="*/ 783123 h 982260"/>
                <a:gd name="connsiteX40" fmla="*/ 397790 w 547520"/>
                <a:gd name="connsiteY40" fmla="*/ 805498 h 982260"/>
                <a:gd name="connsiteX41" fmla="*/ 395555 w 547520"/>
                <a:gd name="connsiteY41" fmla="*/ 807736 h 982260"/>
                <a:gd name="connsiteX42" fmla="*/ 397790 w 547520"/>
                <a:gd name="connsiteY42" fmla="*/ 807736 h 982260"/>
                <a:gd name="connsiteX43" fmla="*/ 397790 w 547520"/>
                <a:gd name="connsiteY43" fmla="*/ 809973 h 982260"/>
                <a:gd name="connsiteX44" fmla="*/ 408964 w 547520"/>
                <a:gd name="connsiteY44" fmla="*/ 825636 h 982260"/>
                <a:gd name="connsiteX45" fmla="*/ 446955 w 547520"/>
                <a:gd name="connsiteY45" fmla="*/ 850248 h 982260"/>
                <a:gd name="connsiteX46" fmla="*/ 458129 w 547520"/>
                <a:gd name="connsiteY46" fmla="*/ 865911 h 982260"/>
                <a:gd name="connsiteX47" fmla="*/ 453660 w 547520"/>
                <a:gd name="connsiteY47" fmla="*/ 872623 h 982260"/>
                <a:gd name="connsiteX48" fmla="*/ 435781 w 547520"/>
                <a:gd name="connsiteY48" fmla="*/ 872623 h 982260"/>
                <a:gd name="connsiteX49" fmla="*/ 417903 w 547520"/>
                <a:gd name="connsiteY49" fmla="*/ 874860 h 982260"/>
                <a:gd name="connsiteX50" fmla="*/ 415668 w 547520"/>
                <a:gd name="connsiteY50" fmla="*/ 877098 h 982260"/>
                <a:gd name="connsiteX51" fmla="*/ 397790 w 547520"/>
                <a:gd name="connsiteY51" fmla="*/ 894998 h 982260"/>
                <a:gd name="connsiteX52" fmla="*/ 404495 w 547520"/>
                <a:gd name="connsiteY52" fmla="*/ 930798 h 982260"/>
                <a:gd name="connsiteX53" fmla="*/ 404495 w 547520"/>
                <a:gd name="connsiteY53" fmla="*/ 933035 h 982260"/>
                <a:gd name="connsiteX54" fmla="*/ 406729 w 547520"/>
                <a:gd name="connsiteY54" fmla="*/ 933035 h 982260"/>
                <a:gd name="connsiteX55" fmla="*/ 417903 w 547520"/>
                <a:gd name="connsiteY55" fmla="*/ 950935 h 982260"/>
                <a:gd name="connsiteX56" fmla="*/ 417903 w 547520"/>
                <a:gd name="connsiteY56" fmla="*/ 980023 h 982260"/>
                <a:gd name="connsiteX57" fmla="*/ 395555 w 547520"/>
                <a:gd name="connsiteY57" fmla="*/ 982260 h 982260"/>
                <a:gd name="connsiteX58" fmla="*/ 382147 w 547520"/>
                <a:gd name="connsiteY58" fmla="*/ 977785 h 982260"/>
                <a:gd name="connsiteX59" fmla="*/ 370973 w 547520"/>
                <a:gd name="connsiteY59" fmla="*/ 964360 h 982260"/>
                <a:gd name="connsiteX60" fmla="*/ 370973 w 547520"/>
                <a:gd name="connsiteY60" fmla="*/ 962123 h 982260"/>
                <a:gd name="connsiteX61" fmla="*/ 353095 w 547520"/>
                <a:gd name="connsiteY61" fmla="*/ 948698 h 982260"/>
                <a:gd name="connsiteX62" fmla="*/ 353095 w 547520"/>
                <a:gd name="connsiteY62" fmla="*/ 946460 h 982260"/>
                <a:gd name="connsiteX63" fmla="*/ 332982 w 547520"/>
                <a:gd name="connsiteY63" fmla="*/ 935273 h 982260"/>
                <a:gd name="connsiteX64" fmla="*/ 332982 w 547520"/>
                <a:gd name="connsiteY64" fmla="*/ 933035 h 982260"/>
                <a:gd name="connsiteX65" fmla="*/ 330747 w 547520"/>
                <a:gd name="connsiteY65" fmla="*/ 933035 h 982260"/>
                <a:gd name="connsiteX66" fmla="*/ 281582 w 547520"/>
                <a:gd name="connsiteY66" fmla="*/ 926323 h 982260"/>
                <a:gd name="connsiteX67" fmla="*/ 277112 w 547520"/>
                <a:gd name="connsiteY67" fmla="*/ 926323 h 982260"/>
                <a:gd name="connsiteX68" fmla="*/ 256999 w 547520"/>
                <a:gd name="connsiteY68" fmla="*/ 928560 h 982260"/>
                <a:gd name="connsiteX69" fmla="*/ 230182 w 547520"/>
                <a:gd name="connsiteY69" fmla="*/ 928560 h 982260"/>
                <a:gd name="connsiteX70" fmla="*/ 212304 w 547520"/>
                <a:gd name="connsiteY70" fmla="*/ 917373 h 982260"/>
                <a:gd name="connsiteX71" fmla="*/ 194426 w 547520"/>
                <a:gd name="connsiteY71" fmla="*/ 886048 h 982260"/>
                <a:gd name="connsiteX72" fmla="*/ 174313 w 547520"/>
                <a:gd name="connsiteY72" fmla="*/ 901710 h 982260"/>
                <a:gd name="connsiteX73" fmla="*/ 174313 w 547520"/>
                <a:gd name="connsiteY73" fmla="*/ 903948 h 982260"/>
                <a:gd name="connsiteX74" fmla="*/ 169843 w 547520"/>
                <a:gd name="connsiteY74" fmla="*/ 903948 h 982260"/>
                <a:gd name="connsiteX75" fmla="*/ 167608 w 547520"/>
                <a:gd name="connsiteY75" fmla="*/ 903948 h 982260"/>
                <a:gd name="connsiteX76" fmla="*/ 158669 w 547520"/>
                <a:gd name="connsiteY76" fmla="*/ 903948 h 982260"/>
                <a:gd name="connsiteX77" fmla="*/ 143026 w 547520"/>
                <a:gd name="connsiteY77" fmla="*/ 883810 h 982260"/>
                <a:gd name="connsiteX78" fmla="*/ 131852 w 547520"/>
                <a:gd name="connsiteY78" fmla="*/ 856961 h 982260"/>
                <a:gd name="connsiteX79" fmla="*/ 113974 w 547520"/>
                <a:gd name="connsiteY79" fmla="*/ 856961 h 982260"/>
                <a:gd name="connsiteX80" fmla="*/ 111739 w 547520"/>
                <a:gd name="connsiteY80" fmla="*/ 859198 h 982260"/>
                <a:gd name="connsiteX81" fmla="*/ 91626 w 547520"/>
                <a:gd name="connsiteY81" fmla="*/ 872623 h 982260"/>
                <a:gd name="connsiteX82" fmla="*/ 49165 w 547520"/>
                <a:gd name="connsiteY82" fmla="*/ 881573 h 982260"/>
                <a:gd name="connsiteX83" fmla="*/ 20113 w 547520"/>
                <a:gd name="connsiteY83" fmla="*/ 863673 h 982260"/>
                <a:gd name="connsiteX84" fmla="*/ 11174 w 547520"/>
                <a:gd name="connsiteY84" fmla="*/ 843536 h 982260"/>
                <a:gd name="connsiteX85" fmla="*/ 11174 w 547520"/>
                <a:gd name="connsiteY85" fmla="*/ 827873 h 982260"/>
                <a:gd name="connsiteX86" fmla="*/ 8939 w 547520"/>
                <a:gd name="connsiteY86" fmla="*/ 827873 h 982260"/>
                <a:gd name="connsiteX87" fmla="*/ 2235 w 547520"/>
                <a:gd name="connsiteY87" fmla="*/ 787598 h 982260"/>
                <a:gd name="connsiteX88" fmla="*/ 0 w 547520"/>
                <a:gd name="connsiteY88" fmla="*/ 785361 h 982260"/>
                <a:gd name="connsiteX89" fmla="*/ 8939 w 547520"/>
                <a:gd name="connsiteY89" fmla="*/ 771936 h 982260"/>
                <a:gd name="connsiteX90" fmla="*/ 26818 w 547520"/>
                <a:gd name="connsiteY90" fmla="*/ 760748 h 982260"/>
                <a:gd name="connsiteX91" fmla="*/ 67044 w 547520"/>
                <a:gd name="connsiteY91" fmla="*/ 760748 h 982260"/>
                <a:gd name="connsiteX92" fmla="*/ 89391 w 547520"/>
                <a:gd name="connsiteY92" fmla="*/ 756273 h 982260"/>
                <a:gd name="connsiteX93" fmla="*/ 87156 w 547520"/>
                <a:gd name="connsiteY93" fmla="*/ 754036 h 982260"/>
                <a:gd name="connsiteX94" fmla="*/ 87156 w 547520"/>
                <a:gd name="connsiteY94" fmla="*/ 749561 h 982260"/>
                <a:gd name="connsiteX95" fmla="*/ 87156 w 547520"/>
                <a:gd name="connsiteY95" fmla="*/ 718236 h 982260"/>
                <a:gd name="connsiteX96" fmla="*/ 87156 w 547520"/>
                <a:gd name="connsiteY96" fmla="*/ 715998 h 982260"/>
                <a:gd name="connsiteX97" fmla="*/ 78217 w 547520"/>
                <a:gd name="connsiteY97" fmla="*/ 693623 h 982260"/>
                <a:gd name="connsiteX98" fmla="*/ 78217 w 547520"/>
                <a:gd name="connsiteY98" fmla="*/ 691386 h 982260"/>
                <a:gd name="connsiteX99" fmla="*/ 64809 w 547520"/>
                <a:gd name="connsiteY99" fmla="*/ 669011 h 982260"/>
                <a:gd name="connsiteX100" fmla="*/ 64809 w 547520"/>
                <a:gd name="connsiteY100" fmla="*/ 639924 h 982260"/>
                <a:gd name="connsiteX101" fmla="*/ 71513 w 547520"/>
                <a:gd name="connsiteY101" fmla="*/ 624261 h 982260"/>
                <a:gd name="connsiteX102" fmla="*/ 105035 w 547520"/>
                <a:gd name="connsiteY102" fmla="*/ 575036 h 982260"/>
                <a:gd name="connsiteX103" fmla="*/ 118443 w 547520"/>
                <a:gd name="connsiteY103" fmla="*/ 575036 h 982260"/>
                <a:gd name="connsiteX104" fmla="*/ 145261 w 547520"/>
                <a:gd name="connsiteY104" fmla="*/ 590699 h 982260"/>
                <a:gd name="connsiteX105" fmla="*/ 176548 w 547520"/>
                <a:gd name="connsiteY105" fmla="*/ 604124 h 982260"/>
                <a:gd name="connsiteX106" fmla="*/ 196660 w 547520"/>
                <a:gd name="connsiteY106" fmla="*/ 601886 h 982260"/>
                <a:gd name="connsiteX107" fmla="*/ 214539 w 547520"/>
                <a:gd name="connsiteY107" fmla="*/ 583986 h 982260"/>
                <a:gd name="connsiteX108" fmla="*/ 219008 w 547520"/>
                <a:gd name="connsiteY108" fmla="*/ 579511 h 982260"/>
                <a:gd name="connsiteX109" fmla="*/ 187721 w 547520"/>
                <a:gd name="connsiteY109" fmla="*/ 563849 h 982260"/>
                <a:gd name="connsiteX110" fmla="*/ 194426 w 547520"/>
                <a:gd name="connsiteY110" fmla="*/ 559374 h 982260"/>
                <a:gd name="connsiteX111" fmla="*/ 216773 w 547520"/>
                <a:gd name="connsiteY111" fmla="*/ 539236 h 982260"/>
                <a:gd name="connsiteX112" fmla="*/ 236886 w 547520"/>
                <a:gd name="connsiteY112" fmla="*/ 532524 h 982260"/>
                <a:gd name="connsiteX113" fmla="*/ 259234 w 547520"/>
                <a:gd name="connsiteY113" fmla="*/ 532524 h 982260"/>
                <a:gd name="connsiteX114" fmla="*/ 277112 w 547520"/>
                <a:gd name="connsiteY114" fmla="*/ 534761 h 982260"/>
                <a:gd name="connsiteX115" fmla="*/ 281582 w 547520"/>
                <a:gd name="connsiteY115" fmla="*/ 536999 h 982260"/>
                <a:gd name="connsiteX116" fmla="*/ 283817 w 547520"/>
                <a:gd name="connsiteY116" fmla="*/ 536999 h 982260"/>
                <a:gd name="connsiteX117" fmla="*/ 286051 w 547520"/>
                <a:gd name="connsiteY117" fmla="*/ 530286 h 982260"/>
                <a:gd name="connsiteX118" fmla="*/ 297225 w 547520"/>
                <a:gd name="connsiteY118" fmla="*/ 490011 h 982260"/>
                <a:gd name="connsiteX119" fmla="*/ 299460 w 547520"/>
                <a:gd name="connsiteY119" fmla="*/ 487774 h 982260"/>
                <a:gd name="connsiteX120" fmla="*/ 299460 w 547520"/>
                <a:gd name="connsiteY120" fmla="*/ 463161 h 982260"/>
                <a:gd name="connsiteX121" fmla="*/ 297225 w 547520"/>
                <a:gd name="connsiteY121" fmla="*/ 463161 h 982260"/>
                <a:gd name="connsiteX122" fmla="*/ 301695 w 547520"/>
                <a:gd name="connsiteY122" fmla="*/ 440787 h 982260"/>
                <a:gd name="connsiteX123" fmla="*/ 315104 w 547520"/>
                <a:gd name="connsiteY123" fmla="*/ 420649 h 982260"/>
                <a:gd name="connsiteX124" fmla="*/ 315104 w 547520"/>
                <a:gd name="connsiteY124" fmla="*/ 418412 h 982260"/>
                <a:gd name="connsiteX125" fmla="*/ 312869 w 547520"/>
                <a:gd name="connsiteY125" fmla="*/ 413937 h 982260"/>
                <a:gd name="connsiteX126" fmla="*/ 297225 w 547520"/>
                <a:gd name="connsiteY126" fmla="*/ 393799 h 982260"/>
                <a:gd name="connsiteX127" fmla="*/ 297225 w 547520"/>
                <a:gd name="connsiteY127" fmla="*/ 389324 h 982260"/>
                <a:gd name="connsiteX128" fmla="*/ 277112 w 547520"/>
                <a:gd name="connsiteY128" fmla="*/ 375899 h 982260"/>
                <a:gd name="connsiteX129" fmla="*/ 274878 w 547520"/>
                <a:gd name="connsiteY129" fmla="*/ 375899 h 982260"/>
                <a:gd name="connsiteX130" fmla="*/ 236886 w 547520"/>
                <a:gd name="connsiteY130" fmla="*/ 366949 h 982260"/>
                <a:gd name="connsiteX131" fmla="*/ 207834 w 547520"/>
                <a:gd name="connsiteY131" fmla="*/ 344574 h 982260"/>
                <a:gd name="connsiteX132" fmla="*/ 205600 w 547520"/>
                <a:gd name="connsiteY132" fmla="*/ 342337 h 982260"/>
                <a:gd name="connsiteX133" fmla="*/ 183252 w 547520"/>
                <a:gd name="connsiteY133" fmla="*/ 333387 h 982260"/>
                <a:gd name="connsiteX134" fmla="*/ 160904 w 547520"/>
                <a:gd name="connsiteY134" fmla="*/ 306537 h 982260"/>
                <a:gd name="connsiteX135" fmla="*/ 174313 w 547520"/>
                <a:gd name="connsiteY135" fmla="*/ 223750 h 982260"/>
                <a:gd name="connsiteX136" fmla="*/ 181017 w 547520"/>
                <a:gd name="connsiteY136" fmla="*/ 223750 h 982260"/>
                <a:gd name="connsiteX137" fmla="*/ 205600 w 547520"/>
                <a:gd name="connsiteY137" fmla="*/ 234937 h 982260"/>
                <a:gd name="connsiteX138" fmla="*/ 205600 w 547520"/>
                <a:gd name="connsiteY138" fmla="*/ 237175 h 982260"/>
                <a:gd name="connsiteX139" fmla="*/ 254765 w 547520"/>
                <a:gd name="connsiteY139" fmla="*/ 252837 h 982260"/>
                <a:gd name="connsiteX140" fmla="*/ 256999 w 547520"/>
                <a:gd name="connsiteY140" fmla="*/ 255074 h 982260"/>
                <a:gd name="connsiteX141" fmla="*/ 256999 w 547520"/>
                <a:gd name="connsiteY141" fmla="*/ 252837 h 982260"/>
                <a:gd name="connsiteX142" fmla="*/ 288286 w 547520"/>
                <a:gd name="connsiteY142" fmla="*/ 248362 h 982260"/>
                <a:gd name="connsiteX143" fmla="*/ 290521 w 547520"/>
                <a:gd name="connsiteY143" fmla="*/ 248362 h 982260"/>
                <a:gd name="connsiteX144" fmla="*/ 290521 w 547520"/>
                <a:gd name="connsiteY144" fmla="*/ 246125 h 982260"/>
                <a:gd name="connsiteX145" fmla="*/ 292756 w 547520"/>
                <a:gd name="connsiteY145" fmla="*/ 246125 h 982260"/>
                <a:gd name="connsiteX146" fmla="*/ 308399 w 547520"/>
                <a:gd name="connsiteY146" fmla="*/ 225987 h 982260"/>
                <a:gd name="connsiteX147" fmla="*/ 308399 w 547520"/>
                <a:gd name="connsiteY147" fmla="*/ 223750 h 982260"/>
                <a:gd name="connsiteX148" fmla="*/ 315104 w 547520"/>
                <a:gd name="connsiteY148" fmla="*/ 201375 h 982260"/>
                <a:gd name="connsiteX149" fmla="*/ 312869 w 547520"/>
                <a:gd name="connsiteY149" fmla="*/ 201375 h 982260"/>
                <a:gd name="connsiteX150" fmla="*/ 326277 w 547520"/>
                <a:gd name="connsiteY150" fmla="*/ 154387 h 982260"/>
                <a:gd name="connsiteX151" fmla="*/ 326277 w 547520"/>
                <a:gd name="connsiteY151" fmla="*/ 152150 h 982260"/>
                <a:gd name="connsiteX152" fmla="*/ 328512 w 547520"/>
                <a:gd name="connsiteY152" fmla="*/ 120825 h 982260"/>
                <a:gd name="connsiteX153" fmla="*/ 353095 w 547520"/>
                <a:gd name="connsiteY153" fmla="*/ 100687 h 982260"/>
                <a:gd name="connsiteX154" fmla="*/ 353095 w 547520"/>
                <a:gd name="connsiteY154" fmla="*/ 98450 h 982260"/>
                <a:gd name="connsiteX155" fmla="*/ 366503 w 547520"/>
                <a:gd name="connsiteY155" fmla="*/ 80550 h 982260"/>
                <a:gd name="connsiteX156" fmla="*/ 411199 w 547520"/>
                <a:gd name="connsiteY156" fmla="*/ 58175 h 982260"/>
                <a:gd name="connsiteX157" fmla="*/ 440251 w 547520"/>
                <a:gd name="connsiteY157" fmla="*/ 46988 h 982260"/>
                <a:gd name="connsiteX158" fmla="*/ 433547 w 547520"/>
                <a:gd name="connsiteY158" fmla="*/ 13425 h 982260"/>
                <a:gd name="connsiteX159" fmla="*/ 453660 w 547520"/>
                <a:gd name="connsiteY159" fmla="*/ 17900 h 982260"/>
                <a:gd name="connsiteX160" fmla="*/ 489416 w 547520"/>
                <a:gd name="connsiteY160" fmla="*/ 31325 h 982260"/>
                <a:gd name="connsiteX161" fmla="*/ 493886 w 547520"/>
                <a:gd name="connsiteY161" fmla="*/ 33563 h 982260"/>
                <a:gd name="connsiteX162" fmla="*/ 500590 w 547520"/>
                <a:gd name="connsiteY162" fmla="*/ 0 h 98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47520" h="982260">
                  <a:moveTo>
                    <a:pt x="500590" y="0"/>
                  </a:moveTo>
                  <a:cubicBezTo>
                    <a:pt x="500590" y="0"/>
                    <a:pt x="500590" y="0"/>
                    <a:pt x="516233" y="2238"/>
                  </a:cubicBezTo>
                  <a:cubicBezTo>
                    <a:pt x="516233" y="2238"/>
                    <a:pt x="516233" y="2238"/>
                    <a:pt x="525172" y="2238"/>
                  </a:cubicBezTo>
                  <a:cubicBezTo>
                    <a:pt x="525172" y="2238"/>
                    <a:pt x="525172" y="2238"/>
                    <a:pt x="529642" y="20138"/>
                  </a:cubicBezTo>
                  <a:cubicBezTo>
                    <a:pt x="529642" y="20138"/>
                    <a:pt x="529642" y="20138"/>
                    <a:pt x="509529" y="35800"/>
                  </a:cubicBezTo>
                  <a:cubicBezTo>
                    <a:pt x="509529" y="35800"/>
                    <a:pt x="509529" y="35800"/>
                    <a:pt x="509529" y="38038"/>
                  </a:cubicBezTo>
                  <a:cubicBezTo>
                    <a:pt x="509529" y="38038"/>
                    <a:pt x="509529" y="38038"/>
                    <a:pt x="491651" y="58175"/>
                  </a:cubicBezTo>
                  <a:cubicBezTo>
                    <a:pt x="491651" y="58175"/>
                    <a:pt x="491651" y="58175"/>
                    <a:pt x="491651" y="62650"/>
                  </a:cubicBezTo>
                  <a:cubicBezTo>
                    <a:pt x="491651" y="62650"/>
                    <a:pt x="491651" y="62650"/>
                    <a:pt x="502825" y="82787"/>
                  </a:cubicBezTo>
                  <a:cubicBezTo>
                    <a:pt x="502825" y="82787"/>
                    <a:pt x="502825" y="82787"/>
                    <a:pt x="502825" y="102925"/>
                  </a:cubicBezTo>
                  <a:cubicBezTo>
                    <a:pt x="502825" y="102925"/>
                    <a:pt x="502825" y="102925"/>
                    <a:pt x="467068" y="147675"/>
                  </a:cubicBezTo>
                  <a:cubicBezTo>
                    <a:pt x="467068" y="147675"/>
                    <a:pt x="467068" y="147675"/>
                    <a:pt x="464834" y="149912"/>
                  </a:cubicBezTo>
                  <a:cubicBezTo>
                    <a:pt x="464834" y="149912"/>
                    <a:pt x="464834" y="149912"/>
                    <a:pt x="467068" y="152150"/>
                  </a:cubicBezTo>
                  <a:cubicBezTo>
                    <a:pt x="467068" y="152150"/>
                    <a:pt x="467068" y="152150"/>
                    <a:pt x="469303" y="185712"/>
                  </a:cubicBezTo>
                  <a:cubicBezTo>
                    <a:pt x="469303" y="185712"/>
                    <a:pt x="469303" y="185712"/>
                    <a:pt x="469303" y="190187"/>
                  </a:cubicBezTo>
                  <a:cubicBezTo>
                    <a:pt x="469303" y="190187"/>
                    <a:pt x="469303" y="190187"/>
                    <a:pt x="471538" y="190187"/>
                  </a:cubicBezTo>
                  <a:cubicBezTo>
                    <a:pt x="471538" y="190187"/>
                    <a:pt x="471538" y="190187"/>
                    <a:pt x="489416" y="208087"/>
                  </a:cubicBezTo>
                  <a:cubicBezTo>
                    <a:pt x="496120" y="219275"/>
                    <a:pt x="498355" y="228225"/>
                    <a:pt x="498355" y="232700"/>
                  </a:cubicBezTo>
                  <a:cubicBezTo>
                    <a:pt x="498355" y="232700"/>
                    <a:pt x="498355" y="232700"/>
                    <a:pt x="498355" y="255074"/>
                  </a:cubicBezTo>
                  <a:cubicBezTo>
                    <a:pt x="498355" y="255074"/>
                    <a:pt x="498355" y="255074"/>
                    <a:pt x="471538" y="275212"/>
                  </a:cubicBezTo>
                  <a:cubicBezTo>
                    <a:pt x="471538" y="275212"/>
                    <a:pt x="471538" y="275212"/>
                    <a:pt x="469303" y="277449"/>
                  </a:cubicBezTo>
                  <a:cubicBezTo>
                    <a:pt x="469303" y="277449"/>
                    <a:pt x="469303" y="277449"/>
                    <a:pt x="469303" y="279687"/>
                  </a:cubicBezTo>
                  <a:cubicBezTo>
                    <a:pt x="469303" y="279687"/>
                    <a:pt x="469303" y="279687"/>
                    <a:pt x="467068" y="324437"/>
                  </a:cubicBezTo>
                  <a:cubicBezTo>
                    <a:pt x="467068" y="324437"/>
                    <a:pt x="467068" y="324437"/>
                    <a:pt x="469303" y="364712"/>
                  </a:cubicBezTo>
                  <a:cubicBezTo>
                    <a:pt x="469303" y="380374"/>
                    <a:pt x="476007" y="407224"/>
                    <a:pt x="487181" y="447499"/>
                  </a:cubicBezTo>
                  <a:cubicBezTo>
                    <a:pt x="487181" y="447499"/>
                    <a:pt x="487181" y="447499"/>
                    <a:pt x="458129" y="586224"/>
                  </a:cubicBezTo>
                  <a:cubicBezTo>
                    <a:pt x="458129" y="586224"/>
                    <a:pt x="458129" y="586224"/>
                    <a:pt x="462599" y="622024"/>
                  </a:cubicBezTo>
                  <a:cubicBezTo>
                    <a:pt x="462599" y="622024"/>
                    <a:pt x="462599" y="622024"/>
                    <a:pt x="462599" y="624261"/>
                  </a:cubicBezTo>
                  <a:cubicBezTo>
                    <a:pt x="462599" y="624261"/>
                    <a:pt x="462599" y="624261"/>
                    <a:pt x="464834" y="624261"/>
                  </a:cubicBezTo>
                  <a:cubicBezTo>
                    <a:pt x="464834" y="624261"/>
                    <a:pt x="464834" y="624261"/>
                    <a:pt x="467068" y="626499"/>
                  </a:cubicBezTo>
                  <a:cubicBezTo>
                    <a:pt x="467068" y="626499"/>
                    <a:pt x="467068" y="626499"/>
                    <a:pt x="489416" y="637686"/>
                  </a:cubicBezTo>
                  <a:cubicBezTo>
                    <a:pt x="484947" y="686911"/>
                    <a:pt x="491651" y="715998"/>
                    <a:pt x="513999" y="729423"/>
                  </a:cubicBezTo>
                  <a:cubicBezTo>
                    <a:pt x="513999" y="729423"/>
                    <a:pt x="513999" y="729423"/>
                    <a:pt x="538581" y="745086"/>
                  </a:cubicBezTo>
                  <a:cubicBezTo>
                    <a:pt x="538581" y="745086"/>
                    <a:pt x="538581" y="745086"/>
                    <a:pt x="547520" y="787598"/>
                  </a:cubicBezTo>
                  <a:cubicBezTo>
                    <a:pt x="547520" y="787598"/>
                    <a:pt x="547520" y="787598"/>
                    <a:pt x="531877" y="798786"/>
                  </a:cubicBezTo>
                  <a:cubicBezTo>
                    <a:pt x="531877" y="798786"/>
                    <a:pt x="531877" y="798786"/>
                    <a:pt x="511764" y="792073"/>
                  </a:cubicBezTo>
                  <a:cubicBezTo>
                    <a:pt x="511764" y="792073"/>
                    <a:pt x="511764" y="792073"/>
                    <a:pt x="509529" y="792073"/>
                  </a:cubicBezTo>
                  <a:cubicBezTo>
                    <a:pt x="509529" y="792073"/>
                    <a:pt x="509529" y="792073"/>
                    <a:pt x="438016" y="794311"/>
                  </a:cubicBezTo>
                  <a:cubicBezTo>
                    <a:pt x="438016" y="794311"/>
                    <a:pt x="438016" y="794311"/>
                    <a:pt x="411199" y="787598"/>
                  </a:cubicBezTo>
                  <a:cubicBezTo>
                    <a:pt x="411199" y="787598"/>
                    <a:pt x="411199" y="787598"/>
                    <a:pt x="408964" y="783123"/>
                  </a:cubicBezTo>
                  <a:cubicBezTo>
                    <a:pt x="408964" y="783123"/>
                    <a:pt x="408964" y="783123"/>
                    <a:pt x="397790" y="805498"/>
                  </a:cubicBezTo>
                  <a:cubicBezTo>
                    <a:pt x="397790" y="805498"/>
                    <a:pt x="397790" y="805498"/>
                    <a:pt x="395555" y="807736"/>
                  </a:cubicBezTo>
                  <a:cubicBezTo>
                    <a:pt x="395555" y="807736"/>
                    <a:pt x="395555" y="807736"/>
                    <a:pt x="397790" y="807736"/>
                  </a:cubicBezTo>
                  <a:cubicBezTo>
                    <a:pt x="397790" y="807736"/>
                    <a:pt x="397790" y="807736"/>
                    <a:pt x="397790" y="809973"/>
                  </a:cubicBezTo>
                  <a:cubicBezTo>
                    <a:pt x="397790" y="809973"/>
                    <a:pt x="397790" y="809973"/>
                    <a:pt x="408964" y="825636"/>
                  </a:cubicBezTo>
                  <a:cubicBezTo>
                    <a:pt x="408964" y="825636"/>
                    <a:pt x="408964" y="825636"/>
                    <a:pt x="446955" y="850248"/>
                  </a:cubicBezTo>
                  <a:cubicBezTo>
                    <a:pt x="446955" y="850248"/>
                    <a:pt x="446955" y="850248"/>
                    <a:pt x="458129" y="865911"/>
                  </a:cubicBezTo>
                  <a:cubicBezTo>
                    <a:pt x="458129" y="865911"/>
                    <a:pt x="458129" y="865911"/>
                    <a:pt x="453660" y="872623"/>
                  </a:cubicBezTo>
                  <a:cubicBezTo>
                    <a:pt x="453660" y="872623"/>
                    <a:pt x="453660" y="872623"/>
                    <a:pt x="435781" y="872623"/>
                  </a:cubicBezTo>
                  <a:cubicBezTo>
                    <a:pt x="435781" y="872623"/>
                    <a:pt x="435781" y="872623"/>
                    <a:pt x="417903" y="874860"/>
                  </a:cubicBezTo>
                  <a:cubicBezTo>
                    <a:pt x="417903" y="874860"/>
                    <a:pt x="417903" y="874860"/>
                    <a:pt x="415668" y="877098"/>
                  </a:cubicBezTo>
                  <a:cubicBezTo>
                    <a:pt x="415668" y="877098"/>
                    <a:pt x="415668" y="877098"/>
                    <a:pt x="397790" y="894998"/>
                  </a:cubicBezTo>
                  <a:cubicBezTo>
                    <a:pt x="397790" y="894998"/>
                    <a:pt x="397790" y="894998"/>
                    <a:pt x="404495" y="930798"/>
                  </a:cubicBezTo>
                  <a:cubicBezTo>
                    <a:pt x="404495" y="930798"/>
                    <a:pt x="404495" y="930798"/>
                    <a:pt x="404495" y="933035"/>
                  </a:cubicBezTo>
                  <a:cubicBezTo>
                    <a:pt x="404495" y="933035"/>
                    <a:pt x="404495" y="933035"/>
                    <a:pt x="406729" y="933035"/>
                  </a:cubicBezTo>
                  <a:cubicBezTo>
                    <a:pt x="406729" y="933035"/>
                    <a:pt x="406729" y="933035"/>
                    <a:pt x="417903" y="950935"/>
                  </a:cubicBezTo>
                  <a:cubicBezTo>
                    <a:pt x="417903" y="950935"/>
                    <a:pt x="417903" y="950935"/>
                    <a:pt x="417903" y="980023"/>
                  </a:cubicBezTo>
                  <a:cubicBezTo>
                    <a:pt x="417903" y="980023"/>
                    <a:pt x="417903" y="980023"/>
                    <a:pt x="395555" y="982260"/>
                  </a:cubicBezTo>
                  <a:cubicBezTo>
                    <a:pt x="395555" y="982260"/>
                    <a:pt x="395555" y="982260"/>
                    <a:pt x="382147" y="977785"/>
                  </a:cubicBezTo>
                  <a:cubicBezTo>
                    <a:pt x="382147" y="977785"/>
                    <a:pt x="382147" y="977785"/>
                    <a:pt x="370973" y="964360"/>
                  </a:cubicBezTo>
                  <a:cubicBezTo>
                    <a:pt x="370973" y="964360"/>
                    <a:pt x="370973" y="964360"/>
                    <a:pt x="370973" y="962123"/>
                  </a:cubicBezTo>
                  <a:cubicBezTo>
                    <a:pt x="370973" y="962123"/>
                    <a:pt x="370973" y="962123"/>
                    <a:pt x="353095" y="948698"/>
                  </a:cubicBezTo>
                  <a:cubicBezTo>
                    <a:pt x="353095" y="948698"/>
                    <a:pt x="353095" y="948698"/>
                    <a:pt x="353095" y="946460"/>
                  </a:cubicBezTo>
                  <a:cubicBezTo>
                    <a:pt x="353095" y="946460"/>
                    <a:pt x="353095" y="946460"/>
                    <a:pt x="332982" y="935273"/>
                  </a:cubicBezTo>
                  <a:cubicBezTo>
                    <a:pt x="332982" y="935273"/>
                    <a:pt x="332982" y="935273"/>
                    <a:pt x="332982" y="933035"/>
                  </a:cubicBezTo>
                  <a:cubicBezTo>
                    <a:pt x="332982" y="933035"/>
                    <a:pt x="332982" y="933035"/>
                    <a:pt x="330747" y="933035"/>
                  </a:cubicBezTo>
                  <a:cubicBezTo>
                    <a:pt x="330747" y="933035"/>
                    <a:pt x="330747" y="933035"/>
                    <a:pt x="281582" y="926323"/>
                  </a:cubicBezTo>
                  <a:cubicBezTo>
                    <a:pt x="281582" y="926323"/>
                    <a:pt x="281582" y="926323"/>
                    <a:pt x="277112" y="926323"/>
                  </a:cubicBezTo>
                  <a:cubicBezTo>
                    <a:pt x="277112" y="926323"/>
                    <a:pt x="277112" y="926323"/>
                    <a:pt x="256999" y="928560"/>
                  </a:cubicBezTo>
                  <a:cubicBezTo>
                    <a:pt x="256999" y="928560"/>
                    <a:pt x="256999" y="928560"/>
                    <a:pt x="230182" y="928560"/>
                  </a:cubicBezTo>
                  <a:cubicBezTo>
                    <a:pt x="230182" y="928560"/>
                    <a:pt x="230182" y="928560"/>
                    <a:pt x="212304" y="917373"/>
                  </a:cubicBezTo>
                  <a:cubicBezTo>
                    <a:pt x="212304" y="917373"/>
                    <a:pt x="212304" y="917373"/>
                    <a:pt x="194426" y="886048"/>
                  </a:cubicBezTo>
                  <a:cubicBezTo>
                    <a:pt x="194426" y="886048"/>
                    <a:pt x="194426" y="886048"/>
                    <a:pt x="174313" y="901710"/>
                  </a:cubicBezTo>
                  <a:cubicBezTo>
                    <a:pt x="174313" y="901710"/>
                    <a:pt x="174313" y="901710"/>
                    <a:pt x="174313" y="903948"/>
                  </a:cubicBezTo>
                  <a:cubicBezTo>
                    <a:pt x="174313" y="903948"/>
                    <a:pt x="174313" y="903948"/>
                    <a:pt x="169843" y="903948"/>
                  </a:cubicBezTo>
                  <a:cubicBezTo>
                    <a:pt x="169843" y="903948"/>
                    <a:pt x="169843" y="903948"/>
                    <a:pt x="167608" y="903948"/>
                  </a:cubicBezTo>
                  <a:cubicBezTo>
                    <a:pt x="167608" y="903948"/>
                    <a:pt x="167608" y="903948"/>
                    <a:pt x="158669" y="903948"/>
                  </a:cubicBezTo>
                  <a:cubicBezTo>
                    <a:pt x="156435" y="897235"/>
                    <a:pt x="149730" y="890523"/>
                    <a:pt x="143026" y="883810"/>
                  </a:cubicBezTo>
                  <a:cubicBezTo>
                    <a:pt x="143026" y="883810"/>
                    <a:pt x="143026" y="883810"/>
                    <a:pt x="131852" y="856961"/>
                  </a:cubicBezTo>
                  <a:cubicBezTo>
                    <a:pt x="131852" y="856961"/>
                    <a:pt x="131852" y="856961"/>
                    <a:pt x="113974" y="856961"/>
                  </a:cubicBezTo>
                  <a:cubicBezTo>
                    <a:pt x="113974" y="856961"/>
                    <a:pt x="113974" y="856961"/>
                    <a:pt x="111739" y="859198"/>
                  </a:cubicBezTo>
                  <a:cubicBezTo>
                    <a:pt x="111739" y="859198"/>
                    <a:pt x="111739" y="859198"/>
                    <a:pt x="91626" y="872623"/>
                  </a:cubicBezTo>
                  <a:cubicBezTo>
                    <a:pt x="91626" y="872623"/>
                    <a:pt x="91626" y="872623"/>
                    <a:pt x="49165" y="881573"/>
                  </a:cubicBezTo>
                  <a:cubicBezTo>
                    <a:pt x="49165" y="881573"/>
                    <a:pt x="49165" y="881573"/>
                    <a:pt x="20113" y="863673"/>
                  </a:cubicBezTo>
                  <a:cubicBezTo>
                    <a:pt x="20113" y="863673"/>
                    <a:pt x="20113" y="863673"/>
                    <a:pt x="11174" y="843536"/>
                  </a:cubicBezTo>
                  <a:cubicBezTo>
                    <a:pt x="11174" y="843536"/>
                    <a:pt x="11174" y="843536"/>
                    <a:pt x="11174" y="827873"/>
                  </a:cubicBezTo>
                  <a:cubicBezTo>
                    <a:pt x="11174" y="827873"/>
                    <a:pt x="11174" y="827873"/>
                    <a:pt x="8939" y="827873"/>
                  </a:cubicBezTo>
                  <a:cubicBezTo>
                    <a:pt x="8939" y="827873"/>
                    <a:pt x="8939" y="827873"/>
                    <a:pt x="2235" y="787598"/>
                  </a:cubicBezTo>
                  <a:cubicBezTo>
                    <a:pt x="2235" y="787598"/>
                    <a:pt x="2235" y="787598"/>
                    <a:pt x="0" y="785361"/>
                  </a:cubicBezTo>
                  <a:cubicBezTo>
                    <a:pt x="0" y="785361"/>
                    <a:pt x="0" y="785361"/>
                    <a:pt x="8939" y="771936"/>
                  </a:cubicBezTo>
                  <a:cubicBezTo>
                    <a:pt x="8939" y="771936"/>
                    <a:pt x="8939" y="771936"/>
                    <a:pt x="26818" y="760748"/>
                  </a:cubicBezTo>
                  <a:cubicBezTo>
                    <a:pt x="26818" y="760748"/>
                    <a:pt x="26818" y="760748"/>
                    <a:pt x="67044" y="760748"/>
                  </a:cubicBezTo>
                  <a:cubicBezTo>
                    <a:pt x="67044" y="760748"/>
                    <a:pt x="67044" y="760748"/>
                    <a:pt x="89391" y="756273"/>
                  </a:cubicBezTo>
                  <a:cubicBezTo>
                    <a:pt x="89391" y="756273"/>
                    <a:pt x="89391" y="756273"/>
                    <a:pt x="87156" y="754036"/>
                  </a:cubicBezTo>
                  <a:cubicBezTo>
                    <a:pt x="87156" y="754036"/>
                    <a:pt x="87156" y="754036"/>
                    <a:pt x="87156" y="749561"/>
                  </a:cubicBezTo>
                  <a:cubicBezTo>
                    <a:pt x="87156" y="749561"/>
                    <a:pt x="87156" y="749561"/>
                    <a:pt x="87156" y="718236"/>
                  </a:cubicBezTo>
                  <a:cubicBezTo>
                    <a:pt x="87156" y="718236"/>
                    <a:pt x="87156" y="718236"/>
                    <a:pt x="87156" y="715998"/>
                  </a:cubicBezTo>
                  <a:cubicBezTo>
                    <a:pt x="87156" y="715998"/>
                    <a:pt x="87156" y="715998"/>
                    <a:pt x="78217" y="693623"/>
                  </a:cubicBezTo>
                  <a:cubicBezTo>
                    <a:pt x="78217" y="693623"/>
                    <a:pt x="78217" y="693623"/>
                    <a:pt x="78217" y="691386"/>
                  </a:cubicBezTo>
                  <a:cubicBezTo>
                    <a:pt x="78217" y="691386"/>
                    <a:pt x="78217" y="691386"/>
                    <a:pt x="64809" y="669011"/>
                  </a:cubicBezTo>
                  <a:cubicBezTo>
                    <a:pt x="64809" y="669011"/>
                    <a:pt x="64809" y="669011"/>
                    <a:pt x="64809" y="639924"/>
                  </a:cubicBezTo>
                  <a:cubicBezTo>
                    <a:pt x="64809" y="639924"/>
                    <a:pt x="64809" y="639924"/>
                    <a:pt x="71513" y="624261"/>
                  </a:cubicBezTo>
                  <a:cubicBezTo>
                    <a:pt x="71513" y="624261"/>
                    <a:pt x="71513" y="624261"/>
                    <a:pt x="105035" y="575036"/>
                  </a:cubicBezTo>
                  <a:cubicBezTo>
                    <a:pt x="105035" y="575036"/>
                    <a:pt x="105035" y="575036"/>
                    <a:pt x="118443" y="575036"/>
                  </a:cubicBezTo>
                  <a:cubicBezTo>
                    <a:pt x="118443" y="575036"/>
                    <a:pt x="118443" y="575036"/>
                    <a:pt x="145261" y="590699"/>
                  </a:cubicBezTo>
                  <a:cubicBezTo>
                    <a:pt x="145261" y="590699"/>
                    <a:pt x="145261" y="590699"/>
                    <a:pt x="176548" y="604124"/>
                  </a:cubicBezTo>
                  <a:cubicBezTo>
                    <a:pt x="176548" y="604124"/>
                    <a:pt x="176548" y="604124"/>
                    <a:pt x="196660" y="601886"/>
                  </a:cubicBezTo>
                  <a:cubicBezTo>
                    <a:pt x="207834" y="597411"/>
                    <a:pt x="214539" y="590699"/>
                    <a:pt x="214539" y="583986"/>
                  </a:cubicBezTo>
                  <a:cubicBezTo>
                    <a:pt x="214539" y="583986"/>
                    <a:pt x="214539" y="583986"/>
                    <a:pt x="219008" y="579511"/>
                  </a:cubicBezTo>
                  <a:cubicBezTo>
                    <a:pt x="219008" y="579511"/>
                    <a:pt x="219008" y="579511"/>
                    <a:pt x="187721" y="563849"/>
                  </a:cubicBezTo>
                  <a:cubicBezTo>
                    <a:pt x="187721" y="563849"/>
                    <a:pt x="187721" y="563849"/>
                    <a:pt x="194426" y="559374"/>
                  </a:cubicBezTo>
                  <a:cubicBezTo>
                    <a:pt x="194426" y="559374"/>
                    <a:pt x="194426" y="559374"/>
                    <a:pt x="216773" y="539236"/>
                  </a:cubicBezTo>
                  <a:cubicBezTo>
                    <a:pt x="216773" y="539236"/>
                    <a:pt x="216773" y="539236"/>
                    <a:pt x="236886" y="532524"/>
                  </a:cubicBezTo>
                  <a:cubicBezTo>
                    <a:pt x="236886" y="532524"/>
                    <a:pt x="236886" y="532524"/>
                    <a:pt x="259234" y="532524"/>
                  </a:cubicBezTo>
                  <a:cubicBezTo>
                    <a:pt x="259234" y="532524"/>
                    <a:pt x="259234" y="532524"/>
                    <a:pt x="277112" y="534761"/>
                  </a:cubicBezTo>
                  <a:cubicBezTo>
                    <a:pt x="277112" y="534761"/>
                    <a:pt x="277112" y="534761"/>
                    <a:pt x="281582" y="536999"/>
                  </a:cubicBezTo>
                  <a:cubicBezTo>
                    <a:pt x="281582" y="536999"/>
                    <a:pt x="281582" y="536999"/>
                    <a:pt x="283817" y="536999"/>
                  </a:cubicBezTo>
                  <a:cubicBezTo>
                    <a:pt x="283817" y="536999"/>
                    <a:pt x="283817" y="536999"/>
                    <a:pt x="286051" y="530286"/>
                  </a:cubicBezTo>
                  <a:cubicBezTo>
                    <a:pt x="286051" y="530286"/>
                    <a:pt x="286051" y="530286"/>
                    <a:pt x="297225" y="490011"/>
                  </a:cubicBezTo>
                  <a:cubicBezTo>
                    <a:pt x="297225" y="490011"/>
                    <a:pt x="297225" y="490011"/>
                    <a:pt x="299460" y="487774"/>
                  </a:cubicBezTo>
                  <a:cubicBezTo>
                    <a:pt x="299460" y="487774"/>
                    <a:pt x="299460" y="487774"/>
                    <a:pt x="299460" y="463161"/>
                  </a:cubicBezTo>
                  <a:cubicBezTo>
                    <a:pt x="299460" y="463161"/>
                    <a:pt x="299460" y="463161"/>
                    <a:pt x="297225" y="463161"/>
                  </a:cubicBezTo>
                  <a:cubicBezTo>
                    <a:pt x="297225" y="451974"/>
                    <a:pt x="297225" y="445262"/>
                    <a:pt x="301695" y="440787"/>
                  </a:cubicBezTo>
                  <a:cubicBezTo>
                    <a:pt x="301695" y="440787"/>
                    <a:pt x="301695" y="440787"/>
                    <a:pt x="315104" y="420649"/>
                  </a:cubicBezTo>
                  <a:cubicBezTo>
                    <a:pt x="315104" y="420649"/>
                    <a:pt x="315104" y="420649"/>
                    <a:pt x="315104" y="418412"/>
                  </a:cubicBezTo>
                  <a:cubicBezTo>
                    <a:pt x="315104" y="418412"/>
                    <a:pt x="315104" y="418412"/>
                    <a:pt x="312869" y="413937"/>
                  </a:cubicBezTo>
                  <a:cubicBezTo>
                    <a:pt x="312869" y="413937"/>
                    <a:pt x="312869" y="413937"/>
                    <a:pt x="297225" y="393799"/>
                  </a:cubicBezTo>
                  <a:cubicBezTo>
                    <a:pt x="297225" y="393799"/>
                    <a:pt x="297225" y="393799"/>
                    <a:pt x="297225" y="389324"/>
                  </a:cubicBezTo>
                  <a:cubicBezTo>
                    <a:pt x="297225" y="389324"/>
                    <a:pt x="297225" y="389324"/>
                    <a:pt x="277112" y="375899"/>
                  </a:cubicBezTo>
                  <a:cubicBezTo>
                    <a:pt x="277112" y="375899"/>
                    <a:pt x="277112" y="375899"/>
                    <a:pt x="274878" y="375899"/>
                  </a:cubicBezTo>
                  <a:cubicBezTo>
                    <a:pt x="274878" y="375899"/>
                    <a:pt x="274878" y="375899"/>
                    <a:pt x="236886" y="366949"/>
                  </a:cubicBezTo>
                  <a:cubicBezTo>
                    <a:pt x="236886" y="366949"/>
                    <a:pt x="236886" y="366949"/>
                    <a:pt x="207834" y="344574"/>
                  </a:cubicBezTo>
                  <a:cubicBezTo>
                    <a:pt x="207834" y="344574"/>
                    <a:pt x="207834" y="344574"/>
                    <a:pt x="205600" y="342337"/>
                  </a:cubicBezTo>
                  <a:cubicBezTo>
                    <a:pt x="205600" y="342337"/>
                    <a:pt x="205600" y="342337"/>
                    <a:pt x="183252" y="333387"/>
                  </a:cubicBezTo>
                  <a:cubicBezTo>
                    <a:pt x="183252" y="333387"/>
                    <a:pt x="183252" y="333387"/>
                    <a:pt x="160904" y="306537"/>
                  </a:cubicBezTo>
                  <a:cubicBezTo>
                    <a:pt x="160904" y="306537"/>
                    <a:pt x="160904" y="306537"/>
                    <a:pt x="174313" y="223750"/>
                  </a:cubicBezTo>
                  <a:cubicBezTo>
                    <a:pt x="174313" y="223750"/>
                    <a:pt x="174313" y="223750"/>
                    <a:pt x="181017" y="223750"/>
                  </a:cubicBezTo>
                  <a:lnTo>
                    <a:pt x="205600" y="234937"/>
                  </a:lnTo>
                  <a:cubicBezTo>
                    <a:pt x="205600" y="234937"/>
                    <a:pt x="205600" y="234937"/>
                    <a:pt x="205600" y="237175"/>
                  </a:cubicBezTo>
                  <a:cubicBezTo>
                    <a:pt x="205600" y="237175"/>
                    <a:pt x="205600" y="237175"/>
                    <a:pt x="254765" y="252837"/>
                  </a:cubicBezTo>
                  <a:cubicBezTo>
                    <a:pt x="254765" y="252837"/>
                    <a:pt x="254765" y="252837"/>
                    <a:pt x="256999" y="255074"/>
                  </a:cubicBezTo>
                  <a:cubicBezTo>
                    <a:pt x="256999" y="255074"/>
                    <a:pt x="256999" y="255074"/>
                    <a:pt x="256999" y="252837"/>
                  </a:cubicBezTo>
                  <a:cubicBezTo>
                    <a:pt x="256999" y="252837"/>
                    <a:pt x="256999" y="252837"/>
                    <a:pt x="288286" y="248362"/>
                  </a:cubicBezTo>
                  <a:cubicBezTo>
                    <a:pt x="288286" y="248362"/>
                    <a:pt x="288286" y="248362"/>
                    <a:pt x="290521" y="248362"/>
                  </a:cubicBezTo>
                  <a:cubicBezTo>
                    <a:pt x="290521" y="248362"/>
                    <a:pt x="290521" y="248362"/>
                    <a:pt x="290521" y="246125"/>
                  </a:cubicBezTo>
                  <a:cubicBezTo>
                    <a:pt x="290521" y="246125"/>
                    <a:pt x="290521" y="246125"/>
                    <a:pt x="292756" y="246125"/>
                  </a:cubicBezTo>
                  <a:cubicBezTo>
                    <a:pt x="292756" y="246125"/>
                    <a:pt x="292756" y="246125"/>
                    <a:pt x="308399" y="225987"/>
                  </a:cubicBezTo>
                  <a:cubicBezTo>
                    <a:pt x="308399" y="225987"/>
                    <a:pt x="308399" y="225987"/>
                    <a:pt x="308399" y="223750"/>
                  </a:cubicBezTo>
                  <a:cubicBezTo>
                    <a:pt x="308399" y="223750"/>
                    <a:pt x="308399" y="223750"/>
                    <a:pt x="315104" y="201375"/>
                  </a:cubicBezTo>
                  <a:cubicBezTo>
                    <a:pt x="315104" y="201375"/>
                    <a:pt x="315104" y="201375"/>
                    <a:pt x="312869" y="201375"/>
                  </a:cubicBezTo>
                  <a:cubicBezTo>
                    <a:pt x="312869" y="201375"/>
                    <a:pt x="312869" y="201375"/>
                    <a:pt x="326277" y="154387"/>
                  </a:cubicBezTo>
                  <a:cubicBezTo>
                    <a:pt x="326277" y="154387"/>
                    <a:pt x="326277" y="154387"/>
                    <a:pt x="326277" y="152150"/>
                  </a:cubicBezTo>
                  <a:cubicBezTo>
                    <a:pt x="326277" y="152150"/>
                    <a:pt x="326277" y="152150"/>
                    <a:pt x="328512" y="120825"/>
                  </a:cubicBezTo>
                  <a:cubicBezTo>
                    <a:pt x="328512" y="120825"/>
                    <a:pt x="328512" y="120825"/>
                    <a:pt x="353095" y="100687"/>
                  </a:cubicBezTo>
                  <a:cubicBezTo>
                    <a:pt x="353095" y="100687"/>
                    <a:pt x="353095" y="100687"/>
                    <a:pt x="353095" y="98450"/>
                  </a:cubicBezTo>
                  <a:cubicBezTo>
                    <a:pt x="353095" y="98450"/>
                    <a:pt x="353095" y="98450"/>
                    <a:pt x="366503" y="80550"/>
                  </a:cubicBezTo>
                  <a:cubicBezTo>
                    <a:pt x="366503" y="80550"/>
                    <a:pt x="366503" y="80550"/>
                    <a:pt x="411199" y="58175"/>
                  </a:cubicBezTo>
                  <a:cubicBezTo>
                    <a:pt x="411199" y="58175"/>
                    <a:pt x="411199" y="58175"/>
                    <a:pt x="440251" y="46988"/>
                  </a:cubicBezTo>
                  <a:cubicBezTo>
                    <a:pt x="440251" y="46988"/>
                    <a:pt x="440251" y="46988"/>
                    <a:pt x="433547" y="13425"/>
                  </a:cubicBezTo>
                  <a:cubicBezTo>
                    <a:pt x="433547" y="13425"/>
                    <a:pt x="433547" y="13425"/>
                    <a:pt x="453660" y="17900"/>
                  </a:cubicBezTo>
                  <a:cubicBezTo>
                    <a:pt x="453660" y="17900"/>
                    <a:pt x="453660" y="17900"/>
                    <a:pt x="489416" y="31325"/>
                  </a:cubicBezTo>
                  <a:cubicBezTo>
                    <a:pt x="489416" y="31325"/>
                    <a:pt x="489416" y="31325"/>
                    <a:pt x="493886" y="33563"/>
                  </a:cubicBezTo>
                  <a:cubicBezTo>
                    <a:pt x="493886" y="33563"/>
                    <a:pt x="493886" y="33563"/>
                    <a:pt x="500590" y="0"/>
                  </a:cubicBezTo>
                  <a:close/>
                </a:path>
              </a:pathLst>
            </a:custGeom>
          </p:spPr>
        </p:pic>
        <p:pic>
          <p:nvPicPr>
            <p:cNvPr id="208" name="图片 207"/>
            <p:cNvPicPr>
              <a:picLocks noChangeAspect="1"/>
            </p:cNvPicPr>
            <p:nvPr/>
          </p:nvPicPr>
          <p:blipFill>
            <a:blip r:embed="rId16" cstate="email"/>
            <a:srcRect/>
            <a:stretch>
              <a:fillRect/>
            </a:stretch>
          </p:blipFill>
          <p:spPr>
            <a:xfrm>
              <a:off x="5004105" y="3566646"/>
              <a:ext cx="311697" cy="516762"/>
            </a:xfrm>
            <a:custGeom>
              <a:avLst/>
              <a:gdLst>
                <a:gd name="connsiteX0" fmla="*/ 217515 w 311697"/>
                <a:gd name="connsiteY0" fmla="*/ 0 h 516762"/>
                <a:gd name="connsiteX1" fmla="*/ 244425 w 311697"/>
                <a:gd name="connsiteY1" fmla="*/ 13423 h 516762"/>
                <a:gd name="connsiteX2" fmla="*/ 264606 w 311697"/>
                <a:gd name="connsiteY2" fmla="*/ 33556 h 516762"/>
                <a:gd name="connsiteX3" fmla="*/ 264606 w 311697"/>
                <a:gd name="connsiteY3" fmla="*/ 55927 h 516762"/>
                <a:gd name="connsiteX4" fmla="*/ 257879 w 311697"/>
                <a:gd name="connsiteY4" fmla="*/ 62638 h 516762"/>
                <a:gd name="connsiteX5" fmla="*/ 251152 w 311697"/>
                <a:gd name="connsiteY5" fmla="*/ 80534 h 516762"/>
                <a:gd name="connsiteX6" fmla="*/ 246667 w 311697"/>
                <a:gd name="connsiteY6" fmla="*/ 87246 h 516762"/>
                <a:gd name="connsiteX7" fmla="*/ 242182 w 311697"/>
                <a:gd name="connsiteY7" fmla="*/ 107379 h 516762"/>
                <a:gd name="connsiteX8" fmla="*/ 242182 w 311697"/>
                <a:gd name="connsiteY8" fmla="*/ 140935 h 516762"/>
                <a:gd name="connsiteX9" fmla="*/ 242182 w 311697"/>
                <a:gd name="connsiteY9" fmla="*/ 143172 h 516762"/>
                <a:gd name="connsiteX10" fmla="*/ 257879 w 311697"/>
                <a:gd name="connsiteY10" fmla="*/ 163306 h 516762"/>
                <a:gd name="connsiteX11" fmla="*/ 260121 w 311697"/>
                <a:gd name="connsiteY11" fmla="*/ 167780 h 516762"/>
                <a:gd name="connsiteX12" fmla="*/ 282546 w 311697"/>
                <a:gd name="connsiteY12" fmla="*/ 163306 h 516762"/>
                <a:gd name="connsiteX13" fmla="*/ 287031 w 311697"/>
                <a:gd name="connsiteY13" fmla="*/ 163306 h 516762"/>
                <a:gd name="connsiteX14" fmla="*/ 287031 w 311697"/>
                <a:gd name="connsiteY14" fmla="*/ 161069 h 516762"/>
                <a:gd name="connsiteX15" fmla="*/ 293758 w 311697"/>
                <a:gd name="connsiteY15" fmla="*/ 163306 h 516762"/>
                <a:gd name="connsiteX16" fmla="*/ 311697 w 311697"/>
                <a:gd name="connsiteY16" fmla="*/ 183439 h 516762"/>
                <a:gd name="connsiteX17" fmla="*/ 296000 w 311697"/>
                <a:gd name="connsiteY17" fmla="*/ 270685 h 516762"/>
                <a:gd name="connsiteX18" fmla="*/ 280303 w 311697"/>
                <a:gd name="connsiteY18" fmla="*/ 270685 h 516762"/>
                <a:gd name="connsiteX19" fmla="*/ 248909 w 311697"/>
                <a:gd name="connsiteY19" fmla="*/ 255026 h 516762"/>
                <a:gd name="connsiteX20" fmla="*/ 228728 w 311697"/>
                <a:gd name="connsiteY20" fmla="*/ 284107 h 516762"/>
                <a:gd name="connsiteX21" fmla="*/ 226485 w 311697"/>
                <a:gd name="connsiteY21" fmla="*/ 286344 h 516762"/>
                <a:gd name="connsiteX22" fmla="*/ 224243 w 311697"/>
                <a:gd name="connsiteY22" fmla="*/ 355693 h 516762"/>
                <a:gd name="connsiteX23" fmla="*/ 230970 w 311697"/>
                <a:gd name="connsiteY23" fmla="*/ 391487 h 516762"/>
                <a:gd name="connsiteX24" fmla="*/ 233212 w 311697"/>
                <a:gd name="connsiteY24" fmla="*/ 391487 h 516762"/>
                <a:gd name="connsiteX25" fmla="*/ 235455 w 311697"/>
                <a:gd name="connsiteY25" fmla="*/ 391487 h 516762"/>
                <a:gd name="connsiteX26" fmla="*/ 248909 w 311697"/>
                <a:gd name="connsiteY26" fmla="*/ 393724 h 516762"/>
                <a:gd name="connsiteX27" fmla="*/ 260121 w 311697"/>
                <a:gd name="connsiteY27" fmla="*/ 398198 h 516762"/>
                <a:gd name="connsiteX28" fmla="*/ 269091 w 311697"/>
                <a:gd name="connsiteY28" fmla="*/ 416094 h 516762"/>
                <a:gd name="connsiteX29" fmla="*/ 264606 w 311697"/>
                <a:gd name="connsiteY29" fmla="*/ 449650 h 516762"/>
                <a:gd name="connsiteX30" fmla="*/ 264606 w 311697"/>
                <a:gd name="connsiteY30" fmla="*/ 451887 h 516762"/>
                <a:gd name="connsiteX31" fmla="*/ 251152 w 311697"/>
                <a:gd name="connsiteY31" fmla="*/ 458598 h 516762"/>
                <a:gd name="connsiteX32" fmla="*/ 242182 w 311697"/>
                <a:gd name="connsiteY32" fmla="*/ 456361 h 516762"/>
                <a:gd name="connsiteX33" fmla="*/ 242182 w 311697"/>
                <a:gd name="connsiteY33" fmla="*/ 454124 h 516762"/>
                <a:gd name="connsiteX34" fmla="*/ 239940 w 311697"/>
                <a:gd name="connsiteY34" fmla="*/ 454124 h 516762"/>
                <a:gd name="connsiteX35" fmla="*/ 237697 w 311697"/>
                <a:gd name="connsiteY35" fmla="*/ 456361 h 516762"/>
                <a:gd name="connsiteX36" fmla="*/ 217515 w 311697"/>
                <a:gd name="connsiteY36" fmla="*/ 463073 h 516762"/>
                <a:gd name="connsiteX37" fmla="*/ 206303 w 311697"/>
                <a:gd name="connsiteY37" fmla="*/ 472021 h 516762"/>
                <a:gd name="connsiteX38" fmla="*/ 206303 w 311697"/>
                <a:gd name="connsiteY38" fmla="*/ 487680 h 516762"/>
                <a:gd name="connsiteX39" fmla="*/ 210788 w 311697"/>
                <a:gd name="connsiteY39" fmla="*/ 516762 h 516762"/>
                <a:gd name="connsiteX40" fmla="*/ 197334 w 311697"/>
                <a:gd name="connsiteY40" fmla="*/ 512288 h 516762"/>
                <a:gd name="connsiteX41" fmla="*/ 179394 w 311697"/>
                <a:gd name="connsiteY41" fmla="*/ 496629 h 516762"/>
                <a:gd name="connsiteX42" fmla="*/ 168182 w 311697"/>
                <a:gd name="connsiteY42" fmla="*/ 476495 h 516762"/>
                <a:gd name="connsiteX43" fmla="*/ 136788 w 311697"/>
                <a:gd name="connsiteY43" fmla="*/ 458598 h 516762"/>
                <a:gd name="connsiteX44" fmla="*/ 121091 w 311697"/>
                <a:gd name="connsiteY44" fmla="*/ 447413 h 516762"/>
                <a:gd name="connsiteX45" fmla="*/ 116606 w 311697"/>
                <a:gd name="connsiteY45" fmla="*/ 433991 h 516762"/>
                <a:gd name="connsiteX46" fmla="*/ 121091 w 311697"/>
                <a:gd name="connsiteY46" fmla="*/ 422805 h 516762"/>
                <a:gd name="connsiteX47" fmla="*/ 130061 w 311697"/>
                <a:gd name="connsiteY47" fmla="*/ 409383 h 516762"/>
                <a:gd name="connsiteX48" fmla="*/ 130061 w 311697"/>
                <a:gd name="connsiteY48" fmla="*/ 393724 h 516762"/>
                <a:gd name="connsiteX49" fmla="*/ 121091 w 311697"/>
                <a:gd name="connsiteY49" fmla="*/ 366879 h 516762"/>
                <a:gd name="connsiteX50" fmla="*/ 121091 w 311697"/>
                <a:gd name="connsiteY50" fmla="*/ 364642 h 516762"/>
                <a:gd name="connsiteX51" fmla="*/ 118849 w 311697"/>
                <a:gd name="connsiteY51" fmla="*/ 364642 h 516762"/>
                <a:gd name="connsiteX52" fmla="*/ 103152 w 311697"/>
                <a:gd name="connsiteY52" fmla="*/ 351219 h 516762"/>
                <a:gd name="connsiteX53" fmla="*/ 100909 w 311697"/>
                <a:gd name="connsiteY53" fmla="*/ 313189 h 516762"/>
                <a:gd name="connsiteX54" fmla="*/ 94182 w 311697"/>
                <a:gd name="connsiteY54" fmla="*/ 284107 h 516762"/>
                <a:gd name="connsiteX55" fmla="*/ 80728 w 311697"/>
                <a:gd name="connsiteY55" fmla="*/ 275159 h 516762"/>
                <a:gd name="connsiteX56" fmla="*/ 67273 w 311697"/>
                <a:gd name="connsiteY56" fmla="*/ 246077 h 516762"/>
                <a:gd name="connsiteX57" fmla="*/ 67273 w 311697"/>
                <a:gd name="connsiteY57" fmla="*/ 243840 h 516762"/>
                <a:gd name="connsiteX58" fmla="*/ 65031 w 311697"/>
                <a:gd name="connsiteY58" fmla="*/ 243840 h 516762"/>
                <a:gd name="connsiteX59" fmla="*/ 60546 w 311697"/>
                <a:gd name="connsiteY59" fmla="*/ 243840 h 516762"/>
                <a:gd name="connsiteX60" fmla="*/ 13455 w 311697"/>
                <a:gd name="connsiteY60" fmla="*/ 237129 h 516762"/>
                <a:gd name="connsiteX61" fmla="*/ 0 w 311697"/>
                <a:gd name="connsiteY61" fmla="*/ 228181 h 516762"/>
                <a:gd name="connsiteX62" fmla="*/ 20182 w 311697"/>
                <a:gd name="connsiteY62" fmla="*/ 228181 h 516762"/>
                <a:gd name="connsiteX63" fmla="*/ 71758 w 311697"/>
                <a:gd name="connsiteY63" fmla="*/ 219232 h 516762"/>
                <a:gd name="connsiteX64" fmla="*/ 89697 w 311697"/>
                <a:gd name="connsiteY64" fmla="*/ 203573 h 516762"/>
                <a:gd name="connsiteX65" fmla="*/ 123334 w 311697"/>
                <a:gd name="connsiteY65" fmla="*/ 208047 h 516762"/>
                <a:gd name="connsiteX66" fmla="*/ 125576 w 311697"/>
                <a:gd name="connsiteY66" fmla="*/ 208047 h 516762"/>
                <a:gd name="connsiteX67" fmla="*/ 127818 w 311697"/>
                <a:gd name="connsiteY67" fmla="*/ 208047 h 516762"/>
                <a:gd name="connsiteX68" fmla="*/ 130061 w 311697"/>
                <a:gd name="connsiteY68" fmla="*/ 208047 h 516762"/>
                <a:gd name="connsiteX69" fmla="*/ 141273 w 311697"/>
                <a:gd name="connsiteY69" fmla="*/ 185677 h 516762"/>
                <a:gd name="connsiteX70" fmla="*/ 143515 w 311697"/>
                <a:gd name="connsiteY70" fmla="*/ 167780 h 516762"/>
                <a:gd name="connsiteX71" fmla="*/ 156970 w 311697"/>
                <a:gd name="connsiteY71" fmla="*/ 145409 h 516762"/>
                <a:gd name="connsiteX72" fmla="*/ 156970 w 311697"/>
                <a:gd name="connsiteY72" fmla="*/ 143172 h 516762"/>
                <a:gd name="connsiteX73" fmla="*/ 156970 w 311697"/>
                <a:gd name="connsiteY73" fmla="*/ 98431 h 516762"/>
                <a:gd name="connsiteX74" fmla="*/ 181637 w 311697"/>
                <a:gd name="connsiteY74" fmla="*/ 31319 h 516762"/>
                <a:gd name="connsiteX75" fmla="*/ 217515 w 311697"/>
                <a:gd name="connsiteY75" fmla="*/ 0 h 5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11697" h="516762">
                  <a:moveTo>
                    <a:pt x="217515" y="0"/>
                  </a:moveTo>
                  <a:cubicBezTo>
                    <a:pt x="217515" y="0"/>
                    <a:pt x="217515" y="0"/>
                    <a:pt x="244425" y="13423"/>
                  </a:cubicBezTo>
                  <a:cubicBezTo>
                    <a:pt x="244425" y="13423"/>
                    <a:pt x="244425" y="13423"/>
                    <a:pt x="264606" y="33556"/>
                  </a:cubicBezTo>
                  <a:cubicBezTo>
                    <a:pt x="264606" y="33556"/>
                    <a:pt x="264606" y="33556"/>
                    <a:pt x="264606" y="55927"/>
                  </a:cubicBezTo>
                  <a:cubicBezTo>
                    <a:pt x="264606" y="55927"/>
                    <a:pt x="264606" y="55927"/>
                    <a:pt x="257879" y="62638"/>
                  </a:cubicBezTo>
                  <a:cubicBezTo>
                    <a:pt x="253394" y="69349"/>
                    <a:pt x="251152" y="73823"/>
                    <a:pt x="251152" y="80534"/>
                  </a:cubicBezTo>
                  <a:cubicBezTo>
                    <a:pt x="251152" y="80534"/>
                    <a:pt x="251152" y="80534"/>
                    <a:pt x="246667" y="87246"/>
                  </a:cubicBezTo>
                  <a:cubicBezTo>
                    <a:pt x="246667" y="87246"/>
                    <a:pt x="246667" y="87246"/>
                    <a:pt x="242182" y="107379"/>
                  </a:cubicBezTo>
                  <a:cubicBezTo>
                    <a:pt x="242182" y="107379"/>
                    <a:pt x="242182" y="107379"/>
                    <a:pt x="242182" y="140935"/>
                  </a:cubicBezTo>
                  <a:cubicBezTo>
                    <a:pt x="242182" y="140935"/>
                    <a:pt x="242182" y="140935"/>
                    <a:pt x="242182" y="143172"/>
                  </a:cubicBezTo>
                  <a:cubicBezTo>
                    <a:pt x="242182" y="143172"/>
                    <a:pt x="242182" y="143172"/>
                    <a:pt x="257879" y="163306"/>
                  </a:cubicBezTo>
                  <a:cubicBezTo>
                    <a:pt x="257879" y="163306"/>
                    <a:pt x="257879" y="163306"/>
                    <a:pt x="260121" y="167780"/>
                  </a:cubicBezTo>
                  <a:cubicBezTo>
                    <a:pt x="260121" y="167780"/>
                    <a:pt x="260121" y="167780"/>
                    <a:pt x="282546" y="163306"/>
                  </a:cubicBezTo>
                  <a:cubicBezTo>
                    <a:pt x="282546" y="163306"/>
                    <a:pt x="282546" y="163306"/>
                    <a:pt x="287031" y="163306"/>
                  </a:cubicBezTo>
                  <a:cubicBezTo>
                    <a:pt x="287031" y="163306"/>
                    <a:pt x="287031" y="163306"/>
                    <a:pt x="287031" y="161069"/>
                  </a:cubicBezTo>
                  <a:cubicBezTo>
                    <a:pt x="287031" y="161069"/>
                    <a:pt x="287031" y="161069"/>
                    <a:pt x="293758" y="163306"/>
                  </a:cubicBezTo>
                  <a:cubicBezTo>
                    <a:pt x="302728" y="167780"/>
                    <a:pt x="307212" y="174491"/>
                    <a:pt x="311697" y="183439"/>
                  </a:cubicBezTo>
                  <a:cubicBezTo>
                    <a:pt x="311697" y="183439"/>
                    <a:pt x="311697" y="183439"/>
                    <a:pt x="296000" y="270685"/>
                  </a:cubicBezTo>
                  <a:cubicBezTo>
                    <a:pt x="296000" y="270685"/>
                    <a:pt x="296000" y="270685"/>
                    <a:pt x="280303" y="270685"/>
                  </a:cubicBezTo>
                  <a:cubicBezTo>
                    <a:pt x="280303" y="270685"/>
                    <a:pt x="280303" y="270685"/>
                    <a:pt x="248909" y="255026"/>
                  </a:cubicBezTo>
                  <a:cubicBezTo>
                    <a:pt x="248909" y="255026"/>
                    <a:pt x="248909" y="255026"/>
                    <a:pt x="228728" y="284107"/>
                  </a:cubicBezTo>
                  <a:cubicBezTo>
                    <a:pt x="228728" y="284107"/>
                    <a:pt x="228728" y="284107"/>
                    <a:pt x="226485" y="286344"/>
                  </a:cubicBezTo>
                  <a:cubicBezTo>
                    <a:pt x="226485" y="286344"/>
                    <a:pt x="226485" y="286344"/>
                    <a:pt x="224243" y="355693"/>
                  </a:cubicBezTo>
                  <a:cubicBezTo>
                    <a:pt x="224243" y="355693"/>
                    <a:pt x="224243" y="355693"/>
                    <a:pt x="230970" y="391487"/>
                  </a:cubicBezTo>
                  <a:cubicBezTo>
                    <a:pt x="230970" y="391487"/>
                    <a:pt x="230970" y="391487"/>
                    <a:pt x="233212" y="391487"/>
                  </a:cubicBezTo>
                  <a:cubicBezTo>
                    <a:pt x="233212" y="391487"/>
                    <a:pt x="233212" y="391487"/>
                    <a:pt x="235455" y="391487"/>
                  </a:cubicBezTo>
                  <a:cubicBezTo>
                    <a:pt x="235455" y="391487"/>
                    <a:pt x="235455" y="391487"/>
                    <a:pt x="248909" y="393724"/>
                  </a:cubicBezTo>
                  <a:cubicBezTo>
                    <a:pt x="248909" y="393724"/>
                    <a:pt x="248909" y="393724"/>
                    <a:pt x="260121" y="398198"/>
                  </a:cubicBezTo>
                  <a:cubicBezTo>
                    <a:pt x="260121" y="398198"/>
                    <a:pt x="260121" y="398198"/>
                    <a:pt x="269091" y="416094"/>
                  </a:cubicBezTo>
                  <a:cubicBezTo>
                    <a:pt x="269091" y="416094"/>
                    <a:pt x="269091" y="416094"/>
                    <a:pt x="264606" y="449650"/>
                  </a:cubicBezTo>
                  <a:cubicBezTo>
                    <a:pt x="264606" y="449650"/>
                    <a:pt x="264606" y="449650"/>
                    <a:pt x="264606" y="451887"/>
                  </a:cubicBezTo>
                  <a:cubicBezTo>
                    <a:pt x="264606" y="451887"/>
                    <a:pt x="264606" y="451887"/>
                    <a:pt x="251152" y="458598"/>
                  </a:cubicBezTo>
                  <a:cubicBezTo>
                    <a:pt x="251152" y="458598"/>
                    <a:pt x="251152" y="458598"/>
                    <a:pt x="242182" y="456361"/>
                  </a:cubicBezTo>
                  <a:cubicBezTo>
                    <a:pt x="242182" y="456361"/>
                    <a:pt x="242182" y="456361"/>
                    <a:pt x="242182" y="454124"/>
                  </a:cubicBezTo>
                  <a:cubicBezTo>
                    <a:pt x="242182" y="454124"/>
                    <a:pt x="242182" y="454124"/>
                    <a:pt x="239940" y="454124"/>
                  </a:cubicBezTo>
                  <a:cubicBezTo>
                    <a:pt x="239940" y="454124"/>
                    <a:pt x="239940" y="454124"/>
                    <a:pt x="237697" y="456361"/>
                  </a:cubicBezTo>
                  <a:cubicBezTo>
                    <a:pt x="237697" y="456361"/>
                    <a:pt x="237697" y="456361"/>
                    <a:pt x="217515" y="463073"/>
                  </a:cubicBezTo>
                  <a:cubicBezTo>
                    <a:pt x="213031" y="465310"/>
                    <a:pt x="210788" y="467547"/>
                    <a:pt x="206303" y="472021"/>
                  </a:cubicBezTo>
                  <a:cubicBezTo>
                    <a:pt x="204061" y="474258"/>
                    <a:pt x="204061" y="480969"/>
                    <a:pt x="206303" y="487680"/>
                  </a:cubicBezTo>
                  <a:cubicBezTo>
                    <a:pt x="206303" y="487680"/>
                    <a:pt x="206303" y="487680"/>
                    <a:pt x="210788" y="516762"/>
                  </a:cubicBezTo>
                  <a:cubicBezTo>
                    <a:pt x="210788" y="516762"/>
                    <a:pt x="210788" y="516762"/>
                    <a:pt x="197334" y="512288"/>
                  </a:cubicBezTo>
                  <a:cubicBezTo>
                    <a:pt x="195091" y="507814"/>
                    <a:pt x="190606" y="503340"/>
                    <a:pt x="179394" y="496629"/>
                  </a:cubicBezTo>
                  <a:cubicBezTo>
                    <a:pt x="179394" y="496629"/>
                    <a:pt x="179394" y="496629"/>
                    <a:pt x="168182" y="476495"/>
                  </a:cubicBezTo>
                  <a:cubicBezTo>
                    <a:pt x="165940" y="469784"/>
                    <a:pt x="154728" y="465310"/>
                    <a:pt x="136788" y="458598"/>
                  </a:cubicBezTo>
                  <a:cubicBezTo>
                    <a:pt x="136788" y="458598"/>
                    <a:pt x="136788" y="458598"/>
                    <a:pt x="121091" y="447413"/>
                  </a:cubicBezTo>
                  <a:cubicBezTo>
                    <a:pt x="121091" y="447413"/>
                    <a:pt x="121091" y="447413"/>
                    <a:pt x="116606" y="433991"/>
                  </a:cubicBezTo>
                  <a:cubicBezTo>
                    <a:pt x="116606" y="433991"/>
                    <a:pt x="116606" y="433991"/>
                    <a:pt x="121091" y="422805"/>
                  </a:cubicBezTo>
                  <a:cubicBezTo>
                    <a:pt x="121091" y="422805"/>
                    <a:pt x="121091" y="422805"/>
                    <a:pt x="130061" y="409383"/>
                  </a:cubicBezTo>
                  <a:cubicBezTo>
                    <a:pt x="130061" y="409383"/>
                    <a:pt x="130061" y="409383"/>
                    <a:pt x="130061" y="393724"/>
                  </a:cubicBezTo>
                  <a:cubicBezTo>
                    <a:pt x="130061" y="393724"/>
                    <a:pt x="130061" y="393724"/>
                    <a:pt x="121091" y="366879"/>
                  </a:cubicBezTo>
                  <a:cubicBezTo>
                    <a:pt x="121091" y="366879"/>
                    <a:pt x="121091" y="366879"/>
                    <a:pt x="121091" y="364642"/>
                  </a:cubicBezTo>
                  <a:cubicBezTo>
                    <a:pt x="121091" y="364642"/>
                    <a:pt x="121091" y="364642"/>
                    <a:pt x="118849" y="364642"/>
                  </a:cubicBezTo>
                  <a:cubicBezTo>
                    <a:pt x="118849" y="364642"/>
                    <a:pt x="118849" y="364642"/>
                    <a:pt x="103152" y="351219"/>
                  </a:cubicBezTo>
                  <a:cubicBezTo>
                    <a:pt x="103152" y="351219"/>
                    <a:pt x="103152" y="351219"/>
                    <a:pt x="100909" y="313189"/>
                  </a:cubicBezTo>
                  <a:cubicBezTo>
                    <a:pt x="100909" y="297530"/>
                    <a:pt x="98667" y="290819"/>
                    <a:pt x="94182" y="284107"/>
                  </a:cubicBezTo>
                  <a:cubicBezTo>
                    <a:pt x="94182" y="284107"/>
                    <a:pt x="94182" y="284107"/>
                    <a:pt x="80728" y="275159"/>
                  </a:cubicBezTo>
                  <a:cubicBezTo>
                    <a:pt x="80728" y="275159"/>
                    <a:pt x="80728" y="275159"/>
                    <a:pt x="67273" y="246077"/>
                  </a:cubicBezTo>
                  <a:cubicBezTo>
                    <a:pt x="67273" y="246077"/>
                    <a:pt x="67273" y="246077"/>
                    <a:pt x="67273" y="243840"/>
                  </a:cubicBezTo>
                  <a:cubicBezTo>
                    <a:pt x="67273" y="243840"/>
                    <a:pt x="67273" y="243840"/>
                    <a:pt x="65031" y="243840"/>
                  </a:cubicBezTo>
                  <a:cubicBezTo>
                    <a:pt x="65031" y="243840"/>
                    <a:pt x="65031" y="243840"/>
                    <a:pt x="60546" y="243840"/>
                  </a:cubicBezTo>
                  <a:cubicBezTo>
                    <a:pt x="60546" y="243840"/>
                    <a:pt x="60546" y="243840"/>
                    <a:pt x="13455" y="237129"/>
                  </a:cubicBezTo>
                  <a:cubicBezTo>
                    <a:pt x="13455" y="237129"/>
                    <a:pt x="13455" y="237129"/>
                    <a:pt x="0" y="228181"/>
                  </a:cubicBezTo>
                  <a:cubicBezTo>
                    <a:pt x="0" y="228181"/>
                    <a:pt x="0" y="228181"/>
                    <a:pt x="20182" y="228181"/>
                  </a:cubicBezTo>
                  <a:cubicBezTo>
                    <a:pt x="20182" y="228181"/>
                    <a:pt x="20182" y="228181"/>
                    <a:pt x="71758" y="219232"/>
                  </a:cubicBezTo>
                  <a:cubicBezTo>
                    <a:pt x="71758" y="219232"/>
                    <a:pt x="71758" y="219232"/>
                    <a:pt x="89697" y="203573"/>
                  </a:cubicBezTo>
                  <a:cubicBezTo>
                    <a:pt x="89697" y="203573"/>
                    <a:pt x="89697" y="203573"/>
                    <a:pt x="123334" y="208047"/>
                  </a:cubicBezTo>
                  <a:cubicBezTo>
                    <a:pt x="123334" y="208047"/>
                    <a:pt x="123334" y="208047"/>
                    <a:pt x="125576" y="208047"/>
                  </a:cubicBezTo>
                  <a:cubicBezTo>
                    <a:pt x="125576" y="208047"/>
                    <a:pt x="125576" y="208047"/>
                    <a:pt x="127818" y="208047"/>
                  </a:cubicBezTo>
                  <a:cubicBezTo>
                    <a:pt x="127818" y="208047"/>
                    <a:pt x="127818" y="208047"/>
                    <a:pt x="130061" y="208047"/>
                  </a:cubicBezTo>
                  <a:cubicBezTo>
                    <a:pt x="139031" y="201336"/>
                    <a:pt x="143515" y="194625"/>
                    <a:pt x="141273" y="185677"/>
                  </a:cubicBezTo>
                  <a:cubicBezTo>
                    <a:pt x="141273" y="185677"/>
                    <a:pt x="141273" y="185677"/>
                    <a:pt x="143515" y="167780"/>
                  </a:cubicBezTo>
                  <a:cubicBezTo>
                    <a:pt x="143515" y="167780"/>
                    <a:pt x="143515" y="167780"/>
                    <a:pt x="156970" y="145409"/>
                  </a:cubicBezTo>
                  <a:cubicBezTo>
                    <a:pt x="156970" y="145409"/>
                    <a:pt x="156970" y="145409"/>
                    <a:pt x="156970" y="143172"/>
                  </a:cubicBezTo>
                  <a:cubicBezTo>
                    <a:pt x="156970" y="143172"/>
                    <a:pt x="156970" y="143172"/>
                    <a:pt x="156970" y="98431"/>
                  </a:cubicBezTo>
                  <a:cubicBezTo>
                    <a:pt x="156970" y="98431"/>
                    <a:pt x="156970" y="98431"/>
                    <a:pt x="181637" y="31319"/>
                  </a:cubicBezTo>
                  <a:lnTo>
                    <a:pt x="217515" y="0"/>
                  </a:lnTo>
                  <a:close/>
                </a:path>
              </a:pathLst>
            </a:custGeom>
          </p:spPr>
        </p:pic>
        <p:pic>
          <p:nvPicPr>
            <p:cNvPr id="207" name="图片 206"/>
            <p:cNvPicPr>
              <a:picLocks noChangeAspect="1"/>
            </p:cNvPicPr>
            <p:nvPr/>
          </p:nvPicPr>
          <p:blipFill>
            <a:blip r:embed="rId17" cstate="email"/>
            <a:srcRect/>
            <a:stretch>
              <a:fillRect/>
            </a:stretch>
          </p:blipFill>
          <p:spPr>
            <a:xfrm>
              <a:off x="6115554" y="3646620"/>
              <a:ext cx="736180" cy="463446"/>
            </a:xfrm>
            <a:custGeom>
              <a:avLst/>
              <a:gdLst>
                <a:gd name="connsiteX0" fmla="*/ 246139 w 736180"/>
                <a:gd name="connsiteY0" fmla="*/ 0 h 463446"/>
                <a:gd name="connsiteX1" fmla="*/ 255090 w 736180"/>
                <a:gd name="connsiteY1" fmla="*/ 35822 h 463446"/>
                <a:gd name="connsiteX2" fmla="*/ 259565 w 736180"/>
                <a:gd name="connsiteY2" fmla="*/ 60450 h 463446"/>
                <a:gd name="connsiteX3" fmla="*/ 286417 w 736180"/>
                <a:gd name="connsiteY3" fmla="*/ 0 h 463446"/>
                <a:gd name="connsiteX4" fmla="*/ 355783 w 736180"/>
                <a:gd name="connsiteY4" fmla="*/ 4478 h 463446"/>
                <a:gd name="connsiteX5" fmla="*/ 362496 w 736180"/>
                <a:gd name="connsiteY5" fmla="*/ 89555 h 463446"/>
                <a:gd name="connsiteX6" fmla="*/ 456477 w 736180"/>
                <a:gd name="connsiteY6" fmla="*/ 105227 h 463446"/>
                <a:gd name="connsiteX7" fmla="*/ 463189 w 736180"/>
                <a:gd name="connsiteY7" fmla="*/ 105227 h 463446"/>
                <a:gd name="connsiteX8" fmla="*/ 463189 w 736180"/>
                <a:gd name="connsiteY8" fmla="*/ 100749 h 463446"/>
                <a:gd name="connsiteX9" fmla="*/ 458714 w 736180"/>
                <a:gd name="connsiteY9" fmla="*/ 71644 h 463446"/>
                <a:gd name="connsiteX10" fmla="*/ 534794 w 736180"/>
                <a:gd name="connsiteY10" fmla="*/ 0 h 463446"/>
                <a:gd name="connsiteX11" fmla="*/ 608635 w 736180"/>
                <a:gd name="connsiteY11" fmla="*/ 20150 h 463446"/>
                <a:gd name="connsiteX12" fmla="*/ 660101 w 736180"/>
                <a:gd name="connsiteY12" fmla="*/ 24628 h 463446"/>
                <a:gd name="connsiteX13" fmla="*/ 671289 w 736180"/>
                <a:gd name="connsiteY13" fmla="*/ 13433 h 463446"/>
                <a:gd name="connsiteX14" fmla="*/ 673527 w 736180"/>
                <a:gd name="connsiteY14" fmla="*/ 13433 h 463446"/>
                <a:gd name="connsiteX15" fmla="*/ 680239 w 736180"/>
                <a:gd name="connsiteY15" fmla="*/ 13433 h 463446"/>
                <a:gd name="connsiteX16" fmla="*/ 684715 w 736180"/>
                <a:gd name="connsiteY16" fmla="*/ 22389 h 463446"/>
                <a:gd name="connsiteX17" fmla="*/ 686952 w 736180"/>
                <a:gd name="connsiteY17" fmla="*/ 26867 h 463446"/>
                <a:gd name="connsiteX18" fmla="*/ 686952 w 736180"/>
                <a:gd name="connsiteY18" fmla="*/ 29105 h 463446"/>
                <a:gd name="connsiteX19" fmla="*/ 693665 w 736180"/>
                <a:gd name="connsiteY19" fmla="*/ 29105 h 463446"/>
                <a:gd name="connsiteX20" fmla="*/ 722754 w 736180"/>
                <a:gd name="connsiteY20" fmla="*/ 24628 h 463446"/>
                <a:gd name="connsiteX21" fmla="*/ 722754 w 736180"/>
                <a:gd name="connsiteY21" fmla="*/ 22389 h 463446"/>
                <a:gd name="connsiteX22" fmla="*/ 731705 w 736180"/>
                <a:gd name="connsiteY22" fmla="*/ 20150 h 463446"/>
                <a:gd name="connsiteX23" fmla="*/ 736180 w 736180"/>
                <a:gd name="connsiteY23" fmla="*/ 22389 h 463446"/>
                <a:gd name="connsiteX24" fmla="*/ 722754 w 736180"/>
                <a:gd name="connsiteY24" fmla="*/ 47016 h 463446"/>
                <a:gd name="connsiteX25" fmla="*/ 720517 w 736180"/>
                <a:gd name="connsiteY25" fmla="*/ 49255 h 463446"/>
                <a:gd name="connsiteX26" fmla="*/ 718279 w 736180"/>
                <a:gd name="connsiteY26" fmla="*/ 49255 h 463446"/>
                <a:gd name="connsiteX27" fmla="*/ 718279 w 736180"/>
                <a:gd name="connsiteY27" fmla="*/ 51494 h 463446"/>
                <a:gd name="connsiteX28" fmla="*/ 724992 w 736180"/>
                <a:gd name="connsiteY28" fmla="*/ 80599 h 463446"/>
                <a:gd name="connsiteX29" fmla="*/ 716042 w 736180"/>
                <a:gd name="connsiteY29" fmla="*/ 82838 h 463446"/>
                <a:gd name="connsiteX30" fmla="*/ 686952 w 736180"/>
                <a:gd name="connsiteY30" fmla="*/ 69405 h 463446"/>
                <a:gd name="connsiteX31" fmla="*/ 684715 w 736180"/>
                <a:gd name="connsiteY31" fmla="*/ 69405 h 463446"/>
                <a:gd name="connsiteX32" fmla="*/ 599685 w 736180"/>
                <a:gd name="connsiteY32" fmla="*/ 132093 h 463446"/>
                <a:gd name="connsiteX33" fmla="*/ 566120 w 736180"/>
                <a:gd name="connsiteY33" fmla="*/ 147766 h 463446"/>
                <a:gd name="connsiteX34" fmla="*/ 563883 w 736180"/>
                <a:gd name="connsiteY34" fmla="*/ 147766 h 463446"/>
                <a:gd name="connsiteX35" fmla="*/ 559408 w 736180"/>
                <a:gd name="connsiteY35" fmla="*/ 147766 h 463446"/>
                <a:gd name="connsiteX36" fmla="*/ 559408 w 736180"/>
                <a:gd name="connsiteY36" fmla="*/ 150004 h 463446"/>
                <a:gd name="connsiteX37" fmla="*/ 559408 w 736180"/>
                <a:gd name="connsiteY37" fmla="*/ 154482 h 463446"/>
                <a:gd name="connsiteX38" fmla="*/ 557170 w 736180"/>
                <a:gd name="connsiteY38" fmla="*/ 161199 h 463446"/>
                <a:gd name="connsiteX39" fmla="*/ 559408 w 736180"/>
                <a:gd name="connsiteY39" fmla="*/ 163438 h 463446"/>
                <a:gd name="connsiteX40" fmla="*/ 572833 w 736180"/>
                <a:gd name="connsiteY40" fmla="*/ 163438 h 463446"/>
                <a:gd name="connsiteX41" fmla="*/ 570596 w 736180"/>
                <a:gd name="connsiteY41" fmla="*/ 174632 h 463446"/>
                <a:gd name="connsiteX42" fmla="*/ 548219 w 736180"/>
                <a:gd name="connsiteY42" fmla="*/ 185826 h 463446"/>
                <a:gd name="connsiteX43" fmla="*/ 545982 w 736180"/>
                <a:gd name="connsiteY43" fmla="*/ 188065 h 463446"/>
                <a:gd name="connsiteX44" fmla="*/ 545982 w 736180"/>
                <a:gd name="connsiteY44" fmla="*/ 190304 h 463446"/>
                <a:gd name="connsiteX45" fmla="*/ 543744 w 736180"/>
                <a:gd name="connsiteY45" fmla="*/ 210454 h 463446"/>
                <a:gd name="connsiteX46" fmla="*/ 512417 w 736180"/>
                <a:gd name="connsiteY46" fmla="*/ 203737 h 463446"/>
                <a:gd name="connsiteX47" fmla="*/ 501229 w 736180"/>
                <a:gd name="connsiteY47" fmla="*/ 208215 h 463446"/>
                <a:gd name="connsiteX48" fmla="*/ 503467 w 736180"/>
                <a:gd name="connsiteY48" fmla="*/ 235081 h 463446"/>
                <a:gd name="connsiteX49" fmla="*/ 507942 w 736180"/>
                <a:gd name="connsiteY49" fmla="*/ 255231 h 463446"/>
                <a:gd name="connsiteX50" fmla="*/ 476615 w 736180"/>
                <a:gd name="connsiteY50" fmla="*/ 293292 h 463446"/>
                <a:gd name="connsiteX51" fmla="*/ 456477 w 736180"/>
                <a:gd name="connsiteY51" fmla="*/ 297770 h 463446"/>
                <a:gd name="connsiteX52" fmla="*/ 456477 w 736180"/>
                <a:gd name="connsiteY52" fmla="*/ 300009 h 463446"/>
                <a:gd name="connsiteX53" fmla="*/ 440813 w 736180"/>
                <a:gd name="connsiteY53" fmla="*/ 367175 h 463446"/>
                <a:gd name="connsiteX54" fmla="*/ 438576 w 736180"/>
                <a:gd name="connsiteY54" fmla="*/ 367175 h 463446"/>
                <a:gd name="connsiteX55" fmla="*/ 427387 w 736180"/>
                <a:gd name="connsiteY55" fmla="*/ 362697 h 463446"/>
                <a:gd name="connsiteX56" fmla="*/ 425150 w 736180"/>
                <a:gd name="connsiteY56" fmla="*/ 362697 h 463446"/>
                <a:gd name="connsiteX57" fmla="*/ 422912 w 736180"/>
                <a:gd name="connsiteY57" fmla="*/ 362697 h 463446"/>
                <a:gd name="connsiteX58" fmla="*/ 405011 w 736180"/>
                <a:gd name="connsiteY58" fmla="*/ 373891 h 463446"/>
                <a:gd name="connsiteX59" fmla="*/ 382635 w 736180"/>
                <a:gd name="connsiteY59" fmla="*/ 400758 h 463446"/>
                <a:gd name="connsiteX60" fmla="*/ 366971 w 736180"/>
                <a:gd name="connsiteY60" fmla="*/ 420908 h 463446"/>
                <a:gd name="connsiteX61" fmla="*/ 364734 w 736180"/>
                <a:gd name="connsiteY61" fmla="*/ 420908 h 463446"/>
                <a:gd name="connsiteX62" fmla="*/ 362496 w 736180"/>
                <a:gd name="connsiteY62" fmla="*/ 425385 h 463446"/>
                <a:gd name="connsiteX63" fmla="*/ 351308 w 736180"/>
                <a:gd name="connsiteY63" fmla="*/ 447774 h 463446"/>
                <a:gd name="connsiteX64" fmla="*/ 313268 w 736180"/>
                <a:gd name="connsiteY64" fmla="*/ 427624 h 463446"/>
                <a:gd name="connsiteX65" fmla="*/ 288654 w 736180"/>
                <a:gd name="connsiteY65" fmla="*/ 434341 h 463446"/>
                <a:gd name="connsiteX66" fmla="*/ 252852 w 736180"/>
                <a:gd name="connsiteY66" fmla="*/ 450013 h 463446"/>
                <a:gd name="connsiteX67" fmla="*/ 210337 w 736180"/>
                <a:gd name="connsiteY67" fmla="*/ 447774 h 463446"/>
                <a:gd name="connsiteX68" fmla="*/ 199149 w 736180"/>
                <a:gd name="connsiteY68" fmla="*/ 414191 h 463446"/>
                <a:gd name="connsiteX69" fmla="*/ 199149 w 736180"/>
                <a:gd name="connsiteY69" fmla="*/ 411952 h 463446"/>
                <a:gd name="connsiteX70" fmla="*/ 199149 w 736180"/>
                <a:gd name="connsiteY70" fmla="*/ 409713 h 463446"/>
                <a:gd name="connsiteX71" fmla="*/ 194674 w 736180"/>
                <a:gd name="connsiteY71" fmla="*/ 405236 h 463446"/>
                <a:gd name="connsiteX72" fmla="*/ 154397 w 736180"/>
                <a:gd name="connsiteY72" fmla="*/ 391802 h 463446"/>
                <a:gd name="connsiteX73" fmla="*/ 140971 w 736180"/>
                <a:gd name="connsiteY73" fmla="*/ 429863 h 463446"/>
                <a:gd name="connsiteX74" fmla="*/ 125307 w 736180"/>
                <a:gd name="connsiteY74" fmla="*/ 454491 h 463446"/>
                <a:gd name="connsiteX75" fmla="*/ 109644 w 736180"/>
                <a:gd name="connsiteY75" fmla="*/ 463446 h 463446"/>
                <a:gd name="connsiteX76" fmla="*/ 60416 w 736180"/>
                <a:gd name="connsiteY76" fmla="*/ 450013 h 463446"/>
                <a:gd name="connsiteX77" fmla="*/ 31327 w 736180"/>
                <a:gd name="connsiteY77" fmla="*/ 423146 h 463446"/>
                <a:gd name="connsiteX78" fmla="*/ 31327 w 736180"/>
                <a:gd name="connsiteY78" fmla="*/ 420908 h 463446"/>
                <a:gd name="connsiteX79" fmla="*/ 26852 w 736180"/>
                <a:gd name="connsiteY79" fmla="*/ 416430 h 463446"/>
                <a:gd name="connsiteX80" fmla="*/ 0 w 736180"/>
                <a:gd name="connsiteY80" fmla="*/ 402997 h 463446"/>
                <a:gd name="connsiteX81" fmla="*/ 0 w 736180"/>
                <a:gd name="connsiteY81" fmla="*/ 389563 h 463446"/>
                <a:gd name="connsiteX82" fmla="*/ 58179 w 736180"/>
                <a:gd name="connsiteY82" fmla="*/ 355980 h 463446"/>
                <a:gd name="connsiteX83" fmla="*/ 58179 w 736180"/>
                <a:gd name="connsiteY83" fmla="*/ 351503 h 463446"/>
                <a:gd name="connsiteX84" fmla="*/ 40278 w 736180"/>
                <a:gd name="connsiteY84" fmla="*/ 293292 h 463446"/>
                <a:gd name="connsiteX85" fmla="*/ 35802 w 736180"/>
                <a:gd name="connsiteY85" fmla="*/ 259709 h 463446"/>
                <a:gd name="connsiteX86" fmla="*/ 38040 w 736180"/>
                <a:gd name="connsiteY86" fmla="*/ 257470 h 463446"/>
                <a:gd name="connsiteX87" fmla="*/ 38040 w 736180"/>
                <a:gd name="connsiteY87" fmla="*/ 252992 h 463446"/>
                <a:gd name="connsiteX88" fmla="*/ 22377 w 736180"/>
                <a:gd name="connsiteY88" fmla="*/ 217170 h 463446"/>
                <a:gd name="connsiteX89" fmla="*/ 93981 w 736180"/>
                <a:gd name="connsiteY89" fmla="*/ 120899 h 463446"/>
                <a:gd name="connsiteX90" fmla="*/ 172298 w 736180"/>
                <a:gd name="connsiteY90" fmla="*/ 42539 h 463446"/>
                <a:gd name="connsiteX91" fmla="*/ 199149 w 736180"/>
                <a:gd name="connsiteY91" fmla="*/ 33583 h 463446"/>
                <a:gd name="connsiteX92" fmla="*/ 201387 w 736180"/>
                <a:gd name="connsiteY92" fmla="*/ 33583 h 463446"/>
                <a:gd name="connsiteX93" fmla="*/ 203624 w 736180"/>
                <a:gd name="connsiteY93" fmla="*/ 31344 h 463446"/>
                <a:gd name="connsiteX94" fmla="*/ 217050 w 736180"/>
                <a:gd name="connsiteY94" fmla="*/ 13433 h 463446"/>
                <a:gd name="connsiteX95" fmla="*/ 246139 w 736180"/>
                <a:gd name="connsiteY95" fmla="*/ 0 h 46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36180" h="463446">
                  <a:moveTo>
                    <a:pt x="246139" y="0"/>
                  </a:moveTo>
                  <a:cubicBezTo>
                    <a:pt x="250615" y="2239"/>
                    <a:pt x="255090" y="13433"/>
                    <a:pt x="255090" y="35822"/>
                  </a:cubicBezTo>
                  <a:cubicBezTo>
                    <a:pt x="255090" y="35822"/>
                    <a:pt x="255090" y="35822"/>
                    <a:pt x="259565" y="60450"/>
                  </a:cubicBezTo>
                  <a:cubicBezTo>
                    <a:pt x="259565" y="60450"/>
                    <a:pt x="259565" y="60450"/>
                    <a:pt x="286417" y="0"/>
                  </a:cubicBezTo>
                  <a:cubicBezTo>
                    <a:pt x="286417" y="0"/>
                    <a:pt x="286417" y="0"/>
                    <a:pt x="355783" y="4478"/>
                  </a:cubicBezTo>
                  <a:cubicBezTo>
                    <a:pt x="355783" y="4478"/>
                    <a:pt x="355783" y="4478"/>
                    <a:pt x="362496" y="89555"/>
                  </a:cubicBezTo>
                  <a:cubicBezTo>
                    <a:pt x="366971" y="107466"/>
                    <a:pt x="398298" y="114182"/>
                    <a:pt x="456477" y="105227"/>
                  </a:cubicBezTo>
                  <a:cubicBezTo>
                    <a:pt x="456477" y="105227"/>
                    <a:pt x="456477" y="105227"/>
                    <a:pt x="463189" y="105227"/>
                  </a:cubicBezTo>
                  <a:cubicBezTo>
                    <a:pt x="463189" y="105227"/>
                    <a:pt x="463189" y="105227"/>
                    <a:pt x="463189" y="100749"/>
                  </a:cubicBezTo>
                  <a:cubicBezTo>
                    <a:pt x="463189" y="100749"/>
                    <a:pt x="463189" y="100749"/>
                    <a:pt x="458714" y="71644"/>
                  </a:cubicBezTo>
                  <a:cubicBezTo>
                    <a:pt x="458714" y="71644"/>
                    <a:pt x="458714" y="71644"/>
                    <a:pt x="534794" y="0"/>
                  </a:cubicBezTo>
                  <a:cubicBezTo>
                    <a:pt x="545982" y="6717"/>
                    <a:pt x="570596" y="13433"/>
                    <a:pt x="608635" y="20150"/>
                  </a:cubicBezTo>
                  <a:cubicBezTo>
                    <a:pt x="608635" y="20150"/>
                    <a:pt x="608635" y="20150"/>
                    <a:pt x="660101" y="24628"/>
                  </a:cubicBezTo>
                  <a:cubicBezTo>
                    <a:pt x="666814" y="24628"/>
                    <a:pt x="671289" y="20150"/>
                    <a:pt x="671289" y="13433"/>
                  </a:cubicBezTo>
                  <a:cubicBezTo>
                    <a:pt x="671289" y="13433"/>
                    <a:pt x="671289" y="13433"/>
                    <a:pt x="673527" y="13433"/>
                  </a:cubicBezTo>
                  <a:lnTo>
                    <a:pt x="680239" y="13433"/>
                  </a:lnTo>
                  <a:cubicBezTo>
                    <a:pt x="680239" y="13433"/>
                    <a:pt x="680239" y="13433"/>
                    <a:pt x="684715" y="22389"/>
                  </a:cubicBezTo>
                  <a:cubicBezTo>
                    <a:pt x="684715" y="22389"/>
                    <a:pt x="684715" y="22389"/>
                    <a:pt x="686952" y="26867"/>
                  </a:cubicBezTo>
                  <a:cubicBezTo>
                    <a:pt x="686952" y="26867"/>
                    <a:pt x="686952" y="26867"/>
                    <a:pt x="686952" y="29105"/>
                  </a:cubicBezTo>
                  <a:cubicBezTo>
                    <a:pt x="686952" y="29105"/>
                    <a:pt x="686952" y="29105"/>
                    <a:pt x="693665" y="29105"/>
                  </a:cubicBezTo>
                  <a:cubicBezTo>
                    <a:pt x="693665" y="29105"/>
                    <a:pt x="693665" y="29105"/>
                    <a:pt x="722754" y="24628"/>
                  </a:cubicBezTo>
                  <a:cubicBezTo>
                    <a:pt x="722754" y="24628"/>
                    <a:pt x="722754" y="24628"/>
                    <a:pt x="722754" y="22389"/>
                  </a:cubicBezTo>
                  <a:cubicBezTo>
                    <a:pt x="722754" y="22389"/>
                    <a:pt x="722754" y="22389"/>
                    <a:pt x="731705" y="20150"/>
                  </a:cubicBezTo>
                  <a:cubicBezTo>
                    <a:pt x="731705" y="20150"/>
                    <a:pt x="731705" y="20150"/>
                    <a:pt x="736180" y="22389"/>
                  </a:cubicBezTo>
                  <a:cubicBezTo>
                    <a:pt x="736180" y="22389"/>
                    <a:pt x="736180" y="22389"/>
                    <a:pt x="722754" y="47016"/>
                  </a:cubicBezTo>
                  <a:cubicBezTo>
                    <a:pt x="722754" y="47016"/>
                    <a:pt x="722754" y="47016"/>
                    <a:pt x="720517" y="49255"/>
                  </a:cubicBezTo>
                  <a:cubicBezTo>
                    <a:pt x="720517" y="49255"/>
                    <a:pt x="720517" y="49255"/>
                    <a:pt x="718279" y="49255"/>
                  </a:cubicBezTo>
                  <a:cubicBezTo>
                    <a:pt x="718279" y="49255"/>
                    <a:pt x="718279" y="49255"/>
                    <a:pt x="718279" y="51494"/>
                  </a:cubicBezTo>
                  <a:cubicBezTo>
                    <a:pt x="718279" y="51494"/>
                    <a:pt x="718279" y="51494"/>
                    <a:pt x="724992" y="80599"/>
                  </a:cubicBezTo>
                  <a:cubicBezTo>
                    <a:pt x="724992" y="80599"/>
                    <a:pt x="724992" y="80599"/>
                    <a:pt x="716042" y="82838"/>
                  </a:cubicBezTo>
                  <a:cubicBezTo>
                    <a:pt x="716042" y="82838"/>
                    <a:pt x="716042" y="82838"/>
                    <a:pt x="686952" y="69405"/>
                  </a:cubicBezTo>
                  <a:cubicBezTo>
                    <a:pt x="686952" y="69405"/>
                    <a:pt x="686952" y="69405"/>
                    <a:pt x="684715" y="69405"/>
                  </a:cubicBezTo>
                  <a:cubicBezTo>
                    <a:pt x="684715" y="69405"/>
                    <a:pt x="684715" y="69405"/>
                    <a:pt x="599685" y="132093"/>
                  </a:cubicBezTo>
                  <a:cubicBezTo>
                    <a:pt x="586259" y="143288"/>
                    <a:pt x="577309" y="147766"/>
                    <a:pt x="566120" y="147766"/>
                  </a:cubicBezTo>
                  <a:cubicBezTo>
                    <a:pt x="566120" y="147766"/>
                    <a:pt x="566120" y="147766"/>
                    <a:pt x="563883" y="147766"/>
                  </a:cubicBezTo>
                  <a:cubicBezTo>
                    <a:pt x="563883" y="147766"/>
                    <a:pt x="563883" y="147766"/>
                    <a:pt x="559408" y="147766"/>
                  </a:cubicBezTo>
                  <a:cubicBezTo>
                    <a:pt x="559408" y="147766"/>
                    <a:pt x="559408" y="147766"/>
                    <a:pt x="559408" y="150004"/>
                  </a:cubicBezTo>
                  <a:cubicBezTo>
                    <a:pt x="559408" y="150004"/>
                    <a:pt x="559408" y="150004"/>
                    <a:pt x="559408" y="154482"/>
                  </a:cubicBezTo>
                  <a:cubicBezTo>
                    <a:pt x="559408" y="154482"/>
                    <a:pt x="559408" y="154482"/>
                    <a:pt x="557170" y="161199"/>
                  </a:cubicBezTo>
                  <a:cubicBezTo>
                    <a:pt x="557170" y="161199"/>
                    <a:pt x="557170" y="161199"/>
                    <a:pt x="559408" y="163438"/>
                  </a:cubicBezTo>
                  <a:cubicBezTo>
                    <a:pt x="559408" y="163438"/>
                    <a:pt x="559408" y="163438"/>
                    <a:pt x="572833" y="163438"/>
                  </a:cubicBezTo>
                  <a:cubicBezTo>
                    <a:pt x="572833" y="163438"/>
                    <a:pt x="572833" y="163438"/>
                    <a:pt x="570596" y="174632"/>
                  </a:cubicBezTo>
                  <a:cubicBezTo>
                    <a:pt x="570596" y="174632"/>
                    <a:pt x="570596" y="174632"/>
                    <a:pt x="548219" y="185826"/>
                  </a:cubicBezTo>
                  <a:cubicBezTo>
                    <a:pt x="548219" y="185826"/>
                    <a:pt x="548219" y="185826"/>
                    <a:pt x="545982" y="188065"/>
                  </a:cubicBezTo>
                  <a:cubicBezTo>
                    <a:pt x="545982" y="188065"/>
                    <a:pt x="545982" y="188065"/>
                    <a:pt x="545982" y="190304"/>
                  </a:cubicBezTo>
                  <a:cubicBezTo>
                    <a:pt x="545982" y="190304"/>
                    <a:pt x="545982" y="190304"/>
                    <a:pt x="543744" y="210454"/>
                  </a:cubicBezTo>
                  <a:cubicBezTo>
                    <a:pt x="532556" y="205976"/>
                    <a:pt x="521368" y="203737"/>
                    <a:pt x="512417" y="203737"/>
                  </a:cubicBezTo>
                  <a:cubicBezTo>
                    <a:pt x="507942" y="203737"/>
                    <a:pt x="505704" y="203737"/>
                    <a:pt x="501229" y="208215"/>
                  </a:cubicBezTo>
                  <a:cubicBezTo>
                    <a:pt x="498992" y="212693"/>
                    <a:pt x="498992" y="221648"/>
                    <a:pt x="503467" y="235081"/>
                  </a:cubicBezTo>
                  <a:cubicBezTo>
                    <a:pt x="503467" y="235081"/>
                    <a:pt x="503467" y="235081"/>
                    <a:pt x="507942" y="255231"/>
                  </a:cubicBezTo>
                  <a:cubicBezTo>
                    <a:pt x="510180" y="266426"/>
                    <a:pt x="498992" y="279859"/>
                    <a:pt x="476615" y="293292"/>
                  </a:cubicBezTo>
                  <a:cubicBezTo>
                    <a:pt x="476615" y="293292"/>
                    <a:pt x="476615" y="293292"/>
                    <a:pt x="456477" y="297770"/>
                  </a:cubicBezTo>
                  <a:cubicBezTo>
                    <a:pt x="456477" y="297770"/>
                    <a:pt x="456477" y="297770"/>
                    <a:pt x="456477" y="300009"/>
                  </a:cubicBezTo>
                  <a:cubicBezTo>
                    <a:pt x="456477" y="300009"/>
                    <a:pt x="456477" y="300009"/>
                    <a:pt x="440813" y="367175"/>
                  </a:cubicBezTo>
                  <a:cubicBezTo>
                    <a:pt x="440813" y="367175"/>
                    <a:pt x="440813" y="367175"/>
                    <a:pt x="438576" y="367175"/>
                  </a:cubicBezTo>
                  <a:cubicBezTo>
                    <a:pt x="438576" y="367175"/>
                    <a:pt x="438576" y="367175"/>
                    <a:pt x="427387" y="362697"/>
                  </a:cubicBezTo>
                  <a:cubicBezTo>
                    <a:pt x="427387" y="362697"/>
                    <a:pt x="427387" y="362697"/>
                    <a:pt x="425150" y="362697"/>
                  </a:cubicBezTo>
                  <a:cubicBezTo>
                    <a:pt x="425150" y="362697"/>
                    <a:pt x="425150" y="362697"/>
                    <a:pt x="422912" y="362697"/>
                  </a:cubicBezTo>
                  <a:cubicBezTo>
                    <a:pt x="422912" y="362697"/>
                    <a:pt x="422912" y="362697"/>
                    <a:pt x="405011" y="373891"/>
                  </a:cubicBezTo>
                  <a:cubicBezTo>
                    <a:pt x="393823" y="380608"/>
                    <a:pt x="387110" y="391802"/>
                    <a:pt x="382635" y="400758"/>
                  </a:cubicBezTo>
                  <a:cubicBezTo>
                    <a:pt x="375922" y="409713"/>
                    <a:pt x="373684" y="416430"/>
                    <a:pt x="366971" y="420908"/>
                  </a:cubicBezTo>
                  <a:cubicBezTo>
                    <a:pt x="366971" y="420908"/>
                    <a:pt x="366971" y="420908"/>
                    <a:pt x="364734" y="420908"/>
                  </a:cubicBezTo>
                  <a:cubicBezTo>
                    <a:pt x="364734" y="420908"/>
                    <a:pt x="364734" y="420908"/>
                    <a:pt x="362496" y="425385"/>
                  </a:cubicBezTo>
                  <a:cubicBezTo>
                    <a:pt x="362496" y="425385"/>
                    <a:pt x="362496" y="425385"/>
                    <a:pt x="351308" y="447774"/>
                  </a:cubicBezTo>
                  <a:cubicBezTo>
                    <a:pt x="342357" y="436580"/>
                    <a:pt x="328932" y="429863"/>
                    <a:pt x="313268" y="427624"/>
                  </a:cubicBezTo>
                  <a:cubicBezTo>
                    <a:pt x="302080" y="425385"/>
                    <a:pt x="293130" y="427624"/>
                    <a:pt x="288654" y="434341"/>
                  </a:cubicBezTo>
                  <a:cubicBezTo>
                    <a:pt x="279704" y="441057"/>
                    <a:pt x="268516" y="445535"/>
                    <a:pt x="252852" y="450013"/>
                  </a:cubicBezTo>
                  <a:cubicBezTo>
                    <a:pt x="252852" y="450013"/>
                    <a:pt x="252852" y="450013"/>
                    <a:pt x="210337" y="447774"/>
                  </a:cubicBezTo>
                  <a:cubicBezTo>
                    <a:pt x="196912" y="441057"/>
                    <a:pt x="192436" y="429863"/>
                    <a:pt x="199149" y="414191"/>
                  </a:cubicBezTo>
                  <a:cubicBezTo>
                    <a:pt x="199149" y="414191"/>
                    <a:pt x="199149" y="414191"/>
                    <a:pt x="199149" y="411952"/>
                  </a:cubicBezTo>
                  <a:cubicBezTo>
                    <a:pt x="199149" y="411952"/>
                    <a:pt x="199149" y="411952"/>
                    <a:pt x="199149" y="409713"/>
                  </a:cubicBezTo>
                  <a:cubicBezTo>
                    <a:pt x="199149" y="409713"/>
                    <a:pt x="199149" y="409713"/>
                    <a:pt x="194674" y="405236"/>
                  </a:cubicBezTo>
                  <a:cubicBezTo>
                    <a:pt x="194674" y="405236"/>
                    <a:pt x="194674" y="405236"/>
                    <a:pt x="154397" y="391802"/>
                  </a:cubicBezTo>
                  <a:cubicBezTo>
                    <a:pt x="154397" y="391802"/>
                    <a:pt x="154397" y="391802"/>
                    <a:pt x="140971" y="429863"/>
                  </a:cubicBezTo>
                  <a:cubicBezTo>
                    <a:pt x="140971" y="429863"/>
                    <a:pt x="140971" y="429863"/>
                    <a:pt x="125307" y="454491"/>
                  </a:cubicBezTo>
                  <a:cubicBezTo>
                    <a:pt x="125307" y="454491"/>
                    <a:pt x="125307" y="454491"/>
                    <a:pt x="109644" y="463446"/>
                  </a:cubicBezTo>
                  <a:cubicBezTo>
                    <a:pt x="109644" y="463446"/>
                    <a:pt x="109644" y="463446"/>
                    <a:pt x="60416" y="450013"/>
                  </a:cubicBezTo>
                  <a:cubicBezTo>
                    <a:pt x="40278" y="438819"/>
                    <a:pt x="29089" y="429863"/>
                    <a:pt x="31327" y="423146"/>
                  </a:cubicBezTo>
                  <a:cubicBezTo>
                    <a:pt x="31327" y="423146"/>
                    <a:pt x="31327" y="423146"/>
                    <a:pt x="31327" y="420908"/>
                  </a:cubicBezTo>
                  <a:cubicBezTo>
                    <a:pt x="31327" y="418669"/>
                    <a:pt x="29089" y="416430"/>
                    <a:pt x="26852" y="416430"/>
                  </a:cubicBezTo>
                  <a:cubicBezTo>
                    <a:pt x="26852" y="416430"/>
                    <a:pt x="26852" y="416430"/>
                    <a:pt x="0" y="402997"/>
                  </a:cubicBezTo>
                  <a:cubicBezTo>
                    <a:pt x="0" y="402997"/>
                    <a:pt x="0" y="402997"/>
                    <a:pt x="0" y="389563"/>
                  </a:cubicBezTo>
                  <a:cubicBezTo>
                    <a:pt x="0" y="389563"/>
                    <a:pt x="0" y="389563"/>
                    <a:pt x="58179" y="355980"/>
                  </a:cubicBezTo>
                  <a:cubicBezTo>
                    <a:pt x="58179" y="355980"/>
                    <a:pt x="58179" y="355980"/>
                    <a:pt x="58179" y="351503"/>
                  </a:cubicBezTo>
                  <a:cubicBezTo>
                    <a:pt x="58179" y="329114"/>
                    <a:pt x="51466" y="311203"/>
                    <a:pt x="40278" y="293292"/>
                  </a:cubicBezTo>
                  <a:cubicBezTo>
                    <a:pt x="33565" y="279859"/>
                    <a:pt x="31327" y="266426"/>
                    <a:pt x="35802" y="259709"/>
                  </a:cubicBezTo>
                  <a:cubicBezTo>
                    <a:pt x="35802" y="259709"/>
                    <a:pt x="35802" y="259709"/>
                    <a:pt x="38040" y="257470"/>
                  </a:cubicBezTo>
                  <a:cubicBezTo>
                    <a:pt x="38040" y="257470"/>
                    <a:pt x="38040" y="257470"/>
                    <a:pt x="38040" y="252992"/>
                  </a:cubicBezTo>
                  <a:cubicBezTo>
                    <a:pt x="38040" y="252992"/>
                    <a:pt x="38040" y="252992"/>
                    <a:pt x="22377" y="217170"/>
                  </a:cubicBezTo>
                  <a:cubicBezTo>
                    <a:pt x="22377" y="217170"/>
                    <a:pt x="22377" y="217170"/>
                    <a:pt x="93981" y="120899"/>
                  </a:cubicBezTo>
                  <a:cubicBezTo>
                    <a:pt x="116357" y="94033"/>
                    <a:pt x="143209" y="67166"/>
                    <a:pt x="172298" y="42539"/>
                  </a:cubicBezTo>
                  <a:cubicBezTo>
                    <a:pt x="172298" y="42539"/>
                    <a:pt x="172298" y="42539"/>
                    <a:pt x="199149" y="33583"/>
                  </a:cubicBezTo>
                  <a:cubicBezTo>
                    <a:pt x="199149" y="33583"/>
                    <a:pt x="199149" y="33583"/>
                    <a:pt x="201387" y="33583"/>
                  </a:cubicBezTo>
                  <a:cubicBezTo>
                    <a:pt x="201387" y="33583"/>
                    <a:pt x="201387" y="33583"/>
                    <a:pt x="203624" y="31344"/>
                  </a:cubicBezTo>
                  <a:cubicBezTo>
                    <a:pt x="203624" y="31344"/>
                    <a:pt x="203624" y="31344"/>
                    <a:pt x="217050" y="13433"/>
                  </a:cubicBezTo>
                  <a:cubicBezTo>
                    <a:pt x="217050" y="13433"/>
                    <a:pt x="217050" y="13433"/>
                    <a:pt x="246139" y="0"/>
                  </a:cubicBezTo>
                  <a:close/>
                </a:path>
              </a:pathLst>
            </a:custGeom>
          </p:spPr>
        </p:pic>
        <p:pic>
          <p:nvPicPr>
            <p:cNvPr id="206" name="图片 205"/>
            <p:cNvPicPr>
              <a:picLocks noChangeAspect="1"/>
            </p:cNvPicPr>
            <p:nvPr/>
          </p:nvPicPr>
          <p:blipFill>
            <a:blip r:embed="rId18" cstate="email"/>
            <a:srcRect/>
            <a:stretch>
              <a:fillRect/>
            </a:stretch>
          </p:blipFill>
          <p:spPr>
            <a:xfrm>
              <a:off x="2296846" y="3792217"/>
              <a:ext cx="2131031" cy="1294887"/>
            </a:xfrm>
            <a:custGeom>
              <a:avLst/>
              <a:gdLst>
                <a:gd name="connsiteX0" fmla="*/ 512668 w 2131031"/>
                <a:gd name="connsiteY0" fmla="*/ 0 h 1294887"/>
                <a:gd name="connsiteX1" fmla="*/ 523845 w 2131031"/>
                <a:gd name="connsiteY1" fmla="*/ 6715 h 1294887"/>
                <a:gd name="connsiteX2" fmla="*/ 530551 w 2131031"/>
                <a:gd name="connsiteY2" fmla="*/ 11192 h 1294887"/>
                <a:gd name="connsiteX3" fmla="*/ 539492 w 2131031"/>
                <a:gd name="connsiteY3" fmla="*/ 31337 h 1294887"/>
                <a:gd name="connsiteX4" fmla="*/ 541727 w 2131031"/>
                <a:gd name="connsiteY4" fmla="*/ 33575 h 1294887"/>
                <a:gd name="connsiteX5" fmla="*/ 577492 w 2131031"/>
                <a:gd name="connsiteY5" fmla="*/ 60436 h 1294887"/>
                <a:gd name="connsiteX6" fmla="*/ 602081 w 2131031"/>
                <a:gd name="connsiteY6" fmla="*/ 60436 h 1294887"/>
                <a:gd name="connsiteX7" fmla="*/ 631140 w 2131031"/>
                <a:gd name="connsiteY7" fmla="*/ 71627 h 1294887"/>
                <a:gd name="connsiteX8" fmla="*/ 633375 w 2131031"/>
                <a:gd name="connsiteY8" fmla="*/ 71627 h 1294887"/>
                <a:gd name="connsiteX9" fmla="*/ 635610 w 2131031"/>
                <a:gd name="connsiteY9" fmla="*/ 71627 h 1294887"/>
                <a:gd name="connsiteX10" fmla="*/ 693728 w 2131031"/>
                <a:gd name="connsiteY10" fmla="*/ 67151 h 1294887"/>
                <a:gd name="connsiteX11" fmla="*/ 725023 w 2131031"/>
                <a:gd name="connsiteY11" fmla="*/ 58197 h 1294887"/>
                <a:gd name="connsiteX12" fmla="*/ 742905 w 2131031"/>
                <a:gd name="connsiteY12" fmla="*/ 58197 h 1294887"/>
                <a:gd name="connsiteX13" fmla="*/ 745140 w 2131031"/>
                <a:gd name="connsiteY13" fmla="*/ 60436 h 1294887"/>
                <a:gd name="connsiteX14" fmla="*/ 796552 w 2131031"/>
                <a:gd name="connsiteY14" fmla="*/ 64912 h 1294887"/>
                <a:gd name="connsiteX15" fmla="*/ 798788 w 2131031"/>
                <a:gd name="connsiteY15" fmla="*/ 64912 h 1294887"/>
                <a:gd name="connsiteX16" fmla="*/ 834553 w 2131031"/>
                <a:gd name="connsiteY16" fmla="*/ 55959 h 1294887"/>
                <a:gd name="connsiteX17" fmla="*/ 877023 w 2131031"/>
                <a:gd name="connsiteY17" fmla="*/ 38052 h 1294887"/>
                <a:gd name="connsiteX18" fmla="*/ 903847 w 2131031"/>
                <a:gd name="connsiteY18" fmla="*/ 26860 h 1294887"/>
                <a:gd name="connsiteX19" fmla="*/ 977612 w 2131031"/>
                <a:gd name="connsiteY19" fmla="*/ 26860 h 1294887"/>
                <a:gd name="connsiteX20" fmla="*/ 1008907 w 2131031"/>
                <a:gd name="connsiteY20" fmla="*/ 15669 h 1294887"/>
                <a:gd name="connsiteX21" fmla="*/ 1031260 w 2131031"/>
                <a:gd name="connsiteY21" fmla="*/ 6715 h 1294887"/>
                <a:gd name="connsiteX22" fmla="*/ 1069260 w 2131031"/>
                <a:gd name="connsiteY22" fmla="*/ 6715 h 1294887"/>
                <a:gd name="connsiteX23" fmla="*/ 1089378 w 2131031"/>
                <a:gd name="connsiteY23" fmla="*/ 20145 h 1294887"/>
                <a:gd name="connsiteX24" fmla="*/ 1151966 w 2131031"/>
                <a:gd name="connsiteY24" fmla="*/ 33575 h 1294887"/>
                <a:gd name="connsiteX25" fmla="*/ 1172084 w 2131031"/>
                <a:gd name="connsiteY25" fmla="*/ 49244 h 1294887"/>
                <a:gd name="connsiteX26" fmla="*/ 1174319 w 2131031"/>
                <a:gd name="connsiteY26" fmla="*/ 49244 h 1294887"/>
                <a:gd name="connsiteX27" fmla="*/ 1198908 w 2131031"/>
                <a:gd name="connsiteY27" fmla="*/ 64912 h 1294887"/>
                <a:gd name="connsiteX28" fmla="*/ 1198908 w 2131031"/>
                <a:gd name="connsiteY28" fmla="*/ 67151 h 1294887"/>
                <a:gd name="connsiteX29" fmla="*/ 1205614 w 2131031"/>
                <a:gd name="connsiteY29" fmla="*/ 69389 h 1294887"/>
                <a:gd name="connsiteX30" fmla="*/ 1205614 w 2131031"/>
                <a:gd name="connsiteY30" fmla="*/ 71627 h 1294887"/>
                <a:gd name="connsiteX31" fmla="*/ 1207849 w 2131031"/>
                <a:gd name="connsiteY31" fmla="*/ 71627 h 1294887"/>
                <a:gd name="connsiteX32" fmla="*/ 1207849 w 2131031"/>
                <a:gd name="connsiteY32" fmla="*/ 102964 h 1294887"/>
                <a:gd name="connsiteX33" fmla="*/ 1207849 w 2131031"/>
                <a:gd name="connsiteY33" fmla="*/ 132063 h 1294887"/>
                <a:gd name="connsiteX34" fmla="*/ 1201143 w 2131031"/>
                <a:gd name="connsiteY34" fmla="*/ 141016 h 1294887"/>
                <a:gd name="connsiteX35" fmla="*/ 1181025 w 2131031"/>
                <a:gd name="connsiteY35" fmla="*/ 172353 h 1294887"/>
                <a:gd name="connsiteX36" fmla="*/ 1176555 w 2131031"/>
                <a:gd name="connsiteY36" fmla="*/ 199214 h 1294887"/>
                <a:gd name="connsiteX37" fmla="*/ 1198908 w 2131031"/>
                <a:gd name="connsiteY37" fmla="*/ 217120 h 1294887"/>
                <a:gd name="connsiteX38" fmla="*/ 1205614 w 2131031"/>
                <a:gd name="connsiteY38" fmla="*/ 248457 h 1294887"/>
                <a:gd name="connsiteX39" fmla="*/ 1201143 w 2131031"/>
                <a:gd name="connsiteY39" fmla="*/ 268603 h 1294887"/>
                <a:gd name="connsiteX40" fmla="*/ 1189967 w 2131031"/>
                <a:gd name="connsiteY40" fmla="*/ 299940 h 1294887"/>
                <a:gd name="connsiteX41" fmla="*/ 1174319 w 2131031"/>
                <a:gd name="connsiteY41" fmla="*/ 329038 h 1294887"/>
                <a:gd name="connsiteX42" fmla="*/ 1174319 w 2131031"/>
                <a:gd name="connsiteY42" fmla="*/ 331277 h 1294887"/>
                <a:gd name="connsiteX43" fmla="*/ 1174319 w 2131031"/>
                <a:gd name="connsiteY43" fmla="*/ 364852 h 1294887"/>
                <a:gd name="connsiteX44" fmla="*/ 1194437 w 2131031"/>
                <a:gd name="connsiteY44" fmla="*/ 391712 h 1294887"/>
                <a:gd name="connsiteX45" fmla="*/ 1201143 w 2131031"/>
                <a:gd name="connsiteY45" fmla="*/ 402904 h 1294887"/>
                <a:gd name="connsiteX46" fmla="*/ 1221261 w 2131031"/>
                <a:gd name="connsiteY46" fmla="*/ 432003 h 1294887"/>
                <a:gd name="connsiteX47" fmla="*/ 1245849 w 2131031"/>
                <a:gd name="connsiteY47" fmla="*/ 458863 h 1294887"/>
                <a:gd name="connsiteX48" fmla="*/ 1281614 w 2131031"/>
                <a:gd name="connsiteY48" fmla="*/ 474531 h 1294887"/>
                <a:gd name="connsiteX49" fmla="*/ 1299497 w 2131031"/>
                <a:gd name="connsiteY49" fmla="*/ 465578 h 1294887"/>
                <a:gd name="connsiteX50" fmla="*/ 1303967 w 2131031"/>
                <a:gd name="connsiteY50" fmla="*/ 463340 h 1294887"/>
                <a:gd name="connsiteX51" fmla="*/ 1310673 w 2131031"/>
                <a:gd name="connsiteY51" fmla="*/ 456624 h 1294887"/>
                <a:gd name="connsiteX52" fmla="*/ 1317379 w 2131031"/>
                <a:gd name="connsiteY52" fmla="*/ 452148 h 1294887"/>
                <a:gd name="connsiteX53" fmla="*/ 1335262 w 2131031"/>
                <a:gd name="connsiteY53" fmla="*/ 461101 h 1294887"/>
                <a:gd name="connsiteX54" fmla="*/ 1346438 w 2131031"/>
                <a:gd name="connsiteY54" fmla="*/ 476770 h 1294887"/>
                <a:gd name="connsiteX55" fmla="*/ 1350909 w 2131031"/>
                <a:gd name="connsiteY55" fmla="*/ 490200 h 1294887"/>
                <a:gd name="connsiteX56" fmla="*/ 1362085 w 2131031"/>
                <a:gd name="connsiteY56" fmla="*/ 505868 h 1294887"/>
                <a:gd name="connsiteX57" fmla="*/ 1364321 w 2131031"/>
                <a:gd name="connsiteY57" fmla="*/ 505868 h 1294887"/>
                <a:gd name="connsiteX58" fmla="*/ 1388909 w 2131031"/>
                <a:gd name="connsiteY58" fmla="*/ 519298 h 1294887"/>
                <a:gd name="connsiteX59" fmla="*/ 1397850 w 2131031"/>
                <a:gd name="connsiteY59" fmla="*/ 521537 h 1294887"/>
                <a:gd name="connsiteX60" fmla="*/ 1404556 w 2131031"/>
                <a:gd name="connsiteY60" fmla="*/ 526013 h 1294887"/>
                <a:gd name="connsiteX61" fmla="*/ 1458204 w 2131031"/>
                <a:gd name="connsiteY61" fmla="*/ 550635 h 1294887"/>
                <a:gd name="connsiteX62" fmla="*/ 1498439 w 2131031"/>
                <a:gd name="connsiteY62" fmla="*/ 564065 h 1294887"/>
                <a:gd name="connsiteX63" fmla="*/ 1527498 w 2131031"/>
                <a:gd name="connsiteY63" fmla="*/ 579734 h 1294887"/>
                <a:gd name="connsiteX64" fmla="*/ 1581145 w 2131031"/>
                <a:gd name="connsiteY64" fmla="*/ 590926 h 1294887"/>
                <a:gd name="connsiteX65" fmla="*/ 1650440 w 2131031"/>
                <a:gd name="connsiteY65" fmla="*/ 595402 h 1294887"/>
                <a:gd name="connsiteX66" fmla="*/ 1650440 w 2131031"/>
                <a:gd name="connsiteY66" fmla="*/ 593164 h 1294887"/>
                <a:gd name="connsiteX67" fmla="*/ 1677264 w 2131031"/>
                <a:gd name="connsiteY67" fmla="*/ 584211 h 1294887"/>
                <a:gd name="connsiteX68" fmla="*/ 1695146 w 2131031"/>
                <a:gd name="connsiteY68" fmla="*/ 584211 h 1294887"/>
                <a:gd name="connsiteX69" fmla="*/ 1713029 w 2131031"/>
                <a:gd name="connsiteY69" fmla="*/ 608833 h 1294887"/>
                <a:gd name="connsiteX70" fmla="*/ 1726440 w 2131031"/>
                <a:gd name="connsiteY70" fmla="*/ 628978 h 1294887"/>
                <a:gd name="connsiteX71" fmla="*/ 1737617 w 2131031"/>
                <a:gd name="connsiteY71" fmla="*/ 644646 h 1294887"/>
                <a:gd name="connsiteX72" fmla="*/ 1739852 w 2131031"/>
                <a:gd name="connsiteY72" fmla="*/ 646885 h 1294887"/>
                <a:gd name="connsiteX73" fmla="*/ 1755499 w 2131031"/>
                <a:gd name="connsiteY73" fmla="*/ 653600 h 1294887"/>
                <a:gd name="connsiteX74" fmla="*/ 1766676 w 2131031"/>
                <a:gd name="connsiteY74" fmla="*/ 678221 h 1294887"/>
                <a:gd name="connsiteX75" fmla="*/ 1773382 w 2131031"/>
                <a:gd name="connsiteY75" fmla="*/ 716274 h 1294887"/>
                <a:gd name="connsiteX76" fmla="*/ 1802441 w 2131031"/>
                <a:gd name="connsiteY76" fmla="*/ 722989 h 1294887"/>
                <a:gd name="connsiteX77" fmla="*/ 1820323 w 2131031"/>
                <a:gd name="connsiteY77" fmla="*/ 736419 h 1294887"/>
                <a:gd name="connsiteX78" fmla="*/ 1853853 w 2131031"/>
                <a:gd name="connsiteY78" fmla="*/ 727465 h 1294887"/>
                <a:gd name="connsiteX79" fmla="*/ 1865030 w 2131031"/>
                <a:gd name="connsiteY79" fmla="*/ 700605 h 1294887"/>
                <a:gd name="connsiteX80" fmla="*/ 1878441 w 2131031"/>
                <a:gd name="connsiteY80" fmla="*/ 684937 h 1294887"/>
                <a:gd name="connsiteX81" fmla="*/ 1887383 w 2131031"/>
                <a:gd name="connsiteY81" fmla="*/ 687175 h 1294887"/>
                <a:gd name="connsiteX82" fmla="*/ 1905265 w 2131031"/>
                <a:gd name="connsiteY82" fmla="*/ 725227 h 1294887"/>
                <a:gd name="connsiteX83" fmla="*/ 1952207 w 2131031"/>
                <a:gd name="connsiteY83" fmla="*/ 707320 h 1294887"/>
                <a:gd name="connsiteX84" fmla="*/ 1952207 w 2131031"/>
                <a:gd name="connsiteY84" fmla="*/ 702843 h 1294887"/>
                <a:gd name="connsiteX85" fmla="*/ 1954442 w 2131031"/>
                <a:gd name="connsiteY85" fmla="*/ 678221 h 1294887"/>
                <a:gd name="connsiteX86" fmla="*/ 1974560 w 2131031"/>
                <a:gd name="connsiteY86" fmla="*/ 667030 h 1294887"/>
                <a:gd name="connsiteX87" fmla="*/ 1974560 w 2131031"/>
                <a:gd name="connsiteY87" fmla="*/ 664791 h 1294887"/>
                <a:gd name="connsiteX88" fmla="*/ 1974560 w 2131031"/>
                <a:gd name="connsiteY88" fmla="*/ 662553 h 1294887"/>
                <a:gd name="connsiteX89" fmla="*/ 1970089 w 2131031"/>
                <a:gd name="connsiteY89" fmla="*/ 620024 h 1294887"/>
                <a:gd name="connsiteX90" fmla="*/ 1970089 w 2131031"/>
                <a:gd name="connsiteY90" fmla="*/ 617786 h 1294887"/>
                <a:gd name="connsiteX91" fmla="*/ 2010325 w 2131031"/>
                <a:gd name="connsiteY91" fmla="*/ 649123 h 1294887"/>
                <a:gd name="connsiteX92" fmla="*/ 2010325 w 2131031"/>
                <a:gd name="connsiteY92" fmla="*/ 646885 h 1294887"/>
                <a:gd name="connsiteX93" fmla="*/ 2030442 w 2131031"/>
                <a:gd name="connsiteY93" fmla="*/ 664791 h 1294887"/>
                <a:gd name="connsiteX94" fmla="*/ 2037148 w 2131031"/>
                <a:gd name="connsiteY94" fmla="*/ 698367 h 1294887"/>
                <a:gd name="connsiteX95" fmla="*/ 2037148 w 2131031"/>
                <a:gd name="connsiteY95" fmla="*/ 702843 h 1294887"/>
                <a:gd name="connsiteX96" fmla="*/ 2057266 w 2131031"/>
                <a:gd name="connsiteY96" fmla="*/ 729704 h 1294887"/>
                <a:gd name="connsiteX97" fmla="*/ 2084090 w 2131031"/>
                <a:gd name="connsiteY97" fmla="*/ 758802 h 1294887"/>
                <a:gd name="connsiteX98" fmla="*/ 2084090 w 2131031"/>
                <a:gd name="connsiteY98" fmla="*/ 792378 h 1294887"/>
                <a:gd name="connsiteX99" fmla="*/ 2088560 w 2131031"/>
                <a:gd name="connsiteY99" fmla="*/ 839383 h 1294887"/>
                <a:gd name="connsiteX100" fmla="*/ 2088560 w 2131031"/>
                <a:gd name="connsiteY100" fmla="*/ 843860 h 1294887"/>
                <a:gd name="connsiteX101" fmla="*/ 2106443 w 2131031"/>
                <a:gd name="connsiteY101" fmla="*/ 877435 h 1294887"/>
                <a:gd name="connsiteX102" fmla="*/ 2117619 w 2131031"/>
                <a:gd name="connsiteY102" fmla="*/ 913249 h 1294887"/>
                <a:gd name="connsiteX103" fmla="*/ 2113149 w 2131031"/>
                <a:gd name="connsiteY103" fmla="*/ 951301 h 1294887"/>
                <a:gd name="connsiteX104" fmla="*/ 2131031 w 2131031"/>
                <a:gd name="connsiteY104" fmla="*/ 1013975 h 1294887"/>
                <a:gd name="connsiteX105" fmla="*/ 2110913 w 2131031"/>
                <a:gd name="connsiteY105" fmla="*/ 1058742 h 1294887"/>
                <a:gd name="connsiteX106" fmla="*/ 2081854 w 2131031"/>
                <a:gd name="connsiteY106" fmla="*/ 1092317 h 1294887"/>
                <a:gd name="connsiteX107" fmla="*/ 2068443 w 2131031"/>
                <a:gd name="connsiteY107" fmla="*/ 1101270 h 1294887"/>
                <a:gd name="connsiteX108" fmla="*/ 2057266 w 2131031"/>
                <a:gd name="connsiteY108" fmla="*/ 1125892 h 1294887"/>
                <a:gd name="connsiteX109" fmla="*/ 2057266 w 2131031"/>
                <a:gd name="connsiteY109" fmla="*/ 1128131 h 1294887"/>
                <a:gd name="connsiteX110" fmla="*/ 2063972 w 2131031"/>
                <a:gd name="connsiteY110" fmla="*/ 1150514 h 1294887"/>
                <a:gd name="connsiteX111" fmla="*/ 2055031 w 2131031"/>
                <a:gd name="connsiteY111" fmla="*/ 1166183 h 1294887"/>
                <a:gd name="connsiteX112" fmla="*/ 2021501 w 2131031"/>
                <a:gd name="connsiteY112" fmla="*/ 1181851 h 1294887"/>
                <a:gd name="connsiteX113" fmla="*/ 2019266 w 2131031"/>
                <a:gd name="connsiteY113" fmla="*/ 1181851 h 1294887"/>
                <a:gd name="connsiteX114" fmla="*/ 2017030 w 2131031"/>
                <a:gd name="connsiteY114" fmla="*/ 1179613 h 1294887"/>
                <a:gd name="connsiteX115" fmla="*/ 1958912 w 2131031"/>
                <a:gd name="connsiteY115" fmla="*/ 1128131 h 1294887"/>
                <a:gd name="connsiteX116" fmla="*/ 1938795 w 2131031"/>
                <a:gd name="connsiteY116" fmla="*/ 1141561 h 1294887"/>
                <a:gd name="connsiteX117" fmla="*/ 1938795 w 2131031"/>
                <a:gd name="connsiteY117" fmla="*/ 1172898 h 1294887"/>
                <a:gd name="connsiteX118" fmla="*/ 1929853 w 2131031"/>
                <a:gd name="connsiteY118" fmla="*/ 1213188 h 1294887"/>
                <a:gd name="connsiteX119" fmla="*/ 1929853 w 2131031"/>
                <a:gd name="connsiteY119" fmla="*/ 1215426 h 1294887"/>
                <a:gd name="connsiteX120" fmla="*/ 1929853 w 2131031"/>
                <a:gd name="connsiteY120" fmla="*/ 1217665 h 1294887"/>
                <a:gd name="connsiteX121" fmla="*/ 1929853 w 2131031"/>
                <a:gd name="connsiteY121" fmla="*/ 1219903 h 1294887"/>
                <a:gd name="connsiteX122" fmla="*/ 1927618 w 2131031"/>
                <a:gd name="connsiteY122" fmla="*/ 1219903 h 1294887"/>
                <a:gd name="connsiteX123" fmla="*/ 1905265 w 2131031"/>
                <a:gd name="connsiteY123" fmla="*/ 1210950 h 1294887"/>
                <a:gd name="connsiteX124" fmla="*/ 1903030 w 2131031"/>
                <a:gd name="connsiteY124" fmla="*/ 1206473 h 1294887"/>
                <a:gd name="connsiteX125" fmla="*/ 1885147 w 2131031"/>
                <a:gd name="connsiteY125" fmla="*/ 1199758 h 1294887"/>
                <a:gd name="connsiteX126" fmla="*/ 1827029 w 2131031"/>
                <a:gd name="connsiteY126" fmla="*/ 1150514 h 1294887"/>
                <a:gd name="connsiteX127" fmla="*/ 1737617 w 2131031"/>
                <a:gd name="connsiteY127" fmla="*/ 1150514 h 1294887"/>
                <a:gd name="connsiteX128" fmla="*/ 1735382 w 2131031"/>
                <a:gd name="connsiteY128" fmla="*/ 1152753 h 1294887"/>
                <a:gd name="connsiteX129" fmla="*/ 1733146 w 2131031"/>
                <a:gd name="connsiteY129" fmla="*/ 1152753 h 1294887"/>
                <a:gd name="connsiteX130" fmla="*/ 1643734 w 2131031"/>
                <a:gd name="connsiteY130" fmla="*/ 1204235 h 1294887"/>
                <a:gd name="connsiteX131" fmla="*/ 1621381 w 2131031"/>
                <a:gd name="connsiteY131" fmla="*/ 1210950 h 1294887"/>
                <a:gd name="connsiteX132" fmla="*/ 1574440 w 2131031"/>
                <a:gd name="connsiteY132" fmla="*/ 1213188 h 1294887"/>
                <a:gd name="connsiteX133" fmla="*/ 1531969 w 2131031"/>
                <a:gd name="connsiteY133" fmla="*/ 1269147 h 1294887"/>
                <a:gd name="connsiteX134" fmla="*/ 1491733 w 2131031"/>
                <a:gd name="connsiteY134" fmla="*/ 1291530 h 1294887"/>
                <a:gd name="connsiteX135" fmla="*/ 1371027 w 2131031"/>
                <a:gd name="connsiteY135" fmla="*/ 1291530 h 1294887"/>
                <a:gd name="connsiteX136" fmla="*/ 1341968 w 2131031"/>
                <a:gd name="connsiteY136" fmla="*/ 1251240 h 1294887"/>
                <a:gd name="connsiteX137" fmla="*/ 1344203 w 2131031"/>
                <a:gd name="connsiteY137" fmla="*/ 1199758 h 1294887"/>
                <a:gd name="connsiteX138" fmla="*/ 1303967 w 2131031"/>
                <a:gd name="connsiteY138" fmla="*/ 1193043 h 1294887"/>
                <a:gd name="connsiteX139" fmla="*/ 1308438 w 2131031"/>
                <a:gd name="connsiteY139" fmla="*/ 1154991 h 1294887"/>
                <a:gd name="connsiteX140" fmla="*/ 1308438 w 2131031"/>
                <a:gd name="connsiteY140" fmla="*/ 1152753 h 1294887"/>
                <a:gd name="connsiteX141" fmla="*/ 1308438 w 2131031"/>
                <a:gd name="connsiteY141" fmla="*/ 1150514 h 1294887"/>
                <a:gd name="connsiteX142" fmla="*/ 1227967 w 2131031"/>
                <a:gd name="connsiteY142" fmla="*/ 1134846 h 1294887"/>
                <a:gd name="connsiteX143" fmla="*/ 1098319 w 2131031"/>
                <a:gd name="connsiteY143" fmla="*/ 1083364 h 1294887"/>
                <a:gd name="connsiteX144" fmla="*/ 1017848 w 2131031"/>
                <a:gd name="connsiteY144" fmla="*/ 1188566 h 1294887"/>
                <a:gd name="connsiteX145" fmla="*/ 1015613 w 2131031"/>
                <a:gd name="connsiteY145" fmla="*/ 1193043 h 1294887"/>
                <a:gd name="connsiteX146" fmla="*/ 1004436 w 2131031"/>
                <a:gd name="connsiteY146" fmla="*/ 1186328 h 1294887"/>
                <a:gd name="connsiteX147" fmla="*/ 1004436 w 2131031"/>
                <a:gd name="connsiteY147" fmla="*/ 1181851 h 1294887"/>
                <a:gd name="connsiteX148" fmla="*/ 984318 w 2131031"/>
                <a:gd name="connsiteY148" fmla="*/ 1148276 h 1294887"/>
                <a:gd name="connsiteX149" fmla="*/ 997730 w 2131031"/>
                <a:gd name="connsiteY149" fmla="*/ 1134846 h 1294887"/>
                <a:gd name="connsiteX150" fmla="*/ 1011142 w 2131031"/>
                <a:gd name="connsiteY150" fmla="*/ 1099032 h 1294887"/>
                <a:gd name="connsiteX151" fmla="*/ 923965 w 2131031"/>
                <a:gd name="connsiteY151" fmla="*/ 1092317 h 1294887"/>
                <a:gd name="connsiteX152" fmla="*/ 888200 w 2131031"/>
                <a:gd name="connsiteY152" fmla="*/ 1096794 h 1294887"/>
                <a:gd name="connsiteX153" fmla="*/ 830082 w 2131031"/>
                <a:gd name="connsiteY153" fmla="*/ 1092317 h 1294887"/>
                <a:gd name="connsiteX154" fmla="*/ 796552 w 2131031"/>
                <a:gd name="connsiteY154" fmla="*/ 1065457 h 1294887"/>
                <a:gd name="connsiteX155" fmla="*/ 776435 w 2131031"/>
                <a:gd name="connsiteY155" fmla="*/ 1056503 h 1294887"/>
                <a:gd name="connsiteX156" fmla="*/ 774199 w 2131031"/>
                <a:gd name="connsiteY156" fmla="*/ 1056503 h 1294887"/>
                <a:gd name="connsiteX157" fmla="*/ 722787 w 2131031"/>
                <a:gd name="connsiteY157" fmla="*/ 1065457 h 1294887"/>
                <a:gd name="connsiteX158" fmla="*/ 687022 w 2131031"/>
                <a:gd name="connsiteY158" fmla="*/ 1022928 h 1294887"/>
                <a:gd name="connsiteX159" fmla="*/ 687022 w 2131031"/>
                <a:gd name="connsiteY159" fmla="*/ 1020690 h 1294887"/>
                <a:gd name="connsiteX160" fmla="*/ 637846 w 2131031"/>
                <a:gd name="connsiteY160" fmla="*/ 991591 h 1294887"/>
                <a:gd name="connsiteX161" fmla="*/ 635610 w 2131031"/>
                <a:gd name="connsiteY161" fmla="*/ 991591 h 1294887"/>
                <a:gd name="connsiteX162" fmla="*/ 613257 w 2131031"/>
                <a:gd name="connsiteY162" fmla="*/ 991591 h 1294887"/>
                <a:gd name="connsiteX163" fmla="*/ 597610 w 2131031"/>
                <a:gd name="connsiteY163" fmla="*/ 949062 h 1294887"/>
                <a:gd name="connsiteX164" fmla="*/ 566316 w 2131031"/>
                <a:gd name="connsiteY164" fmla="*/ 940109 h 1294887"/>
                <a:gd name="connsiteX165" fmla="*/ 528315 w 2131031"/>
                <a:gd name="connsiteY165" fmla="*/ 917725 h 1294887"/>
                <a:gd name="connsiteX166" fmla="*/ 497021 w 2131031"/>
                <a:gd name="connsiteY166" fmla="*/ 852813 h 1294887"/>
                <a:gd name="connsiteX167" fmla="*/ 497021 w 2131031"/>
                <a:gd name="connsiteY167" fmla="*/ 850575 h 1294887"/>
                <a:gd name="connsiteX168" fmla="*/ 492550 w 2131031"/>
                <a:gd name="connsiteY168" fmla="*/ 846098 h 1294887"/>
                <a:gd name="connsiteX169" fmla="*/ 490315 w 2131031"/>
                <a:gd name="connsiteY169" fmla="*/ 846098 h 1294887"/>
                <a:gd name="connsiteX170" fmla="*/ 452315 w 2131031"/>
                <a:gd name="connsiteY170" fmla="*/ 852813 h 1294887"/>
                <a:gd name="connsiteX171" fmla="*/ 407609 w 2131031"/>
                <a:gd name="connsiteY171" fmla="*/ 785662 h 1294887"/>
                <a:gd name="connsiteX172" fmla="*/ 396432 w 2131031"/>
                <a:gd name="connsiteY172" fmla="*/ 778947 h 1294887"/>
                <a:gd name="connsiteX173" fmla="*/ 376314 w 2131031"/>
                <a:gd name="connsiteY173" fmla="*/ 769994 h 1294887"/>
                <a:gd name="connsiteX174" fmla="*/ 315961 w 2131031"/>
                <a:gd name="connsiteY174" fmla="*/ 700605 h 1294887"/>
                <a:gd name="connsiteX175" fmla="*/ 309255 w 2131031"/>
                <a:gd name="connsiteY175" fmla="*/ 667030 h 1294887"/>
                <a:gd name="connsiteX176" fmla="*/ 309255 w 2131031"/>
                <a:gd name="connsiteY176" fmla="*/ 664791 h 1294887"/>
                <a:gd name="connsiteX177" fmla="*/ 309255 w 2131031"/>
                <a:gd name="connsiteY177" fmla="*/ 662553 h 1294887"/>
                <a:gd name="connsiteX178" fmla="*/ 257843 w 2131031"/>
                <a:gd name="connsiteY178" fmla="*/ 649123 h 1294887"/>
                <a:gd name="connsiteX179" fmla="*/ 257843 w 2131031"/>
                <a:gd name="connsiteY179" fmla="*/ 651361 h 1294887"/>
                <a:gd name="connsiteX180" fmla="*/ 255608 w 2131031"/>
                <a:gd name="connsiteY180" fmla="*/ 653600 h 1294887"/>
                <a:gd name="connsiteX181" fmla="*/ 235490 w 2131031"/>
                <a:gd name="connsiteY181" fmla="*/ 691652 h 1294887"/>
                <a:gd name="connsiteX182" fmla="*/ 215372 w 2131031"/>
                <a:gd name="connsiteY182" fmla="*/ 691652 h 1294887"/>
                <a:gd name="connsiteX183" fmla="*/ 181843 w 2131031"/>
                <a:gd name="connsiteY183" fmla="*/ 649123 h 1294887"/>
                <a:gd name="connsiteX184" fmla="*/ 110313 w 2131031"/>
                <a:gd name="connsiteY184" fmla="*/ 581972 h 1294887"/>
                <a:gd name="connsiteX185" fmla="*/ 99136 w 2131031"/>
                <a:gd name="connsiteY185" fmla="*/ 559589 h 1294887"/>
                <a:gd name="connsiteX186" fmla="*/ 99136 w 2131031"/>
                <a:gd name="connsiteY186" fmla="*/ 557350 h 1294887"/>
                <a:gd name="connsiteX187" fmla="*/ 47724 w 2131031"/>
                <a:gd name="connsiteY187" fmla="*/ 505868 h 1294887"/>
                <a:gd name="connsiteX188" fmla="*/ 16430 w 2131031"/>
                <a:gd name="connsiteY188" fmla="*/ 505868 h 1294887"/>
                <a:gd name="connsiteX189" fmla="*/ 3018 w 2131031"/>
                <a:gd name="connsiteY189" fmla="*/ 443194 h 1294887"/>
                <a:gd name="connsiteX190" fmla="*/ 25371 w 2131031"/>
                <a:gd name="connsiteY190" fmla="*/ 402904 h 1294887"/>
                <a:gd name="connsiteX191" fmla="*/ 27606 w 2131031"/>
                <a:gd name="connsiteY191" fmla="*/ 400666 h 1294887"/>
                <a:gd name="connsiteX192" fmla="*/ 27606 w 2131031"/>
                <a:gd name="connsiteY192" fmla="*/ 391712 h 1294887"/>
                <a:gd name="connsiteX193" fmla="*/ 9724 w 2131031"/>
                <a:gd name="connsiteY193" fmla="*/ 364852 h 1294887"/>
                <a:gd name="connsiteX194" fmla="*/ 20901 w 2131031"/>
                <a:gd name="connsiteY194" fmla="*/ 308893 h 1294887"/>
                <a:gd name="connsiteX195" fmla="*/ 29842 w 2131031"/>
                <a:gd name="connsiteY195" fmla="*/ 353660 h 1294887"/>
                <a:gd name="connsiteX196" fmla="*/ 70077 w 2131031"/>
                <a:gd name="connsiteY196" fmla="*/ 353660 h 1294887"/>
                <a:gd name="connsiteX197" fmla="*/ 94666 w 2131031"/>
                <a:gd name="connsiteY197" fmla="*/ 329038 h 1294887"/>
                <a:gd name="connsiteX198" fmla="*/ 105842 w 2131031"/>
                <a:gd name="connsiteY198" fmla="*/ 282033 h 1294887"/>
                <a:gd name="connsiteX199" fmla="*/ 92430 w 2131031"/>
                <a:gd name="connsiteY199" fmla="*/ 252934 h 1294887"/>
                <a:gd name="connsiteX200" fmla="*/ 67842 w 2131031"/>
                <a:gd name="connsiteY200" fmla="*/ 179068 h 1294887"/>
                <a:gd name="connsiteX201" fmla="*/ 103607 w 2131031"/>
                <a:gd name="connsiteY201" fmla="*/ 118633 h 1294887"/>
                <a:gd name="connsiteX202" fmla="*/ 105842 w 2131031"/>
                <a:gd name="connsiteY202" fmla="*/ 116395 h 1294887"/>
                <a:gd name="connsiteX203" fmla="*/ 105842 w 2131031"/>
                <a:gd name="connsiteY203" fmla="*/ 114156 h 1294887"/>
                <a:gd name="connsiteX204" fmla="*/ 110313 w 2131031"/>
                <a:gd name="connsiteY204" fmla="*/ 96249 h 1294887"/>
                <a:gd name="connsiteX205" fmla="*/ 188549 w 2131031"/>
                <a:gd name="connsiteY205" fmla="*/ 105203 h 1294887"/>
                <a:gd name="connsiteX206" fmla="*/ 206431 w 2131031"/>
                <a:gd name="connsiteY206" fmla="*/ 98488 h 1294887"/>
                <a:gd name="connsiteX207" fmla="*/ 206431 w 2131031"/>
                <a:gd name="connsiteY207" fmla="*/ 91773 h 1294887"/>
                <a:gd name="connsiteX208" fmla="*/ 222078 w 2131031"/>
                <a:gd name="connsiteY208" fmla="*/ 58197 h 1294887"/>
                <a:gd name="connsiteX209" fmla="*/ 222078 w 2131031"/>
                <a:gd name="connsiteY209" fmla="*/ 53721 h 1294887"/>
                <a:gd name="connsiteX210" fmla="*/ 233255 w 2131031"/>
                <a:gd name="connsiteY210" fmla="*/ 35814 h 1294887"/>
                <a:gd name="connsiteX211" fmla="*/ 257843 w 2131031"/>
                <a:gd name="connsiteY211" fmla="*/ 4477 h 1294887"/>
                <a:gd name="connsiteX212" fmla="*/ 282432 w 2131031"/>
                <a:gd name="connsiteY212" fmla="*/ 4477 h 1294887"/>
                <a:gd name="connsiteX213" fmla="*/ 309255 w 2131031"/>
                <a:gd name="connsiteY213" fmla="*/ 17907 h 1294887"/>
                <a:gd name="connsiteX214" fmla="*/ 311491 w 2131031"/>
                <a:gd name="connsiteY214" fmla="*/ 17907 h 1294887"/>
                <a:gd name="connsiteX215" fmla="*/ 356197 w 2131031"/>
                <a:gd name="connsiteY215" fmla="*/ 26860 h 1294887"/>
                <a:gd name="connsiteX216" fmla="*/ 400903 w 2131031"/>
                <a:gd name="connsiteY216" fmla="*/ 35814 h 1294887"/>
                <a:gd name="connsiteX217" fmla="*/ 452315 w 2131031"/>
                <a:gd name="connsiteY217" fmla="*/ 31337 h 1294887"/>
                <a:gd name="connsiteX218" fmla="*/ 454550 w 2131031"/>
                <a:gd name="connsiteY218" fmla="*/ 31337 h 1294887"/>
                <a:gd name="connsiteX219" fmla="*/ 456786 w 2131031"/>
                <a:gd name="connsiteY219" fmla="*/ 31337 h 1294887"/>
                <a:gd name="connsiteX220" fmla="*/ 501492 w 2131031"/>
                <a:gd name="connsiteY220" fmla="*/ 13430 h 1294887"/>
                <a:gd name="connsiteX221" fmla="*/ 501492 w 2131031"/>
                <a:gd name="connsiteY221" fmla="*/ 11192 h 1294887"/>
                <a:gd name="connsiteX222" fmla="*/ 512668 w 2131031"/>
                <a:gd name="connsiteY222" fmla="*/ 0 h 129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131031" h="1294887">
                  <a:moveTo>
                    <a:pt x="512668" y="0"/>
                  </a:moveTo>
                  <a:cubicBezTo>
                    <a:pt x="512668" y="0"/>
                    <a:pt x="512668" y="0"/>
                    <a:pt x="523845" y="6715"/>
                  </a:cubicBezTo>
                  <a:cubicBezTo>
                    <a:pt x="523845" y="6715"/>
                    <a:pt x="523845" y="6715"/>
                    <a:pt x="530551" y="11192"/>
                  </a:cubicBezTo>
                  <a:cubicBezTo>
                    <a:pt x="532786" y="13430"/>
                    <a:pt x="537257" y="17907"/>
                    <a:pt x="539492" y="31337"/>
                  </a:cubicBezTo>
                  <a:cubicBezTo>
                    <a:pt x="539492" y="31337"/>
                    <a:pt x="539492" y="31337"/>
                    <a:pt x="541727" y="33575"/>
                  </a:cubicBezTo>
                  <a:cubicBezTo>
                    <a:pt x="555139" y="49244"/>
                    <a:pt x="566316" y="58197"/>
                    <a:pt x="577492" y="60436"/>
                  </a:cubicBezTo>
                  <a:cubicBezTo>
                    <a:pt x="577492" y="60436"/>
                    <a:pt x="577492" y="60436"/>
                    <a:pt x="602081" y="60436"/>
                  </a:cubicBezTo>
                  <a:cubicBezTo>
                    <a:pt x="602081" y="60436"/>
                    <a:pt x="602081" y="60436"/>
                    <a:pt x="631140" y="71627"/>
                  </a:cubicBezTo>
                  <a:cubicBezTo>
                    <a:pt x="631140" y="71627"/>
                    <a:pt x="631140" y="71627"/>
                    <a:pt x="633375" y="71627"/>
                  </a:cubicBezTo>
                  <a:cubicBezTo>
                    <a:pt x="633375" y="71627"/>
                    <a:pt x="633375" y="71627"/>
                    <a:pt x="635610" y="71627"/>
                  </a:cubicBezTo>
                  <a:cubicBezTo>
                    <a:pt x="635610" y="71627"/>
                    <a:pt x="635610" y="71627"/>
                    <a:pt x="693728" y="67151"/>
                  </a:cubicBezTo>
                  <a:cubicBezTo>
                    <a:pt x="693728" y="67151"/>
                    <a:pt x="693728" y="67151"/>
                    <a:pt x="725023" y="58197"/>
                  </a:cubicBezTo>
                  <a:cubicBezTo>
                    <a:pt x="725023" y="58197"/>
                    <a:pt x="725023" y="58197"/>
                    <a:pt x="742905" y="58197"/>
                  </a:cubicBezTo>
                  <a:cubicBezTo>
                    <a:pt x="742905" y="58197"/>
                    <a:pt x="742905" y="58197"/>
                    <a:pt x="745140" y="60436"/>
                  </a:cubicBezTo>
                  <a:cubicBezTo>
                    <a:pt x="745140" y="60436"/>
                    <a:pt x="745140" y="60436"/>
                    <a:pt x="796552" y="64912"/>
                  </a:cubicBezTo>
                  <a:cubicBezTo>
                    <a:pt x="796552" y="64912"/>
                    <a:pt x="796552" y="64912"/>
                    <a:pt x="798788" y="64912"/>
                  </a:cubicBezTo>
                  <a:cubicBezTo>
                    <a:pt x="798788" y="64912"/>
                    <a:pt x="798788" y="64912"/>
                    <a:pt x="834553" y="55959"/>
                  </a:cubicBezTo>
                  <a:cubicBezTo>
                    <a:pt x="854670" y="49244"/>
                    <a:pt x="870318" y="44767"/>
                    <a:pt x="877023" y="38052"/>
                  </a:cubicBezTo>
                  <a:cubicBezTo>
                    <a:pt x="883729" y="31337"/>
                    <a:pt x="892671" y="29099"/>
                    <a:pt x="903847" y="26860"/>
                  </a:cubicBezTo>
                  <a:cubicBezTo>
                    <a:pt x="903847" y="26860"/>
                    <a:pt x="903847" y="26860"/>
                    <a:pt x="977612" y="26860"/>
                  </a:cubicBezTo>
                  <a:cubicBezTo>
                    <a:pt x="977612" y="26860"/>
                    <a:pt x="977612" y="26860"/>
                    <a:pt x="1008907" y="15669"/>
                  </a:cubicBezTo>
                  <a:cubicBezTo>
                    <a:pt x="1017848" y="11192"/>
                    <a:pt x="1024554" y="6715"/>
                    <a:pt x="1031260" y="6715"/>
                  </a:cubicBezTo>
                  <a:cubicBezTo>
                    <a:pt x="1031260" y="6715"/>
                    <a:pt x="1031260" y="6715"/>
                    <a:pt x="1069260" y="6715"/>
                  </a:cubicBezTo>
                  <a:cubicBezTo>
                    <a:pt x="1069260" y="6715"/>
                    <a:pt x="1069260" y="6715"/>
                    <a:pt x="1089378" y="20145"/>
                  </a:cubicBezTo>
                  <a:cubicBezTo>
                    <a:pt x="1089378" y="20145"/>
                    <a:pt x="1089378" y="20145"/>
                    <a:pt x="1151966" y="33575"/>
                  </a:cubicBezTo>
                  <a:cubicBezTo>
                    <a:pt x="1151966" y="33575"/>
                    <a:pt x="1151966" y="33575"/>
                    <a:pt x="1172084" y="49244"/>
                  </a:cubicBezTo>
                  <a:cubicBezTo>
                    <a:pt x="1172084" y="49244"/>
                    <a:pt x="1172084" y="49244"/>
                    <a:pt x="1174319" y="49244"/>
                  </a:cubicBezTo>
                  <a:cubicBezTo>
                    <a:pt x="1174319" y="49244"/>
                    <a:pt x="1174319" y="49244"/>
                    <a:pt x="1198908" y="64912"/>
                  </a:cubicBezTo>
                  <a:cubicBezTo>
                    <a:pt x="1198908" y="64912"/>
                    <a:pt x="1198908" y="64912"/>
                    <a:pt x="1198908" y="67151"/>
                  </a:cubicBezTo>
                  <a:cubicBezTo>
                    <a:pt x="1198908" y="67151"/>
                    <a:pt x="1198908" y="67151"/>
                    <a:pt x="1205614" y="69389"/>
                  </a:cubicBezTo>
                  <a:cubicBezTo>
                    <a:pt x="1205614" y="69389"/>
                    <a:pt x="1205614" y="69389"/>
                    <a:pt x="1205614" y="71627"/>
                  </a:cubicBezTo>
                  <a:cubicBezTo>
                    <a:pt x="1205614" y="71627"/>
                    <a:pt x="1205614" y="71627"/>
                    <a:pt x="1207849" y="71627"/>
                  </a:cubicBezTo>
                  <a:cubicBezTo>
                    <a:pt x="1207849" y="71627"/>
                    <a:pt x="1207849" y="71627"/>
                    <a:pt x="1207849" y="102964"/>
                  </a:cubicBezTo>
                  <a:cubicBezTo>
                    <a:pt x="1207849" y="102964"/>
                    <a:pt x="1207849" y="102964"/>
                    <a:pt x="1207849" y="132063"/>
                  </a:cubicBezTo>
                  <a:cubicBezTo>
                    <a:pt x="1207849" y="138778"/>
                    <a:pt x="1205614" y="141016"/>
                    <a:pt x="1201143" y="141016"/>
                  </a:cubicBezTo>
                  <a:cubicBezTo>
                    <a:pt x="1187731" y="145493"/>
                    <a:pt x="1181025" y="154447"/>
                    <a:pt x="1181025" y="172353"/>
                  </a:cubicBezTo>
                  <a:cubicBezTo>
                    <a:pt x="1181025" y="172353"/>
                    <a:pt x="1181025" y="172353"/>
                    <a:pt x="1176555" y="199214"/>
                  </a:cubicBezTo>
                  <a:cubicBezTo>
                    <a:pt x="1176555" y="199214"/>
                    <a:pt x="1176555" y="199214"/>
                    <a:pt x="1198908" y="217120"/>
                  </a:cubicBezTo>
                  <a:cubicBezTo>
                    <a:pt x="1198908" y="217120"/>
                    <a:pt x="1198908" y="217120"/>
                    <a:pt x="1205614" y="248457"/>
                  </a:cubicBezTo>
                  <a:cubicBezTo>
                    <a:pt x="1205614" y="248457"/>
                    <a:pt x="1205614" y="248457"/>
                    <a:pt x="1201143" y="268603"/>
                  </a:cubicBezTo>
                  <a:cubicBezTo>
                    <a:pt x="1201143" y="268603"/>
                    <a:pt x="1201143" y="268603"/>
                    <a:pt x="1189967" y="299940"/>
                  </a:cubicBezTo>
                  <a:cubicBezTo>
                    <a:pt x="1189967" y="299940"/>
                    <a:pt x="1189967" y="299940"/>
                    <a:pt x="1174319" y="329038"/>
                  </a:cubicBezTo>
                  <a:cubicBezTo>
                    <a:pt x="1174319" y="329038"/>
                    <a:pt x="1174319" y="329038"/>
                    <a:pt x="1174319" y="331277"/>
                  </a:cubicBezTo>
                  <a:cubicBezTo>
                    <a:pt x="1169849" y="342468"/>
                    <a:pt x="1169849" y="353660"/>
                    <a:pt x="1174319" y="364852"/>
                  </a:cubicBezTo>
                  <a:cubicBezTo>
                    <a:pt x="1178790" y="373805"/>
                    <a:pt x="1185496" y="382759"/>
                    <a:pt x="1194437" y="391712"/>
                  </a:cubicBezTo>
                  <a:cubicBezTo>
                    <a:pt x="1194437" y="391712"/>
                    <a:pt x="1194437" y="391712"/>
                    <a:pt x="1201143" y="402904"/>
                  </a:cubicBezTo>
                  <a:cubicBezTo>
                    <a:pt x="1205614" y="409619"/>
                    <a:pt x="1212320" y="418572"/>
                    <a:pt x="1221261" y="432003"/>
                  </a:cubicBezTo>
                  <a:cubicBezTo>
                    <a:pt x="1221261" y="432003"/>
                    <a:pt x="1221261" y="432003"/>
                    <a:pt x="1245849" y="458863"/>
                  </a:cubicBezTo>
                  <a:cubicBezTo>
                    <a:pt x="1259261" y="472293"/>
                    <a:pt x="1270438" y="476770"/>
                    <a:pt x="1281614" y="474531"/>
                  </a:cubicBezTo>
                  <a:cubicBezTo>
                    <a:pt x="1286085" y="474531"/>
                    <a:pt x="1292791" y="470055"/>
                    <a:pt x="1299497" y="465578"/>
                  </a:cubicBezTo>
                  <a:cubicBezTo>
                    <a:pt x="1299497" y="465578"/>
                    <a:pt x="1299497" y="465578"/>
                    <a:pt x="1303967" y="463340"/>
                  </a:cubicBezTo>
                  <a:cubicBezTo>
                    <a:pt x="1303967" y="463340"/>
                    <a:pt x="1303967" y="463340"/>
                    <a:pt x="1310673" y="456624"/>
                  </a:cubicBezTo>
                  <a:cubicBezTo>
                    <a:pt x="1310673" y="456624"/>
                    <a:pt x="1310673" y="456624"/>
                    <a:pt x="1317379" y="452148"/>
                  </a:cubicBezTo>
                  <a:cubicBezTo>
                    <a:pt x="1317379" y="452148"/>
                    <a:pt x="1317379" y="452148"/>
                    <a:pt x="1335262" y="461101"/>
                  </a:cubicBezTo>
                  <a:cubicBezTo>
                    <a:pt x="1335262" y="461101"/>
                    <a:pt x="1335262" y="461101"/>
                    <a:pt x="1346438" y="476770"/>
                  </a:cubicBezTo>
                  <a:cubicBezTo>
                    <a:pt x="1346438" y="476770"/>
                    <a:pt x="1346438" y="476770"/>
                    <a:pt x="1350909" y="490200"/>
                  </a:cubicBezTo>
                  <a:cubicBezTo>
                    <a:pt x="1353144" y="494676"/>
                    <a:pt x="1357615" y="499153"/>
                    <a:pt x="1362085" y="505868"/>
                  </a:cubicBezTo>
                  <a:cubicBezTo>
                    <a:pt x="1362085" y="505868"/>
                    <a:pt x="1362085" y="505868"/>
                    <a:pt x="1364321" y="505868"/>
                  </a:cubicBezTo>
                  <a:cubicBezTo>
                    <a:pt x="1364321" y="505868"/>
                    <a:pt x="1364321" y="505868"/>
                    <a:pt x="1388909" y="519298"/>
                  </a:cubicBezTo>
                  <a:cubicBezTo>
                    <a:pt x="1388909" y="519298"/>
                    <a:pt x="1388909" y="519298"/>
                    <a:pt x="1397850" y="521537"/>
                  </a:cubicBezTo>
                  <a:cubicBezTo>
                    <a:pt x="1397850" y="521537"/>
                    <a:pt x="1397850" y="521537"/>
                    <a:pt x="1404556" y="526013"/>
                  </a:cubicBezTo>
                  <a:cubicBezTo>
                    <a:pt x="1409027" y="534967"/>
                    <a:pt x="1426909" y="541682"/>
                    <a:pt x="1458204" y="550635"/>
                  </a:cubicBezTo>
                  <a:cubicBezTo>
                    <a:pt x="1458204" y="550635"/>
                    <a:pt x="1458204" y="550635"/>
                    <a:pt x="1498439" y="564065"/>
                  </a:cubicBezTo>
                  <a:cubicBezTo>
                    <a:pt x="1514086" y="573019"/>
                    <a:pt x="1523027" y="577496"/>
                    <a:pt x="1527498" y="579734"/>
                  </a:cubicBezTo>
                  <a:cubicBezTo>
                    <a:pt x="1527498" y="579734"/>
                    <a:pt x="1527498" y="579734"/>
                    <a:pt x="1581145" y="590926"/>
                  </a:cubicBezTo>
                  <a:cubicBezTo>
                    <a:pt x="1581145" y="590926"/>
                    <a:pt x="1581145" y="590926"/>
                    <a:pt x="1650440" y="595402"/>
                  </a:cubicBezTo>
                  <a:cubicBezTo>
                    <a:pt x="1650440" y="595402"/>
                    <a:pt x="1650440" y="595402"/>
                    <a:pt x="1650440" y="593164"/>
                  </a:cubicBezTo>
                  <a:cubicBezTo>
                    <a:pt x="1650440" y="593164"/>
                    <a:pt x="1650440" y="593164"/>
                    <a:pt x="1677264" y="584211"/>
                  </a:cubicBezTo>
                  <a:cubicBezTo>
                    <a:pt x="1677264" y="584211"/>
                    <a:pt x="1677264" y="584211"/>
                    <a:pt x="1695146" y="584211"/>
                  </a:cubicBezTo>
                  <a:cubicBezTo>
                    <a:pt x="1695146" y="584211"/>
                    <a:pt x="1695146" y="584211"/>
                    <a:pt x="1713029" y="608833"/>
                  </a:cubicBezTo>
                  <a:cubicBezTo>
                    <a:pt x="1713029" y="608833"/>
                    <a:pt x="1713029" y="608833"/>
                    <a:pt x="1726440" y="628978"/>
                  </a:cubicBezTo>
                  <a:cubicBezTo>
                    <a:pt x="1726440" y="628978"/>
                    <a:pt x="1726440" y="628978"/>
                    <a:pt x="1737617" y="644646"/>
                  </a:cubicBezTo>
                  <a:cubicBezTo>
                    <a:pt x="1737617" y="644646"/>
                    <a:pt x="1737617" y="644646"/>
                    <a:pt x="1739852" y="646885"/>
                  </a:cubicBezTo>
                  <a:cubicBezTo>
                    <a:pt x="1739852" y="646885"/>
                    <a:pt x="1739852" y="646885"/>
                    <a:pt x="1755499" y="653600"/>
                  </a:cubicBezTo>
                  <a:cubicBezTo>
                    <a:pt x="1755499" y="653600"/>
                    <a:pt x="1755499" y="653600"/>
                    <a:pt x="1766676" y="678221"/>
                  </a:cubicBezTo>
                  <a:cubicBezTo>
                    <a:pt x="1766676" y="678221"/>
                    <a:pt x="1766676" y="678221"/>
                    <a:pt x="1773382" y="716274"/>
                  </a:cubicBezTo>
                  <a:cubicBezTo>
                    <a:pt x="1773382" y="716274"/>
                    <a:pt x="1773382" y="716274"/>
                    <a:pt x="1802441" y="722989"/>
                  </a:cubicBezTo>
                  <a:cubicBezTo>
                    <a:pt x="1802441" y="722989"/>
                    <a:pt x="1802441" y="722989"/>
                    <a:pt x="1820323" y="736419"/>
                  </a:cubicBezTo>
                  <a:cubicBezTo>
                    <a:pt x="1820323" y="736419"/>
                    <a:pt x="1820323" y="736419"/>
                    <a:pt x="1853853" y="727465"/>
                  </a:cubicBezTo>
                  <a:cubicBezTo>
                    <a:pt x="1853853" y="727465"/>
                    <a:pt x="1853853" y="727465"/>
                    <a:pt x="1865030" y="700605"/>
                  </a:cubicBezTo>
                  <a:cubicBezTo>
                    <a:pt x="1865030" y="700605"/>
                    <a:pt x="1865030" y="700605"/>
                    <a:pt x="1878441" y="684937"/>
                  </a:cubicBezTo>
                  <a:cubicBezTo>
                    <a:pt x="1878441" y="684937"/>
                    <a:pt x="1878441" y="684937"/>
                    <a:pt x="1887383" y="687175"/>
                  </a:cubicBezTo>
                  <a:cubicBezTo>
                    <a:pt x="1887383" y="687175"/>
                    <a:pt x="1887383" y="687175"/>
                    <a:pt x="1905265" y="725227"/>
                  </a:cubicBezTo>
                  <a:cubicBezTo>
                    <a:pt x="1905265" y="725227"/>
                    <a:pt x="1905265" y="725227"/>
                    <a:pt x="1952207" y="707320"/>
                  </a:cubicBezTo>
                  <a:cubicBezTo>
                    <a:pt x="1952207" y="707320"/>
                    <a:pt x="1952207" y="707320"/>
                    <a:pt x="1952207" y="702843"/>
                  </a:cubicBezTo>
                  <a:cubicBezTo>
                    <a:pt x="1952207" y="702843"/>
                    <a:pt x="1952207" y="702843"/>
                    <a:pt x="1954442" y="678221"/>
                  </a:cubicBezTo>
                  <a:cubicBezTo>
                    <a:pt x="1954442" y="678221"/>
                    <a:pt x="1954442" y="678221"/>
                    <a:pt x="1974560" y="667030"/>
                  </a:cubicBezTo>
                  <a:cubicBezTo>
                    <a:pt x="1974560" y="667030"/>
                    <a:pt x="1974560" y="667030"/>
                    <a:pt x="1974560" y="664791"/>
                  </a:cubicBezTo>
                  <a:cubicBezTo>
                    <a:pt x="1974560" y="664791"/>
                    <a:pt x="1974560" y="664791"/>
                    <a:pt x="1974560" y="662553"/>
                  </a:cubicBezTo>
                  <a:cubicBezTo>
                    <a:pt x="1974560" y="662553"/>
                    <a:pt x="1974560" y="662553"/>
                    <a:pt x="1970089" y="620024"/>
                  </a:cubicBezTo>
                  <a:cubicBezTo>
                    <a:pt x="1970089" y="620024"/>
                    <a:pt x="1970089" y="620024"/>
                    <a:pt x="1970089" y="617786"/>
                  </a:cubicBezTo>
                  <a:cubicBezTo>
                    <a:pt x="1970089" y="617786"/>
                    <a:pt x="1970089" y="617786"/>
                    <a:pt x="2010325" y="649123"/>
                  </a:cubicBezTo>
                  <a:cubicBezTo>
                    <a:pt x="2010325" y="649123"/>
                    <a:pt x="2010325" y="649123"/>
                    <a:pt x="2010325" y="646885"/>
                  </a:cubicBezTo>
                  <a:cubicBezTo>
                    <a:pt x="2010325" y="646885"/>
                    <a:pt x="2010325" y="646885"/>
                    <a:pt x="2030442" y="664791"/>
                  </a:cubicBezTo>
                  <a:cubicBezTo>
                    <a:pt x="2030442" y="664791"/>
                    <a:pt x="2030442" y="664791"/>
                    <a:pt x="2037148" y="698367"/>
                  </a:cubicBezTo>
                  <a:cubicBezTo>
                    <a:pt x="2037148" y="698367"/>
                    <a:pt x="2037148" y="698367"/>
                    <a:pt x="2037148" y="702843"/>
                  </a:cubicBezTo>
                  <a:cubicBezTo>
                    <a:pt x="2037148" y="702843"/>
                    <a:pt x="2037148" y="702843"/>
                    <a:pt x="2057266" y="729704"/>
                  </a:cubicBezTo>
                  <a:cubicBezTo>
                    <a:pt x="2063972" y="740895"/>
                    <a:pt x="2070678" y="749849"/>
                    <a:pt x="2084090" y="758802"/>
                  </a:cubicBezTo>
                  <a:cubicBezTo>
                    <a:pt x="2081854" y="772232"/>
                    <a:pt x="2081854" y="783424"/>
                    <a:pt x="2084090" y="792378"/>
                  </a:cubicBezTo>
                  <a:cubicBezTo>
                    <a:pt x="2084090" y="792378"/>
                    <a:pt x="2084090" y="792378"/>
                    <a:pt x="2088560" y="839383"/>
                  </a:cubicBezTo>
                  <a:cubicBezTo>
                    <a:pt x="2088560" y="839383"/>
                    <a:pt x="2088560" y="839383"/>
                    <a:pt x="2088560" y="843860"/>
                  </a:cubicBezTo>
                  <a:cubicBezTo>
                    <a:pt x="2099737" y="861767"/>
                    <a:pt x="2106443" y="872958"/>
                    <a:pt x="2106443" y="877435"/>
                  </a:cubicBezTo>
                  <a:cubicBezTo>
                    <a:pt x="2106443" y="886388"/>
                    <a:pt x="2108678" y="897580"/>
                    <a:pt x="2117619" y="913249"/>
                  </a:cubicBezTo>
                  <a:cubicBezTo>
                    <a:pt x="2117619" y="913249"/>
                    <a:pt x="2117619" y="913249"/>
                    <a:pt x="2113149" y="951301"/>
                  </a:cubicBezTo>
                  <a:cubicBezTo>
                    <a:pt x="2108678" y="964731"/>
                    <a:pt x="2113149" y="984876"/>
                    <a:pt x="2131031" y="1013975"/>
                  </a:cubicBezTo>
                  <a:cubicBezTo>
                    <a:pt x="2131031" y="1013975"/>
                    <a:pt x="2131031" y="1013975"/>
                    <a:pt x="2110913" y="1058742"/>
                  </a:cubicBezTo>
                  <a:cubicBezTo>
                    <a:pt x="2110913" y="1058742"/>
                    <a:pt x="2110913" y="1058742"/>
                    <a:pt x="2081854" y="1092317"/>
                  </a:cubicBezTo>
                  <a:cubicBezTo>
                    <a:pt x="2081854" y="1092317"/>
                    <a:pt x="2081854" y="1092317"/>
                    <a:pt x="2068443" y="1101270"/>
                  </a:cubicBezTo>
                  <a:cubicBezTo>
                    <a:pt x="2057266" y="1105747"/>
                    <a:pt x="2055031" y="1114701"/>
                    <a:pt x="2057266" y="1125892"/>
                  </a:cubicBezTo>
                  <a:cubicBezTo>
                    <a:pt x="2057266" y="1125892"/>
                    <a:pt x="2057266" y="1125892"/>
                    <a:pt x="2057266" y="1128131"/>
                  </a:cubicBezTo>
                  <a:cubicBezTo>
                    <a:pt x="2057266" y="1128131"/>
                    <a:pt x="2057266" y="1128131"/>
                    <a:pt x="2063972" y="1150514"/>
                  </a:cubicBezTo>
                  <a:cubicBezTo>
                    <a:pt x="2063972" y="1159468"/>
                    <a:pt x="2061737" y="1166183"/>
                    <a:pt x="2055031" y="1166183"/>
                  </a:cubicBezTo>
                  <a:cubicBezTo>
                    <a:pt x="2055031" y="1166183"/>
                    <a:pt x="2055031" y="1166183"/>
                    <a:pt x="2021501" y="1181851"/>
                  </a:cubicBezTo>
                  <a:cubicBezTo>
                    <a:pt x="2021501" y="1181851"/>
                    <a:pt x="2021501" y="1181851"/>
                    <a:pt x="2019266" y="1181851"/>
                  </a:cubicBezTo>
                  <a:cubicBezTo>
                    <a:pt x="2019266" y="1181851"/>
                    <a:pt x="2019266" y="1181851"/>
                    <a:pt x="2017030" y="1179613"/>
                  </a:cubicBezTo>
                  <a:cubicBezTo>
                    <a:pt x="1999148" y="1141561"/>
                    <a:pt x="1979030" y="1123654"/>
                    <a:pt x="1958912" y="1128131"/>
                  </a:cubicBezTo>
                  <a:cubicBezTo>
                    <a:pt x="1947736" y="1130369"/>
                    <a:pt x="1941030" y="1134846"/>
                    <a:pt x="1938795" y="1141561"/>
                  </a:cubicBezTo>
                  <a:cubicBezTo>
                    <a:pt x="1934324" y="1150514"/>
                    <a:pt x="1934324" y="1159468"/>
                    <a:pt x="1938795" y="1172898"/>
                  </a:cubicBezTo>
                  <a:cubicBezTo>
                    <a:pt x="1938795" y="1172898"/>
                    <a:pt x="1938795" y="1172898"/>
                    <a:pt x="1929853" y="1213188"/>
                  </a:cubicBezTo>
                  <a:cubicBezTo>
                    <a:pt x="1929853" y="1213188"/>
                    <a:pt x="1929853" y="1213188"/>
                    <a:pt x="1929853" y="1215426"/>
                  </a:cubicBezTo>
                  <a:cubicBezTo>
                    <a:pt x="1929853" y="1215426"/>
                    <a:pt x="1929853" y="1215426"/>
                    <a:pt x="1929853" y="1217665"/>
                  </a:cubicBezTo>
                  <a:cubicBezTo>
                    <a:pt x="1929853" y="1217665"/>
                    <a:pt x="1929853" y="1217665"/>
                    <a:pt x="1929853" y="1219903"/>
                  </a:cubicBezTo>
                  <a:cubicBezTo>
                    <a:pt x="1929853" y="1219903"/>
                    <a:pt x="1929853" y="1219903"/>
                    <a:pt x="1927618" y="1219903"/>
                  </a:cubicBezTo>
                  <a:cubicBezTo>
                    <a:pt x="1927618" y="1219903"/>
                    <a:pt x="1927618" y="1219903"/>
                    <a:pt x="1905265" y="1210950"/>
                  </a:cubicBezTo>
                  <a:cubicBezTo>
                    <a:pt x="1905265" y="1210950"/>
                    <a:pt x="1905265" y="1210950"/>
                    <a:pt x="1903030" y="1206473"/>
                  </a:cubicBezTo>
                  <a:cubicBezTo>
                    <a:pt x="1903030" y="1206473"/>
                    <a:pt x="1903030" y="1206473"/>
                    <a:pt x="1885147" y="1199758"/>
                  </a:cubicBezTo>
                  <a:cubicBezTo>
                    <a:pt x="1885147" y="1199758"/>
                    <a:pt x="1885147" y="1199758"/>
                    <a:pt x="1827029" y="1150514"/>
                  </a:cubicBezTo>
                  <a:cubicBezTo>
                    <a:pt x="1818088" y="1143799"/>
                    <a:pt x="1789029" y="1146037"/>
                    <a:pt x="1737617" y="1150514"/>
                  </a:cubicBezTo>
                  <a:cubicBezTo>
                    <a:pt x="1737617" y="1150514"/>
                    <a:pt x="1737617" y="1150514"/>
                    <a:pt x="1735382" y="1152753"/>
                  </a:cubicBezTo>
                  <a:cubicBezTo>
                    <a:pt x="1735382" y="1152753"/>
                    <a:pt x="1735382" y="1152753"/>
                    <a:pt x="1733146" y="1152753"/>
                  </a:cubicBezTo>
                  <a:cubicBezTo>
                    <a:pt x="1733146" y="1152753"/>
                    <a:pt x="1733146" y="1152753"/>
                    <a:pt x="1643734" y="1204235"/>
                  </a:cubicBezTo>
                  <a:cubicBezTo>
                    <a:pt x="1643734" y="1204235"/>
                    <a:pt x="1643734" y="1204235"/>
                    <a:pt x="1621381" y="1210950"/>
                  </a:cubicBezTo>
                  <a:cubicBezTo>
                    <a:pt x="1621381" y="1210950"/>
                    <a:pt x="1621381" y="1210950"/>
                    <a:pt x="1574440" y="1213188"/>
                  </a:cubicBezTo>
                  <a:cubicBezTo>
                    <a:pt x="1574440" y="1213188"/>
                    <a:pt x="1574440" y="1213188"/>
                    <a:pt x="1531969" y="1269147"/>
                  </a:cubicBezTo>
                  <a:cubicBezTo>
                    <a:pt x="1531969" y="1269147"/>
                    <a:pt x="1531969" y="1269147"/>
                    <a:pt x="1491733" y="1291530"/>
                  </a:cubicBezTo>
                  <a:cubicBezTo>
                    <a:pt x="1417968" y="1296007"/>
                    <a:pt x="1377732" y="1296007"/>
                    <a:pt x="1371027" y="1291530"/>
                  </a:cubicBezTo>
                  <a:cubicBezTo>
                    <a:pt x="1364321" y="1287054"/>
                    <a:pt x="1355379" y="1273624"/>
                    <a:pt x="1341968" y="1251240"/>
                  </a:cubicBezTo>
                  <a:cubicBezTo>
                    <a:pt x="1341968" y="1251240"/>
                    <a:pt x="1341968" y="1251240"/>
                    <a:pt x="1344203" y="1199758"/>
                  </a:cubicBezTo>
                  <a:cubicBezTo>
                    <a:pt x="1344203" y="1199758"/>
                    <a:pt x="1344203" y="1199758"/>
                    <a:pt x="1303967" y="1193043"/>
                  </a:cubicBezTo>
                  <a:cubicBezTo>
                    <a:pt x="1303967" y="1193043"/>
                    <a:pt x="1303967" y="1193043"/>
                    <a:pt x="1308438" y="1154991"/>
                  </a:cubicBezTo>
                  <a:cubicBezTo>
                    <a:pt x="1308438" y="1154991"/>
                    <a:pt x="1308438" y="1154991"/>
                    <a:pt x="1308438" y="1152753"/>
                  </a:cubicBezTo>
                  <a:cubicBezTo>
                    <a:pt x="1308438" y="1152753"/>
                    <a:pt x="1308438" y="1152753"/>
                    <a:pt x="1308438" y="1150514"/>
                  </a:cubicBezTo>
                  <a:cubicBezTo>
                    <a:pt x="1308438" y="1150514"/>
                    <a:pt x="1308438" y="1150514"/>
                    <a:pt x="1227967" y="1134846"/>
                  </a:cubicBezTo>
                  <a:cubicBezTo>
                    <a:pt x="1160908" y="1094555"/>
                    <a:pt x="1118437" y="1076648"/>
                    <a:pt x="1098319" y="1083364"/>
                  </a:cubicBezTo>
                  <a:cubicBezTo>
                    <a:pt x="1080436" y="1090079"/>
                    <a:pt x="1053613" y="1125892"/>
                    <a:pt x="1017848" y="1188566"/>
                  </a:cubicBezTo>
                  <a:cubicBezTo>
                    <a:pt x="1017848" y="1188566"/>
                    <a:pt x="1017848" y="1188566"/>
                    <a:pt x="1015613" y="1193043"/>
                  </a:cubicBezTo>
                  <a:cubicBezTo>
                    <a:pt x="1015613" y="1193043"/>
                    <a:pt x="1015613" y="1193043"/>
                    <a:pt x="1004436" y="1186328"/>
                  </a:cubicBezTo>
                  <a:cubicBezTo>
                    <a:pt x="1004436" y="1186328"/>
                    <a:pt x="1004436" y="1186328"/>
                    <a:pt x="1004436" y="1181851"/>
                  </a:cubicBezTo>
                  <a:cubicBezTo>
                    <a:pt x="986554" y="1166183"/>
                    <a:pt x="979848" y="1154991"/>
                    <a:pt x="984318" y="1148276"/>
                  </a:cubicBezTo>
                  <a:cubicBezTo>
                    <a:pt x="984318" y="1148276"/>
                    <a:pt x="984318" y="1148276"/>
                    <a:pt x="997730" y="1134846"/>
                  </a:cubicBezTo>
                  <a:cubicBezTo>
                    <a:pt x="1015613" y="1121416"/>
                    <a:pt x="1017848" y="1110224"/>
                    <a:pt x="1011142" y="1099032"/>
                  </a:cubicBezTo>
                  <a:cubicBezTo>
                    <a:pt x="1002201" y="1087840"/>
                    <a:pt x="970906" y="1083364"/>
                    <a:pt x="923965" y="1092317"/>
                  </a:cubicBezTo>
                  <a:cubicBezTo>
                    <a:pt x="923965" y="1092317"/>
                    <a:pt x="923965" y="1092317"/>
                    <a:pt x="888200" y="1096794"/>
                  </a:cubicBezTo>
                  <a:cubicBezTo>
                    <a:pt x="888200" y="1096794"/>
                    <a:pt x="888200" y="1096794"/>
                    <a:pt x="830082" y="1092317"/>
                  </a:cubicBezTo>
                  <a:cubicBezTo>
                    <a:pt x="830082" y="1092317"/>
                    <a:pt x="830082" y="1092317"/>
                    <a:pt x="796552" y="1065457"/>
                  </a:cubicBezTo>
                  <a:cubicBezTo>
                    <a:pt x="796552" y="1065457"/>
                    <a:pt x="796552" y="1065457"/>
                    <a:pt x="776435" y="1056503"/>
                  </a:cubicBezTo>
                  <a:cubicBezTo>
                    <a:pt x="776435" y="1056503"/>
                    <a:pt x="776435" y="1056503"/>
                    <a:pt x="774199" y="1056503"/>
                  </a:cubicBezTo>
                  <a:cubicBezTo>
                    <a:pt x="774199" y="1056503"/>
                    <a:pt x="774199" y="1056503"/>
                    <a:pt x="722787" y="1065457"/>
                  </a:cubicBezTo>
                  <a:cubicBezTo>
                    <a:pt x="722787" y="1065457"/>
                    <a:pt x="722787" y="1065457"/>
                    <a:pt x="687022" y="1022928"/>
                  </a:cubicBezTo>
                  <a:cubicBezTo>
                    <a:pt x="687022" y="1022928"/>
                    <a:pt x="687022" y="1022928"/>
                    <a:pt x="687022" y="1020690"/>
                  </a:cubicBezTo>
                  <a:cubicBezTo>
                    <a:pt x="687022" y="1020690"/>
                    <a:pt x="687022" y="1020690"/>
                    <a:pt x="637846" y="991591"/>
                  </a:cubicBezTo>
                  <a:cubicBezTo>
                    <a:pt x="637846" y="991591"/>
                    <a:pt x="637846" y="991591"/>
                    <a:pt x="635610" y="991591"/>
                  </a:cubicBezTo>
                  <a:cubicBezTo>
                    <a:pt x="635610" y="991591"/>
                    <a:pt x="635610" y="991591"/>
                    <a:pt x="613257" y="991591"/>
                  </a:cubicBezTo>
                  <a:cubicBezTo>
                    <a:pt x="613257" y="991591"/>
                    <a:pt x="613257" y="991591"/>
                    <a:pt x="597610" y="949062"/>
                  </a:cubicBezTo>
                  <a:cubicBezTo>
                    <a:pt x="597610" y="949062"/>
                    <a:pt x="597610" y="949062"/>
                    <a:pt x="566316" y="940109"/>
                  </a:cubicBezTo>
                  <a:cubicBezTo>
                    <a:pt x="566316" y="940109"/>
                    <a:pt x="566316" y="940109"/>
                    <a:pt x="528315" y="917725"/>
                  </a:cubicBezTo>
                  <a:cubicBezTo>
                    <a:pt x="528315" y="917725"/>
                    <a:pt x="528315" y="917725"/>
                    <a:pt x="497021" y="852813"/>
                  </a:cubicBezTo>
                  <a:cubicBezTo>
                    <a:pt x="497021" y="852813"/>
                    <a:pt x="497021" y="852813"/>
                    <a:pt x="497021" y="850575"/>
                  </a:cubicBezTo>
                  <a:cubicBezTo>
                    <a:pt x="497021" y="850575"/>
                    <a:pt x="497021" y="850575"/>
                    <a:pt x="492550" y="846098"/>
                  </a:cubicBezTo>
                  <a:cubicBezTo>
                    <a:pt x="492550" y="846098"/>
                    <a:pt x="492550" y="846098"/>
                    <a:pt x="490315" y="846098"/>
                  </a:cubicBezTo>
                  <a:cubicBezTo>
                    <a:pt x="490315" y="846098"/>
                    <a:pt x="490315" y="846098"/>
                    <a:pt x="452315" y="852813"/>
                  </a:cubicBezTo>
                  <a:cubicBezTo>
                    <a:pt x="452315" y="852813"/>
                    <a:pt x="452315" y="852813"/>
                    <a:pt x="407609" y="785662"/>
                  </a:cubicBezTo>
                  <a:cubicBezTo>
                    <a:pt x="407609" y="785662"/>
                    <a:pt x="407609" y="785662"/>
                    <a:pt x="396432" y="778947"/>
                  </a:cubicBezTo>
                  <a:cubicBezTo>
                    <a:pt x="396432" y="778947"/>
                    <a:pt x="396432" y="778947"/>
                    <a:pt x="376314" y="769994"/>
                  </a:cubicBezTo>
                  <a:cubicBezTo>
                    <a:pt x="376314" y="769994"/>
                    <a:pt x="376314" y="769994"/>
                    <a:pt x="315961" y="700605"/>
                  </a:cubicBezTo>
                  <a:cubicBezTo>
                    <a:pt x="315961" y="700605"/>
                    <a:pt x="315961" y="700605"/>
                    <a:pt x="309255" y="667030"/>
                  </a:cubicBezTo>
                  <a:cubicBezTo>
                    <a:pt x="309255" y="667030"/>
                    <a:pt x="309255" y="667030"/>
                    <a:pt x="309255" y="664791"/>
                  </a:cubicBezTo>
                  <a:cubicBezTo>
                    <a:pt x="309255" y="664791"/>
                    <a:pt x="309255" y="664791"/>
                    <a:pt x="309255" y="662553"/>
                  </a:cubicBezTo>
                  <a:cubicBezTo>
                    <a:pt x="309255" y="662553"/>
                    <a:pt x="309255" y="662553"/>
                    <a:pt x="257843" y="649123"/>
                  </a:cubicBezTo>
                  <a:cubicBezTo>
                    <a:pt x="257843" y="649123"/>
                    <a:pt x="257843" y="649123"/>
                    <a:pt x="257843" y="651361"/>
                  </a:cubicBezTo>
                  <a:cubicBezTo>
                    <a:pt x="257843" y="651361"/>
                    <a:pt x="257843" y="651361"/>
                    <a:pt x="255608" y="653600"/>
                  </a:cubicBezTo>
                  <a:cubicBezTo>
                    <a:pt x="255608" y="653600"/>
                    <a:pt x="255608" y="653600"/>
                    <a:pt x="235490" y="691652"/>
                  </a:cubicBezTo>
                  <a:cubicBezTo>
                    <a:pt x="235490" y="691652"/>
                    <a:pt x="235490" y="691652"/>
                    <a:pt x="215372" y="691652"/>
                  </a:cubicBezTo>
                  <a:cubicBezTo>
                    <a:pt x="215372" y="691652"/>
                    <a:pt x="215372" y="691652"/>
                    <a:pt x="181843" y="649123"/>
                  </a:cubicBezTo>
                  <a:cubicBezTo>
                    <a:pt x="181843" y="649123"/>
                    <a:pt x="181843" y="649123"/>
                    <a:pt x="110313" y="581972"/>
                  </a:cubicBezTo>
                  <a:cubicBezTo>
                    <a:pt x="103607" y="577496"/>
                    <a:pt x="99136" y="570781"/>
                    <a:pt x="99136" y="559589"/>
                  </a:cubicBezTo>
                  <a:cubicBezTo>
                    <a:pt x="99136" y="559589"/>
                    <a:pt x="99136" y="559589"/>
                    <a:pt x="99136" y="557350"/>
                  </a:cubicBezTo>
                  <a:cubicBezTo>
                    <a:pt x="76783" y="526013"/>
                    <a:pt x="58901" y="508107"/>
                    <a:pt x="47724" y="505868"/>
                  </a:cubicBezTo>
                  <a:cubicBezTo>
                    <a:pt x="47724" y="505868"/>
                    <a:pt x="47724" y="505868"/>
                    <a:pt x="16430" y="505868"/>
                  </a:cubicBezTo>
                  <a:cubicBezTo>
                    <a:pt x="783" y="483485"/>
                    <a:pt x="-3688" y="463340"/>
                    <a:pt x="3018" y="443194"/>
                  </a:cubicBezTo>
                  <a:cubicBezTo>
                    <a:pt x="11959" y="420811"/>
                    <a:pt x="20901" y="407381"/>
                    <a:pt x="25371" y="402904"/>
                  </a:cubicBezTo>
                  <a:cubicBezTo>
                    <a:pt x="25371" y="402904"/>
                    <a:pt x="25371" y="402904"/>
                    <a:pt x="27606" y="400666"/>
                  </a:cubicBezTo>
                  <a:cubicBezTo>
                    <a:pt x="29842" y="398427"/>
                    <a:pt x="29842" y="396189"/>
                    <a:pt x="27606" y="391712"/>
                  </a:cubicBezTo>
                  <a:cubicBezTo>
                    <a:pt x="27606" y="391712"/>
                    <a:pt x="27606" y="391712"/>
                    <a:pt x="9724" y="364852"/>
                  </a:cubicBezTo>
                  <a:cubicBezTo>
                    <a:pt x="9724" y="364852"/>
                    <a:pt x="9724" y="364852"/>
                    <a:pt x="20901" y="308893"/>
                  </a:cubicBezTo>
                  <a:cubicBezTo>
                    <a:pt x="20901" y="308893"/>
                    <a:pt x="20901" y="308893"/>
                    <a:pt x="29842" y="353660"/>
                  </a:cubicBezTo>
                  <a:cubicBezTo>
                    <a:pt x="29842" y="353660"/>
                    <a:pt x="29842" y="353660"/>
                    <a:pt x="70077" y="353660"/>
                  </a:cubicBezTo>
                  <a:cubicBezTo>
                    <a:pt x="70077" y="353660"/>
                    <a:pt x="70077" y="353660"/>
                    <a:pt x="94666" y="329038"/>
                  </a:cubicBezTo>
                  <a:cubicBezTo>
                    <a:pt x="105842" y="311131"/>
                    <a:pt x="110313" y="295463"/>
                    <a:pt x="105842" y="282033"/>
                  </a:cubicBezTo>
                  <a:cubicBezTo>
                    <a:pt x="105842" y="282033"/>
                    <a:pt x="105842" y="282033"/>
                    <a:pt x="92430" y="252934"/>
                  </a:cubicBezTo>
                  <a:cubicBezTo>
                    <a:pt x="76783" y="210405"/>
                    <a:pt x="67842" y="185784"/>
                    <a:pt x="67842" y="179068"/>
                  </a:cubicBezTo>
                  <a:cubicBezTo>
                    <a:pt x="70077" y="165638"/>
                    <a:pt x="83489" y="145493"/>
                    <a:pt x="103607" y="118633"/>
                  </a:cubicBezTo>
                  <a:cubicBezTo>
                    <a:pt x="103607" y="118633"/>
                    <a:pt x="103607" y="118633"/>
                    <a:pt x="105842" y="116395"/>
                  </a:cubicBezTo>
                  <a:cubicBezTo>
                    <a:pt x="105842" y="116395"/>
                    <a:pt x="105842" y="116395"/>
                    <a:pt x="105842" y="114156"/>
                  </a:cubicBezTo>
                  <a:cubicBezTo>
                    <a:pt x="105842" y="114156"/>
                    <a:pt x="105842" y="114156"/>
                    <a:pt x="110313" y="96249"/>
                  </a:cubicBezTo>
                  <a:cubicBezTo>
                    <a:pt x="110313" y="96249"/>
                    <a:pt x="110313" y="96249"/>
                    <a:pt x="188549" y="105203"/>
                  </a:cubicBezTo>
                  <a:cubicBezTo>
                    <a:pt x="197490" y="105203"/>
                    <a:pt x="204196" y="102964"/>
                    <a:pt x="206431" y="98488"/>
                  </a:cubicBezTo>
                  <a:cubicBezTo>
                    <a:pt x="206431" y="98488"/>
                    <a:pt x="206431" y="98488"/>
                    <a:pt x="206431" y="91773"/>
                  </a:cubicBezTo>
                  <a:cubicBezTo>
                    <a:pt x="217608" y="76104"/>
                    <a:pt x="222078" y="64912"/>
                    <a:pt x="222078" y="58197"/>
                  </a:cubicBezTo>
                  <a:cubicBezTo>
                    <a:pt x="222078" y="58197"/>
                    <a:pt x="222078" y="58197"/>
                    <a:pt x="222078" y="53721"/>
                  </a:cubicBezTo>
                  <a:cubicBezTo>
                    <a:pt x="222078" y="44767"/>
                    <a:pt x="224314" y="38052"/>
                    <a:pt x="233255" y="35814"/>
                  </a:cubicBezTo>
                  <a:cubicBezTo>
                    <a:pt x="244431" y="24622"/>
                    <a:pt x="253373" y="17907"/>
                    <a:pt x="257843" y="4477"/>
                  </a:cubicBezTo>
                  <a:lnTo>
                    <a:pt x="282432" y="4477"/>
                  </a:lnTo>
                  <a:cubicBezTo>
                    <a:pt x="282432" y="4477"/>
                    <a:pt x="282432" y="4477"/>
                    <a:pt x="309255" y="17907"/>
                  </a:cubicBezTo>
                  <a:cubicBezTo>
                    <a:pt x="309255" y="17907"/>
                    <a:pt x="309255" y="17907"/>
                    <a:pt x="311491" y="17907"/>
                  </a:cubicBezTo>
                  <a:cubicBezTo>
                    <a:pt x="311491" y="17907"/>
                    <a:pt x="311491" y="17907"/>
                    <a:pt x="356197" y="26860"/>
                  </a:cubicBezTo>
                  <a:cubicBezTo>
                    <a:pt x="376314" y="31337"/>
                    <a:pt x="391962" y="35814"/>
                    <a:pt x="400903" y="35814"/>
                  </a:cubicBezTo>
                  <a:cubicBezTo>
                    <a:pt x="400903" y="35814"/>
                    <a:pt x="400903" y="35814"/>
                    <a:pt x="452315" y="31337"/>
                  </a:cubicBezTo>
                  <a:cubicBezTo>
                    <a:pt x="452315" y="31337"/>
                    <a:pt x="452315" y="31337"/>
                    <a:pt x="454550" y="31337"/>
                  </a:cubicBezTo>
                  <a:cubicBezTo>
                    <a:pt x="454550" y="31337"/>
                    <a:pt x="454550" y="31337"/>
                    <a:pt x="456786" y="31337"/>
                  </a:cubicBezTo>
                  <a:cubicBezTo>
                    <a:pt x="456786" y="31337"/>
                    <a:pt x="456786" y="31337"/>
                    <a:pt x="501492" y="13430"/>
                  </a:cubicBezTo>
                  <a:cubicBezTo>
                    <a:pt x="501492" y="13430"/>
                    <a:pt x="501492" y="13430"/>
                    <a:pt x="501492" y="11192"/>
                  </a:cubicBezTo>
                  <a:cubicBezTo>
                    <a:pt x="501492" y="11192"/>
                    <a:pt x="501492" y="11192"/>
                    <a:pt x="512668" y="0"/>
                  </a:cubicBezTo>
                  <a:close/>
                </a:path>
              </a:pathLst>
            </a:custGeom>
          </p:spPr>
        </p:pic>
        <p:pic>
          <p:nvPicPr>
            <p:cNvPr id="205" name="图片 204"/>
            <p:cNvPicPr>
              <a:picLocks noChangeAspect="1"/>
            </p:cNvPicPr>
            <p:nvPr/>
          </p:nvPicPr>
          <p:blipFill>
            <a:blip r:embed="rId19" cstate="email"/>
            <a:srcRect/>
            <a:stretch>
              <a:fillRect/>
            </a:stretch>
          </p:blipFill>
          <p:spPr>
            <a:xfrm>
              <a:off x="5657019" y="3896799"/>
              <a:ext cx="630786" cy="619445"/>
            </a:xfrm>
            <a:custGeom>
              <a:avLst/>
              <a:gdLst>
                <a:gd name="connsiteX0" fmla="*/ 315082 w 630786"/>
                <a:gd name="connsiteY0" fmla="*/ 0 h 619445"/>
                <a:gd name="connsiteX1" fmla="*/ 317321 w 630786"/>
                <a:gd name="connsiteY1" fmla="*/ 0 h 619445"/>
                <a:gd name="connsiteX2" fmla="*/ 317321 w 630786"/>
                <a:gd name="connsiteY2" fmla="*/ 4470 h 619445"/>
                <a:gd name="connsiteX3" fmla="*/ 319560 w 630786"/>
                <a:gd name="connsiteY3" fmla="*/ 8940 h 619445"/>
                <a:gd name="connsiteX4" fmla="*/ 319560 w 630786"/>
                <a:gd name="connsiteY4" fmla="*/ 11175 h 619445"/>
                <a:gd name="connsiteX5" fmla="*/ 321799 w 630786"/>
                <a:gd name="connsiteY5" fmla="*/ 17881 h 619445"/>
                <a:gd name="connsiteX6" fmla="*/ 332994 w 630786"/>
                <a:gd name="connsiteY6" fmla="*/ 22351 h 619445"/>
                <a:gd name="connsiteX7" fmla="*/ 339711 w 630786"/>
                <a:gd name="connsiteY7" fmla="*/ 24586 h 619445"/>
                <a:gd name="connsiteX8" fmla="*/ 339711 w 630786"/>
                <a:gd name="connsiteY8" fmla="*/ 37996 h 619445"/>
                <a:gd name="connsiteX9" fmla="*/ 382253 w 630786"/>
                <a:gd name="connsiteY9" fmla="*/ 49171 h 619445"/>
                <a:gd name="connsiteX10" fmla="*/ 438229 w 630786"/>
                <a:gd name="connsiteY10" fmla="*/ 35761 h 619445"/>
                <a:gd name="connsiteX11" fmla="*/ 478532 w 630786"/>
                <a:gd name="connsiteY11" fmla="*/ 31291 h 619445"/>
                <a:gd name="connsiteX12" fmla="*/ 487488 w 630786"/>
                <a:gd name="connsiteY12" fmla="*/ 51406 h 619445"/>
                <a:gd name="connsiteX13" fmla="*/ 500922 w 630786"/>
                <a:gd name="connsiteY13" fmla="*/ 98343 h 619445"/>
                <a:gd name="connsiteX14" fmla="*/ 440468 w 630786"/>
                <a:gd name="connsiteY14" fmla="*/ 131868 h 619445"/>
                <a:gd name="connsiteX15" fmla="*/ 440468 w 630786"/>
                <a:gd name="connsiteY15" fmla="*/ 163159 h 619445"/>
                <a:gd name="connsiteX16" fmla="*/ 474054 w 630786"/>
                <a:gd name="connsiteY16" fmla="*/ 178804 h 619445"/>
                <a:gd name="connsiteX17" fmla="*/ 512117 w 630786"/>
                <a:gd name="connsiteY17" fmla="*/ 214565 h 619445"/>
                <a:gd name="connsiteX18" fmla="*/ 514356 w 630786"/>
                <a:gd name="connsiteY18" fmla="*/ 214565 h 619445"/>
                <a:gd name="connsiteX19" fmla="*/ 568093 w 630786"/>
                <a:gd name="connsiteY19" fmla="*/ 227976 h 619445"/>
                <a:gd name="connsiteX20" fmla="*/ 570332 w 630786"/>
                <a:gd name="connsiteY20" fmla="*/ 232446 h 619445"/>
                <a:gd name="connsiteX21" fmla="*/ 590484 w 630786"/>
                <a:gd name="connsiteY21" fmla="*/ 219035 h 619445"/>
                <a:gd name="connsiteX22" fmla="*/ 630786 w 630786"/>
                <a:gd name="connsiteY22" fmla="*/ 274912 h 619445"/>
                <a:gd name="connsiteX23" fmla="*/ 603918 w 630786"/>
                <a:gd name="connsiteY23" fmla="*/ 317378 h 619445"/>
                <a:gd name="connsiteX24" fmla="*/ 577049 w 630786"/>
                <a:gd name="connsiteY24" fmla="*/ 286087 h 619445"/>
                <a:gd name="connsiteX25" fmla="*/ 577049 w 630786"/>
                <a:gd name="connsiteY25" fmla="*/ 283852 h 619445"/>
                <a:gd name="connsiteX26" fmla="*/ 574810 w 630786"/>
                <a:gd name="connsiteY26" fmla="*/ 281617 h 619445"/>
                <a:gd name="connsiteX27" fmla="*/ 538986 w 630786"/>
                <a:gd name="connsiteY27" fmla="*/ 272677 h 619445"/>
                <a:gd name="connsiteX28" fmla="*/ 530029 w 630786"/>
                <a:gd name="connsiteY28" fmla="*/ 281617 h 619445"/>
                <a:gd name="connsiteX29" fmla="*/ 541225 w 630786"/>
                <a:gd name="connsiteY29" fmla="*/ 333023 h 619445"/>
                <a:gd name="connsiteX30" fmla="*/ 541225 w 630786"/>
                <a:gd name="connsiteY30" fmla="*/ 339728 h 619445"/>
                <a:gd name="connsiteX31" fmla="*/ 525551 w 630786"/>
                <a:gd name="connsiteY31" fmla="*/ 346434 h 619445"/>
                <a:gd name="connsiteX32" fmla="*/ 509878 w 630786"/>
                <a:gd name="connsiteY32" fmla="*/ 355374 h 619445"/>
                <a:gd name="connsiteX33" fmla="*/ 503161 w 630786"/>
                <a:gd name="connsiteY33" fmla="*/ 384430 h 619445"/>
                <a:gd name="connsiteX34" fmla="*/ 505400 w 630786"/>
                <a:gd name="connsiteY34" fmla="*/ 409015 h 619445"/>
                <a:gd name="connsiteX35" fmla="*/ 467336 w 630786"/>
                <a:gd name="connsiteY35" fmla="*/ 402310 h 619445"/>
                <a:gd name="connsiteX36" fmla="*/ 465097 w 630786"/>
                <a:gd name="connsiteY36" fmla="*/ 404545 h 619445"/>
                <a:gd name="connsiteX37" fmla="*/ 480771 w 630786"/>
                <a:gd name="connsiteY37" fmla="*/ 442541 h 619445"/>
                <a:gd name="connsiteX38" fmla="*/ 512117 w 630786"/>
                <a:gd name="connsiteY38" fmla="*/ 485007 h 619445"/>
                <a:gd name="connsiteX39" fmla="*/ 514356 w 630786"/>
                <a:gd name="connsiteY39" fmla="*/ 498417 h 619445"/>
                <a:gd name="connsiteX40" fmla="*/ 545703 w 630786"/>
                <a:gd name="connsiteY40" fmla="*/ 498417 h 619445"/>
                <a:gd name="connsiteX41" fmla="*/ 583766 w 630786"/>
                <a:gd name="connsiteY41" fmla="*/ 518533 h 619445"/>
                <a:gd name="connsiteX42" fmla="*/ 583766 w 630786"/>
                <a:gd name="connsiteY42" fmla="*/ 552059 h 619445"/>
                <a:gd name="connsiteX43" fmla="*/ 581527 w 630786"/>
                <a:gd name="connsiteY43" fmla="*/ 554294 h 619445"/>
                <a:gd name="connsiteX44" fmla="*/ 583766 w 630786"/>
                <a:gd name="connsiteY44" fmla="*/ 556529 h 619445"/>
                <a:gd name="connsiteX45" fmla="*/ 586005 w 630786"/>
                <a:gd name="connsiteY45" fmla="*/ 560999 h 619445"/>
                <a:gd name="connsiteX46" fmla="*/ 579288 w 630786"/>
                <a:gd name="connsiteY46" fmla="*/ 563234 h 619445"/>
                <a:gd name="connsiteX47" fmla="*/ 550181 w 630786"/>
                <a:gd name="connsiteY47" fmla="*/ 594525 h 619445"/>
                <a:gd name="connsiteX48" fmla="*/ 534508 w 630786"/>
                <a:gd name="connsiteY48" fmla="*/ 605700 h 619445"/>
                <a:gd name="connsiteX49" fmla="*/ 509878 w 630786"/>
                <a:gd name="connsiteY49" fmla="*/ 592290 h 619445"/>
                <a:gd name="connsiteX50" fmla="*/ 507639 w 630786"/>
                <a:gd name="connsiteY50" fmla="*/ 594525 h 619445"/>
                <a:gd name="connsiteX51" fmla="*/ 480771 w 630786"/>
                <a:gd name="connsiteY51" fmla="*/ 619110 h 619445"/>
                <a:gd name="connsiteX52" fmla="*/ 451663 w 630786"/>
                <a:gd name="connsiteY52" fmla="*/ 592290 h 619445"/>
                <a:gd name="connsiteX53" fmla="*/ 440468 w 630786"/>
                <a:gd name="connsiteY53" fmla="*/ 578879 h 619445"/>
                <a:gd name="connsiteX54" fmla="*/ 395687 w 630786"/>
                <a:gd name="connsiteY54" fmla="*/ 581114 h 619445"/>
                <a:gd name="connsiteX55" fmla="*/ 366580 w 630786"/>
                <a:gd name="connsiteY55" fmla="*/ 587819 h 619445"/>
                <a:gd name="connsiteX56" fmla="*/ 364341 w 630786"/>
                <a:gd name="connsiteY56" fmla="*/ 563234 h 619445"/>
                <a:gd name="connsiteX57" fmla="*/ 357623 w 630786"/>
                <a:gd name="connsiteY57" fmla="*/ 525238 h 619445"/>
                <a:gd name="connsiteX58" fmla="*/ 256867 w 630786"/>
                <a:gd name="connsiteY58" fmla="*/ 514063 h 619445"/>
                <a:gd name="connsiteX59" fmla="*/ 176261 w 630786"/>
                <a:gd name="connsiteY59" fmla="*/ 509593 h 619445"/>
                <a:gd name="connsiteX60" fmla="*/ 144915 w 630786"/>
                <a:gd name="connsiteY60" fmla="*/ 493947 h 619445"/>
                <a:gd name="connsiteX61" fmla="*/ 144915 w 630786"/>
                <a:gd name="connsiteY61" fmla="*/ 491712 h 619445"/>
                <a:gd name="connsiteX62" fmla="*/ 140437 w 630786"/>
                <a:gd name="connsiteY62" fmla="*/ 491712 h 619445"/>
                <a:gd name="connsiteX63" fmla="*/ 111329 w 630786"/>
                <a:gd name="connsiteY63" fmla="*/ 485007 h 619445"/>
                <a:gd name="connsiteX64" fmla="*/ 57592 w 630786"/>
                <a:gd name="connsiteY64" fmla="*/ 429131 h 619445"/>
                <a:gd name="connsiteX65" fmla="*/ 50875 w 630786"/>
                <a:gd name="connsiteY65" fmla="*/ 377724 h 619445"/>
                <a:gd name="connsiteX66" fmla="*/ 48636 w 630786"/>
                <a:gd name="connsiteY66" fmla="*/ 377724 h 619445"/>
                <a:gd name="connsiteX67" fmla="*/ 19529 w 630786"/>
                <a:gd name="connsiteY67" fmla="*/ 357609 h 619445"/>
                <a:gd name="connsiteX68" fmla="*/ 1616 w 630786"/>
                <a:gd name="connsiteY68" fmla="*/ 277147 h 619445"/>
                <a:gd name="connsiteX69" fmla="*/ 32963 w 630786"/>
                <a:gd name="connsiteY69" fmla="*/ 245856 h 619445"/>
                <a:gd name="connsiteX70" fmla="*/ 135959 w 630786"/>
                <a:gd name="connsiteY70" fmla="*/ 205625 h 619445"/>
                <a:gd name="connsiteX71" fmla="*/ 138198 w 630786"/>
                <a:gd name="connsiteY71" fmla="*/ 205625 h 619445"/>
                <a:gd name="connsiteX72" fmla="*/ 140437 w 630786"/>
                <a:gd name="connsiteY72" fmla="*/ 205625 h 619445"/>
                <a:gd name="connsiteX73" fmla="*/ 165066 w 630786"/>
                <a:gd name="connsiteY73" fmla="*/ 181040 h 619445"/>
                <a:gd name="connsiteX74" fmla="*/ 225520 w 630786"/>
                <a:gd name="connsiteY74" fmla="*/ 185510 h 619445"/>
                <a:gd name="connsiteX75" fmla="*/ 288213 w 630786"/>
                <a:gd name="connsiteY75" fmla="*/ 165394 h 619445"/>
                <a:gd name="connsiteX76" fmla="*/ 292691 w 630786"/>
                <a:gd name="connsiteY76" fmla="*/ 163159 h 619445"/>
                <a:gd name="connsiteX77" fmla="*/ 292691 w 630786"/>
                <a:gd name="connsiteY77" fmla="*/ 131868 h 619445"/>
                <a:gd name="connsiteX78" fmla="*/ 308365 w 630786"/>
                <a:gd name="connsiteY78" fmla="*/ 118458 h 619445"/>
                <a:gd name="connsiteX79" fmla="*/ 310604 w 630786"/>
                <a:gd name="connsiteY79" fmla="*/ 116223 h 619445"/>
                <a:gd name="connsiteX80" fmla="*/ 312843 w 630786"/>
                <a:gd name="connsiteY80" fmla="*/ 113988 h 619445"/>
                <a:gd name="connsiteX81" fmla="*/ 306126 w 630786"/>
                <a:gd name="connsiteY81" fmla="*/ 91637 h 619445"/>
                <a:gd name="connsiteX82" fmla="*/ 308365 w 630786"/>
                <a:gd name="connsiteY82" fmla="*/ 62582 h 619445"/>
                <a:gd name="connsiteX83" fmla="*/ 310604 w 630786"/>
                <a:gd name="connsiteY83" fmla="*/ 49171 h 619445"/>
                <a:gd name="connsiteX84" fmla="*/ 312843 w 630786"/>
                <a:gd name="connsiteY84" fmla="*/ 35761 h 619445"/>
                <a:gd name="connsiteX85" fmla="*/ 315082 w 630786"/>
                <a:gd name="connsiteY85" fmla="*/ 0 h 61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0786" h="619445">
                  <a:moveTo>
                    <a:pt x="315082" y="0"/>
                  </a:moveTo>
                  <a:cubicBezTo>
                    <a:pt x="315082" y="0"/>
                    <a:pt x="315082" y="0"/>
                    <a:pt x="317321" y="0"/>
                  </a:cubicBezTo>
                  <a:cubicBezTo>
                    <a:pt x="317321" y="0"/>
                    <a:pt x="317321" y="0"/>
                    <a:pt x="317321" y="4470"/>
                  </a:cubicBezTo>
                  <a:cubicBezTo>
                    <a:pt x="317321" y="4470"/>
                    <a:pt x="317321" y="4470"/>
                    <a:pt x="319560" y="8940"/>
                  </a:cubicBezTo>
                  <a:cubicBezTo>
                    <a:pt x="319560" y="8940"/>
                    <a:pt x="319560" y="8940"/>
                    <a:pt x="319560" y="11175"/>
                  </a:cubicBezTo>
                  <a:cubicBezTo>
                    <a:pt x="319560" y="11175"/>
                    <a:pt x="319560" y="11175"/>
                    <a:pt x="321799" y="17881"/>
                  </a:cubicBezTo>
                  <a:cubicBezTo>
                    <a:pt x="321799" y="17881"/>
                    <a:pt x="321799" y="17881"/>
                    <a:pt x="332994" y="22351"/>
                  </a:cubicBezTo>
                  <a:cubicBezTo>
                    <a:pt x="332994" y="22351"/>
                    <a:pt x="332994" y="22351"/>
                    <a:pt x="339711" y="24586"/>
                  </a:cubicBezTo>
                  <a:cubicBezTo>
                    <a:pt x="339711" y="24586"/>
                    <a:pt x="339711" y="24586"/>
                    <a:pt x="339711" y="37996"/>
                  </a:cubicBezTo>
                  <a:cubicBezTo>
                    <a:pt x="339711" y="37996"/>
                    <a:pt x="339711" y="37996"/>
                    <a:pt x="382253" y="49171"/>
                  </a:cubicBezTo>
                  <a:cubicBezTo>
                    <a:pt x="400165" y="49171"/>
                    <a:pt x="418078" y="44701"/>
                    <a:pt x="438229" y="35761"/>
                  </a:cubicBezTo>
                  <a:cubicBezTo>
                    <a:pt x="438229" y="35761"/>
                    <a:pt x="438229" y="35761"/>
                    <a:pt x="478532" y="31291"/>
                  </a:cubicBezTo>
                  <a:cubicBezTo>
                    <a:pt x="478532" y="31291"/>
                    <a:pt x="478532" y="31291"/>
                    <a:pt x="487488" y="51406"/>
                  </a:cubicBezTo>
                  <a:cubicBezTo>
                    <a:pt x="494205" y="64817"/>
                    <a:pt x="498683" y="80462"/>
                    <a:pt x="500922" y="98343"/>
                  </a:cubicBezTo>
                  <a:cubicBezTo>
                    <a:pt x="500922" y="98343"/>
                    <a:pt x="500922" y="98343"/>
                    <a:pt x="440468" y="131868"/>
                  </a:cubicBezTo>
                  <a:cubicBezTo>
                    <a:pt x="440468" y="131868"/>
                    <a:pt x="440468" y="131868"/>
                    <a:pt x="440468" y="163159"/>
                  </a:cubicBezTo>
                  <a:cubicBezTo>
                    <a:pt x="440468" y="163159"/>
                    <a:pt x="440468" y="163159"/>
                    <a:pt x="474054" y="178804"/>
                  </a:cubicBezTo>
                  <a:cubicBezTo>
                    <a:pt x="476293" y="189980"/>
                    <a:pt x="489727" y="203390"/>
                    <a:pt x="512117" y="214565"/>
                  </a:cubicBezTo>
                  <a:cubicBezTo>
                    <a:pt x="512117" y="214565"/>
                    <a:pt x="512117" y="214565"/>
                    <a:pt x="514356" y="214565"/>
                  </a:cubicBezTo>
                  <a:cubicBezTo>
                    <a:pt x="514356" y="214565"/>
                    <a:pt x="514356" y="214565"/>
                    <a:pt x="568093" y="227976"/>
                  </a:cubicBezTo>
                  <a:cubicBezTo>
                    <a:pt x="568093" y="227976"/>
                    <a:pt x="568093" y="227976"/>
                    <a:pt x="570332" y="232446"/>
                  </a:cubicBezTo>
                  <a:cubicBezTo>
                    <a:pt x="570332" y="232446"/>
                    <a:pt x="570332" y="232446"/>
                    <a:pt x="590484" y="219035"/>
                  </a:cubicBezTo>
                  <a:cubicBezTo>
                    <a:pt x="594962" y="225741"/>
                    <a:pt x="606157" y="245856"/>
                    <a:pt x="630786" y="274912"/>
                  </a:cubicBezTo>
                  <a:cubicBezTo>
                    <a:pt x="630786" y="274912"/>
                    <a:pt x="630786" y="274912"/>
                    <a:pt x="603918" y="317378"/>
                  </a:cubicBezTo>
                  <a:cubicBezTo>
                    <a:pt x="599440" y="315143"/>
                    <a:pt x="592723" y="303968"/>
                    <a:pt x="577049" y="286087"/>
                  </a:cubicBezTo>
                  <a:cubicBezTo>
                    <a:pt x="577049" y="286087"/>
                    <a:pt x="577049" y="286087"/>
                    <a:pt x="577049" y="283852"/>
                  </a:cubicBezTo>
                  <a:cubicBezTo>
                    <a:pt x="577049" y="283852"/>
                    <a:pt x="577049" y="283852"/>
                    <a:pt x="574810" y="281617"/>
                  </a:cubicBezTo>
                  <a:cubicBezTo>
                    <a:pt x="556898" y="274912"/>
                    <a:pt x="543464" y="272677"/>
                    <a:pt x="538986" y="272677"/>
                  </a:cubicBezTo>
                  <a:cubicBezTo>
                    <a:pt x="538986" y="272677"/>
                    <a:pt x="538986" y="272677"/>
                    <a:pt x="530029" y="281617"/>
                  </a:cubicBezTo>
                  <a:cubicBezTo>
                    <a:pt x="525551" y="288322"/>
                    <a:pt x="530029" y="308438"/>
                    <a:pt x="541225" y="333023"/>
                  </a:cubicBezTo>
                  <a:cubicBezTo>
                    <a:pt x="541225" y="333023"/>
                    <a:pt x="541225" y="333023"/>
                    <a:pt x="541225" y="339728"/>
                  </a:cubicBezTo>
                  <a:cubicBezTo>
                    <a:pt x="541225" y="339728"/>
                    <a:pt x="541225" y="339728"/>
                    <a:pt x="525551" y="346434"/>
                  </a:cubicBezTo>
                  <a:cubicBezTo>
                    <a:pt x="518834" y="346434"/>
                    <a:pt x="512117" y="348669"/>
                    <a:pt x="509878" y="355374"/>
                  </a:cubicBezTo>
                  <a:cubicBezTo>
                    <a:pt x="503161" y="362079"/>
                    <a:pt x="500922" y="371019"/>
                    <a:pt x="503161" y="384430"/>
                  </a:cubicBezTo>
                  <a:cubicBezTo>
                    <a:pt x="503161" y="384430"/>
                    <a:pt x="503161" y="384430"/>
                    <a:pt x="505400" y="409015"/>
                  </a:cubicBezTo>
                  <a:cubicBezTo>
                    <a:pt x="505400" y="409015"/>
                    <a:pt x="505400" y="409015"/>
                    <a:pt x="467336" y="402310"/>
                  </a:cubicBezTo>
                  <a:cubicBezTo>
                    <a:pt x="467336" y="402310"/>
                    <a:pt x="467336" y="402310"/>
                    <a:pt x="465097" y="404545"/>
                  </a:cubicBezTo>
                  <a:cubicBezTo>
                    <a:pt x="460619" y="417955"/>
                    <a:pt x="465097" y="429131"/>
                    <a:pt x="480771" y="442541"/>
                  </a:cubicBezTo>
                  <a:cubicBezTo>
                    <a:pt x="491966" y="455951"/>
                    <a:pt x="503161" y="469362"/>
                    <a:pt x="512117" y="485007"/>
                  </a:cubicBezTo>
                  <a:cubicBezTo>
                    <a:pt x="512117" y="491712"/>
                    <a:pt x="512117" y="493947"/>
                    <a:pt x="514356" y="498417"/>
                  </a:cubicBezTo>
                  <a:cubicBezTo>
                    <a:pt x="518834" y="502887"/>
                    <a:pt x="530029" y="502887"/>
                    <a:pt x="545703" y="498417"/>
                  </a:cubicBezTo>
                  <a:cubicBezTo>
                    <a:pt x="559137" y="496182"/>
                    <a:pt x="572571" y="500652"/>
                    <a:pt x="583766" y="518533"/>
                  </a:cubicBezTo>
                  <a:cubicBezTo>
                    <a:pt x="583766" y="518533"/>
                    <a:pt x="583766" y="518533"/>
                    <a:pt x="583766" y="552059"/>
                  </a:cubicBezTo>
                  <a:cubicBezTo>
                    <a:pt x="583766" y="552059"/>
                    <a:pt x="583766" y="552059"/>
                    <a:pt x="581527" y="554294"/>
                  </a:cubicBezTo>
                  <a:cubicBezTo>
                    <a:pt x="581527" y="554294"/>
                    <a:pt x="581527" y="554294"/>
                    <a:pt x="583766" y="556529"/>
                  </a:cubicBezTo>
                  <a:cubicBezTo>
                    <a:pt x="583766" y="556529"/>
                    <a:pt x="583766" y="556529"/>
                    <a:pt x="586005" y="560999"/>
                  </a:cubicBezTo>
                  <a:cubicBezTo>
                    <a:pt x="586005" y="560999"/>
                    <a:pt x="586005" y="560999"/>
                    <a:pt x="579288" y="563234"/>
                  </a:cubicBezTo>
                  <a:cubicBezTo>
                    <a:pt x="563615" y="565469"/>
                    <a:pt x="554659" y="574409"/>
                    <a:pt x="550181" y="594525"/>
                  </a:cubicBezTo>
                  <a:cubicBezTo>
                    <a:pt x="550181" y="594525"/>
                    <a:pt x="550181" y="594525"/>
                    <a:pt x="534508" y="605700"/>
                  </a:cubicBezTo>
                  <a:cubicBezTo>
                    <a:pt x="534508" y="605700"/>
                    <a:pt x="534508" y="605700"/>
                    <a:pt x="509878" y="592290"/>
                  </a:cubicBezTo>
                  <a:cubicBezTo>
                    <a:pt x="509878" y="592290"/>
                    <a:pt x="509878" y="592290"/>
                    <a:pt x="507639" y="594525"/>
                  </a:cubicBezTo>
                  <a:cubicBezTo>
                    <a:pt x="498683" y="607935"/>
                    <a:pt x="489727" y="616875"/>
                    <a:pt x="480771" y="619110"/>
                  </a:cubicBezTo>
                  <a:cubicBezTo>
                    <a:pt x="478532" y="621345"/>
                    <a:pt x="467336" y="612405"/>
                    <a:pt x="451663" y="592290"/>
                  </a:cubicBezTo>
                  <a:cubicBezTo>
                    <a:pt x="451663" y="592290"/>
                    <a:pt x="451663" y="592290"/>
                    <a:pt x="440468" y="578879"/>
                  </a:cubicBezTo>
                  <a:cubicBezTo>
                    <a:pt x="433751" y="572174"/>
                    <a:pt x="420317" y="572174"/>
                    <a:pt x="395687" y="581114"/>
                  </a:cubicBezTo>
                  <a:cubicBezTo>
                    <a:pt x="395687" y="581114"/>
                    <a:pt x="395687" y="581114"/>
                    <a:pt x="366580" y="587819"/>
                  </a:cubicBezTo>
                  <a:cubicBezTo>
                    <a:pt x="364341" y="585584"/>
                    <a:pt x="364341" y="576644"/>
                    <a:pt x="364341" y="563234"/>
                  </a:cubicBezTo>
                  <a:cubicBezTo>
                    <a:pt x="366580" y="543118"/>
                    <a:pt x="364341" y="529708"/>
                    <a:pt x="357623" y="525238"/>
                  </a:cubicBezTo>
                  <a:cubicBezTo>
                    <a:pt x="350906" y="518533"/>
                    <a:pt x="317321" y="514063"/>
                    <a:pt x="256867" y="514063"/>
                  </a:cubicBezTo>
                  <a:cubicBezTo>
                    <a:pt x="256867" y="514063"/>
                    <a:pt x="256867" y="514063"/>
                    <a:pt x="176261" y="509593"/>
                  </a:cubicBezTo>
                  <a:cubicBezTo>
                    <a:pt x="158349" y="505122"/>
                    <a:pt x="149393" y="498417"/>
                    <a:pt x="144915" y="493947"/>
                  </a:cubicBezTo>
                  <a:cubicBezTo>
                    <a:pt x="144915" y="493947"/>
                    <a:pt x="144915" y="493947"/>
                    <a:pt x="144915" y="491712"/>
                  </a:cubicBezTo>
                  <a:cubicBezTo>
                    <a:pt x="144915" y="491712"/>
                    <a:pt x="144915" y="491712"/>
                    <a:pt x="140437" y="491712"/>
                  </a:cubicBezTo>
                  <a:cubicBezTo>
                    <a:pt x="140437" y="491712"/>
                    <a:pt x="140437" y="491712"/>
                    <a:pt x="111329" y="485007"/>
                  </a:cubicBezTo>
                  <a:cubicBezTo>
                    <a:pt x="102373" y="480537"/>
                    <a:pt x="84461" y="462656"/>
                    <a:pt x="57592" y="429131"/>
                  </a:cubicBezTo>
                  <a:cubicBezTo>
                    <a:pt x="57592" y="429131"/>
                    <a:pt x="57592" y="429131"/>
                    <a:pt x="50875" y="377724"/>
                  </a:cubicBezTo>
                  <a:cubicBezTo>
                    <a:pt x="50875" y="377724"/>
                    <a:pt x="50875" y="377724"/>
                    <a:pt x="48636" y="377724"/>
                  </a:cubicBezTo>
                  <a:cubicBezTo>
                    <a:pt x="48636" y="377724"/>
                    <a:pt x="48636" y="377724"/>
                    <a:pt x="19529" y="357609"/>
                  </a:cubicBezTo>
                  <a:cubicBezTo>
                    <a:pt x="1616" y="348669"/>
                    <a:pt x="-2862" y="321848"/>
                    <a:pt x="1616" y="277147"/>
                  </a:cubicBezTo>
                  <a:cubicBezTo>
                    <a:pt x="1616" y="277147"/>
                    <a:pt x="1616" y="277147"/>
                    <a:pt x="32963" y="245856"/>
                  </a:cubicBezTo>
                  <a:cubicBezTo>
                    <a:pt x="32963" y="245856"/>
                    <a:pt x="32963" y="245856"/>
                    <a:pt x="135959" y="205625"/>
                  </a:cubicBezTo>
                  <a:cubicBezTo>
                    <a:pt x="135959" y="205625"/>
                    <a:pt x="135959" y="205625"/>
                    <a:pt x="138198" y="205625"/>
                  </a:cubicBezTo>
                  <a:lnTo>
                    <a:pt x="140437" y="205625"/>
                  </a:lnTo>
                  <a:cubicBezTo>
                    <a:pt x="140437" y="205625"/>
                    <a:pt x="140437" y="205625"/>
                    <a:pt x="165066" y="181040"/>
                  </a:cubicBezTo>
                  <a:cubicBezTo>
                    <a:pt x="165066" y="181040"/>
                    <a:pt x="165066" y="181040"/>
                    <a:pt x="225520" y="185510"/>
                  </a:cubicBezTo>
                  <a:cubicBezTo>
                    <a:pt x="236715" y="185510"/>
                    <a:pt x="256867" y="178804"/>
                    <a:pt x="288213" y="165394"/>
                  </a:cubicBezTo>
                  <a:cubicBezTo>
                    <a:pt x="288213" y="165394"/>
                    <a:pt x="288213" y="165394"/>
                    <a:pt x="292691" y="163159"/>
                  </a:cubicBezTo>
                  <a:cubicBezTo>
                    <a:pt x="292691" y="163159"/>
                    <a:pt x="292691" y="163159"/>
                    <a:pt x="292691" y="131868"/>
                  </a:cubicBezTo>
                  <a:cubicBezTo>
                    <a:pt x="292691" y="131868"/>
                    <a:pt x="292691" y="131868"/>
                    <a:pt x="308365" y="118458"/>
                  </a:cubicBezTo>
                  <a:cubicBezTo>
                    <a:pt x="308365" y="118458"/>
                    <a:pt x="308365" y="118458"/>
                    <a:pt x="310604" y="116223"/>
                  </a:cubicBezTo>
                  <a:cubicBezTo>
                    <a:pt x="310604" y="116223"/>
                    <a:pt x="310604" y="116223"/>
                    <a:pt x="312843" y="113988"/>
                  </a:cubicBezTo>
                  <a:cubicBezTo>
                    <a:pt x="312843" y="113988"/>
                    <a:pt x="312843" y="113988"/>
                    <a:pt x="306126" y="91637"/>
                  </a:cubicBezTo>
                  <a:cubicBezTo>
                    <a:pt x="312843" y="82697"/>
                    <a:pt x="315082" y="71522"/>
                    <a:pt x="308365" y="62582"/>
                  </a:cubicBezTo>
                  <a:cubicBezTo>
                    <a:pt x="306126" y="60347"/>
                    <a:pt x="308365" y="55876"/>
                    <a:pt x="310604" y="49171"/>
                  </a:cubicBezTo>
                  <a:cubicBezTo>
                    <a:pt x="310604" y="49171"/>
                    <a:pt x="310604" y="49171"/>
                    <a:pt x="312843" y="35761"/>
                  </a:cubicBezTo>
                  <a:cubicBezTo>
                    <a:pt x="312843" y="35761"/>
                    <a:pt x="312843" y="35761"/>
                    <a:pt x="315082" y="0"/>
                  </a:cubicBezTo>
                  <a:close/>
                </a:path>
              </a:pathLst>
            </a:custGeom>
          </p:spPr>
        </p:pic>
        <p:pic>
          <p:nvPicPr>
            <p:cNvPr id="204" name="图片 203"/>
            <p:cNvPicPr>
              <a:picLocks noChangeAspect="1"/>
            </p:cNvPicPr>
            <p:nvPr/>
          </p:nvPicPr>
          <p:blipFill>
            <a:blip r:embed="rId20" cstate="email"/>
            <a:srcRect/>
            <a:stretch>
              <a:fillRect/>
            </a:stretch>
          </p:blipFill>
          <p:spPr>
            <a:xfrm>
              <a:off x="6265250" y="4025991"/>
              <a:ext cx="641850" cy="496255"/>
            </a:xfrm>
            <a:custGeom>
              <a:avLst/>
              <a:gdLst>
                <a:gd name="connsiteX0" fmla="*/ 277315 w 641850"/>
                <a:gd name="connsiteY0" fmla="*/ 0 h 496255"/>
                <a:gd name="connsiteX1" fmla="*/ 284024 w 641850"/>
                <a:gd name="connsiteY1" fmla="*/ 2236 h 496255"/>
                <a:gd name="connsiteX2" fmla="*/ 288497 w 641850"/>
                <a:gd name="connsiteY2" fmla="*/ 4471 h 496255"/>
                <a:gd name="connsiteX3" fmla="*/ 281788 w 641850"/>
                <a:gd name="connsiteY3" fmla="*/ 26825 h 496255"/>
                <a:gd name="connsiteX4" fmla="*/ 288497 w 641850"/>
                <a:gd name="connsiteY4" fmla="*/ 29060 h 496255"/>
                <a:gd name="connsiteX5" fmla="*/ 335462 w 641850"/>
                <a:gd name="connsiteY5" fmla="*/ 55885 h 496255"/>
                <a:gd name="connsiteX6" fmla="*/ 409263 w 641850"/>
                <a:gd name="connsiteY6" fmla="*/ 76003 h 496255"/>
                <a:gd name="connsiteX7" fmla="*/ 447282 w 641850"/>
                <a:gd name="connsiteY7" fmla="*/ 143065 h 496255"/>
                <a:gd name="connsiteX8" fmla="*/ 496484 w 641850"/>
                <a:gd name="connsiteY8" fmla="*/ 248128 h 496255"/>
                <a:gd name="connsiteX9" fmla="*/ 498720 w 641850"/>
                <a:gd name="connsiteY9" fmla="*/ 279423 h 496255"/>
                <a:gd name="connsiteX10" fmla="*/ 498720 w 641850"/>
                <a:gd name="connsiteY10" fmla="*/ 286129 h 496255"/>
                <a:gd name="connsiteX11" fmla="*/ 527793 w 641850"/>
                <a:gd name="connsiteY11" fmla="*/ 292835 h 496255"/>
                <a:gd name="connsiteX12" fmla="*/ 588176 w 641850"/>
                <a:gd name="connsiteY12" fmla="*/ 326366 h 496255"/>
                <a:gd name="connsiteX13" fmla="*/ 588176 w 641850"/>
                <a:gd name="connsiteY13" fmla="*/ 328602 h 496255"/>
                <a:gd name="connsiteX14" fmla="*/ 590413 w 641850"/>
                <a:gd name="connsiteY14" fmla="*/ 328602 h 496255"/>
                <a:gd name="connsiteX15" fmla="*/ 612777 w 641850"/>
                <a:gd name="connsiteY15" fmla="*/ 333072 h 496255"/>
                <a:gd name="connsiteX16" fmla="*/ 617250 w 641850"/>
                <a:gd name="connsiteY16" fmla="*/ 357661 h 496255"/>
                <a:gd name="connsiteX17" fmla="*/ 630668 w 641850"/>
                <a:gd name="connsiteY17" fmla="*/ 377780 h 496255"/>
                <a:gd name="connsiteX18" fmla="*/ 641850 w 641850"/>
                <a:gd name="connsiteY18" fmla="*/ 404605 h 496255"/>
                <a:gd name="connsiteX19" fmla="*/ 574758 w 641850"/>
                <a:gd name="connsiteY19" fmla="*/ 377780 h 496255"/>
                <a:gd name="connsiteX20" fmla="*/ 552394 w 641850"/>
                <a:gd name="connsiteY20" fmla="*/ 388957 h 496255"/>
                <a:gd name="connsiteX21" fmla="*/ 550157 w 641850"/>
                <a:gd name="connsiteY21" fmla="*/ 404605 h 496255"/>
                <a:gd name="connsiteX22" fmla="*/ 550157 w 641850"/>
                <a:gd name="connsiteY22" fmla="*/ 420252 h 496255"/>
                <a:gd name="connsiteX23" fmla="*/ 536739 w 641850"/>
                <a:gd name="connsiteY23" fmla="*/ 442606 h 496255"/>
                <a:gd name="connsiteX24" fmla="*/ 530030 w 641850"/>
                <a:gd name="connsiteY24" fmla="*/ 462724 h 496255"/>
                <a:gd name="connsiteX25" fmla="*/ 538975 w 641850"/>
                <a:gd name="connsiteY25" fmla="*/ 471666 h 496255"/>
                <a:gd name="connsiteX26" fmla="*/ 530030 w 641850"/>
                <a:gd name="connsiteY26" fmla="*/ 478372 h 496255"/>
                <a:gd name="connsiteX27" fmla="*/ 516611 w 641850"/>
                <a:gd name="connsiteY27" fmla="*/ 485078 h 496255"/>
                <a:gd name="connsiteX28" fmla="*/ 483065 w 641850"/>
                <a:gd name="connsiteY28" fmla="*/ 496255 h 496255"/>
                <a:gd name="connsiteX29" fmla="*/ 447282 w 641850"/>
                <a:gd name="connsiteY29" fmla="*/ 487314 h 496255"/>
                <a:gd name="connsiteX30" fmla="*/ 402554 w 641850"/>
                <a:gd name="connsiteY30" fmla="*/ 485078 h 496255"/>
                <a:gd name="connsiteX31" fmla="*/ 389136 w 641850"/>
                <a:gd name="connsiteY31" fmla="*/ 469431 h 496255"/>
                <a:gd name="connsiteX32" fmla="*/ 351117 w 641850"/>
                <a:gd name="connsiteY32" fmla="*/ 444841 h 496255"/>
                <a:gd name="connsiteX33" fmla="*/ 337698 w 641850"/>
                <a:gd name="connsiteY33" fmla="*/ 449312 h 496255"/>
                <a:gd name="connsiteX34" fmla="*/ 330989 w 641850"/>
                <a:gd name="connsiteY34" fmla="*/ 458254 h 496255"/>
                <a:gd name="connsiteX35" fmla="*/ 315334 w 641850"/>
                <a:gd name="connsiteY35" fmla="*/ 451548 h 496255"/>
                <a:gd name="connsiteX36" fmla="*/ 308625 w 641850"/>
                <a:gd name="connsiteY36" fmla="*/ 429194 h 496255"/>
                <a:gd name="connsiteX37" fmla="*/ 301916 w 641850"/>
                <a:gd name="connsiteY37" fmla="*/ 429194 h 496255"/>
                <a:gd name="connsiteX38" fmla="*/ 281788 w 641850"/>
                <a:gd name="connsiteY38" fmla="*/ 415781 h 496255"/>
                <a:gd name="connsiteX39" fmla="*/ 250478 w 641850"/>
                <a:gd name="connsiteY39" fmla="*/ 395663 h 496255"/>
                <a:gd name="connsiteX40" fmla="*/ 257188 w 641850"/>
                <a:gd name="connsiteY40" fmla="*/ 375545 h 496255"/>
                <a:gd name="connsiteX41" fmla="*/ 284024 w 641850"/>
                <a:gd name="connsiteY41" fmla="*/ 317425 h 496255"/>
                <a:gd name="connsiteX42" fmla="*/ 284024 w 641850"/>
                <a:gd name="connsiteY42" fmla="*/ 315189 h 496255"/>
                <a:gd name="connsiteX43" fmla="*/ 315334 w 641850"/>
                <a:gd name="connsiteY43" fmla="*/ 312954 h 496255"/>
                <a:gd name="connsiteX44" fmla="*/ 337698 w 641850"/>
                <a:gd name="connsiteY44" fmla="*/ 257069 h 496255"/>
                <a:gd name="connsiteX45" fmla="*/ 337698 w 641850"/>
                <a:gd name="connsiteY45" fmla="*/ 252599 h 496255"/>
                <a:gd name="connsiteX46" fmla="*/ 337698 w 641850"/>
                <a:gd name="connsiteY46" fmla="*/ 248128 h 496255"/>
                <a:gd name="connsiteX47" fmla="*/ 335462 w 641850"/>
                <a:gd name="connsiteY47" fmla="*/ 248128 h 496255"/>
                <a:gd name="connsiteX48" fmla="*/ 310861 w 641850"/>
                <a:gd name="connsiteY48" fmla="*/ 243657 h 496255"/>
                <a:gd name="connsiteX49" fmla="*/ 308625 w 641850"/>
                <a:gd name="connsiteY49" fmla="*/ 241422 h 496255"/>
                <a:gd name="connsiteX50" fmla="*/ 306389 w 641850"/>
                <a:gd name="connsiteY50" fmla="*/ 243657 h 496255"/>
                <a:gd name="connsiteX51" fmla="*/ 257188 w 641850"/>
                <a:gd name="connsiteY51" fmla="*/ 272717 h 496255"/>
                <a:gd name="connsiteX52" fmla="*/ 212459 w 641850"/>
                <a:gd name="connsiteY52" fmla="*/ 252599 h 496255"/>
                <a:gd name="connsiteX53" fmla="*/ 165495 w 641850"/>
                <a:gd name="connsiteY53" fmla="*/ 163183 h 496255"/>
                <a:gd name="connsiteX54" fmla="*/ 116294 w 641850"/>
                <a:gd name="connsiteY54" fmla="*/ 145300 h 496255"/>
                <a:gd name="connsiteX55" fmla="*/ 67093 w 641850"/>
                <a:gd name="connsiteY55" fmla="*/ 129652 h 496255"/>
                <a:gd name="connsiteX56" fmla="*/ 15655 w 641850"/>
                <a:gd name="connsiteY56" fmla="*/ 71532 h 496255"/>
                <a:gd name="connsiteX57" fmla="*/ 15655 w 641850"/>
                <a:gd name="connsiteY57" fmla="*/ 69297 h 496255"/>
                <a:gd name="connsiteX58" fmla="*/ 13419 w 641850"/>
                <a:gd name="connsiteY58" fmla="*/ 69297 h 496255"/>
                <a:gd name="connsiteX59" fmla="*/ 0 w 641850"/>
                <a:gd name="connsiteY59" fmla="*/ 67062 h 496255"/>
                <a:gd name="connsiteX60" fmla="*/ 4473 w 641850"/>
                <a:gd name="connsiteY60" fmla="*/ 60355 h 496255"/>
                <a:gd name="connsiteX61" fmla="*/ 4473 w 641850"/>
                <a:gd name="connsiteY61" fmla="*/ 58120 h 496255"/>
                <a:gd name="connsiteX62" fmla="*/ 15655 w 641850"/>
                <a:gd name="connsiteY62" fmla="*/ 31295 h 496255"/>
                <a:gd name="connsiteX63" fmla="*/ 33546 w 641850"/>
                <a:gd name="connsiteY63" fmla="*/ 38002 h 496255"/>
                <a:gd name="connsiteX64" fmla="*/ 53674 w 641850"/>
                <a:gd name="connsiteY64" fmla="*/ 82709 h 496255"/>
                <a:gd name="connsiteX65" fmla="*/ 105112 w 641850"/>
                <a:gd name="connsiteY65" fmla="*/ 84945 h 496255"/>
                <a:gd name="connsiteX66" fmla="*/ 147603 w 641850"/>
                <a:gd name="connsiteY66" fmla="*/ 67062 h 496255"/>
                <a:gd name="connsiteX67" fmla="*/ 161022 w 641850"/>
                <a:gd name="connsiteY67" fmla="*/ 64826 h 496255"/>
                <a:gd name="connsiteX68" fmla="*/ 185622 w 641850"/>
                <a:gd name="connsiteY68" fmla="*/ 71532 h 496255"/>
                <a:gd name="connsiteX69" fmla="*/ 194568 w 641850"/>
                <a:gd name="connsiteY69" fmla="*/ 82709 h 496255"/>
                <a:gd name="connsiteX70" fmla="*/ 205750 w 641850"/>
                <a:gd name="connsiteY70" fmla="*/ 87180 h 496255"/>
                <a:gd name="connsiteX71" fmla="*/ 225878 w 641850"/>
                <a:gd name="connsiteY71" fmla="*/ 53649 h 496255"/>
                <a:gd name="connsiteX72" fmla="*/ 246005 w 641850"/>
                <a:gd name="connsiteY72" fmla="*/ 26825 h 496255"/>
                <a:gd name="connsiteX73" fmla="*/ 277315 w 641850"/>
                <a:gd name="connsiteY73" fmla="*/ 0 h 4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41850" h="496255">
                  <a:moveTo>
                    <a:pt x="277315" y="0"/>
                  </a:moveTo>
                  <a:cubicBezTo>
                    <a:pt x="277315" y="0"/>
                    <a:pt x="277315" y="0"/>
                    <a:pt x="284024" y="2236"/>
                  </a:cubicBezTo>
                  <a:cubicBezTo>
                    <a:pt x="284024" y="2236"/>
                    <a:pt x="284024" y="2236"/>
                    <a:pt x="288497" y="4471"/>
                  </a:cubicBezTo>
                  <a:cubicBezTo>
                    <a:pt x="288497" y="4471"/>
                    <a:pt x="288497" y="4471"/>
                    <a:pt x="281788" y="26825"/>
                  </a:cubicBezTo>
                  <a:cubicBezTo>
                    <a:pt x="281788" y="26825"/>
                    <a:pt x="281788" y="26825"/>
                    <a:pt x="288497" y="29060"/>
                  </a:cubicBezTo>
                  <a:cubicBezTo>
                    <a:pt x="310861" y="35766"/>
                    <a:pt x="326516" y="44708"/>
                    <a:pt x="335462" y="55885"/>
                  </a:cubicBezTo>
                  <a:cubicBezTo>
                    <a:pt x="346644" y="69297"/>
                    <a:pt x="369008" y="76003"/>
                    <a:pt x="409263" y="76003"/>
                  </a:cubicBezTo>
                  <a:cubicBezTo>
                    <a:pt x="420446" y="109534"/>
                    <a:pt x="433864" y="131888"/>
                    <a:pt x="447282" y="143065"/>
                  </a:cubicBezTo>
                  <a:cubicBezTo>
                    <a:pt x="460701" y="156477"/>
                    <a:pt x="476356" y="192243"/>
                    <a:pt x="496484" y="248128"/>
                  </a:cubicBezTo>
                  <a:cubicBezTo>
                    <a:pt x="496484" y="248128"/>
                    <a:pt x="496484" y="248128"/>
                    <a:pt x="498720" y="279423"/>
                  </a:cubicBezTo>
                  <a:cubicBezTo>
                    <a:pt x="498720" y="279423"/>
                    <a:pt x="498720" y="279423"/>
                    <a:pt x="498720" y="286129"/>
                  </a:cubicBezTo>
                  <a:cubicBezTo>
                    <a:pt x="498720" y="286129"/>
                    <a:pt x="498720" y="286129"/>
                    <a:pt x="527793" y="292835"/>
                  </a:cubicBezTo>
                  <a:cubicBezTo>
                    <a:pt x="527793" y="292835"/>
                    <a:pt x="527793" y="292835"/>
                    <a:pt x="588176" y="326366"/>
                  </a:cubicBezTo>
                  <a:cubicBezTo>
                    <a:pt x="588176" y="326366"/>
                    <a:pt x="588176" y="326366"/>
                    <a:pt x="588176" y="328602"/>
                  </a:cubicBezTo>
                  <a:cubicBezTo>
                    <a:pt x="588176" y="328602"/>
                    <a:pt x="588176" y="328602"/>
                    <a:pt x="590413" y="328602"/>
                  </a:cubicBezTo>
                  <a:cubicBezTo>
                    <a:pt x="590413" y="328602"/>
                    <a:pt x="590413" y="328602"/>
                    <a:pt x="612777" y="333072"/>
                  </a:cubicBezTo>
                  <a:cubicBezTo>
                    <a:pt x="612777" y="333072"/>
                    <a:pt x="612777" y="333072"/>
                    <a:pt x="617250" y="357661"/>
                  </a:cubicBezTo>
                  <a:cubicBezTo>
                    <a:pt x="617250" y="357661"/>
                    <a:pt x="617250" y="357661"/>
                    <a:pt x="630668" y="377780"/>
                  </a:cubicBezTo>
                  <a:cubicBezTo>
                    <a:pt x="630668" y="377780"/>
                    <a:pt x="630668" y="377780"/>
                    <a:pt x="641850" y="404605"/>
                  </a:cubicBezTo>
                  <a:cubicBezTo>
                    <a:pt x="615013" y="382251"/>
                    <a:pt x="592649" y="375545"/>
                    <a:pt x="574758" y="377780"/>
                  </a:cubicBezTo>
                  <a:cubicBezTo>
                    <a:pt x="565812" y="380015"/>
                    <a:pt x="554630" y="382251"/>
                    <a:pt x="552394" y="388957"/>
                  </a:cubicBezTo>
                  <a:cubicBezTo>
                    <a:pt x="550157" y="391192"/>
                    <a:pt x="547921" y="395663"/>
                    <a:pt x="550157" y="404605"/>
                  </a:cubicBezTo>
                  <a:cubicBezTo>
                    <a:pt x="550157" y="404605"/>
                    <a:pt x="550157" y="404605"/>
                    <a:pt x="550157" y="420252"/>
                  </a:cubicBezTo>
                  <a:cubicBezTo>
                    <a:pt x="550157" y="429194"/>
                    <a:pt x="545685" y="435900"/>
                    <a:pt x="536739" y="442606"/>
                  </a:cubicBezTo>
                  <a:cubicBezTo>
                    <a:pt x="530030" y="449312"/>
                    <a:pt x="527793" y="456018"/>
                    <a:pt x="530030" y="462724"/>
                  </a:cubicBezTo>
                  <a:cubicBezTo>
                    <a:pt x="530030" y="462724"/>
                    <a:pt x="530030" y="462724"/>
                    <a:pt x="538975" y="471666"/>
                  </a:cubicBezTo>
                  <a:cubicBezTo>
                    <a:pt x="538975" y="471666"/>
                    <a:pt x="538975" y="471666"/>
                    <a:pt x="530030" y="478372"/>
                  </a:cubicBezTo>
                  <a:cubicBezTo>
                    <a:pt x="530030" y="478372"/>
                    <a:pt x="530030" y="478372"/>
                    <a:pt x="516611" y="485078"/>
                  </a:cubicBezTo>
                  <a:cubicBezTo>
                    <a:pt x="516611" y="485078"/>
                    <a:pt x="516611" y="485078"/>
                    <a:pt x="483065" y="496255"/>
                  </a:cubicBezTo>
                  <a:cubicBezTo>
                    <a:pt x="483065" y="496255"/>
                    <a:pt x="483065" y="496255"/>
                    <a:pt x="447282" y="487314"/>
                  </a:cubicBezTo>
                  <a:cubicBezTo>
                    <a:pt x="427155" y="480608"/>
                    <a:pt x="411500" y="478372"/>
                    <a:pt x="402554" y="485078"/>
                  </a:cubicBezTo>
                  <a:cubicBezTo>
                    <a:pt x="402554" y="485078"/>
                    <a:pt x="402554" y="485078"/>
                    <a:pt x="389136" y="469431"/>
                  </a:cubicBezTo>
                  <a:cubicBezTo>
                    <a:pt x="375717" y="451548"/>
                    <a:pt x="364535" y="444841"/>
                    <a:pt x="351117" y="444841"/>
                  </a:cubicBezTo>
                  <a:cubicBezTo>
                    <a:pt x="346644" y="442606"/>
                    <a:pt x="342171" y="444841"/>
                    <a:pt x="337698" y="449312"/>
                  </a:cubicBezTo>
                  <a:cubicBezTo>
                    <a:pt x="337698" y="449312"/>
                    <a:pt x="337698" y="449312"/>
                    <a:pt x="330989" y="458254"/>
                  </a:cubicBezTo>
                  <a:cubicBezTo>
                    <a:pt x="330989" y="458254"/>
                    <a:pt x="330989" y="458254"/>
                    <a:pt x="315334" y="451548"/>
                  </a:cubicBezTo>
                  <a:cubicBezTo>
                    <a:pt x="315334" y="451548"/>
                    <a:pt x="315334" y="451548"/>
                    <a:pt x="308625" y="429194"/>
                  </a:cubicBezTo>
                  <a:cubicBezTo>
                    <a:pt x="308625" y="429194"/>
                    <a:pt x="308625" y="429194"/>
                    <a:pt x="301916" y="429194"/>
                  </a:cubicBezTo>
                  <a:cubicBezTo>
                    <a:pt x="295207" y="429194"/>
                    <a:pt x="288497" y="426958"/>
                    <a:pt x="281788" y="415781"/>
                  </a:cubicBezTo>
                  <a:cubicBezTo>
                    <a:pt x="281788" y="415781"/>
                    <a:pt x="281788" y="415781"/>
                    <a:pt x="250478" y="395663"/>
                  </a:cubicBezTo>
                  <a:cubicBezTo>
                    <a:pt x="250478" y="391192"/>
                    <a:pt x="250478" y="384486"/>
                    <a:pt x="257188" y="375545"/>
                  </a:cubicBezTo>
                  <a:cubicBezTo>
                    <a:pt x="275079" y="350955"/>
                    <a:pt x="284024" y="330837"/>
                    <a:pt x="284024" y="317425"/>
                  </a:cubicBezTo>
                  <a:cubicBezTo>
                    <a:pt x="284024" y="317425"/>
                    <a:pt x="284024" y="317425"/>
                    <a:pt x="284024" y="315189"/>
                  </a:cubicBezTo>
                  <a:cubicBezTo>
                    <a:pt x="284024" y="315189"/>
                    <a:pt x="284024" y="315189"/>
                    <a:pt x="315334" y="312954"/>
                  </a:cubicBezTo>
                  <a:cubicBezTo>
                    <a:pt x="322043" y="308483"/>
                    <a:pt x="328753" y="288365"/>
                    <a:pt x="337698" y="257069"/>
                  </a:cubicBezTo>
                  <a:cubicBezTo>
                    <a:pt x="337698" y="257069"/>
                    <a:pt x="337698" y="257069"/>
                    <a:pt x="337698" y="252599"/>
                  </a:cubicBezTo>
                  <a:cubicBezTo>
                    <a:pt x="337698" y="252599"/>
                    <a:pt x="337698" y="252599"/>
                    <a:pt x="337698" y="248128"/>
                  </a:cubicBezTo>
                  <a:cubicBezTo>
                    <a:pt x="337698" y="248128"/>
                    <a:pt x="337698" y="248128"/>
                    <a:pt x="335462" y="248128"/>
                  </a:cubicBezTo>
                  <a:cubicBezTo>
                    <a:pt x="335462" y="248128"/>
                    <a:pt x="335462" y="248128"/>
                    <a:pt x="310861" y="243657"/>
                  </a:cubicBezTo>
                  <a:cubicBezTo>
                    <a:pt x="310861" y="243657"/>
                    <a:pt x="310861" y="243657"/>
                    <a:pt x="308625" y="241422"/>
                  </a:cubicBezTo>
                  <a:cubicBezTo>
                    <a:pt x="308625" y="241422"/>
                    <a:pt x="308625" y="241422"/>
                    <a:pt x="306389" y="243657"/>
                  </a:cubicBezTo>
                  <a:cubicBezTo>
                    <a:pt x="281788" y="259305"/>
                    <a:pt x="266133" y="268246"/>
                    <a:pt x="257188" y="272717"/>
                  </a:cubicBezTo>
                  <a:cubicBezTo>
                    <a:pt x="248242" y="274952"/>
                    <a:pt x="232587" y="268246"/>
                    <a:pt x="212459" y="252599"/>
                  </a:cubicBezTo>
                  <a:cubicBezTo>
                    <a:pt x="194568" y="198949"/>
                    <a:pt x="181150" y="169889"/>
                    <a:pt x="165495" y="163183"/>
                  </a:cubicBezTo>
                  <a:cubicBezTo>
                    <a:pt x="165495" y="163183"/>
                    <a:pt x="165495" y="163183"/>
                    <a:pt x="116294" y="145300"/>
                  </a:cubicBezTo>
                  <a:cubicBezTo>
                    <a:pt x="89457" y="136358"/>
                    <a:pt x="71565" y="131888"/>
                    <a:pt x="67093" y="129652"/>
                  </a:cubicBezTo>
                  <a:cubicBezTo>
                    <a:pt x="58147" y="122946"/>
                    <a:pt x="40256" y="102828"/>
                    <a:pt x="15655" y="71532"/>
                  </a:cubicBezTo>
                  <a:cubicBezTo>
                    <a:pt x="15655" y="71532"/>
                    <a:pt x="15655" y="71532"/>
                    <a:pt x="15655" y="69297"/>
                  </a:cubicBezTo>
                  <a:cubicBezTo>
                    <a:pt x="15655" y="69297"/>
                    <a:pt x="15655" y="69297"/>
                    <a:pt x="13419" y="69297"/>
                  </a:cubicBezTo>
                  <a:cubicBezTo>
                    <a:pt x="13419" y="69297"/>
                    <a:pt x="13419" y="69297"/>
                    <a:pt x="0" y="67062"/>
                  </a:cubicBezTo>
                  <a:cubicBezTo>
                    <a:pt x="0" y="67062"/>
                    <a:pt x="0" y="67062"/>
                    <a:pt x="4473" y="60355"/>
                  </a:cubicBezTo>
                  <a:cubicBezTo>
                    <a:pt x="4473" y="60355"/>
                    <a:pt x="4473" y="60355"/>
                    <a:pt x="4473" y="58120"/>
                  </a:cubicBezTo>
                  <a:cubicBezTo>
                    <a:pt x="4473" y="58120"/>
                    <a:pt x="4473" y="58120"/>
                    <a:pt x="15655" y="31295"/>
                  </a:cubicBezTo>
                  <a:cubicBezTo>
                    <a:pt x="15655" y="31295"/>
                    <a:pt x="15655" y="31295"/>
                    <a:pt x="33546" y="38002"/>
                  </a:cubicBezTo>
                  <a:cubicBezTo>
                    <a:pt x="29074" y="58120"/>
                    <a:pt x="35783" y="76003"/>
                    <a:pt x="53674" y="82709"/>
                  </a:cubicBezTo>
                  <a:cubicBezTo>
                    <a:pt x="53674" y="82709"/>
                    <a:pt x="53674" y="82709"/>
                    <a:pt x="105112" y="84945"/>
                  </a:cubicBezTo>
                  <a:cubicBezTo>
                    <a:pt x="125239" y="82709"/>
                    <a:pt x="138658" y="76003"/>
                    <a:pt x="147603" y="67062"/>
                  </a:cubicBezTo>
                  <a:cubicBezTo>
                    <a:pt x="147603" y="67062"/>
                    <a:pt x="147603" y="67062"/>
                    <a:pt x="161022" y="64826"/>
                  </a:cubicBezTo>
                  <a:cubicBezTo>
                    <a:pt x="167731" y="64826"/>
                    <a:pt x="176677" y="67062"/>
                    <a:pt x="185622" y="71532"/>
                  </a:cubicBezTo>
                  <a:cubicBezTo>
                    <a:pt x="185622" y="71532"/>
                    <a:pt x="185622" y="71532"/>
                    <a:pt x="194568" y="82709"/>
                  </a:cubicBezTo>
                  <a:cubicBezTo>
                    <a:pt x="199041" y="84945"/>
                    <a:pt x="201277" y="89415"/>
                    <a:pt x="205750" y="87180"/>
                  </a:cubicBezTo>
                  <a:cubicBezTo>
                    <a:pt x="212459" y="87180"/>
                    <a:pt x="219169" y="76003"/>
                    <a:pt x="225878" y="53649"/>
                  </a:cubicBezTo>
                  <a:cubicBezTo>
                    <a:pt x="232587" y="46943"/>
                    <a:pt x="239296" y="38002"/>
                    <a:pt x="246005" y="26825"/>
                  </a:cubicBezTo>
                  <a:cubicBezTo>
                    <a:pt x="250478" y="15648"/>
                    <a:pt x="261660" y="8942"/>
                    <a:pt x="277315" y="0"/>
                  </a:cubicBezTo>
                  <a:close/>
                </a:path>
              </a:pathLst>
            </a:custGeom>
          </p:spPr>
        </p:pic>
        <p:pic>
          <p:nvPicPr>
            <p:cNvPr id="203" name="图片 202"/>
            <p:cNvPicPr>
              <a:picLocks noChangeAspect="1"/>
            </p:cNvPicPr>
            <p:nvPr/>
          </p:nvPicPr>
          <p:blipFill>
            <a:blip r:embed="rId21" cstate="email"/>
            <a:srcRect/>
            <a:stretch>
              <a:fillRect/>
            </a:stretch>
          </p:blipFill>
          <p:spPr>
            <a:xfrm>
              <a:off x="6136063" y="4108016"/>
              <a:ext cx="518813" cy="635699"/>
            </a:xfrm>
            <a:custGeom>
              <a:avLst/>
              <a:gdLst>
                <a:gd name="connsiteX0" fmla="*/ 127467 w 518813"/>
                <a:gd name="connsiteY0" fmla="*/ 0 h 635699"/>
                <a:gd name="connsiteX1" fmla="*/ 134176 w 518813"/>
                <a:gd name="connsiteY1" fmla="*/ 0 h 635699"/>
                <a:gd name="connsiteX2" fmla="*/ 187846 w 518813"/>
                <a:gd name="connsiteY2" fmla="*/ 58198 h 635699"/>
                <a:gd name="connsiteX3" fmla="*/ 241517 w 518813"/>
                <a:gd name="connsiteY3" fmla="*/ 76105 h 635699"/>
                <a:gd name="connsiteX4" fmla="*/ 288478 w 518813"/>
                <a:gd name="connsiteY4" fmla="*/ 91774 h 635699"/>
                <a:gd name="connsiteX5" fmla="*/ 326495 w 518813"/>
                <a:gd name="connsiteY5" fmla="*/ 176832 h 635699"/>
                <a:gd name="connsiteX6" fmla="*/ 326495 w 518813"/>
                <a:gd name="connsiteY6" fmla="*/ 179070 h 635699"/>
                <a:gd name="connsiteX7" fmla="*/ 328731 w 518813"/>
                <a:gd name="connsiteY7" fmla="*/ 179070 h 635699"/>
                <a:gd name="connsiteX8" fmla="*/ 328731 w 518813"/>
                <a:gd name="connsiteY8" fmla="*/ 181309 h 635699"/>
                <a:gd name="connsiteX9" fmla="*/ 391346 w 518813"/>
                <a:gd name="connsiteY9" fmla="*/ 203693 h 635699"/>
                <a:gd name="connsiteX10" fmla="*/ 440544 w 518813"/>
                <a:gd name="connsiteY10" fmla="*/ 174594 h 635699"/>
                <a:gd name="connsiteX11" fmla="*/ 449489 w 518813"/>
                <a:gd name="connsiteY11" fmla="*/ 176832 h 635699"/>
                <a:gd name="connsiteX12" fmla="*/ 438308 w 518813"/>
                <a:gd name="connsiteY12" fmla="*/ 217123 h 635699"/>
                <a:gd name="connsiteX13" fmla="*/ 407000 w 518813"/>
                <a:gd name="connsiteY13" fmla="*/ 217123 h 635699"/>
                <a:gd name="connsiteX14" fmla="*/ 398055 w 518813"/>
                <a:gd name="connsiteY14" fmla="*/ 214884 h 635699"/>
                <a:gd name="connsiteX15" fmla="*/ 398055 w 518813"/>
                <a:gd name="connsiteY15" fmla="*/ 232791 h 635699"/>
                <a:gd name="connsiteX16" fmla="*/ 373456 w 518813"/>
                <a:gd name="connsiteY16" fmla="*/ 286512 h 635699"/>
                <a:gd name="connsiteX17" fmla="*/ 366747 w 518813"/>
                <a:gd name="connsiteY17" fmla="*/ 315611 h 635699"/>
                <a:gd name="connsiteX18" fmla="*/ 384637 w 518813"/>
                <a:gd name="connsiteY18" fmla="*/ 333518 h 635699"/>
                <a:gd name="connsiteX19" fmla="*/ 400291 w 518813"/>
                <a:gd name="connsiteY19" fmla="*/ 344710 h 635699"/>
                <a:gd name="connsiteX20" fmla="*/ 427126 w 518813"/>
                <a:gd name="connsiteY20" fmla="*/ 360379 h 635699"/>
                <a:gd name="connsiteX21" fmla="*/ 433835 w 518813"/>
                <a:gd name="connsiteY21" fmla="*/ 382763 h 635699"/>
                <a:gd name="connsiteX22" fmla="*/ 458434 w 518813"/>
                <a:gd name="connsiteY22" fmla="*/ 389478 h 635699"/>
                <a:gd name="connsiteX23" fmla="*/ 460670 w 518813"/>
                <a:gd name="connsiteY23" fmla="*/ 389478 h 635699"/>
                <a:gd name="connsiteX24" fmla="*/ 462907 w 518813"/>
                <a:gd name="connsiteY24" fmla="*/ 391716 h 635699"/>
                <a:gd name="connsiteX25" fmla="*/ 478561 w 518813"/>
                <a:gd name="connsiteY25" fmla="*/ 376048 h 635699"/>
                <a:gd name="connsiteX26" fmla="*/ 480797 w 518813"/>
                <a:gd name="connsiteY26" fmla="*/ 376048 h 635699"/>
                <a:gd name="connsiteX27" fmla="*/ 507632 w 518813"/>
                <a:gd name="connsiteY27" fmla="*/ 396193 h 635699"/>
                <a:gd name="connsiteX28" fmla="*/ 518813 w 518813"/>
                <a:gd name="connsiteY28" fmla="*/ 414100 h 635699"/>
                <a:gd name="connsiteX29" fmla="*/ 489742 w 518813"/>
                <a:gd name="connsiteY29" fmla="*/ 454391 h 635699"/>
                <a:gd name="connsiteX30" fmla="*/ 489742 w 518813"/>
                <a:gd name="connsiteY30" fmla="*/ 456629 h 635699"/>
                <a:gd name="connsiteX31" fmla="*/ 507632 w 518813"/>
                <a:gd name="connsiteY31" fmla="*/ 494681 h 635699"/>
                <a:gd name="connsiteX32" fmla="*/ 489742 w 518813"/>
                <a:gd name="connsiteY32" fmla="*/ 503635 h 635699"/>
                <a:gd name="connsiteX33" fmla="*/ 431599 w 518813"/>
                <a:gd name="connsiteY33" fmla="*/ 483490 h 635699"/>
                <a:gd name="connsiteX34" fmla="*/ 442780 w 518813"/>
                <a:gd name="connsiteY34" fmla="*/ 501397 h 635699"/>
                <a:gd name="connsiteX35" fmla="*/ 462907 w 518813"/>
                <a:gd name="connsiteY35" fmla="*/ 541687 h 635699"/>
                <a:gd name="connsiteX36" fmla="*/ 456198 w 518813"/>
                <a:gd name="connsiteY36" fmla="*/ 552879 h 635699"/>
                <a:gd name="connsiteX37" fmla="*/ 442780 w 518813"/>
                <a:gd name="connsiteY37" fmla="*/ 579740 h 635699"/>
                <a:gd name="connsiteX38" fmla="*/ 393583 w 518813"/>
                <a:gd name="connsiteY38" fmla="*/ 622269 h 635699"/>
                <a:gd name="connsiteX39" fmla="*/ 373456 w 518813"/>
                <a:gd name="connsiteY39" fmla="*/ 611077 h 635699"/>
                <a:gd name="connsiteX40" fmla="*/ 373456 w 518813"/>
                <a:gd name="connsiteY40" fmla="*/ 608839 h 635699"/>
                <a:gd name="connsiteX41" fmla="*/ 330967 w 518813"/>
                <a:gd name="connsiteY41" fmla="*/ 606600 h 635699"/>
                <a:gd name="connsiteX42" fmla="*/ 295187 w 518813"/>
                <a:gd name="connsiteY42" fmla="*/ 575263 h 635699"/>
                <a:gd name="connsiteX43" fmla="*/ 292951 w 518813"/>
                <a:gd name="connsiteY43" fmla="*/ 577501 h 635699"/>
                <a:gd name="connsiteX44" fmla="*/ 268352 w 518813"/>
                <a:gd name="connsiteY44" fmla="*/ 590932 h 635699"/>
                <a:gd name="connsiteX45" fmla="*/ 266116 w 518813"/>
                <a:gd name="connsiteY45" fmla="*/ 590932 h 635699"/>
                <a:gd name="connsiteX46" fmla="*/ 266116 w 518813"/>
                <a:gd name="connsiteY46" fmla="*/ 593170 h 635699"/>
                <a:gd name="connsiteX47" fmla="*/ 228099 w 518813"/>
                <a:gd name="connsiteY47" fmla="*/ 635699 h 635699"/>
                <a:gd name="connsiteX48" fmla="*/ 248225 w 518813"/>
                <a:gd name="connsiteY48" fmla="*/ 584217 h 635699"/>
                <a:gd name="connsiteX49" fmla="*/ 263879 w 518813"/>
                <a:gd name="connsiteY49" fmla="*/ 557356 h 635699"/>
                <a:gd name="connsiteX50" fmla="*/ 172192 w 518813"/>
                <a:gd name="connsiteY50" fmla="*/ 615554 h 635699"/>
                <a:gd name="connsiteX51" fmla="*/ 169956 w 518813"/>
                <a:gd name="connsiteY51" fmla="*/ 615554 h 635699"/>
                <a:gd name="connsiteX52" fmla="*/ 167720 w 518813"/>
                <a:gd name="connsiteY52" fmla="*/ 606600 h 635699"/>
                <a:gd name="connsiteX53" fmla="*/ 176665 w 518813"/>
                <a:gd name="connsiteY53" fmla="*/ 597647 h 635699"/>
                <a:gd name="connsiteX54" fmla="*/ 174429 w 518813"/>
                <a:gd name="connsiteY54" fmla="*/ 595408 h 635699"/>
                <a:gd name="connsiteX55" fmla="*/ 125231 w 518813"/>
                <a:gd name="connsiteY55" fmla="*/ 485728 h 635699"/>
                <a:gd name="connsiteX56" fmla="*/ 145357 w 518813"/>
                <a:gd name="connsiteY56" fmla="*/ 454391 h 635699"/>
                <a:gd name="connsiteX57" fmla="*/ 127467 w 518813"/>
                <a:gd name="connsiteY57" fmla="*/ 434245 h 635699"/>
                <a:gd name="connsiteX58" fmla="*/ 125231 w 518813"/>
                <a:gd name="connsiteY58" fmla="*/ 434245 h 635699"/>
                <a:gd name="connsiteX59" fmla="*/ 89451 w 518813"/>
                <a:gd name="connsiteY59" fmla="*/ 427530 h 635699"/>
                <a:gd name="connsiteX60" fmla="*/ 73797 w 518813"/>
                <a:gd name="connsiteY60" fmla="*/ 411862 h 635699"/>
                <a:gd name="connsiteX61" fmla="*/ 84978 w 518813"/>
                <a:gd name="connsiteY61" fmla="*/ 389478 h 635699"/>
                <a:gd name="connsiteX62" fmla="*/ 84978 w 518813"/>
                <a:gd name="connsiteY62" fmla="*/ 387239 h 635699"/>
                <a:gd name="connsiteX63" fmla="*/ 105105 w 518813"/>
                <a:gd name="connsiteY63" fmla="*/ 367094 h 635699"/>
                <a:gd name="connsiteX64" fmla="*/ 120758 w 518813"/>
                <a:gd name="connsiteY64" fmla="*/ 355902 h 635699"/>
                <a:gd name="connsiteX65" fmla="*/ 118522 w 518813"/>
                <a:gd name="connsiteY65" fmla="*/ 337995 h 635699"/>
                <a:gd name="connsiteX66" fmla="*/ 118522 w 518813"/>
                <a:gd name="connsiteY66" fmla="*/ 302181 h 635699"/>
                <a:gd name="connsiteX67" fmla="*/ 120758 w 518813"/>
                <a:gd name="connsiteY67" fmla="*/ 302181 h 635699"/>
                <a:gd name="connsiteX68" fmla="*/ 120758 w 518813"/>
                <a:gd name="connsiteY68" fmla="*/ 299943 h 635699"/>
                <a:gd name="connsiteX69" fmla="*/ 118522 w 518813"/>
                <a:gd name="connsiteY69" fmla="*/ 299943 h 635699"/>
                <a:gd name="connsiteX70" fmla="*/ 105105 w 518813"/>
                <a:gd name="connsiteY70" fmla="*/ 282036 h 635699"/>
                <a:gd name="connsiteX71" fmla="*/ 62616 w 518813"/>
                <a:gd name="connsiteY71" fmla="*/ 273082 h 635699"/>
                <a:gd name="connsiteX72" fmla="*/ 49198 w 518813"/>
                <a:gd name="connsiteY72" fmla="*/ 275321 h 635699"/>
                <a:gd name="connsiteX73" fmla="*/ 49198 w 518813"/>
                <a:gd name="connsiteY73" fmla="*/ 270844 h 635699"/>
                <a:gd name="connsiteX74" fmla="*/ 13418 w 518813"/>
                <a:gd name="connsiteY74" fmla="*/ 221600 h 635699"/>
                <a:gd name="connsiteX75" fmla="*/ 0 w 518813"/>
                <a:gd name="connsiteY75" fmla="*/ 205931 h 635699"/>
                <a:gd name="connsiteX76" fmla="*/ 29072 w 518813"/>
                <a:gd name="connsiteY76" fmla="*/ 210408 h 635699"/>
                <a:gd name="connsiteX77" fmla="*/ 35780 w 518813"/>
                <a:gd name="connsiteY77" fmla="*/ 208169 h 635699"/>
                <a:gd name="connsiteX78" fmla="*/ 38017 w 518813"/>
                <a:gd name="connsiteY78" fmla="*/ 170117 h 635699"/>
                <a:gd name="connsiteX79" fmla="*/ 42489 w 518813"/>
                <a:gd name="connsiteY79" fmla="*/ 152210 h 635699"/>
                <a:gd name="connsiteX80" fmla="*/ 49198 w 518813"/>
                <a:gd name="connsiteY80" fmla="*/ 147733 h 635699"/>
                <a:gd name="connsiteX81" fmla="*/ 73797 w 518813"/>
                <a:gd name="connsiteY81" fmla="*/ 136541 h 635699"/>
                <a:gd name="connsiteX82" fmla="*/ 78269 w 518813"/>
                <a:gd name="connsiteY82" fmla="*/ 123111 h 635699"/>
                <a:gd name="connsiteX83" fmla="*/ 78269 w 518813"/>
                <a:gd name="connsiteY83" fmla="*/ 120873 h 635699"/>
                <a:gd name="connsiteX84" fmla="*/ 78269 w 518813"/>
                <a:gd name="connsiteY84" fmla="*/ 118634 h 635699"/>
                <a:gd name="connsiteX85" fmla="*/ 78269 w 518813"/>
                <a:gd name="connsiteY85" fmla="*/ 116396 h 635699"/>
                <a:gd name="connsiteX86" fmla="*/ 64852 w 518813"/>
                <a:gd name="connsiteY86" fmla="*/ 76105 h 635699"/>
                <a:gd name="connsiteX87" fmla="*/ 87215 w 518813"/>
                <a:gd name="connsiteY87" fmla="*/ 82820 h 635699"/>
                <a:gd name="connsiteX88" fmla="*/ 120758 w 518813"/>
                <a:gd name="connsiteY88" fmla="*/ 120873 h 635699"/>
                <a:gd name="connsiteX89" fmla="*/ 145357 w 518813"/>
                <a:gd name="connsiteY89" fmla="*/ 100727 h 635699"/>
                <a:gd name="connsiteX90" fmla="*/ 167720 w 518813"/>
                <a:gd name="connsiteY90" fmla="*/ 60436 h 635699"/>
                <a:gd name="connsiteX91" fmla="*/ 165484 w 518813"/>
                <a:gd name="connsiteY91" fmla="*/ 58198 h 635699"/>
                <a:gd name="connsiteX92" fmla="*/ 127467 w 518813"/>
                <a:gd name="connsiteY92" fmla="*/ 0 h 6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18813" h="635699">
                  <a:moveTo>
                    <a:pt x="127467" y="0"/>
                  </a:moveTo>
                  <a:cubicBezTo>
                    <a:pt x="127467" y="0"/>
                    <a:pt x="127467" y="0"/>
                    <a:pt x="134176" y="0"/>
                  </a:cubicBezTo>
                  <a:cubicBezTo>
                    <a:pt x="156539" y="31337"/>
                    <a:pt x="172192" y="49244"/>
                    <a:pt x="187846" y="58198"/>
                  </a:cubicBezTo>
                  <a:cubicBezTo>
                    <a:pt x="194555" y="62675"/>
                    <a:pt x="214681" y="69390"/>
                    <a:pt x="241517" y="76105"/>
                  </a:cubicBezTo>
                  <a:cubicBezTo>
                    <a:pt x="241517" y="76105"/>
                    <a:pt x="241517" y="76105"/>
                    <a:pt x="288478" y="91774"/>
                  </a:cubicBezTo>
                  <a:cubicBezTo>
                    <a:pt x="297423" y="96250"/>
                    <a:pt x="310841" y="125349"/>
                    <a:pt x="326495" y="176832"/>
                  </a:cubicBezTo>
                  <a:cubicBezTo>
                    <a:pt x="326495" y="176832"/>
                    <a:pt x="326495" y="176832"/>
                    <a:pt x="326495" y="179070"/>
                  </a:cubicBezTo>
                  <a:cubicBezTo>
                    <a:pt x="326495" y="179070"/>
                    <a:pt x="326495" y="179070"/>
                    <a:pt x="328731" y="179070"/>
                  </a:cubicBezTo>
                  <a:cubicBezTo>
                    <a:pt x="328731" y="179070"/>
                    <a:pt x="328731" y="179070"/>
                    <a:pt x="328731" y="181309"/>
                  </a:cubicBezTo>
                  <a:cubicBezTo>
                    <a:pt x="355566" y="199216"/>
                    <a:pt x="375692" y="208169"/>
                    <a:pt x="391346" y="203693"/>
                  </a:cubicBezTo>
                  <a:cubicBezTo>
                    <a:pt x="402528" y="199216"/>
                    <a:pt x="418181" y="190262"/>
                    <a:pt x="440544" y="174594"/>
                  </a:cubicBezTo>
                  <a:cubicBezTo>
                    <a:pt x="440544" y="174594"/>
                    <a:pt x="440544" y="174594"/>
                    <a:pt x="449489" y="176832"/>
                  </a:cubicBezTo>
                  <a:cubicBezTo>
                    <a:pt x="445017" y="201454"/>
                    <a:pt x="440544" y="214884"/>
                    <a:pt x="438308" y="217123"/>
                  </a:cubicBezTo>
                  <a:cubicBezTo>
                    <a:pt x="438308" y="217123"/>
                    <a:pt x="438308" y="217123"/>
                    <a:pt x="407000" y="217123"/>
                  </a:cubicBezTo>
                  <a:cubicBezTo>
                    <a:pt x="407000" y="217123"/>
                    <a:pt x="407000" y="217123"/>
                    <a:pt x="398055" y="214884"/>
                  </a:cubicBezTo>
                  <a:cubicBezTo>
                    <a:pt x="398055" y="214884"/>
                    <a:pt x="398055" y="214884"/>
                    <a:pt x="398055" y="232791"/>
                  </a:cubicBezTo>
                  <a:cubicBezTo>
                    <a:pt x="398055" y="246222"/>
                    <a:pt x="389110" y="264129"/>
                    <a:pt x="373456" y="286512"/>
                  </a:cubicBezTo>
                  <a:cubicBezTo>
                    <a:pt x="366747" y="297704"/>
                    <a:pt x="362275" y="306658"/>
                    <a:pt x="366747" y="315611"/>
                  </a:cubicBezTo>
                  <a:cubicBezTo>
                    <a:pt x="366747" y="322326"/>
                    <a:pt x="373456" y="329042"/>
                    <a:pt x="384637" y="333518"/>
                  </a:cubicBezTo>
                  <a:cubicBezTo>
                    <a:pt x="384637" y="333518"/>
                    <a:pt x="384637" y="333518"/>
                    <a:pt x="400291" y="344710"/>
                  </a:cubicBezTo>
                  <a:cubicBezTo>
                    <a:pt x="407000" y="353664"/>
                    <a:pt x="418181" y="358141"/>
                    <a:pt x="427126" y="360379"/>
                  </a:cubicBezTo>
                  <a:cubicBezTo>
                    <a:pt x="427126" y="360379"/>
                    <a:pt x="427126" y="360379"/>
                    <a:pt x="433835" y="382763"/>
                  </a:cubicBezTo>
                  <a:cubicBezTo>
                    <a:pt x="433835" y="382763"/>
                    <a:pt x="433835" y="382763"/>
                    <a:pt x="458434" y="389478"/>
                  </a:cubicBezTo>
                  <a:cubicBezTo>
                    <a:pt x="458434" y="389478"/>
                    <a:pt x="458434" y="389478"/>
                    <a:pt x="460670" y="389478"/>
                  </a:cubicBezTo>
                  <a:cubicBezTo>
                    <a:pt x="460670" y="389478"/>
                    <a:pt x="460670" y="389478"/>
                    <a:pt x="462907" y="391716"/>
                  </a:cubicBezTo>
                  <a:cubicBezTo>
                    <a:pt x="462907" y="391716"/>
                    <a:pt x="462907" y="391716"/>
                    <a:pt x="478561" y="376048"/>
                  </a:cubicBezTo>
                  <a:cubicBezTo>
                    <a:pt x="478561" y="376048"/>
                    <a:pt x="478561" y="376048"/>
                    <a:pt x="480797" y="376048"/>
                  </a:cubicBezTo>
                  <a:cubicBezTo>
                    <a:pt x="487506" y="376048"/>
                    <a:pt x="494214" y="382763"/>
                    <a:pt x="507632" y="396193"/>
                  </a:cubicBezTo>
                  <a:cubicBezTo>
                    <a:pt x="507632" y="396193"/>
                    <a:pt x="507632" y="396193"/>
                    <a:pt x="518813" y="414100"/>
                  </a:cubicBezTo>
                  <a:cubicBezTo>
                    <a:pt x="518813" y="414100"/>
                    <a:pt x="518813" y="414100"/>
                    <a:pt x="489742" y="454391"/>
                  </a:cubicBezTo>
                  <a:cubicBezTo>
                    <a:pt x="489742" y="454391"/>
                    <a:pt x="489742" y="454391"/>
                    <a:pt x="489742" y="456629"/>
                  </a:cubicBezTo>
                  <a:cubicBezTo>
                    <a:pt x="489742" y="456629"/>
                    <a:pt x="489742" y="456629"/>
                    <a:pt x="507632" y="494681"/>
                  </a:cubicBezTo>
                  <a:cubicBezTo>
                    <a:pt x="507632" y="494681"/>
                    <a:pt x="507632" y="494681"/>
                    <a:pt x="489742" y="503635"/>
                  </a:cubicBezTo>
                  <a:cubicBezTo>
                    <a:pt x="489742" y="503635"/>
                    <a:pt x="489742" y="503635"/>
                    <a:pt x="431599" y="483490"/>
                  </a:cubicBezTo>
                  <a:cubicBezTo>
                    <a:pt x="431599" y="483490"/>
                    <a:pt x="431599" y="483490"/>
                    <a:pt x="442780" y="501397"/>
                  </a:cubicBezTo>
                  <a:cubicBezTo>
                    <a:pt x="456198" y="523780"/>
                    <a:pt x="462907" y="537211"/>
                    <a:pt x="462907" y="541687"/>
                  </a:cubicBezTo>
                  <a:cubicBezTo>
                    <a:pt x="462907" y="541687"/>
                    <a:pt x="462907" y="541687"/>
                    <a:pt x="456198" y="552879"/>
                  </a:cubicBezTo>
                  <a:cubicBezTo>
                    <a:pt x="451725" y="566310"/>
                    <a:pt x="447253" y="575263"/>
                    <a:pt x="442780" y="579740"/>
                  </a:cubicBezTo>
                  <a:cubicBezTo>
                    <a:pt x="442780" y="579740"/>
                    <a:pt x="442780" y="579740"/>
                    <a:pt x="393583" y="622269"/>
                  </a:cubicBezTo>
                  <a:cubicBezTo>
                    <a:pt x="393583" y="622269"/>
                    <a:pt x="393583" y="622269"/>
                    <a:pt x="373456" y="611077"/>
                  </a:cubicBezTo>
                  <a:cubicBezTo>
                    <a:pt x="373456" y="611077"/>
                    <a:pt x="373456" y="611077"/>
                    <a:pt x="373456" y="608839"/>
                  </a:cubicBezTo>
                  <a:cubicBezTo>
                    <a:pt x="373456" y="608839"/>
                    <a:pt x="373456" y="608839"/>
                    <a:pt x="330967" y="606600"/>
                  </a:cubicBezTo>
                  <a:cubicBezTo>
                    <a:pt x="330967" y="606600"/>
                    <a:pt x="330967" y="606600"/>
                    <a:pt x="295187" y="575263"/>
                  </a:cubicBezTo>
                  <a:cubicBezTo>
                    <a:pt x="295187" y="575263"/>
                    <a:pt x="295187" y="575263"/>
                    <a:pt x="292951" y="577501"/>
                  </a:cubicBezTo>
                  <a:cubicBezTo>
                    <a:pt x="292951" y="577501"/>
                    <a:pt x="292951" y="577501"/>
                    <a:pt x="268352" y="590932"/>
                  </a:cubicBezTo>
                  <a:cubicBezTo>
                    <a:pt x="268352" y="590932"/>
                    <a:pt x="268352" y="590932"/>
                    <a:pt x="266116" y="590932"/>
                  </a:cubicBezTo>
                  <a:cubicBezTo>
                    <a:pt x="266116" y="590932"/>
                    <a:pt x="266116" y="590932"/>
                    <a:pt x="266116" y="593170"/>
                  </a:cubicBezTo>
                  <a:cubicBezTo>
                    <a:pt x="257170" y="615554"/>
                    <a:pt x="243753" y="628984"/>
                    <a:pt x="228099" y="635699"/>
                  </a:cubicBezTo>
                  <a:cubicBezTo>
                    <a:pt x="230335" y="622269"/>
                    <a:pt x="237044" y="604362"/>
                    <a:pt x="248225" y="584217"/>
                  </a:cubicBezTo>
                  <a:cubicBezTo>
                    <a:pt x="248225" y="584217"/>
                    <a:pt x="248225" y="584217"/>
                    <a:pt x="263879" y="557356"/>
                  </a:cubicBezTo>
                  <a:cubicBezTo>
                    <a:pt x="263879" y="557356"/>
                    <a:pt x="263879" y="557356"/>
                    <a:pt x="172192" y="615554"/>
                  </a:cubicBezTo>
                  <a:cubicBezTo>
                    <a:pt x="172192" y="615554"/>
                    <a:pt x="172192" y="615554"/>
                    <a:pt x="169956" y="615554"/>
                  </a:cubicBezTo>
                  <a:cubicBezTo>
                    <a:pt x="169956" y="615554"/>
                    <a:pt x="169956" y="615554"/>
                    <a:pt x="167720" y="606600"/>
                  </a:cubicBezTo>
                  <a:cubicBezTo>
                    <a:pt x="167720" y="606600"/>
                    <a:pt x="167720" y="606600"/>
                    <a:pt x="176665" y="597647"/>
                  </a:cubicBezTo>
                  <a:cubicBezTo>
                    <a:pt x="176665" y="597647"/>
                    <a:pt x="176665" y="597647"/>
                    <a:pt x="174429" y="595408"/>
                  </a:cubicBezTo>
                  <a:cubicBezTo>
                    <a:pt x="174429" y="595408"/>
                    <a:pt x="174429" y="595408"/>
                    <a:pt x="125231" y="485728"/>
                  </a:cubicBezTo>
                  <a:cubicBezTo>
                    <a:pt x="125231" y="485728"/>
                    <a:pt x="125231" y="485728"/>
                    <a:pt x="145357" y="454391"/>
                  </a:cubicBezTo>
                  <a:cubicBezTo>
                    <a:pt x="145357" y="454391"/>
                    <a:pt x="145357" y="454391"/>
                    <a:pt x="127467" y="434245"/>
                  </a:cubicBezTo>
                  <a:cubicBezTo>
                    <a:pt x="127467" y="434245"/>
                    <a:pt x="127467" y="434245"/>
                    <a:pt x="125231" y="434245"/>
                  </a:cubicBezTo>
                  <a:cubicBezTo>
                    <a:pt x="125231" y="434245"/>
                    <a:pt x="125231" y="434245"/>
                    <a:pt x="89451" y="427530"/>
                  </a:cubicBezTo>
                  <a:cubicBezTo>
                    <a:pt x="89451" y="427530"/>
                    <a:pt x="89451" y="427530"/>
                    <a:pt x="73797" y="411862"/>
                  </a:cubicBezTo>
                  <a:cubicBezTo>
                    <a:pt x="73797" y="411862"/>
                    <a:pt x="73797" y="411862"/>
                    <a:pt x="84978" y="389478"/>
                  </a:cubicBezTo>
                  <a:cubicBezTo>
                    <a:pt x="84978" y="389478"/>
                    <a:pt x="84978" y="389478"/>
                    <a:pt x="84978" y="387239"/>
                  </a:cubicBezTo>
                  <a:cubicBezTo>
                    <a:pt x="87215" y="373809"/>
                    <a:pt x="93923" y="367094"/>
                    <a:pt x="105105" y="367094"/>
                  </a:cubicBezTo>
                  <a:cubicBezTo>
                    <a:pt x="114050" y="364856"/>
                    <a:pt x="118522" y="362617"/>
                    <a:pt x="120758" y="355902"/>
                  </a:cubicBezTo>
                  <a:cubicBezTo>
                    <a:pt x="125231" y="349187"/>
                    <a:pt x="120758" y="342472"/>
                    <a:pt x="118522" y="337995"/>
                  </a:cubicBezTo>
                  <a:cubicBezTo>
                    <a:pt x="118522" y="337995"/>
                    <a:pt x="118522" y="337995"/>
                    <a:pt x="118522" y="302181"/>
                  </a:cubicBezTo>
                  <a:cubicBezTo>
                    <a:pt x="118522" y="302181"/>
                    <a:pt x="118522" y="302181"/>
                    <a:pt x="120758" y="302181"/>
                  </a:cubicBezTo>
                  <a:cubicBezTo>
                    <a:pt x="120758" y="302181"/>
                    <a:pt x="120758" y="302181"/>
                    <a:pt x="120758" y="299943"/>
                  </a:cubicBezTo>
                  <a:cubicBezTo>
                    <a:pt x="120758" y="299943"/>
                    <a:pt x="120758" y="299943"/>
                    <a:pt x="118522" y="299943"/>
                  </a:cubicBezTo>
                  <a:cubicBezTo>
                    <a:pt x="118522" y="299943"/>
                    <a:pt x="118522" y="299943"/>
                    <a:pt x="105105" y="282036"/>
                  </a:cubicBezTo>
                  <a:cubicBezTo>
                    <a:pt x="89451" y="273082"/>
                    <a:pt x="76033" y="268605"/>
                    <a:pt x="62616" y="273082"/>
                  </a:cubicBezTo>
                  <a:cubicBezTo>
                    <a:pt x="62616" y="273082"/>
                    <a:pt x="62616" y="273082"/>
                    <a:pt x="49198" y="275321"/>
                  </a:cubicBezTo>
                  <a:cubicBezTo>
                    <a:pt x="49198" y="275321"/>
                    <a:pt x="49198" y="275321"/>
                    <a:pt x="49198" y="270844"/>
                  </a:cubicBezTo>
                  <a:cubicBezTo>
                    <a:pt x="38017" y="250698"/>
                    <a:pt x="26835" y="232791"/>
                    <a:pt x="13418" y="221600"/>
                  </a:cubicBezTo>
                  <a:cubicBezTo>
                    <a:pt x="6709" y="217123"/>
                    <a:pt x="2237" y="210408"/>
                    <a:pt x="0" y="205931"/>
                  </a:cubicBezTo>
                  <a:cubicBezTo>
                    <a:pt x="0" y="205931"/>
                    <a:pt x="0" y="205931"/>
                    <a:pt x="29072" y="210408"/>
                  </a:cubicBezTo>
                  <a:cubicBezTo>
                    <a:pt x="31308" y="210408"/>
                    <a:pt x="33544" y="210408"/>
                    <a:pt x="35780" y="208169"/>
                  </a:cubicBezTo>
                  <a:cubicBezTo>
                    <a:pt x="40253" y="203693"/>
                    <a:pt x="42489" y="190262"/>
                    <a:pt x="38017" y="170117"/>
                  </a:cubicBezTo>
                  <a:cubicBezTo>
                    <a:pt x="38017" y="161163"/>
                    <a:pt x="38017" y="154448"/>
                    <a:pt x="42489" y="152210"/>
                  </a:cubicBezTo>
                  <a:cubicBezTo>
                    <a:pt x="42489" y="152210"/>
                    <a:pt x="42489" y="152210"/>
                    <a:pt x="49198" y="147733"/>
                  </a:cubicBezTo>
                  <a:cubicBezTo>
                    <a:pt x="49198" y="147733"/>
                    <a:pt x="49198" y="147733"/>
                    <a:pt x="73797" y="136541"/>
                  </a:cubicBezTo>
                  <a:cubicBezTo>
                    <a:pt x="73797" y="136541"/>
                    <a:pt x="73797" y="136541"/>
                    <a:pt x="78269" y="123111"/>
                  </a:cubicBezTo>
                  <a:cubicBezTo>
                    <a:pt x="78269" y="123111"/>
                    <a:pt x="78269" y="123111"/>
                    <a:pt x="78269" y="120873"/>
                  </a:cubicBezTo>
                  <a:cubicBezTo>
                    <a:pt x="78269" y="120873"/>
                    <a:pt x="78269" y="120873"/>
                    <a:pt x="78269" y="118634"/>
                  </a:cubicBezTo>
                  <a:cubicBezTo>
                    <a:pt x="78269" y="118634"/>
                    <a:pt x="78269" y="118634"/>
                    <a:pt x="78269" y="116396"/>
                  </a:cubicBezTo>
                  <a:cubicBezTo>
                    <a:pt x="69324" y="96250"/>
                    <a:pt x="64852" y="82820"/>
                    <a:pt x="64852" y="76105"/>
                  </a:cubicBezTo>
                  <a:cubicBezTo>
                    <a:pt x="64852" y="76105"/>
                    <a:pt x="64852" y="76105"/>
                    <a:pt x="87215" y="82820"/>
                  </a:cubicBezTo>
                  <a:cubicBezTo>
                    <a:pt x="105105" y="105204"/>
                    <a:pt x="116286" y="116396"/>
                    <a:pt x="120758" y="120873"/>
                  </a:cubicBezTo>
                  <a:cubicBezTo>
                    <a:pt x="129703" y="123111"/>
                    <a:pt x="138649" y="116396"/>
                    <a:pt x="145357" y="100727"/>
                  </a:cubicBezTo>
                  <a:cubicBezTo>
                    <a:pt x="145357" y="100727"/>
                    <a:pt x="145357" y="100727"/>
                    <a:pt x="167720" y="60436"/>
                  </a:cubicBezTo>
                  <a:cubicBezTo>
                    <a:pt x="167720" y="60436"/>
                    <a:pt x="167720" y="60436"/>
                    <a:pt x="165484" y="58198"/>
                  </a:cubicBezTo>
                  <a:cubicBezTo>
                    <a:pt x="143121" y="31337"/>
                    <a:pt x="131940" y="11192"/>
                    <a:pt x="127467" y="0"/>
                  </a:cubicBezTo>
                  <a:close/>
                </a:path>
              </a:pathLst>
            </a:custGeom>
          </p:spPr>
        </p:pic>
        <p:pic>
          <p:nvPicPr>
            <p:cNvPr id="202" name="图片 201"/>
            <p:cNvPicPr>
              <a:picLocks noChangeAspect="1"/>
            </p:cNvPicPr>
            <p:nvPr/>
          </p:nvPicPr>
          <p:blipFill>
            <a:blip r:embed="rId22" cstate="email"/>
            <a:srcRect/>
            <a:stretch>
              <a:fillRect/>
            </a:stretch>
          </p:blipFill>
          <p:spPr>
            <a:xfrm>
              <a:off x="4274077" y="4214649"/>
              <a:ext cx="1193474" cy="1046518"/>
            </a:xfrm>
            <a:custGeom>
              <a:avLst/>
              <a:gdLst>
                <a:gd name="connsiteX0" fmla="*/ 574388 w 1193474"/>
                <a:gd name="connsiteY0" fmla="*/ 0 h 1046518"/>
                <a:gd name="connsiteX1" fmla="*/ 585562 w 1193474"/>
                <a:gd name="connsiteY1" fmla="*/ 0 h 1046518"/>
                <a:gd name="connsiteX2" fmla="*/ 590032 w 1193474"/>
                <a:gd name="connsiteY2" fmla="*/ 20152 h 1046518"/>
                <a:gd name="connsiteX3" fmla="*/ 594502 w 1193474"/>
                <a:gd name="connsiteY3" fmla="*/ 29108 h 1046518"/>
                <a:gd name="connsiteX4" fmla="*/ 610147 w 1193474"/>
                <a:gd name="connsiteY4" fmla="*/ 53738 h 1046518"/>
                <a:gd name="connsiteX5" fmla="*/ 636967 w 1193474"/>
                <a:gd name="connsiteY5" fmla="*/ 69411 h 1046518"/>
                <a:gd name="connsiteX6" fmla="*/ 708486 w 1193474"/>
                <a:gd name="connsiteY6" fmla="*/ 76128 h 1046518"/>
                <a:gd name="connsiteX7" fmla="*/ 706251 w 1193474"/>
                <a:gd name="connsiteY7" fmla="*/ 98519 h 1046518"/>
                <a:gd name="connsiteX8" fmla="*/ 735305 w 1193474"/>
                <a:gd name="connsiteY8" fmla="*/ 129866 h 1046518"/>
                <a:gd name="connsiteX9" fmla="*/ 737540 w 1193474"/>
                <a:gd name="connsiteY9" fmla="*/ 129866 h 1046518"/>
                <a:gd name="connsiteX10" fmla="*/ 748715 w 1193474"/>
                <a:gd name="connsiteY10" fmla="*/ 136583 h 1046518"/>
                <a:gd name="connsiteX11" fmla="*/ 748715 w 1193474"/>
                <a:gd name="connsiteY11" fmla="*/ 147778 h 1046518"/>
                <a:gd name="connsiteX12" fmla="*/ 739775 w 1193474"/>
                <a:gd name="connsiteY12" fmla="*/ 185842 h 1046518"/>
                <a:gd name="connsiteX13" fmla="*/ 744245 w 1193474"/>
                <a:gd name="connsiteY13" fmla="*/ 185842 h 1046518"/>
                <a:gd name="connsiteX14" fmla="*/ 744245 w 1193474"/>
                <a:gd name="connsiteY14" fmla="*/ 188081 h 1046518"/>
                <a:gd name="connsiteX15" fmla="*/ 764360 w 1193474"/>
                <a:gd name="connsiteY15" fmla="*/ 203754 h 1046518"/>
                <a:gd name="connsiteX16" fmla="*/ 768830 w 1193474"/>
                <a:gd name="connsiteY16" fmla="*/ 201515 h 1046518"/>
                <a:gd name="connsiteX17" fmla="*/ 788945 w 1193474"/>
                <a:gd name="connsiteY17" fmla="*/ 203754 h 1046518"/>
                <a:gd name="connsiteX18" fmla="*/ 820234 w 1193474"/>
                <a:gd name="connsiteY18" fmla="*/ 219428 h 1046518"/>
                <a:gd name="connsiteX19" fmla="*/ 858229 w 1193474"/>
                <a:gd name="connsiteY19" fmla="*/ 201515 h 1046518"/>
                <a:gd name="connsiteX20" fmla="*/ 880578 w 1193474"/>
                <a:gd name="connsiteY20" fmla="*/ 176886 h 1046518"/>
                <a:gd name="connsiteX21" fmla="*/ 889518 w 1193474"/>
                <a:gd name="connsiteY21" fmla="*/ 192559 h 1046518"/>
                <a:gd name="connsiteX22" fmla="*/ 889518 w 1193474"/>
                <a:gd name="connsiteY22" fmla="*/ 194798 h 1046518"/>
                <a:gd name="connsiteX23" fmla="*/ 891753 w 1193474"/>
                <a:gd name="connsiteY23" fmla="*/ 197037 h 1046518"/>
                <a:gd name="connsiteX24" fmla="*/ 923043 w 1193474"/>
                <a:gd name="connsiteY24" fmla="*/ 217189 h 1046518"/>
                <a:gd name="connsiteX25" fmla="*/ 925278 w 1193474"/>
                <a:gd name="connsiteY25" fmla="*/ 219428 h 1046518"/>
                <a:gd name="connsiteX26" fmla="*/ 927513 w 1193474"/>
                <a:gd name="connsiteY26" fmla="*/ 219428 h 1046518"/>
                <a:gd name="connsiteX27" fmla="*/ 974447 w 1193474"/>
                <a:gd name="connsiteY27" fmla="*/ 210472 h 1046518"/>
                <a:gd name="connsiteX28" fmla="*/ 976682 w 1193474"/>
                <a:gd name="connsiteY28" fmla="*/ 210472 h 1046518"/>
                <a:gd name="connsiteX29" fmla="*/ 978917 w 1193474"/>
                <a:gd name="connsiteY29" fmla="*/ 208233 h 1046518"/>
                <a:gd name="connsiteX30" fmla="*/ 999032 w 1193474"/>
                <a:gd name="connsiteY30" fmla="*/ 194798 h 1046518"/>
                <a:gd name="connsiteX31" fmla="*/ 1003502 w 1193474"/>
                <a:gd name="connsiteY31" fmla="*/ 194798 h 1046518"/>
                <a:gd name="connsiteX32" fmla="*/ 1010207 w 1193474"/>
                <a:gd name="connsiteY32" fmla="*/ 212711 h 1046518"/>
                <a:gd name="connsiteX33" fmla="*/ 1012442 w 1193474"/>
                <a:gd name="connsiteY33" fmla="*/ 212711 h 1046518"/>
                <a:gd name="connsiteX34" fmla="*/ 1012442 w 1193474"/>
                <a:gd name="connsiteY34" fmla="*/ 214950 h 1046518"/>
                <a:gd name="connsiteX35" fmla="*/ 1025851 w 1193474"/>
                <a:gd name="connsiteY35" fmla="*/ 235101 h 1046518"/>
                <a:gd name="connsiteX36" fmla="*/ 1032556 w 1193474"/>
                <a:gd name="connsiteY36" fmla="*/ 246297 h 1046518"/>
                <a:gd name="connsiteX37" fmla="*/ 1041496 w 1193474"/>
                <a:gd name="connsiteY37" fmla="*/ 244058 h 1046518"/>
                <a:gd name="connsiteX38" fmla="*/ 1048201 w 1193474"/>
                <a:gd name="connsiteY38" fmla="*/ 241818 h 1046518"/>
                <a:gd name="connsiteX39" fmla="*/ 1066081 w 1193474"/>
                <a:gd name="connsiteY39" fmla="*/ 235101 h 1046518"/>
                <a:gd name="connsiteX40" fmla="*/ 1068316 w 1193474"/>
                <a:gd name="connsiteY40" fmla="*/ 232862 h 1046518"/>
                <a:gd name="connsiteX41" fmla="*/ 1070551 w 1193474"/>
                <a:gd name="connsiteY41" fmla="*/ 230623 h 1046518"/>
                <a:gd name="connsiteX42" fmla="*/ 1081726 w 1193474"/>
                <a:gd name="connsiteY42" fmla="*/ 248536 h 1046518"/>
                <a:gd name="connsiteX43" fmla="*/ 1083961 w 1193474"/>
                <a:gd name="connsiteY43" fmla="*/ 248536 h 1046518"/>
                <a:gd name="connsiteX44" fmla="*/ 1104075 w 1193474"/>
                <a:gd name="connsiteY44" fmla="*/ 264209 h 1046518"/>
                <a:gd name="connsiteX45" fmla="*/ 1106310 w 1193474"/>
                <a:gd name="connsiteY45" fmla="*/ 266448 h 1046518"/>
                <a:gd name="connsiteX46" fmla="*/ 1159950 w 1193474"/>
                <a:gd name="connsiteY46" fmla="*/ 264209 h 1046518"/>
                <a:gd name="connsiteX47" fmla="*/ 1193474 w 1193474"/>
                <a:gd name="connsiteY47" fmla="*/ 268687 h 1046518"/>
                <a:gd name="connsiteX48" fmla="*/ 1186769 w 1193474"/>
                <a:gd name="connsiteY48" fmla="*/ 275404 h 1046518"/>
                <a:gd name="connsiteX49" fmla="*/ 1164420 w 1193474"/>
                <a:gd name="connsiteY49" fmla="*/ 288839 h 1046518"/>
                <a:gd name="connsiteX50" fmla="*/ 1164420 w 1193474"/>
                <a:gd name="connsiteY50" fmla="*/ 291078 h 1046518"/>
                <a:gd name="connsiteX51" fmla="*/ 1164420 w 1193474"/>
                <a:gd name="connsiteY51" fmla="*/ 295556 h 1046518"/>
                <a:gd name="connsiteX52" fmla="*/ 1157715 w 1193474"/>
                <a:gd name="connsiteY52" fmla="*/ 338098 h 1046518"/>
                <a:gd name="connsiteX53" fmla="*/ 1142070 w 1193474"/>
                <a:gd name="connsiteY53" fmla="*/ 364967 h 1046518"/>
                <a:gd name="connsiteX54" fmla="*/ 1128660 w 1193474"/>
                <a:gd name="connsiteY54" fmla="*/ 378401 h 1046518"/>
                <a:gd name="connsiteX55" fmla="*/ 1126425 w 1193474"/>
                <a:gd name="connsiteY55" fmla="*/ 378401 h 1046518"/>
                <a:gd name="connsiteX56" fmla="*/ 1126425 w 1193474"/>
                <a:gd name="connsiteY56" fmla="*/ 380640 h 1046518"/>
                <a:gd name="connsiteX57" fmla="*/ 1110780 w 1193474"/>
                <a:gd name="connsiteY57" fmla="*/ 409748 h 1046518"/>
                <a:gd name="connsiteX58" fmla="*/ 1077256 w 1193474"/>
                <a:gd name="connsiteY58" fmla="*/ 438856 h 1046518"/>
                <a:gd name="connsiteX59" fmla="*/ 1075021 w 1193474"/>
                <a:gd name="connsiteY59" fmla="*/ 441095 h 1046518"/>
                <a:gd name="connsiteX60" fmla="*/ 1061611 w 1193474"/>
                <a:gd name="connsiteY60" fmla="*/ 470202 h 1046518"/>
                <a:gd name="connsiteX61" fmla="*/ 1032556 w 1193474"/>
                <a:gd name="connsiteY61" fmla="*/ 485876 h 1046518"/>
                <a:gd name="connsiteX62" fmla="*/ 1030321 w 1193474"/>
                <a:gd name="connsiteY62" fmla="*/ 485876 h 1046518"/>
                <a:gd name="connsiteX63" fmla="*/ 1030321 w 1193474"/>
                <a:gd name="connsiteY63" fmla="*/ 488115 h 1046518"/>
                <a:gd name="connsiteX64" fmla="*/ 994562 w 1193474"/>
                <a:gd name="connsiteY64" fmla="*/ 539613 h 1046518"/>
                <a:gd name="connsiteX65" fmla="*/ 918573 w 1193474"/>
                <a:gd name="connsiteY65" fmla="*/ 530657 h 1046518"/>
                <a:gd name="connsiteX66" fmla="*/ 885048 w 1193474"/>
                <a:gd name="connsiteY66" fmla="*/ 530657 h 1046518"/>
                <a:gd name="connsiteX67" fmla="*/ 864934 w 1193474"/>
                <a:gd name="connsiteY67" fmla="*/ 553047 h 1046518"/>
                <a:gd name="connsiteX68" fmla="*/ 864934 w 1193474"/>
                <a:gd name="connsiteY68" fmla="*/ 586633 h 1046518"/>
                <a:gd name="connsiteX69" fmla="*/ 876108 w 1193474"/>
                <a:gd name="connsiteY69" fmla="*/ 631414 h 1046518"/>
                <a:gd name="connsiteX70" fmla="*/ 878343 w 1193474"/>
                <a:gd name="connsiteY70" fmla="*/ 633654 h 1046518"/>
                <a:gd name="connsiteX71" fmla="*/ 902928 w 1193474"/>
                <a:gd name="connsiteY71" fmla="*/ 671718 h 1046518"/>
                <a:gd name="connsiteX72" fmla="*/ 923043 w 1193474"/>
                <a:gd name="connsiteY72" fmla="*/ 680674 h 1046518"/>
                <a:gd name="connsiteX73" fmla="*/ 934218 w 1193474"/>
                <a:gd name="connsiteY73" fmla="*/ 700825 h 1046518"/>
                <a:gd name="connsiteX74" fmla="*/ 934218 w 1193474"/>
                <a:gd name="connsiteY74" fmla="*/ 712021 h 1046518"/>
                <a:gd name="connsiteX75" fmla="*/ 931983 w 1193474"/>
                <a:gd name="connsiteY75" fmla="*/ 712021 h 1046518"/>
                <a:gd name="connsiteX76" fmla="*/ 905163 w 1193474"/>
                <a:gd name="connsiteY76" fmla="*/ 705303 h 1046518"/>
                <a:gd name="connsiteX77" fmla="*/ 900693 w 1193474"/>
                <a:gd name="connsiteY77" fmla="*/ 705303 h 1046518"/>
                <a:gd name="connsiteX78" fmla="*/ 880578 w 1193474"/>
                <a:gd name="connsiteY78" fmla="*/ 714260 h 1046518"/>
                <a:gd name="connsiteX79" fmla="*/ 878343 w 1193474"/>
                <a:gd name="connsiteY79" fmla="*/ 714260 h 1046518"/>
                <a:gd name="connsiteX80" fmla="*/ 858229 w 1193474"/>
                <a:gd name="connsiteY80" fmla="*/ 732172 h 1046518"/>
                <a:gd name="connsiteX81" fmla="*/ 853759 w 1193474"/>
                <a:gd name="connsiteY81" fmla="*/ 736650 h 1046518"/>
                <a:gd name="connsiteX82" fmla="*/ 896223 w 1193474"/>
                <a:gd name="connsiteY82" fmla="*/ 776953 h 1046518"/>
                <a:gd name="connsiteX83" fmla="*/ 898458 w 1193474"/>
                <a:gd name="connsiteY83" fmla="*/ 779192 h 1046518"/>
                <a:gd name="connsiteX84" fmla="*/ 934218 w 1193474"/>
                <a:gd name="connsiteY84" fmla="*/ 790388 h 1046518"/>
                <a:gd name="connsiteX85" fmla="*/ 943158 w 1193474"/>
                <a:gd name="connsiteY85" fmla="*/ 801583 h 1046518"/>
                <a:gd name="connsiteX86" fmla="*/ 940923 w 1193474"/>
                <a:gd name="connsiteY86" fmla="*/ 817256 h 1046518"/>
                <a:gd name="connsiteX87" fmla="*/ 920808 w 1193474"/>
                <a:gd name="connsiteY87" fmla="*/ 835169 h 1046518"/>
                <a:gd name="connsiteX88" fmla="*/ 887283 w 1193474"/>
                <a:gd name="connsiteY88" fmla="*/ 844125 h 1046518"/>
                <a:gd name="connsiteX89" fmla="*/ 867169 w 1193474"/>
                <a:gd name="connsiteY89" fmla="*/ 846364 h 1046518"/>
                <a:gd name="connsiteX90" fmla="*/ 853759 w 1193474"/>
                <a:gd name="connsiteY90" fmla="*/ 841886 h 1046518"/>
                <a:gd name="connsiteX91" fmla="*/ 847054 w 1193474"/>
                <a:gd name="connsiteY91" fmla="*/ 839647 h 1046518"/>
                <a:gd name="connsiteX92" fmla="*/ 844819 w 1193474"/>
                <a:gd name="connsiteY92" fmla="*/ 801583 h 1046518"/>
                <a:gd name="connsiteX93" fmla="*/ 813529 w 1193474"/>
                <a:gd name="connsiteY93" fmla="*/ 790388 h 1046518"/>
                <a:gd name="connsiteX94" fmla="*/ 780005 w 1193474"/>
                <a:gd name="connsiteY94" fmla="*/ 801583 h 1046518"/>
                <a:gd name="connsiteX95" fmla="*/ 777770 w 1193474"/>
                <a:gd name="connsiteY95" fmla="*/ 801583 h 1046518"/>
                <a:gd name="connsiteX96" fmla="*/ 777770 w 1193474"/>
                <a:gd name="connsiteY96" fmla="*/ 803822 h 1046518"/>
                <a:gd name="connsiteX97" fmla="*/ 759890 w 1193474"/>
                <a:gd name="connsiteY97" fmla="*/ 815017 h 1046518"/>
                <a:gd name="connsiteX98" fmla="*/ 748715 w 1193474"/>
                <a:gd name="connsiteY98" fmla="*/ 801583 h 1046518"/>
                <a:gd name="connsiteX99" fmla="*/ 746480 w 1193474"/>
                <a:gd name="connsiteY99" fmla="*/ 783670 h 1046518"/>
                <a:gd name="connsiteX100" fmla="*/ 748715 w 1193474"/>
                <a:gd name="connsiteY100" fmla="*/ 765758 h 1046518"/>
                <a:gd name="connsiteX101" fmla="*/ 748715 w 1193474"/>
                <a:gd name="connsiteY101" fmla="*/ 763519 h 1046518"/>
                <a:gd name="connsiteX102" fmla="*/ 726365 w 1193474"/>
                <a:gd name="connsiteY102" fmla="*/ 712021 h 1046518"/>
                <a:gd name="connsiteX103" fmla="*/ 721896 w 1193474"/>
                <a:gd name="connsiteY103" fmla="*/ 712021 h 1046518"/>
                <a:gd name="connsiteX104" fmla="*/ 683901 w 1193474"/>
                <a:gd name="connsiteY104" fmla="*/ 723216 h 1046518"/>
                <a:gd name="connsiteX105" fmla="*/ 663786 w 1193474"/>
                <a:gd name="connsiteY105" fmla="*/ 741128 h 1046518"/>
                <a:gd name="connsiteX106" fmla="*/ 663786 w 1193474"/>
                <a:gd name="connsiteY106" fmla="*/ 743367 h 1046518"/>
                <a:gd name="connsiteX107" fmla="*/ 663786 w 1193474"/>
                <a:gd name="connsiteY107" fmla="*/ 765758 h 1046518"/>
                <a:gd name="connsiteX108" fmla="*/ 607912 w 1193474"/>
                <a:gd name="connsiteY108" fmla="*/ 741128 h 1046518"/>
                <a:gd name="connsiteX109" fmla="*/ 632497 w 1193474"/>
                <a:gd name="connsiteY109" fmla="*/ 797105 h 1046518"/>
                <a:gd name="connsiteX110" fmla="*/ 630262 w 1193474"/>
                <a:gd name="connsiteY110" fmla="*/ 821734 h 1046518"/>
                <a:gd name="connsiteX111" fmla="*/ 607912 w 1193474"/>
                <a:gd name="connsiteY111" fmla="*/ 853081 h 1046518"/>
                <a:gd name="connsiteX112" fmla="*/ 590032 w 1193474"/>
                <a:gd name="connsiteY112" fmla="*/ 864276 h 1046518"/>
                <a:gd name="connsiteX113" fmla="*/ 587797 w 1193474"/>
                <a:gd name="connsiteY113" fmla="*/ 864276 h 1046518"/>
                <a:gd name="connsiteX114" fmla="*/ 563213 w 1193474"/>
                <a:gd name="connsiteY114" fmla="*/ 879950 h 1046518"/>
                <a:gd name="connsiteX115" fmla="*/ 560978 w 1193474"/>
                <a:gd name="connsiteY115" fmla="*/ 882189 h 1046518"/>
                <a:gd name="connsiteX116" fmla="*/ 560978 w 1193474"/>
                <a:gd name="connsiteY116" fmla="*/ 884428 h 1046518"/>
                <a:gd name="connsiteX117" fmla="*/ 556508 w 1193474"/>
                <a:gd name="connsiteY117" fmla="*/ 909058 h 1046518"/>
                <a:gd name="connsiteX118" fmla="*/ 567683 w 1193474"/>
                <a:gd name="connsiteY118" fmla="*/ 949361 h 1046518"/>
                <a:gd name="connsiteX119" fmla="*/ 569918 w 1193474"/>
                <a:gd name="connsiteY119" fmla="*/ 978468 h 1046518"/>
                <a:gd name="connsiteX120" fmla="*/ 556508 w 1193474"/>
                <a:gd name="connsiteY120" fmla="*/ 998620 h 1046518"/>
                <a:gd name="connsiteX121" fmla="*/ 547568 w 1193474"/>
                <a:gd name="connsiteY121" fmla="*/ 1000859 h 1046518"/>
                <a:gd name="connsiteX122" fmla="*/ 518513 w 1193474"/>
                <a:gd name="connsiteY122" fmla="*/ 994142 h 1046518"/>
                <a:gd name="connsiteX123" fmla="*/ 487224 w 1193474"/>
                <a:gd name="connsiteY123" fmla="*/ 1007576 h 1046518"/>
                <a:gd name="connsiteX124" fmla="*/ 473814 w 1193474"/>
                <a:gd name="connsiteY124" fmla="*/ 1023250 h 1046518"/>
                <a:gd name="connsiteX125" fmla="*/ 460404 w 1193474"/>
                <a:gd name="connsiteY125" fmla="*/ 1041162 h 1046518"/>
                <a:gd name="connsiteX126" fmla="*/ 446994 w 1193474"/>
                <a:gd name="connsiteY126" fmla="*/ 1045640 h 1046518"/>
                <a:gd name="connsiteX127" fmla="*/ 446994 w 1193474"/>
                <a:gd name="connsiteY127" fmla="*/ 1038923 h 1046518"/>
                <a:gd name="connsiteX128" fmla="*/ 446994 w 1193474"/>
                <a:gd name="connsiteY128" fmla="*/ 1014293 h 1046518"/>
                <a:gd name="connsiteX129" fmla="*/ 446994 w 1193474"/>
                <a:gd name="connsiteY129" fmla="*/ 1005337 h 1046518"/>
                <a:gd name="connsiteX130" fmla="*/ 440289 w 1193474"/>
                <a:gd name="connsiteY130" fmla="*/ 996381 h 1046518"/>
                <a:gd name="connsiteX131" fmla="*/ 415705 w 1193474"/>
                <a:gd name="connsiteY131" fmla="*/ 1014293 h 1046518"/>
                <a:gd name="connsiteX132" fmla="*/ 415705 w 1193474"/>
                <a:gd name="connsiteY132" fmla="*/ 1012054 h 1046518"/>
                <a:gd name="connsiteX133" fmla="*/ 411235 w 1193474"/>
                <a:gd name="connsiteY133" fmla="*/ 980707 h 1046518"/>
                <a:gd name="connsiteX134" fmla="*/ 404530 w 1193474"/>
                <a:gd name="connsiteY134" fmla="*/ 947122 h 1046518"/>
                <a:gd name="connsiteX135" fmla="*/ 404530 w 1193474"/>
                <a:gd name="connsiteY135" fmla="*/ 944883 h 1046518"/>
                <a:gd name="connsiteX136" fmla="*/ 388885 w 1193474"/>
                <a:gd name="connsiteY136" fmla="*/ 929209 h 1046518"/>
                <a:gd name="connsiteX137" fmla="*/ 353126 w 1193474"/>
                <a:gd name="connsiteY137" fmla="*/ 850842 h 1046518"/>
                <a:gd name="connsiteX138" fmla="*/ 350891 w 1193474"/>
                <a:gd name="connsiteY138" fmla="*/ 846364 h 1046518"/>
                <a:gd name="connsiteX139" fmla="*/ 346421 w 1193474"/>
                <a:gd name="connsiteY139" fmla="*/ 810539 h 1046518"/>
                <a:gd name="connsiteX140" fmla="*/ 328541 w 1193474"/>
                <a:gd name="connsiteY140" fmla="*/ 790388 h 1046518"/>
                <a:gd name="connsiteX141" fmla="*/ 324071 w 1193474"/>
                <a:gd name="connsiteY141" fmla="*/ 790388 h 1046518"/>
                <a:gd name="connsiteX142" fmla="*/ 312896 w 1193474"/>
                <a:gd name="connsiteY142" fmla="*/ 801583 h 1046518"/>
                <a:gd name="connsiteX143" fmla="*/ 301721 w 1193474"/>
                <a:gd name="connsiteY143" fmla="*/ 812778 h 1046518"/>
                <a:gd name="connsiteX144" fmla="*/ 290546 w 1193474"/>
                <a:gd name="connsiteY144" fmla="*/ 803822 h 1046518"/>
                <a:gd name="connsiteX145" fmla="*/ 288311 w 1193474"/>
                <a:gd name="connsiteY145" fmla="*/ 803822 h 1046518"/>
                <a:gd name="connsiteX146" fmla="*/ 270432 w 1193474"/>
                <a:gd name="connsiteY146" fmla="*/ 794866 h 1046518"/>
                <a:gd name="connsiteX147" fmla="*/ 263727 w 1193474"/>
                <a:gd name="connsiteY147" fmla="*/ 750085 h 1046518"/>
                <a:gd name="connsiteX148" fmla="*/ 263727 w 1193474"/>
                <a:gd name="connsiteY148" fmla="*/ 747845 h 1046518"/>
                <a:gd name="connsiteX149" fmla="*/ 263727 w 1193474"/>
                <a:gd name="connsiteY149" fmla="*/ 745606 h 1046518"/>
                <a:gd name="connsiteX150" fmla="*/ 252552 w 1193474"/>
                <a:gd name="connsiteY150" fmla="*/ 718738 h 1046518"/>
                <a:gd name="connsiteX151" fmla="*/ 214557 w 1193474"/>
                <a:gd name="connsiteY151" fmla="*/ 714260 h 1046518"/>
                <a:gd name="connsiteX152" fmla="*/ 207852 w 1193474"/>
                <a:gd name="connsiteY152" fmla="*/ 714260 h 1046518"/>
                <a:gd name="connsiteX153" fmla="*/ 212322 w 1193474"/>
                <a:gd name="connsiteY153" fmla="*/ 720977 h 1046518"/>
                <a:gd name="connsiteX154" fmla="*/ 212322 w 1193474"/>
                <a:gd name="connsiteY154" fmla="*/ 747845 h 1046518"/>
                <a:gd name="connsiteX155" fmla="*/ 201148 w 1193474"/>
                <a:gd name="connsiteY155" fmla="*/ 759041 h 1046518"/>
                <a:gd name="connsiteX156" fmla="*/ 198913 w 1193474"/>
                <a:gd name="connsiteY156" fmla="*/ 763519 h 1046518"/>
                <a:gd name="connsiteX157" fmla="*/ 196678 w 1193474"/>
                <a:gd name="connsiteY157" fmla="*/ 765758 h 1046518"/>
                <a:gd name="connsiteX158" fmla="*/ 187738 w 1193474"/>
                <a:gd name="connsiteY158" fmla="*/ 783670 h 1046518"/>
                <a:gd name="connsiteX159" fmla="*/ 183268 w 1193474"/>
                <a:gd name="connsiteY159" fmla="*/ 788149 h 1046518"/>
                <a:gd name="connsiteX160" fmla="*/ 181033 w 1193474"/>
                <a:gd name="connsiteY160" fmla="*/ 785909 h 1046518"/>
                <a:gd name="connsiteX161" fmla="*/ 174328 w 1193474"/>
                <a:gd name="connsiteY161" fmla="*/ 783670 h 1046518"/>
                <a:gd name="connsiteX162" fmla="*/ 176563 w 1193474"/>
                <a:gd name="connsiteY162" fmla="*/ 759041 h 1046518"/>
                <a:gd name="connsiteX163" fmla="*/ 160918 w 1193474"/>
                <a:gd name="connsiteY163" fmla="*/ 741128 h 1046518"/>
                <a:gd name="connsiteX164" fmla="*/ 151978 w 1193474"/>
                <a:gd name="connsiteY164" fmla="*/ 736650 h 1046518"/>
                <a:gd name="connsiteX165" fmla="*/ 147508 w 1193474"/>
                <a:gd name="connsiteY165" fmla="*/ 709782 h 1046518"/>
                <a:gd name="connsiteX166" fmla="*/ 154213 w 1193474"/>
                <a:gd name="connsiteY166" fmla="*/ 665000 h 1046518"/>
                <a:gd name="connsiteX167" fmla="*/ 147508 w 1193474"/>
                <a:gd name="connsiteY167" fmla="*/ 640371 h 1046518"/>
                <a:gd name="connsiteX168" fmla="*/ 169858 w 1193474"/>
                <a:gd name="connsiteY168" fmla="*/ 593351 h 1046518"/>
                <a:gd name="connsiteX169" fmla="*/ 169858 w 1193474"/>
                <a:gd name="connsiteY169" fmla="*/ 591111 h 1046518"/>
                <a:gd name="connsiteX170" fmla="*/ 169858 w 1193474"/>
                <a:gd name="connsiteY170" fmla="*/ 586633 h 1046518"/>
                <a:gd name="connsiteX171" fmla="*/ 167623 w 1193474"/>
                <a:gd name="connsiteY171" fmla="*/ 586633 h 1046518"/>
                <a:gd name="connsiteX172" fmla="*/ 151978 w 1193474"/>
                <a:gd name="connsiteY172" fmla="*/ 535135 h 1046518"/>
                <a:gd name="connsiteX173" fmla="*/ 154213 w 1193474"/>
                <a:gd name="connsiteY173" fmla="*/ 485876 h 1046518"/>
                <a:gd name="connsiteX174" fmla="*/ 154213 w 1193474"/>
                <a:gd name="connsiteY174" fmla="*/ 483637 h 1046518"/>
                <a:gd name="connsiteX175" fmla="*/ 143038 w 1193474"/>
                <a:gd name="connsiteY175" fmla="*/ 452290 h 1046518"/>
                <a:gd name="connsiteX176" fmla="*/ 125159 w 1193474"/>
                <a:gd name="connsiteY176" fmla="*/ 414226 h 1046518"/>
                <a:gd name="connsiteX177" fmla="*/ 120689 w 1193474"/>
                <a:gd name="connsiteY177" fmla="*/ 362728 h 1046518"/>
                <a:gd name="connsiteX178" fmla="*/ 120689 w 1193474"/>
                <a:gd name="connsiteY178" fmla="*/ 333620 h 1046518"/>
                <a:gd name="connsiteX179" fmla="*/ 122924 w 1193474"/>
                <a:gd name="connsiteY179" fmla="*/ 331381 h 1046518"/>
                <a:gd name="connsiteX180" fmla="*/ 122924 w 1193474"/>
                <a:gd name="connsiteY180" fmla="*/ 329142 h 1046518"/>
                <a:gd name="connsiteX181" fmla="*/ 120689 w 1193474"/>
                <a:gd name="connsiteY181" fmla="*/ 326903 h 1046518"/>
                <a:gd name="connsiteX182" fmla="*/ 118454 w 1193474"/>
                <a:gd name="connsiteY182" fmla="*/ 326903 h 1046518"/>
                <a:gd name="connsiteX183" fmla="*/ 93869 w 1193474"/>
                <a:gd name="connsiteY183" fmla="*/ 300034 h 1046518"/>
                <a:gd name="connsiteX184" fmla="*/ 73754 w 1193474"/>
                <a:gd name="connsiteY184" fmla="*/ 268687 h 1046518"/>
                <a:gd name="connsiteX185" fmla="*/ 67049 w 1193474"/>
                <a:gd name="connsiteY185" fmla="*/ 235101 h 1046518"/>
                <a:gd name="connsiteX186" fmla="*/ 67049 w 1193474"/>
                <a:gd name="connsiteY186" fmla="*/ 232862 h 1046518"/>
                <a:gd name="connsiteX187" fmla="*/ 64814 w 1193474"/>
                <a:gd name="connsiteY187" fmla="*/ 232862 h 1046518"/>
                <a:gd name="connsiteX188" fmla="*/ 62579 w 1193474"/>
                <a:gd name="connsiteY188" fmla="*/ 230623 h 1046518"/>
                <a:gd name="connsiteX189" fmla="*/ 15645 w 1193474"/>
                <a:gd name="connsiteY189" fmla="*/ 192559 h 1046518"/>
                <a:gd name="connsiteX190" fmla="*/ 13410 w 1193474"/>
                <a:gd name="connsiteY190" fmla="*/ 192559 h 1046518"/>
                <a:gd name="connsiteX191" fmla="*/ 0 w 1193474"/>
                <a:gd name="connsiteY191" fmla="*/ 181364 h 1046518"/>
                <a:gd name="connsiteX192" fmla="*/ 11175 w 1193474"/>
                <a:gd name="connsiteY192" fmla="*/ 161212 h 1046518"/>
                <a:gd name="connsiteX193" fmla="*/ 35760 w 1193474"/>
                <a:gd name="connsiteY193" fmla="*/ 150017 h 1046518"/>
                <a:gd name="connsiteX194" fmla="*/ 29055 w 1193474"/>
                <a:gd name="connsiteY194" fmla="*/ 118670 h 1046518"/>
                <a:gd name="connsiteX195" fmla="*/ 46935 w 1193474"/>
                <a:gd name="connsiteY195" fmla="*/ 118670 h 1046518"/>
                <a:gd name="connsiteX196" fmla="*/ 46935 w 1193474"/>
                <a:gd name="connsiteY196" fmla="*/ 109714 h 1046518"/>
                <a:gd name="connsiteX197" fmla="*/ 44700 w 1193474"/>
                <a:gd name="connsiteY197" fmla="*/ 82845 h 1046518"/>
                <a:gd name="connsiteX198" fmla="*/ 35760 w 1193474"/>
                <a:gd name="connsiteY198" fmla="*/ 47020 h 1046518"/>
                <a:gd name="connsiteX199" fmla="*/ 33525 w 1193474"/>
                <a:gd name="connsiteY199" fmla="*/ 47020 h 1046518"/>
                <a:gd name="connsiteX200" fmla="*/ 35760 w 1193474"/>
                <a:gd name="connsiteY200" fmla="*/ 22391 h 1046518"/>
                <a:gd name="connsiteX201" fmla="*/ 46935 w 1193474"/>
                <a:gd name="connsiteY201" fmla="*/ 11196 h 1046518"/>
                <a:gd name="connsiteX202" fmla="*/ 80459 w 1193474"/>
                <a:gd name="connsiteY202" fmla="*/ 15674 h 1046518"/>
                <a:gd name="connsiteX203" fmla="*/ 111749 w 1193474"/>
                <a:gd name="connsiteY203" fmla="*/ 24630 h 1046518"/>
                <a:gd name="connsiteX204" fmla="*/ 113984 w 1193474"/>
                <a:gd name="connsiteY204" fmla="*/ 24630 h 1046518"/>
                <a:gd name="connsiteX205" fmla="*/ 116219 w 1193474"/>
                <a:gd name="connsiteY205" fmla="*/ 24630 h 1046518"/>
                <a:gd name="connsiteX206" fmla="*/ 131863 w 1193474"/>
                <a:gd name="connsiteY206" fmla="*/ 20152 h 1046518"/>
                <a:gd name="connsiteX207" fmla="*/ 140803 w 1193474"/>
                <a:gd name="connsiteY207" fmla="*/ 38064 h 1046518"/>
                <a:gd name="connsiteX208" fmla="*/ 140803 w 1193474"/>
                <a:gd name="connsiteY208" fmla="*/ 55977 h 1046518"/>
                <a:gd name="connsiteX209" fmla="*/ 145273 w 1193474"/>
                <a:gd name="connsiteY209" fmla="*/ 78367 h 1046518"/>
                <a:gd name="connsiteX210" fmla="*/ 167623 w 1193474"/>
                <a:gd name="connsiteY210" fmla="*/ 102997 h 1046518"/>
                <a:gd name="connsiteX211" fmla="*/ 172093 w 1193474"/>
                <a:gd name="connsiteY211" fmla="*/ 105236 h 1046518"/>
                <a:gd name="connsiteX212" fmla="*/ 181033 w 1193474"/>
                <a:gd name="connsiteY212" fmla="*/ 109714 h 1046518"/>
                <a:gd name="connsiteX213" fmla="*/ 201148 w 1193474"/>
                <a:gd name="connsiteY213" fmla="*/ 143300 h 1046518"/>
                <a:gd name="connsiteX214" fmla="*/ 212322 w 1193474"/>
                <a:gd name="connsiteY214" fmla="*/ 158973 h 1046518"/>
                <a:gd name="connsiteX215" fmla="*/ 223497 w 1193474"/>
                <a:gd name="connsiteY215" fmla="*/ 183603 h 1046518"/>
                <a:gd name="connsiteX216" fmla="*/ 230202 w 1193474"/>
                <a:gd name="connsiteY216" fmla="*/ 183603 h 1046518"/>
                <a:gd name="connsiteX217" fmla="*/ 250317 w 1193474"/>
                <a:gd name="connsiteY217" fmla="*/ 179125 h 1046518"/>
                <a:gd name="connsiteX218" fmla="*/ 263727 w 1193474"/>
                <a:gd name="connsiteY218" fmla="*/ 170169 h 1046518"/>
                <a:gd name="connsiteX219" fmla="*/ 270432 w 1193474"/>
                <a:gd name="connsiteY219" fmla="*/ 188081 h 1046518"/>
                <a:gd name="connsiteX220" fmla="*/ 303956 w 1193474"/>
                <a:gd name="connsiteY220" fmla="*/ 199276 h 1046518"/>
                <a:gd name="connsiteX221" fmla="*/ 319601 w 1193474"/>
                <a:gd name="connsiteY221" fmla="*/ 226145 h 1046518"/>
                <a:gd name="connsiteX222" fmla="*/ 319601 w 1193474"/>
                <a:gd name="connsiteY222" fmla="*/ 228384 h 1046518"/>
                <a:gd name="connsiteX223" fmla="*/ 321836 w 1193474"/>
                <a:gd name="connsiteY223" fmla="*/ 228384 h 1046518"/>
                <a:gd name="connsiteX224" fmla="*/ 350891 w 1193474"/>
                <a:gd name="connsiteY224" fmla="*/ 239579 h 1046518"/>
                <a:gd name="connsiteX225" fmla="*/ 353126 w 1193474"/>
                <a:gd name="connsiteY225" fmla="*/ 201515 h 1046518"/>
                <a:gd name="connsiteX226" fmla="*/ 375475 w 1193474"/>
                <a:gd name="connsiteY226" fmla="*/ 201515 h 1046518"/>
                <a:gd name="connsiteX227" fmla="*/ 409000 w 1193474"/>
                <a:gd name="connsiteY227" fmla="*/ 197037 h 1046518"/>
                <a:gd name="connsiteX228" fmla="*/ 413470 w 1193474"/>
                <a:gd name="connsiteY228" fmla="*/ 185842 h 1046518"/>
                <a:gd name="connsiteX229" fmla="*/ 411235 w 1193474"/>
                <a:gd name="connsiteY229" fmla="*/ 161212 h 1046518"/>
                <a:gd name="connsiteX230" fmla="*/ 404530 w 1193474"/>
                <a:gd name="connsiteY230" fmla="*/ 134344 h 1046518"/>
                <a:gd name="connsiteX231" fmla="*/ 440289 w 1193474"/>
                <a:gd name="connsiteY231" fmla="*/ 143300 h 1046518"/>
                <a:gd name="connsiteX232" fmla="*/ 442524 w 1193474"/>
                <a:gd name="connsiteY232" fmla="*/ 143300 h 1046518"/>
                <a:gd name="connsiteX233" fmla="*/ 442524 w 1193474"/>
                <a:gd name="connsiteY233" fmla="*/ 141061 h 1046518"/>
                <a:gd name="connsiteX234" fmla="*/ 444759 w 1193474"/>
                <a:gd name="connsiteY234" fmla="*/ 136583 h 1046518"/>
                <a:gd name="connsiteX235" fmla="*/ 446994 w 1193474"/>
                <a:gd name="connsiteY235" fmla="*/ 118670 h 1046518"/>
                <a:gd name="connsiteX236" fmla="*/ 449229 w 1193474"/>
                <a:gd name="connsiteY236" fmla="*/ 120909 h 1046518"/>
                <a:gd name="connsiteX237" fmla="*/ 453699 w 1193474"/>
                <a:gd name="connsiteY237" fmla="*/ 118670 h 1046518"/>
                <a:gd name="connsiteX238" fmla="*/ 473814 w 1193474"/>
                <a:gd name="connsiteY238" fmla="*/ 109714 h 1046518"/>
                <a:gd name="connsiteX239" fmla="*/ 491694 w 1193474"/>
                <a:gd name="connsiteY239" fmla="*/ 118670 h 1046518"/>
                <a:gd name="connsiteX240" fmla="*/ 518513 w 1193474"/>
                <a:gd name="connsiteY240" fmla="*/ 118670 h 1046518"/>
                <a:gd name="connsiteX241" fmla="*/ 540863 w 1193474"/>
                <a:gd name="connsiteY241" fmla="*/ 105236 h 1046518"/>
                <a:gd name="connsiteX242" fmla="*/ 543098 w 1193474"/>
                <a:gd name="connsiteY242" fmla="*/ 102997 h 1046518"/>
                <a:gd name="connsiteX243" fmla="*/ 540863 w 1193474"/>
                <a:gd name="connsiteY243" fmla="*/ 102997 h 1046518"/>
                <a:gd name="connsiteX244" fmla="*/ 534158 w 1193474"/>
                <a:gd name="connsiteY244" fmla="*/ 71650 h 1046518"/>
                <a:gd name="connsiteX245" fmla="*/ 527453 w 1193474"/>
                <a:gd name="connsiteY245" fmla="*/ 49260 h 1046518"/>
                <a:gd name="connsiteX246" fmla="*/ 554273 w 1193474"/>
                <a:gd name="connsiteY246" fmla="*/ 17913 h 1046518"/>
                <a:gd name="connsiteX247" fmla="*/ 574388 w 1193474"/>
                <a:gd name="connsiteY247" fmla="*/ 0 h 104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193474" h="1046518">
                  <a:moveTo>
                    <a:pt x="574388" y="0"/>
                  </a:moveTo>
                  <a:cubicBezTo>
                    <a:pt x="574388" y="0"/>
                    <a:pt x="574388" y="0"/>
                    <a:pt x="585562" y="0"/>
                  </a:cubicBezTo>
                  <a:cubicBezTo>
                    <a:pt x="585562" y="0"/>
                    <a:pt x="585562" y="0"/>
                    <a:pt x="590032" y="20152"/>
                  </a:cubicBezTo>
                  <a:cubicBezTo>
                    <a:pt x="590032" y="20152"/>
                    <a:pt x="590032" y="20152"/>
                    <a:pt x="594502" y="29108"/>
                  </a:cubicBezTo>
                  <a:cubicBezTo>
                    <a:pt x="598972" y="42542"/>
                    <a:pt x="603442" y="51499"/>
                    <a:pt x="610147" y="53738"/>
                  </a:cubicBezTo>
                  <a:cubicBezTo>
                    <a:pt x="610147" y="53738"/>
                    <a:pt x="610147" y="53738"/>
                    <a:pt x="636967" y="69411"/>
                  </a:cubicBezTo>
                  <a:cubicBezTo>
                    <a:pt x="636967" y="69411"/>
                    <a:pt x="636967" y="69411"/>
                    <a:pt x="708486" y="76128"/>
                  </a:cubicBezTo>
                  <a:cubicBezTo>
                    <a:pt x="708486" y="76128"/>
                    <a:pt x="708486" y="76128"/>
                    <a:pt x="706251" y="98519"/>
                  </a:cubicBezTo>
                  <a:cubicBezTo>
                    <a:pt x="706251" y="98519"/>
                    <a:pt x="706251" y="98519"/>
                    <a:pt x="735305" y="129866"/>
                  </a:cubicBezTo>
                  <a:cubicBezTo>
                    <a:pt x="735305" y="129866"/>
                    <a:pt x="735305" y="129866"/>
                    <a:pt x="737540" y="129866"/>
                  </a:cubicBezTo>
                  <a:cubicBezTo>
                    <a:pt x="737540" y="129866"/>
                    <a:pt x="737540" y="129866"/>
                    <a:pt x="748715" y="136583"/>
                  </a:cubicBezTo>
                  <a:cubicBezTo>
                    <a:pt x="748715" y="136583"/>
                    <a:pt x="748715" y="136583"/>
                    <a:pt x="748715" y="147778"/>
                  </a:cubicBezTo>
                  <a:cubicBezTo>
                    <a:pt x="748715" y="147778"/>
                    <a:pt x="748715" y="147778"/>
                    <a:pt x="739775" y="185842"/>
                  </a:cubicBezTo>
                  <a:cubicBezTo>
                    <a:pt x="739775" y="185842"/>
                    <a:pt x="739775" y="185842"/>
                    <a:pt x="744245" y="185842"/>
                  </a:cubicBezTo>
                  <a:cubicBezTo>
                    <a:pt x="744245" y="185842"/>
                    <a:pt x="744245" y="185842"/>
                    <a:pt x="744245" y="188081"/>
                  </a:cubicBezTo>
                  <a:cubicBezTo>
                    <a:pt x="744245" y="188081"/>
                    <a:pt x="744245" y="188081"/>
                    <a:pt x="764360" y="203754"/>
                  </a:cubicBezTo>
                  <a:cubicBezTo>
                    <a:pt x="764360" y="203754"/>
                    <a:pt x="764360" y="203754"/>
                    <a:pt x="768830" y="201515"/>
                  </a:cubicBezTo>
                  <a:cubicBezTo>
                    <a:pt x="768830" y="201515"/>
                    <a:pt x="768830" y="201515"/>
                    <a:pt x="788945" y="203754"/>
                  </a:cubicBezTo>
                  <a:cubicBezTo>
                    <a:pt x="788945" y="203754"/>
                    <a:pt x="788945" y="203754"/>
                    <a:pt x="820234" y="219428"/>
                  </a:cubicBezTo>
                  <a:cubicBezTo>
                    <a:pt x="829174" y="226145"/>
                    <a:pt x="840349" y="219428"/>
                    <a:pt x="858229" y="201515"/>
                  </a:cubicBezTo>
                  <a:cubicBezTo>
                    <a:pt x="858229" y="201515"/>
                    <a:pt x="858229" y="201515"/>
                    <a:pt x="880578" y="176886"/>
                  </a:cubicBezTo>
                  <a:cubicBezTo>
                    <a:pt x="880578" y="176886"/>
                    <a:pt x="880578" y="176886"/>
                    <a:pt x="889518" y="192559"/>
                  </a:cubicBezTo>
                  <a:cubicBezTo>
                    <a:pt x="889518" y="192559"/>
                    <a:pt x="889518" y="192559"/>
                    <a:pt x="889518" y="194798"/>
                  </a:cubicBezTo>
                  <a:cubicBezTo>
                    <a:pt x="889518" y="194798"/>
                    <a:pt x="889518" y="194798"/>
                    <a:pt x="891753" y="197037"/>
                  </a:cubicBezTo>
                  <a:cubicBezTo>
                    <a:pt x="891753" y="197037"/>
                    <a:pt x="891753" y="197037"/>
                    <a:pt x="923043" y="217189"/>
                  </a:cubicBezTo>
                  <a:cubicBezTo>
                    <a:pt x="923043" y="217189"/>
                    <a:pt x="923043" y="217189"/>
                    <a:pt x="925278" y="219428"/>
                  </a:cubicBezTo>
                  <a:cubicBezTo>
                    <a:pt x="925278" y="219428"/>
                    <a:pt x="925278" y="219428"/>
                    <a:pt x="927513" y="219428"/>
                  </a:cubicBezTo>
                  <a:cubicBezTo>
                    <a:pt x="927513" y="219428"/>
                    <a:pt x="927513" y="219428"/>
                    <a:pt x="974447" y="210472"/>
                  </a:cubicBezTo>
                  <a:cubicBezTo>
                    <a:pt x="974447" y="210472"/>
                    <a:pt x="974447" y="210472"/>
                    <a:pt x="976682" y="210472"/>
                  </a:cubicBezTo>
                  <a:cubicBezTo>
                    <a:pt x="976682" y="210472"/>
                    <a:pt x="976682" y="210472"/>
                    <a:pt x="978917" y="208233"/>
                  </a:cubicBezTo>
                  <a:cubicBezTo>
                    <a:pt x="978917" y="208233"/>
                    <a:pt x="978917" y="208233"/>
                    <a:pt x="999032" y="194798"/>
                  </a:cubicBezTo>
                  <a:cubicBezTo>
                    <a:pt x="999032" y="194798"/>
                    <a:pt x="999032" y="194798"/>
                    <a:pt x="1003502" y="194798"/>
                  </a:cubicBezTo>
                  <a:cubicBezTo>
                    <a:pt x="1003502" y="194798"/>
                    <a:pt x="1003502" y="194798"/>
                    <a:pt x="1010207" y="212711"/>
                  </a:cubicBezTo>
                  <a:cubicBezTo>
                    <a:pt x="1010207" y="212711"/>
                    <a:pt x="1010207" y="212711"/>
                    <a:pt x="1012442" y="212711"/>
                  </a:cubicBezTo>
                  <a:cubicBezTo>
                    <a:pt x="1012442" y="212711"/>
                    <a:pt x="1012442" y="212711"/>
                    <a:pt x="1012442" y="214950"/>
                  </a:cubicBezTo>
                  <a:cubicBezTo>
                    <a:pt x="1021382" y="221667"/>
                    <a:pt x="1023616" y="228384"/>
                    <a:pt x="1025851" y="235101"/>
                  </a:cubicBezTo>
                  <a:cubicBezTo>
                    <a:pt x="1028086" y="241818"/>
                    <a:pt x="1030321" y="246297"/>
                    <a:pt x="1032556" y="246297"/>
                  </a:cubicBezTo>
                  <a:cubicBezTo>
                    <a:pt x="1037026" y="248536"/>
                    <a:pt x="1037026" y="246297"/>
                    <a:pt x="1041496" y="244058"/>
                  </a:cubicBezTo>
                  <a:cubicBezTo>
                    <a:pt x="1041496" y="244058"/>
                    <a:pt x="1041496" y="244058"/>
                    <a:pt x="1048201" y="241818"/>
                  </a:cubicBezTo>
                  <a:cubicBezTo>
                    <a:pt x="1057141" y="241818"/>
                    <a:pt x="1063846" y="239579"/>
                    <a:pt x="1066081" y="235101"/>
                  </a:cubicBezTo>
                  <a:cubicBezTo>
                    <a:pt x="1066081" y="235101"/>
                    <a:pt x="1066081" y="235101"/>
                    <a:pt x="1068316" y="232862"/>
                  </a:cubicBezTo>
                  <a:cubicBezTo>
                    <a:pt x="1068316" y="232862"/>
                    <a:pt x="1068316" y="232862"/>
                    <a:pt x="1070551" y="230623"/>
                  </a:cubicBezTo>
                  <a:cubicBezTo>
                    <a:pt x="1070551" y="230623"/>
                    <a:pt x="1070551" y="230623"/>
                    <a:pt x="1081726" y="248536"/>
                  </a:cubicBezTo>
                  <a:cubicBezTo>
                    <a:pt x="1081726" y="248536"/>
                    <a:pt x="1081726" y="248536"/>
                    <a:pt x="1083961" y="248536"/>
                  </a:cubicBezTo>
                  <a:cubicBezTo>
                    <a:pt x="1083961" y="248536"/>
                    <a:pt x="1083961" y="248536"/>
                    <a:pt x="1104075" y="264209"/>
                  </a:cubicBezTo>
                  <a:cubicBezTo>
                    <a:pt x="1104075" y="264209"/>
                    <a:pt x="1104075" y="264209"/>
                    <a:pt x="1106310" y="266448"/>
                  </a:cubicBezTo>
                  <a:cubicBezTo>
                    <a:pt x="1106310" y="266448"/>
                    <a:pt x="1106310" y="266448"/>
                    <a:pt x="1159950" y="264209"/>
                  </a:cubicBezTo>
                  <a:cubicBezTo>
                    <a:pt x="1159950" y="264209"/>
                    <a:pt x="1159950" y="264209"/>
                    <a:pt x="1193474" y="268687"/>
                  </a:cubicBezTo>
                  <a:cubicBezTo>
                    <a:pt x="1193474" y="268687"/>
                    <a:pt x="1193474" y="268687"/>
                    <a:pt x="1186769" y="275404"/>
                  </a:cubicBezTo>
                  <a:cubicBezTo>
                    <a:pt x="1186769" y="275404"/>
                    <a:pt x="1186769" y="275404"/>
                    <a:pt x="1164420" y="288839"/>
                  </a:cubicBezTo>
                  <a:cubicBezTo>
                    <a:pt x="1164420" y="288839"/>
                    <a:pt x="1164420" y="288839"/>
                    <a:pt x="1164420" y="291078"/>
                  </a:cubicBezTo>
                  <a:cubicBezTo>
                    <a:pt x="1164420" y="291078"/>
                    <a:pt x="1164420" y="291078"/>
                    <a:pt x="1164420" y="295556"/>
                  </a:cubicBezTo>
                  <a:cubicBezTo>
                    <a:pt x="1164420" y="295556"/>
                    <a:pt x="1164420" y="295556"/>
                    <a:pt x="1157715" y="338098"/>
                  </a:cubicBezTo>
                  <a:cubicBezTo>
                    <a:pt x="1157715" y="338098"/>
                    <a:pt x="1157715" y="338098"/>
                    <a:pt x="1142070" y="364967"/>
                  </a:cubicBezTo>
                  <a:cubicBezTo>
                    <a:pt x="1142070" y="364967"/>
                    <a:pt x="1142070" y="364967"/>
                    <a:pt x="1128660" y="378401"/>
                  </a:cubicBezTo>
                  <a:cubicBezTo>
                    <a:pt x="1128660" y="378401"/>
                    <a:pt x="1128660" y="378401"/>
                    <a:pt x="1126425" y="378401"/>
                  </a:cubicBezTo>
                  <a:cubicBezTo>
                    <a:pt x="1126425" y="378401"/>
                    <a:pt x="1126425" y="378401"/>
                    <a:pt x="1126425" y="380640"/>
                  </a:cubicBezTo>
                  <a:cubicBezTo>
                    <a:pt x="1126425" y="380640"/>
                    <a:pt x="1126425" y="380640"/>
                    <a:pt x="1110780" y="409748"/>
                  </a:cubicBezTo>
                  <a:cubicBezTo>
                    <a:pt x="1110780" y="409748"/>
                    <a:pt x="1110780" y="409748"/>
                    <a:pt x="1077256" y="438856"/>
                  </a:cubicBezTo>
                  <a:cubicBezTo>
                    <a:pt x="1077256" y="438856"/>
                    <a:pt x="1077256" y="438856"/>
                    <a:pt x="1075021" y="441095"/>
                  </a:cubicBezTo>
                  <a:cubicBezTo>
                    <a:pt x="1075021" y="441095"/>
                    <a:pt x="1075021" y="441095"/>
                    <a:pt x="1061611" y="470202"/>
                  </a:cubicBezTo>
                  <a:cubicBezTo>
                    <a:pt x="1061611" y="470202"/>
                    <a:pt x="1061611" y="470202"/>
                    <a:pt x="1032556" y="485876"/>
                  </a:cubicBezTo>
                  <a:cubicBezTo>
                    <a:pt x="1032556" y="485876"/>
                    <a:pt x="1032556" y="485876"/>
                    <a:pt x="1030321" y="485876"/>
                  </a:cubicBezTo>
                  <a:cubicBezTo>
                    <a:pt x="1030321" y="485876"/>
                    <a:pt x="1030321" y="485876"/>
                    <a:pt x="1030321" y="488115"/>
                  </a:cubicBezTo>
                  <a:cubicBezTo>
                    <a:pt x="1030321" y="488115"/>
                    <a:pt x="1030321" y="488115"/>
                    <a:pt x="994562" y="539613"/>
                  </a:cubicBezTo>
                  <a:cubicBezTo>
                    <a:pt x="994562" y="539613"/>
                    <a:pt x="994562" y="539613"/>
                    <a:pt x="918573" y="530657"/>
                  </a:cubicBezTo>
                  <a:cubicBezTo>
                    <a:pt x="918573" y="530657"/>
                    <a:pt x="918573" y="530657"/>
                    <a:pt x="885048" y="530657"/>
                  </a:cubicBezTo>
                  <a:cubicBezTo>
                    <a:pt x="885048" y="530657"/>
                    <a:pt x="885048" y="530657"/>
                    <a:pt x="864934" y="553047"/>
                  </a:cubicBezTo>
                  <a:cubicBezTo>
                    <a:pt x="864934" y="553047"/>
                    <a:pt x="864934" y="553047"/>
                    <a:pt x="864934" y="586633"/>
                  </a:cubicBezTo>
                  <a:cubicBezTo>
                    <a:pt x="864934" y="586633"/>
                    <a:pt x="864934" y="586633"/>
                    <a:pt x="876108" y="631414"/>
                  </a:cubicBezTo>
                  <a:cubicBezTo>
                    <a:pt x="876108" y="631414"/>
                    <a:pt x="876108" y="631414"/>
                    <a:pt x="878343" y="633654"/>
                  </a:cubicBezTo>
                  <a:cubicBezTo>
                    <a:pt x="878343" y="633654"/>
                    <a:pt x="878343" y="633654"/>
                    <a:pt x="902928" y="671718"/>
                  </a:cubicBezTo>
                  <a:cubicBezTo>
                    <a:pt x="902928" y="671718"/>
                    <a:pt x="902928" y="671718"/>
                    <a:pt x="923043" y="680674"/>
                  </a:cubicBezTo>
                  <a:cubicBezTo>
                    <a:pt x="923043" y="680674"/>
                    <a:pt x="923043" y="680674"/>
                    <a:pt x="934218" y="700825"/>
                  </a:cubicBezTo>
                  <a:cubicBezTo>
                    <a:pt x="934218" y="700825"/>
                    <a:pt x="934218" y="700825"/>
                    <a:pt x="934218" y="712021"/>
                  </a:cubicBezTo>
                  <a:cubicBezTo>
                    <a:pt x="934218" y="712021"/>
                    <a:pt x="934218" y="712021"/>
                    <a:pt x="931983" y="712021"/>
                  </a:cubicBezTo>
                  <a:cubicBezTo>
                    <a:pt x="931983" y="712021"/>
                    <a:pt x="931983" y="712021"/>
                    <a:pt x="905163" y="705303"/>
                  </a:cubicBezTo>
                  <a:cubicBezTo>
                    <a:pt x="905163" y="705303"/>
                    <a:pt x="905163" y="705303"/>
                    <a:pt x="900693" y="705303"/>
                  </a:cubicBezTo>
                  <a:cubicBezTo>
                    <a:pt x="900693" y="705303"/>
                    <a:pt x="900693" y="705303"/>
                    <a:pt x="880578" y="714260"/>
                  </a:cubicBezTo>
                  <a:cubicBezTo>
                    <a:pt x="880578" y="714260"/>
                    <a:pt x="880578" y="714260"/>
                    <a:pt x="878343" y="714260"/>
                  </a:cubicBezTo>
                  <a:cubicBezTo>
                    <a:pt x="878343" y="714260"/>
                    <a:pt x="878343" y="714260"/>
                    <a:pt x="858229" y="732172"/>
                  </a:cubicBezTo>
                  <a:cubicBezTo>
                    <a:pt x="858229" y="732172"/>
                    <a:pt x="858229" y="732172"/>
                    <a:pt x="853759" y="736650"/>
                  </a:cubicBezTo>
                  <a:cubicBezTo>
                    <a:pt x="853759" y="736650"/>
                    <a:pt x="853759" y="736650"/>
                    <a:pt x="896223" y="776953"/>
                  </a:cubicBezTo>
                  <a:cubicBezTo>
                    <a:pt x="896223" y="776953"/>
                    <a:pt x="896223" y="776953"/>
                    <a:pt x="898458" y="779192"/>
                  </a:cubicBezTo>
                  <a:cubicBezTo>
                    <a:pt x="898458" y="779192"/>
                    <a:pt x="898458" y="779192"/>
                    <a:pt x="934218" y="790388"/>
                  </a:cubicBezTo>
                  <a:cubicBezTo>
                    <a:pt x="934218" y="790388"/>
                    <a:pt x="934218" y="790388"/>
                    <a:pt x="943158" y="801583"/>
                  </a:cubicBezTo>
                  <a:cubicBezTo>
                    <a:pt x="943158" y="801583"/>
                    <a:pt x="943158" y="801583"/>
                    <a:pt x="940923" y="817256"/>
                  </a:cubicBezTo>
                  <a:cubicBezTo>
                    <a:pt x="940923" y="817256"/>
                    <a:pt x="940923" y="817256"/>
                    <a:pt x="920808" y="835169"/>
                  </a:cubicBezTo>
                  <a:cubicBezTo>
                    <a:pt x="920808" y="835169"/>
                    <a:pt x="920808" y="835169"/>
                    <a:pt x="887283" y="844125"/>
                  </a:cubicBezTo>
                  <a:cubicBezTo>
                    <a:pt x="887283" y="844125"/>
                    <a:pt x="887283" y="844125"/>
                    <a:pt x="867169" y="846364"/>
                  </a:cubicBezTo>
                  <a:cubicBezTo>
                    <a:pt x="867169" y="846364"/>
                    <a:pt x="867169" y="846364"/>
                    <a:pt x="853759" y="841886"/>
                  </a:cubicBezTo>
                  <a:cubicBezTo>
                    <a:pt x="853759" y="841886"/>
                    <a:pt x="853759" y="841886"/>
                    <a:pt x="847054" y="839647"/>
                  </a:cubicBezTo>
                  <a:cubicBezTo>
                    <a:pt x="847054" y="839647"/>
                    <a:pt x="847054" y="839647"/>
                    <a:pt x="844819" y="801583"/>
                  </a:cubicBezTo>
                  <a:cubicBezTo>
                    <a:pt x="840349" y="794866"/>
                    <a:pt x="831409" y="790388"/>
                    <a:pt x="813529" y="790388"/>
                  </a:cubicBezTo>
                  <a:cubicBezTo>
                    <a:pt x="813529" y="790388"/>
                    <a:pt x="813529" y="790388"/>
                    <a:pt x="780005" y="801583"/>
                  </a:cubicBezTo>
                  <a:cubicBezTo>
                    <a:pt x="780005" y="801583"/>
                    <a:pt x="780005" y="801583"/>
                    <a:pt x="777770" y="801583"/>
                  </a:cubicBezTo>
                  <a:cubicBezTo>
                    <a:pt x="777770" y="801583"/>
                    <a:pt x="777770" y="801583"/>
                    <a:pt x="777770" y="803822"/>
                  </a:cubicBezTo>
                  <a:cubicBezTo>
                    <a:pt x="771065" y="810539"/>
                    <a:pt x="766595" y="815017"/>
                    <a:pt x="759890" y="815017"/>
                  </a:cubicBezTo>
                  <a:cubicBezTo>
                    <a:pt x="757655" y="815017"/>
                    <a:pt x="750950" y="810539"/>
                    <a:pt x="748715" y="801583"/>
                  </a:cubicBezTo>
                  <a:cubicBezTo>
                    <a:pt x="748715" y="801583"/>
                    <a:pt x="748715" y="801583"/>
                    <a:pt x="746480" y="783670"/>
                  </a:cubicBezTo>
                  <a:cubicBezTo>
                    <a:pt x="746480" y="783670"/>
                    <a:pt x="746480" y="783670"/>
                    <a:pt x="748715" y="765758"/>
                  </a:cubicBezTo>
                  <a:cubicBezTo>
                    <a:pt x="748715" y="765758"/>
                    <a:pt x="748715" y="765758"/>
                    <a:pt x="748715" y="763519"/>
                  </a:cubicBezTo>
                  <a:cubicBezTo>
                    <a:pt x="748715" y="763519"/>
                    <a:pt x="748715" y="763519"/>
                    <a:pt x="726365" y="712021"/>
                  </a:cubicBezTo>
                  <a:cubicBezTo>
                    <a:pt x="726365" y="712021"/>
                    <a:pt x="726365" y="712021"/>
                    <a:pt x="721896" y="712021"/>
                  </a:cubicBezTo>
                  <a:cubicBezTo>
                    <a:pt x="721896" y="712021"/>
                    <a:pt x="721896" y="712021"/>
                    <a:pt x="683901" y="723216"/>
                  </a:cubicBezTo>
                  <a:cubicBezTo>
                    <a:pt x="683901" y="723216"/>
                    <a:pt x="683901" y="723216"/>
                    <a:pt x="663786" y="741128"/>
                  </a:cubicBezTo>
                  <a:cubicBezTo>
                    <a:pt x="663786" y="741128"/>
                    <a:pt x="663786" y="741128"/>
                    <a:pt x="663786" y="743367"/>
                  </a:cubicBezTo>
                  <a:cubicBezTo>
                    <a:pt x="663786" y="743367"/>
                    <a:pt x="663786" y="743367"/>
                    <a:pt x="663786" y="765758"/>
                  </a:cubicBezTo>
                  <a:cubicBezTo>
                    <a:pt x="663786" y="765758"/>
                    <a:pt x="663786" y="765758"/>
                    <a:pt x="607912" y="741128"/>
                  </a:cubicBezTo>
                  <a:cubicBezTo>
                    <a:pt x="607912" y="741128"/>
                    <a:pt x="607912" y="741128"/>
                    <a:pt x="632497" y="797105"/>
                  </a:cubicBezTo>
                  <a:cubicBezTo>
                    <a:pt x="632497" y="797105"/>
                    <a:pt x="632497" y="797105"/>
                    <a:pt x="630262" y="821734"/>
                  </a:cubicBezTo>
                  <a:cubicBezTo>
                    <a:pt x="630262" y="821734"/>
                    <a:pt x="630262" y="821734"/>
                    <a:pt x="607912" y="853081"/>
                  </a:cubicBezTo>
                  <a:cubicBezTo>
                    <a:pt x="607912" y="853081"/>
                    <a:pt x="607912" y="853081"/>
                    <a:pt x="590032" y="864276"/>
                  </a:cubicBezTo>
                  <a:cubicBezTo>
                    <a:pt x="590032" y="864276"/>
                    <a:pt x="590032" y="864276"/>
                    <a:pt x="587797" y="864276"/>
                  </a:cubicBezTo>
                  <a:cubicBezTo>
                    <a:pt x="587797" y="864276"/>
                    <a:pt x="587797" y="864276"/>
                    <a:pt x="563213" y="879950"/>
                  </a:cubicBezTo>
                  <a:cubicBezTo>
                    <a:pt x="563213" y="879950"/>
                    <a:pt x="563213" y="879950"/>
                    <a:pt x="560978" y="882189"/>
                  </a:cubicBezTo>
                  <a:cubicBezTo>
                    <a:pt x="560978" y="882189"/>
                    <a:pt x="560978" y="882189"/>
                    <a:pt x="560978" y="884428"/>
                  </a:cubicBezTo>
                  <a:cubicBezTo>
                    <a:pt x="560978" y="884428"/>
                    <a:pt x="560978" y="884428"/>
                    <a:pt x="556508" y="909058"/>
                  </a:cubicBezTo>
                  <a:cubicBezTo>
                    <a:pt x="554273" y="918014"/>
                    <a:pt x="558743" y="933687"/>
                    <a:pt x="567683" y="949361"/>
                  </a:cubicBezTo>
                  <a:cubicBezTo>
                    <a:pt x="567683" y="949361"/>
                    <a:pt x="567683" y="949361"/>
                    <a:pt x="569918" y="978468"/>
                  </a:cubicBezTo>
                  <a:cubicBezTo>
                    <a:pt x="569918" y="978468"/>
                    <a:pt x="569918" y="978468"/>
                    <a:pt x="556508" y="998620"/>
                  </a:cubicBezTo>
                  <a:cubicBezTo>
                    <a:pt x="556508" y="998620"/>
                    <a:pt x="556508" y="998620"/>
                    <a:pt x="547568" y="1000859"/>
                  </a:cubicBezTo>
                  <a:cubicBezTo>
                    <a:pt x="547568" y="1000859"/>
                    <a:pt x="547568" y="1000859"/>
                    <a:pt x="518513" y="994142"/>
                  </a:cubicBezTo>
                  <a:cubicBezTo>
                    <a:pt x="507338" y="994142"/>
                    <a:pt x="498399" y="1000859"/>
                    <a:pt x="487224" y="1007576"/>
                  </a:cubicBezTo>
                  <a:cubicBezTo>
                    <a:pt x="487224" y="1007576"/>
                    <a:pt x="487224" y="1007576"/>
                    <a:pt x="473814" y="1023250"/>
                  </a:cubicBezTo>
                  <a:cubicBezTo>
                    <a:pt x="473814" y="1023250"/>
                    <a:pt x="473814" y="1023250"/>
                    <a:pt x="460404" y="1041162"/>
                  </a:cubicBezTo>
                  <a:cubicBezTo>
                    <a:pt x="458169" y="1045640"/>
                    <a:pt x="453699" y="1047879"/>
                    <a:pt x="446994" y="1045640"/>
                  </a:cubicBezTo>
                  <a:cubicBezTo>
                    <a:pt x="446994" y="1045640"/>
                    <a:pt x="446994" y="1045640"/>
                    <a:pt x="446994" y="1038923"/>
                  </a:cubicBezTo>
                  <a:cubicBezTo>
                    <a:pt x="446994" y="1038923"/>
                    <a:pt x="446994" y="1038923"/>
                    <a:pt x="446994" y="1014293"/>
                  </a:cubicBezTo>
                  <a:cubicBezTo>
                    <a:pt x="446994" y="1014293"/>
                    <a:pt x="446994" y="1014293"/>
                    <a:pt x="446994" y="1005337"/>
                  </a:cubicBezTo>
                  <a:cubicBezTo>
                    <a:pt x="446994" y="1000859"/>
                    <a:pt x="444759" y="998620"/>
                    <a:pt x="440289" y="996381"/>
                  </a:cubicBezTo>
                  <a:cubicBezTo>
                    <a:pt x="433584" y="994142"/>
                    <a:pt x="426880" y="1000859"/>
                    <a:pt x="415705" y="1014293"/>
                  </a:cubicBezTo>
                  <a:cubicBezTo>
                    <a:pt x="415705" y="1014293"/>
                    <a:pt x="415705" y="1014293"/>
                    <a:pt x="415705" y="1012054"/>
                  </a:cubicBezTo>
                  <a:cubicBezTo>
                    <a:pt x="415705" y="1012054"/>
                    <a:pt x="415705" y="1012054"/>
                    <a:pt x="411235" y="980707"/>
                  </a:cubicBezTo>
                  <a:cubicBezTo>
                    <a:pt x="411235" y="980707"/>
                    <a:pt x="411235" y="980707"/>
                    <a:pt x="404530" y="947122"/>
                  </a:cubicBezTo>
                  <a:cubicBezTo>
                    <a:pt x="404530" y="947122"/>
                    <a:pt x="404530" y="947122"/>
                    <a:pt x="404530" y="944883"/>
                  </a:cubicBezTo>
                  <a:cubicBezTo>
                    <a:pt x="404530" y="944883"/>
                    <a:pt x="404530" y="944883"/>
                    <a:pt x="388885" y="929209"/>
                  </a:cubicBezTo>
                  <a:cubicBezTo>
                    <a:pt x="388885" y="929209"/>
                    <a:pt x="388885" y="929209"/>
                    <a:pt x="353126" y="850842"/>
                  </a:cubicBezTo>
                  <a:cubicBezTo>
                    <a:pt x="353126" y="850842"/>
                    <a:pt x="353126" y="850842"/>
                    <a:pt x="350891" y="846364"/>
                  </a:cubicBezTo>
                  <a:cubicBezTo>
                    <a:pt x="350891" y="846364"/>
                    <a:pt x="350891" y="846364"/>
                    <a:pt x="346421" y="810539"/>
                  </a:cubicBezTo>
                  <a:cubicBezTo>
                    <a:pt x="344186" y="801583"/>
                    <a:pt x="337481" y="794866"/>
                    <a:pt x="328541" y="790388"/>
                  </a:cubicBezTo>
                  <a:cubicBezTo>
                    <a:pt x="328541" y="790388"/>
                    <a:pt x="328541" y="790388"/>
                    <a:pt x="324071" y="790388"/>
                  </a:cubicBezTo>
                  <a:cubicBezTo>
                    <a:pt x="324071" y="790388"/>
                    <a:pt x="324071" y="790388"/>
                    <a:pt x="312896" y="801583"/>
                  </a:cubicBezTo>
                  <a:cubicBezTo>
                    <a:pt x="312896" y="801583"/>
                    <a:pt x="312896" y="801583"/>
                    <a:pt x="301721" y="812778"/>
                  </a:cubicBezTo>
                  <a:cubicBezTo>
                    <a:pt x="301721" y="812778"/>
                    <a:pt x="301721" y="812778"/>
                    <a:pt x="290546" y="803822"/>
                  </a:cubicBezTo>
                  <a:cubicBezTo>
                    <a:pt x="290546" y="803822"/>
                    <a:pt x="290546" y="803822"/>
                    <a:pt x="288311" y="803822"/>
                  </a:cubicBezTo>
                  <a:cubicBezTo>
                    <a:pt x="288311" y="803822"/>
                    <a:pt x="288311" y="803822"/>
                    <a:pt x="270432" y="794866"/>
                  </a:cubicBezTo>
                  <a:cubicBezTo>
                    <a:pt x="270432" y="794866"/>
                    <a:pt x="270432" y="794866"/>
                    <a:pt x="263727" y="750085"/>
                  </a:cubicBezTo>
                  <a:cubicBezTo>
                    <a:pt x="263727" y="750085"/>
                    <a:pt x="263727" y="750085"/>
                    <a:pt x="263727" y="747845"/>
                  </a:cubicBezTo>
                  <a:cubicBezTo>
                    <a:pt x="263727" y="747845"/>
                    <a:pt x="263727" y="747845"/>
                    <a:pt x="263727" y="745606"/>
                  </a:cubicBezTo>
                  <a:cubicBezTo>
                    <a:pt x="263727" y="745606"/>
                    <a:pt x="263727" y="745606"/>
                    <a:pt x="252552" y="718738"/>
                  </a:cubicBezTo>
                  <a:cubicBezTo>
                    <a:pt x="250317" y="709782"/>
                    <a:pt x="236907" y="707542"/>
                    <a:pt x="214557" y="714260"/>
                  </a:cubicBezTo>
                  <a:cubicBezTo>
                    <a:pt x="214557" y="714260"/>
                    <a:pt x="214557" y="714260"/>
                    <a:pt x="207852" y="714260"/>
                  </a:cubicBezTo>
                  <a:cubicBezTo>
                    <a:pt x="207852" y="714260"/>
                    <a:pt x="207852" y="714260"/>
                    <a:pt x="212322" y="720977"/>
                  </a:cubicBezTo>
                  <a:cubicBezTo>
                    <a:pt x="214557" y="732172"/>
                    <a:pt x="214557" y="738889"/>
                    <a:pt x="212322" y="747845"/>
                  </a:cubicBezTo>
                  <a:cubicBezTo>
                    <a:pt x="207852" y="752324"/>
                    <a:pt x="205617" y="756802"/>
                    <a:pt x="201148" y="759041"/>
                  </a:cubicBezTo>
                  <a:cubicBezTo>
                    <a:pt x="201148" y="759041"/>
                    <a:pt x="201148" y="759041"/>
                    <a:pt x="198913" y="763519"/>
                  </a:cubicBezTo>
                  <a:cubicBezTo>
                    <a:pt x="198913" y="763519"/>
                    <a:pt x="198913" y="763519"/>
                    <a:pt x="196678" y="765758"/>
                  </a:cubicBezTo>
                  <a:cubicBezTo>
                    <a:pt x="194443" y="774714"/>
                    <a:pt x="192208" y="779192"/>
                    <a:pt x="187738" y="783670"/>
                  </a:cubicBezTo>
                  <a:cubicBezTo>
                    <a:pt x="187738" y="783670"/>
                    <a:pt x="187738" y="783670"/>
                    <a:pt x="183268" y="788149"/>
                  </a:cubicBezTo>
                  <a:cubicBezTo>
                    <a:pt x="183268" y="788149"/>
                    <a:pt x="183268" y="788149"/>
                    <a:pt x="181033" y="785909"/>
                  </a:cubicBezTo>
                  <a:cubicBezTo>
                    <a:pt x="181033" y="785909"/>
                    <a:pt x="181033" y="785909"/>
                    <a:pt x="174328" y="783670"/>
                  </a:cubicBezTo>
                  <a:cubicBezTo>
                    <a:pt x="174328" y="783670"/>
                    <a:pt x="174328" y="783670"/>
                    <a:pt x="176563" y="759041"/>
                  </a:cubicBezTo>
                  <a:cubicBezTo>
                    <a:pt x="176563" y="752324"/>
                    <a:pt x="172093" y="745606"/>
                    <a:pt x="160918" y="741128"/>
                  </a:cubicBezTo>
                  <a:cubicBezTo>
                    <a:pt x="160918" y="741128"/>
                    <a:pt x="160918" y="741128"/>
                    <a:pt x="151978" y="736650"/>
                  </a:cubicBezTo>
                  <a:cubicBezTo>
                    <a:pt x="145273" y="732172"/>
                    <a:pt x="145273" y="725455"/>
                    <a:pt x="147508" y="709782"/>
                  </a:cubicBezTo>
                  <a:cubicBezTo>
                    <a:pt x="147508" y="709782"/>
                    <a:pt x="147508" y="709782"/>
                    <a:pt x="154213" y="665000"/>
                  </a:cubicBezTo>
                  <a:cubicBezTo>
                    <a:pt x="154213" y="660522"/>
                    <a:pt x="151978" y="651566"/>
                    <a:pt x="147508" y="640371"/>
                  </a:cubicBezTo>
                  <a:cubicBezTo>
                    <a:pt x="147508" y="640371"/>
                    <a:pt x="147508" y="640371"/>
                    <a:pt x="169858" y="593351"/>
                  </a:cubicBezTo>
                  <a:cubicBezTo>
                    <a:pt x="169858" y="593351"/>
                    <a:pt x="169858" y="593351"/>
                    <a:pt x="169858" y="591111"/>
                  </a:cubicBezTo>
                  <a:cubicBezTo>
                    <a:pt x="169858" y="591111"/>
                    <a:pt x="169858" y="591111"/>
                    <a:pt x="169858" y="586633"/>
                  </a:cubicBezTo>
                  <a:cubicBezTo>
                    <a:pt x="169858" y="586633"/>
                    <a:pt x="169858" y="586633"/>
                    <a:pt x="167623" y="586633"/>
                  </a:cubicBezTo>
                  <a:cubicBezTo>
                    <a:pt x="154213" y="562004"/>
                    <a:pt x="147508" y="544091"/>
                    <a:pt x="151978" y="535135"/>
                  </a:cubicBezTo>
                  <a:cubicBezTo>
                    <a:pt x="156448" y="521701"/>
                    <a:pt x="156448" y="503788"/>
                    <a:pt x="154213" y="485876"/>
                  </a:cubicBezTo>
                  <a:cubicBezTo>
                    <a:pt x="154213" y="485876"/>
                    <a:pt x="154213" y="485876"/>
                    <a:pt x="154213" y="483637"/>
                  </a:cubicBezTo>
                  <a:cubicBezTo>
                    <a:pt x="147508" y="470202"/>
                    <a:pt x="143038" y="459007"/>
                    <a:pt x="143038" y="452290"/>
                  </a:cubicBezTo>
                  <a:cubicBezTo>
                    <a:pt x="143038" y="445573"/>
                    <a:pt x="138568" y="432138"/>
                    <a:pt x="125159" y="414226"/>
                  </a:cubicBezTo>
                  <a:cubicBezTo>
                    <a:pt x="125159" y="389596"/>
                    <a:pt x="125159" y="371684"/>
                    <a:pt x="120689" y="362728"/>
                  </a:cubicBezTo>
                  <a:cubicBezTo>
                    <a:pt x="120689" y="362728"/>
                    <a:pt x="120689" y="362728"/>
                    <a:pt x="120689" y="333620"/>
                  </a:cubicBezTo>
                  <a:cubicBezTo>
                    <a:pt x="120689" y="333620"/>
                    <a:pt x="120689" y="333620"/>
                    <a:pt x="122924" y="331381"/>
                  </a:cubicBezTo>
                  <a:cubicBezTo>
                    <a:pt x="122924" y="331381"/>
                    <a:pt x="122924" y="331381"/>
                    <a:pt x="122924" y="329142"/>
                  </a:cubicBezTo>
                  <a:cubicBezTo>
                    <a:pt x="122924" y="329142"/>
                    <a:pt x="122924" y="329142"/>
                    <a:pt x="120689" y="326903"/>
                  </a:cubicBezTo>
                  <a:cubicBezTo>
                    <a:pt x="120689" y="326903"/>
                    <a:pt x="120689" y="326903"/>
                    <a:pt x="118454" y="326903"/>
                  </a:cubicBezTo>
                  <a:cubicBezTo>
                    <a:pt x="107279" y="317946"/>
                    <a:pt x="100574" y="308990"/>
                    <a:pt x="93869" y="300034"/>
                  </a:cubicBezTo>
                  <a:cubicBezTo>
                    <a:pt x="93869" y="300034"/>
                    <a:pt x="93869" y="300034"/>
                    <a:pt x="73754" y="268687"/>
                  </a:cubicBezTo>
                  <a:cubicBezTo>
                    <a:pt x="73754" y="268687"/>
                    <a:pt x="73754" y="268687"/>
                    <a:pt x="67049" y="235101"/>
                  </a:cubicBezTo>
                  <a:cubicBezTo>
                    <a:pt x="67049" y="235101"/>
                    <a:pt x="67049" y="235101"/>
                    <a:pt x="67049" y="232862"/>
                  </a:cubicBezTo>
                  <a:cubicBezTo>
                    <a:pt x="67049" y="232862"/>
                    <a:pt x="67049" y="232862"/>
                    <a:pt x="64814" y="232862"/>
                  </a:cubicBezTo>
                  <a:cubicBezTo>
                    <a:pt x="64814" y="232862"/>
                    <a:pt x="64814" y="232862"/>
                    <a:pt x="62579" y="230623"/>
                  </a:cubicBezTo>
                  <a:cubicBezTo>
                    <a:pt x="62579" y="230623"/>
                    <a:pt x="62579" y="230623"/>
                    <a:pt x="15645" y="192559"/>
                  </a:cubicBezTo>
                  <a:cubicBezTo>
                    <a:pt x="15645" y="192559"/>
                    <a:pt x="15645" y="192559"/>
                    <a:pt x="13410" y="192559"/>
                  </a:cubicBezTo>
                  <a:cubicBezTo>
                    <a:pt x="13410" y="192559"/>
                    <a:pt x="13410" y="192559"/>
                    <a:pt x="0" y="181364"/>
                  </a:cubicBezTo>
                  <a:cubicBezTo>
                    <a:pt x="0" y="181364"/>
                    <a:pt x="0" y="181364"/>
                    <a:pt x="11175" y="161212"/>
                  </a:cubicBezTo>
                  <a:cubicBezTo>
                    <a:pt x="11175" y="161212"/>
                    <a:pt x="11175" y="161212"/>
                    <a:pt x="35760" y="150017"/>
                  </a:cubicBezTo>
                  <a:cubicBezTo>
                    <a:pt x="35760" y="150017"/>
                    <a:pt x="35760" y="150017"/>
                    <a:pt x="29055" y="118670"/>
                  </a:cubicBezTo>
                  <a:cubicBezTo>
                    <a:pt x="29055" y="118670"/>
                    <a:pt x="29055" y="118670"/>
                    <a:pt x="46935" y="118670"/>
                  </a:cubicBezTo>
                  <a:cubicBezTo>
                    <a:pt x="46935" y="118670"/>
                    <a:pt x="46935" y="118670"/>
                    <a:pt x="46935" y="109714"/>
                  </a:cubicBezTo>
                  <a:cubicBezTo>
                    <a:pt x="46935" y="109714"/>
                    <a:pt x="46935" y="109714"/>
                    <a:pt x="44700" y="82845"/>
                  </a:cubicBezTo>
                  <a:cubicBezTo>
                    <a:pt x="44700" y="82845"/>
                    <a:pt x="44700" y="82845"/>
                    <a:pt x="35760" y="47020"/>
                  </a:cubicBezTo>
                  <a:cubicBezTo>
                    <a:pt x="35760" y="47020"/>
                    <a:pt x="35760" y="47020"/>
                    <a:pt x="33525" y="47020"/>
                  </a:cubicBezTo>
                  <a:cubicBezTo>
                    <a:pt x="33525" y="47020"/>
                    <a:pt x="33525" y="47020"/>
                    <a:pt x="35760" y="22391"/>
                  </a:cubicBezTo>
                  <a:cubicBezTo>
                    <a:pt x="35760" y="22391"/>
                    <a:pt x="35760" y="22391"/>
                    <a:pt x="46935" y="11196"/>
                  </a:cubicBezTo>
                  <a:cubicBezTo>
                    <a:pt x="46935" y="11196"/>
                    <a:pt x="46935" y="11196"/>
                    <a:pt x="80459" y="15674"/>
                  </a:cubicBezTo>
                  <a:cubicBezTo>
                    <a:pt x="80459" y="15674"/>
                    <a:pt x="80459" y="15674"/>
                    <a:pt x="111749" y="24630"/>
                  </a:cubicBezTo>
                  <a:cubicBezTo>
                    <a:pt x="111749" y="24630"/>
                    <a:pt x="111749" y="24630"/>
                    <a:pt x="113984" y="24630"/>
                  </a:cubicBezTo>
                  <a:cubicBezTo>
                    <a:pt x="113984" y="24630"/>
                    <a:pt x="113984" y="24630"/>
                    <a:pt x="116219" y="24630"/>
                  </a:cubicBezTo>
                  <a:cubicBezTo>
                    <a:pt x="116219" y="24630"/>
                    <a:pt x="116219" y="24630"/>
                    <a:pt x="131863" y="20152"/>
                  </a:cubicBezTo>
                  <a:cubicBezTo>
                    <a:pt x="131863" y="20152"/>
                    <a:pt x="131863" y="20152"/>
                    <a:pt x="140803" y="38064"/>
                  </a:cubicBezTo>
                  <a:cubicBezTo>
                    <a:pt x="140803" y="38064"/>
                    <a:pt x="140803" y="38064"/>
                    <a:pt x="140803" y="55977"/>
                  </a:cubicBezTo>
                  <a:cubicBezTo>
                    <a:pt x="140803" y="55977"/>
                    <a:pt x="140803" y="55977"/>
                    <a:pt x="145273" y="78367"/>
                  </a:cubicBezTo>
                  <a:cubicBezTo>
                    <a:pt x="149743" y="91802"/>
                    <a:pt x="156448" y="98519"/>
                    <a:pt x="167623" y="102997"/>
                  </a:cubicBezTo>
                  <a:cubicBezTo>
                    <a:pt x="167623" y="102997"/>
                    <a:pt x="167623" y="102997"/>
                    <a:pt x="172093" y="105236"/>
                  </a:cubicBezTo>
                  <a:cubicBezTo>
                    <a:pt x="178798" y="105236"/>
                    <a:pt x="181033" y="109714"/>
                    <a:pt x="181033" y="109714"/>
                  </a:cubicBezTo>
                  <a:cubicBezTo>
                    <a:pt x="183268" y="116431"/>
                    <a:pt x="189973" y="129866"/>
                    <a:pt x="201148" y="143300"/>
                  </a:cubicBezTo>
                  <a:cubicBezTo>
                    <a:pt x="201148" y="143300"/>
                    <a:pt x="201148" y="143300"/>
                    <a:pt x="212322" y="158973"/>
                  </a:cubicBezTo>
                  <a:cubicBezTo>
                    <a:pt x="212322" y="158973"/>
                    <a:pt x="212322" y="158973"/>
                    <a:pt x="223497" y="183603"/>
                  </a:cubicBezTo>
                  <a:cubicBezTo>
                    <a:pt x="223497" y="183603"/>
                    <a:pt x="223497" y="183603"/>
                    <a:pt x="230202" y="183603"/>
                  </a:cubicBezTo>
                  <a:cubicBezTo>
                    <a:pt x="230202" y="183603"/>
                    <a:pt x="230202" y="183603"/>
                    <a:pt x="250317" y="179125"/>
                  </a:cubicBezTo>
                  <a:cubicBezTo>
                    <a:pt x="250317" y="179125"/>
                    <a:pt x="250317" y="179125"/>
                    <a:pt x="263727" y="170169"/>
                  </a:cubicBezTo>
                  <a:cubicBezTo>
                    <a:pt x="263727" y="170169"/>
                    <a:pt x="263727" y="170169"/>
                    <a:pt x="270432" y="188081"/>
                  </a:cubicBezTo>
                  <a:cubicBezTo>
                    <a:pt x="270432" y="188081"/>
                    <a:pt x="270432" y="188081"/>
                    <a:pt x="303956" y="199276"/>
                  </a:cubicBezTo>
                  <a:cubicBezTo>
                    <a:pt x="303956" y="199276"/>
                    <a:pt x="303956" y="199276"/>
                    <a:pt x="319601" y="226145"/>
                  </a:cubicBezTo>
                  <a:cubicBezTo>
                    <a:pt x="319601" y="226145"/>
                    <a:pt x="319601" y="226145"/>
                    <a:pt x="319601" y="228384"/>
                  </a:cubicBezTo>
                  <a:cubicBezTo>
                    <a:pt x="319601" y="228384"/>
                    <a:pt x="319601" y="228384"/>
                    <a:pt x="321836" y="228384"/>
                  </a:cubicBezTo>
                  <a:cubicBezTo>
                    <a:pt x="321836" y="228384"/>
                    <a:pt x="321836" y="228384"/>
                    <a:pt x="350891" y="239579"/>
                  </a:cubicBezTo>
                  <a:cubicBezTo>
                    <a:pt x="350891" y="239579"/>
                    <a:pt x="350891" y="239579"/>
                    <a:pt x="353126" y="201515"/>
                  </a:cubicBezTo>
                  <a:cubicBezTo>
                    <a:pt x="353126" y="201515"/>
                    <a:pt x="353126" y="201515"/>
                    <a:pt x="375475" y="201515"/>
                  </a:cubicBezTo>
                  <a:cubicBezTo>
                    <a:pt x="393355" y="203754"/>
                    <a:pt x="404530" y="201515"/>
                    <a:pt x="409000" y="197037"/>
                  </a:cubicBezTo>
                  <a:cubicBezTo>
                    <a:pt x="409000" y="197037"/>
                    <a:pt x="409000" y="197037"/>
                    <a:pt x="413470" y="185842"/>
                  </a:cubicBezTo>
                  <a:cubicBezTo>
                    <a:pt x="417940" y="179125"/>
                    <a:pt x="415705" y="172408"/>
                    <a:pt x="411235" y="161212"/>
                  </a:cubicBezTo>
                  <a:cubicBezTo>
                    <a:pt x="406765" y="152256"/>
                    <a:pt x="404530" y="143300"/>
                    <a:pt x="404530" y="134344"/>
                  </a:cubicBezTo>
                  <a:cubicBezTo>
                    <a:pt x="404530" y="134344"/>
                    <a:pt x="404530" y="134344"/>
                    <a:pt x="440289" y="143300"/>
                  </a:cubicBezTo>
                  <a:cubicBezTo>
                    <a:pt x="440289" y="143300"/>
                    <a:pt x="440289" y="143300"/>
                    <a:pt x="442524" y="143300"/>
                  </a:cubicBezTo>
                  <a:cubicBezTo>
                    <a:pt x="442524" y="143300"/>
                    <a:pt x="442524" y="143300"/>
                    <a:pt x="442524" y="141061"/>
                  </a:cubicBezTo>
                  <a:cubicBezTo>
                    <a:pt x="442524" y="141061"/>
                    <a:pt x="442524" y="141061"/>
                    <a:pt x="444759" y="136583"/>
                  </a:cubicBezTo>
                  <a:cubicBezTo>
                    <a:pt x="444759" y="136583"/>
                    <a:pt x="444759" y="136583"/>
                    <a:pt x="446994" y="118670"/>
                  </a:cubicBezTo>
                  <a:cubicBezTo>
                    <a:pt x="446994" y="118670"/>
                    <a:pt x="446994" y="118670"/>
                    <a:pt x="449229" y="120909"/>
                  </a:cubicBezTo>
                  <a:cubicBezTo>
                    <a:pt x="449229" y="120909"/>
                    <a:pt x="449229" y="120909"/>
                    <a:pt x="453699" y="118670"/>
                  </a:cubicBezTo>
                  <a:cubicBezTo>
                    <a:pt x="453699" y="118670"/>
                    <a:pt x="453699" y="118670"/>
                    <a:pt x="473814" y="109714"/>
                  </a:cubicBezTo>
                  <a:cubicBezTo>
                    <a:pt x="473814" y="109714"/>
                    <a:pt x="473814" y="109714"/>
                    <a:pt x="491694" y="118670"/>
                  </a:cubicBezTo>
                  <a:cubicBezTo>
                    <a:pt x="491694" y="118670"/>
                    <a:pt x="491694" y="118670"/>
                    <a:pt x="518513" y="118670"/>
                  </a:cubicBezTo>
                  <a:cubicBezTo>
                    <a:pt x="529688" y="118670"/>
                    <a:pt x="538628" y="114192"/>
                    <a:pt x="540863" y="105236"/>
                  </a:cubicBezTo>
                  <a:cubicBezTo>
                    <a:pt x="540863" y="105236"/>
                    <a:pt x="540863" y="105236"/>
                    <a:pt x="543098" y="102997"/>
                  </a:cubicBezTo>
                  <a:cubicBezTo>
                    <a:pt x="543098" y="102997"/>
                    <a:pt x="543098" y="102997"/>
                    <a:pt x="540863" y="102997"/>
                  </a:cubicBezTo>
                  <a:cubicBezTo>
                    <a:pt x="540863" y="102997"/>
                    <a:pt x="540863" y="102997"/>
                    <a:pt x="534158" y="71650"/>
                  </a:cubicBezTo>
                  <a:cubicBezTo>
                    <a:pt x="534158" y="71650"/>
                    <a:pt x="534158" y="71650"/>
                    <a:pt x="527453" y="49260"/>
                  </a:cubicBezTo>
                  <a:cubicBezTo>
                    <a:pt x="527453" y="49260"/>
                    <a:pt x="527453" y="49260"/>
                    <a:pt x="554273" y="17913"/>
                  </a:cubicBezTo>
                  <a:cubicBezTo>
                    <a:pt x="554273" y="17913"/>
                    <a:pt x="554273" y="17913"/>
                    <a:pt x="574388" y="0"/>
                  </a:cubicBezTo>
                  <a:close/>
                </a:path>
              </a:pathLst>
            </a:custGeom>
          </p:spPr>
        </p:pic>
        <p:pic>
          <p:nvPicPr>
            <p:cNvPr id="201" name="图片 200"/>
            <p:cNvPicPr>
              <a:picLocks noChangeAspect="1"/>
            </p:cNvPicPr>
            <p:nvPr/>
          </p:nvPicPr>
          <p:blipFill>
            <a:blip r:embed="rId23" cstate="email"/>
            <a:srcRect/>
            <a:stretch>
              <a:fillRect/>
            </a:stretch>
          </p:blipFill>
          <p:spPr>
            <a:xfrm>
              <a:off x="5465500" y="4337688"/>
              <a:ext cx="828459" cy="516762"/>
            </a:xfrm>
            <a:custGeom>
              <a:avLst/>
              <a:gdLst>
                <a:gd name="connsiteX0" fmla="*/ 104953 w 828459"/>
                <a:gd name="connsiteY0" fmla="*/ 0 h 516762"/>
                <a:gd name="connsiteX1" fmla="*/ 125051 w 828459"/>
                <a:gd name="connsiteY1" fmla="*/ 6711 h 516762"/>
                <a:gd name="connsiteX2" fmla="*/ 198741 w 828459"/>
                <a:gd name="connsiteY2" fmla="*/ 6711 h 516762"/>
                <a:gd name="connsiteX3" fmla="*/ 225538 w 828459"/>
                <a:gd name="connsiteY3" fmla="*/ 13423 h 516762"/>
                <a:gd name="connsiteX4" fmla="*/ 243402 w 828459"/>
                <a:gd name="connsiteY4" fmla="*/ 0 h 516762"/>
                <a:gd name="connsiteX5" fmla="*/ 301461 w 828459"/>
                <a:gd name="connsiteY5" fmla="*/ 55927 h 516762"/>
                <a:gd name="connsiteX6" fmla="*/ 328258 w 828459"/>
                <a:gd name="connsiteY6" fmla="*/ 62638 h 516762"/>
                <a:gd name="connsiteX7" fmla="*/ 363986 w 828459"/>
                <a:gd name="connsiteY7" fmla="*/ 82772 h 516762"/>
                <a:gd name="connsiteX8" fmla="*/ 540397 w 828459"/>
                <a:gd name="connsiteY8" fmla="*/ 91720 h 516762"/>
                <a:gd name="connsiteX9" fmla="*/ 542630 w 828459"/>
                <a:gd name="connsiteY9" fmla="*/ 118565 h 516762"/>
                <a:gd name="connsiteX10" fmla="*/ 549329 w 828459"/>
                <a:gd name="connsiteY10" fmla="*/ 156595 h 516762"/>
                <a:gd name="connsiteX11" fmla="*/ 593990 w 828459"/>
                <a:gd name="connsiteY11" fmla="*/ 152121 h 516762"/>
                <a:gd name="connsiteX12" fmla="*/ 620786 w 828459"/>
                <a:gd name="connsiteY12" fmla="*/ 145409 h 516762"/>
                <a:gd name="connsiteX13" fmla="*/ 631951 w 828459"/>
                <a:gd name="connsiteY13" fmla="*/ 158832 h 516762"/>
                <a:gd name="connsiteX14" fmla="*/ 676612 w 828459"/>
                <a:gd name="connsiteY14" fmla="*/ 190151 h 516762"/>
                <a:gd name="connsiteX15" fmla="*/ 705642 w 828459"/>
                <a:gd name="connsiteY15" fmla="*/ 167780 h 516762"/>
                <a:gd name="connsiteX16" fmla="*/ 725739 w 828459"/>
                <a:gd name="connsiteY16" fmla="*/ 181203 h 516762"/>
                <a:gd name="connsiteX17" fmla="*/ 727972 w 828459"/>
                <a:gd name="connsiteY17" fmla="*/ 178965 h 516762"/>
                <a:gd name="connsiteX18" fmla="*/ 727972 w 828459"/>
                <a:gd name="connsiteY18" fmla="*/ 183440 h 516762"/>
                <a:gd name="connsiteX19" fmla="*/ 750303 w 828459"/>
                <a:gd name="connsiteY19" fmla="*/ 208047 h 516762"/>
                <a:gd name="connsiteX20" fmla="*/ 750303 w 828459"/>
                <a:gd name="connsiteY20" fmla="*/ 210284 h 516762"/>
                <a:gd name="connsiteX21" fmla="*/ 754769 w 828459"/>
                <a:gd name="connsiteY21" fmla="*/ 210284 h 516762"/>
                <a:gd name="connsiteX22" fmla="*/ 790497 w 828459"/>
                <a:gd name="connsiteY22" fmla="*/ 216996 h 516762"/>
                <a:gd name="connsiteX23" fmla="*/ 797197 w 828459"/>
                <a:gd name="connsiteY23" fmla="*/ 225944 h 516762"/>
                <a:gd name="connsiteX24" fmla="*/ 777099 w 828459"/>
                <a:gd name="connsiteY24" fmla="*/ 255026 h 516762"/>
                <a:gd name="connsiteX25" fmla="*/ 777099 w 828459"/>
                <a:gd name="connsiteY25" fmla="*/ 259500 h 516762"/>
                <a:gd name="connsiteX26" fmla="*/ 828459 w 828459"/>
                <a:gd name="connsiteY26" fmla="*/ 366879 h 516762"/>
                <a:gd name="connsiteX27" fmla="*/ 821760 w 828459"/>
                <a:gd name="connsiteY27" fmla="*/ 371353 h 516762"/>
                <a:gd name="connsiteX28" fmla="*/ 821760 w 828459"/>
                <a:gd name="connsiteY28" fmla="*/ 373590 h 516762"/>
                <a:gd name="connsiteX29" fmla="*/ 826226 w 828459"/>
                <a:gd name="connsiteY29" fmla="*/ 384775 h 516762"/>
                <a:gd name="connsiteX30" fmla="*/ 801663 w 828459"/>
                <a:gd name="connsiteY30" fmla="*/ 384775 h 516762"/>
                <a:gd name="connsiteX31" fmla="*/ 801663 w 828459"/>
                <a:gd name="connsiteY31" fmla="*/ 387012 h 516762"/>
                <a:gd name="connsiteX32" fmla="*/ 765934 w 828459"/>
                <a:gd name="connsiteY32" fmla="*/ 404909 h 516762"/>
                <a:gd name="connsiteX33" fmla="*/ 730205 w 828459"/>
                <a:gd name="connsiteY33" fmla="*/ 407146 h 516762"/>
                <a:gd name="connsiteX34" fmla="*/ 727972 w 828459"/>
                <a:gd name="connsiteY34" fmla="*/ 407146 h 516762"/>
                <a:gd name="connsiteX35" fmla="*/ 701176 w 828459"/>
                <a:gd name="connsiteY35" fmla="*/ 422806 h 516762"/>
                <a:gd name="connsiteX36" fmla="*/ 692244 w 828459"/>
                <a:gd name="connsiteY36" fmla="*/ 438465 h 516762"/>
                <a:gd name="connsiteX37" fmla="*/ 656515 w 828459"/>
                <a:gd name="connsiteY37" fmla="*/ 438465 h 516762"/>
                <a:gd name="connsiteX38" fmla="*/ 587291 w 828459"/>
                <a:gd name="connsiteY38" fmla="*/ 492155 h 516762"/>
                <a:gd name="connsiteX39" fmla="*/ 585058 w 828459"/>
                <a:gd name="connsiteY39" fmla="*/ 489917 h 516762"/>
                <a:gd name="connsiteX40" fmla="*/ 576125 w 828459"/>
                <a:gd name="connsiteY40" fmla="*/ 476495 h 516762"/>
                <a:gd name="connsiteX41" fmla="*/ 578358 w 828459"/>
                <a:gd name="connsiteY41" fmla="*/ 445176 h 516762"/>
                <a:gd name="connsiteX42" fmla="*/ 569426 w 828459"/>
                <a:gd name="connsiteY42" fmla="*/ 425043 h 516762"/>
                <a:gd name="connsiteX43" fmla="*/ 558261 w 828459"/>
                <a:gd name="connsiteY43" fmla="*/ 416094 h 516762"/>
                <a:gd name="connsiteX44" fmla="*/ 556028 w 828459"/>
                <a:gd name="connsiteY44" fmla="*/ 416094 h 516762"/>
                <a:gd name="connsiteX45" fmla="*/ 538164 w 828459"/>
                <a:gd name="connsiteY45" fmla="*/ 416094 h 516762"/>
                <a:gd name="connsiteX46" fmla="*/ 520299 w 828459"/>
                <a:gd name="connsiteY46" fmla="*/ 433991 h 516762"/>
                <a:gd name="connsiteX47" fmla="*/ 506901 w 828459"/>
                <a:gd name="connsiteY47" fmla="*/ 440702 h 516762"/>
                <a:gd name="connsiteX48" fmla="*/ 504668 w 828459"/>
                <a:gd name="connsiteY48" fmla="*/ 438465 h 516762"/>
                <a:gd name="connsiteX49" fmla="*/ 509134 w 828459"/>
                <a:gd name="connsiteY49" fmla="*/ 427280 h 516762"/>
                <a:gd name="connsiteX50" fmla="*/ 509134 w 828459"/>
                <a:gd name="connsiteY50" fmla="*/ 422806 h 516762"/>
                <a:gd name="connsiteX51" fmla="*/ 502435 w 828459"/>
                <a:gd name="connsiteY51" fmla="*/ 404909 h 516762"/>
                <a:gd name="connsiteX52" fmla="*/ 502435 w 828459"/>
                <a:gd name="connsiteY52" fmla="*/ 402672 h 516762"/>
                <a:gd name="connsiteX53" fmla="*/ 480105 w 828459"/>
                <a:gd name="connsiteY53" fmla="*/ 391487 h 516762"/>
                <a:gd name="connsiteX54" fmla="*/ 468939 w 828459"/>
                <a:gd name="connsiteY54" fmla="*/ 413857 h 516762"/>
                <a:gd name="connsiteX55" fmla="*/ 446609 w 828459"/>
                <a:gd name="connsiteY55" fmla="*/ 431754 h 516762"/>
                <a:gd name="connsiteX56" fmla="*/ 430978 w 828459"/>
                <a:gd name="connsiteY56" fmla="*/ 445176 h 516762"/>
                <a:gd name="connsiteX57" fmla="*/ 422045 w 828459"/>
                <a:gd name="connsiteY57" fmla="*/ 442939 h 516762"/>
                <a:gd name="connsiteX58" fmla="*/ 408647 w 828459"/>
                <a:gd name="connsiteY58" fmla="*/ 431754 h 516762"/>
                <a:gd name="connsiteX59" fmla="*/ 408647 w 828459"/>
                <a:gd name="connsiteY59" fmla="*/ 429517 h 516762"/>
                <a:gd name="connsiteX60" fmla="*/ 388550 w 828459"/>
                <a:gd name="connsiteY60" fmla="*/ 422806 h 516762"/>
                <a:gd name="connsiteX61" fmla="*/ 372918 w 828459"/>
                <a:gd name="connsiteY61" fmla="*/ 411620 h 516762"/>
                <a:gd name="connsiteX62" fmla="*/ 370685 w 828459"/>
                <a:gd name="connsiteY62" fmla="*/ 411620 h 516762"/>
                <a:gd name="connsiteX63" fmla="*/ 323791 w 828459"/>
                <a:gd name="connsiteY63" fmla="*/ 400435 h 516762"/>
                <a:gd name="connsiteX64" fmla="*/ 270198 w 828459"/>
                <a:gd name="connsiteY64" fmla="*/ 375827 h 516762"/>
                <a:gd name="connsiteX65" fmla="*/ 265732 w 828459"/>
                <a:gd name="connsiteY65" fmla="*/ 375827 h 516762"/>
                <a:gd name="connsiteX66" fmla="*/ 238936 w 828459"/>
                <a:gd name="connsiteY66" fmla="*/ 373590 h 516762"/>
                <a:gd name="connsiteX67" fmla="*/ 214372 w 828459"/>
                <a:gd name="connsiteY67" fmla="*/ 375827 h 516762"/>
                <a:gd name="connsiteX68" fmla="*/ 207673 w 828459"/>
                <a:gd name="connsiteY68" fmla="*/ 378064 h 516762"/>
                <a:gd name="connsiteX69" fmla="*/ 218838 w 828459"/>
                <a:gd name="connsiteY69" fmla="*/ 425043 h 516762"/>
                <a:gd name="connsiteX70" fmla="*/ 189809 w 828459"/>
                <a:gd name="connsiteY70" fmla="*/ 429517 h 516762"/>
                <a:gd name="connsiteX71" fmla="*/ 167478 w 828459"/>
                <a:gd name="connsiteY71" fmla="*/ 416094 h 516762"/>
                <a:gd name="connsiteX72" fmla="*/ 165245 w 828459"/>
                <a:gd name="connsiteY72" fmla="*/ 416094 h 516762"/>
                <a:gd name="connsiteX73" fmla="*/ 131750 w 828459"/>
                <a:gd name="connsiteY73" fmla="*/ 431754 h 516762"/>
                <a:gd name="connsiteX74" fmla="*/ 129517 w 828459"/>
                <a:gd name="connsiteY74" fmla="*/ 431754 h 516762"/>
                <a:gd name="connsiteX75" fmla="*/ 102720 w 828459"/>
                <a:gd name="connsiteY75" fmla="*/ 467547 h 516762"/>
                <a:gd name="connsiteX76" fmla="*/ 100487 w 828459"/>
                <a:gd name="connsiteY76" fmla="*/ 469784 h 516762"/>
                <a:gd name="connsiteX77" fmla="*/ 87089 w 828459"/>
                <a:gd name="connsiteY77" fmla="*/ 512288 h 516762"/>
                <a:gd name="connsiteX78" fmla="*/ 84856 w 828459"/>
                <a:gd name="connsiteY78" fmla="*/ 516762 h 516762"/>
                <a:gd name="connsiteX79" fmla="*/ 66992 w 828459"/>
                <a:gd name="connsiteY79" fmla="*/ 485443 h 516762"/>
                <a:gd name="connsiteX80" fmla="*/ 66992 w 828459"/>
                <a:gd name="connsiteY80" fmla="*/ 483206 h 516762"/>
                <a:gd name="connsiteX81" fmla="*/ 64758 w 828459"/>
                <a:gd name="connsiteY81" fmla="*/ 483206 h 516762"/>
                <a:gd name="connsiteX82" fmla="*/ 17865 w 828459"/>
                <a:gd name="connsiteY82" fmla="*/ 429517 h 516762"/>
                <a:gd name="connsiteX83" fmla="*/ 15632 w 828459"/>
                <a:gd name="connsiteY83" fmla="*/ 393724 h 516762"/>
                <a:gd name="connsiteX84" fmla="*/ 15632 w 828459"/>
                <a:gd name="connsiteY84" fmla="*/ 391487 h 516762"/>
                <a:gd name="connsiteX85" fmla="*/ 0 w 828459"/>
                <a:gd name="connsiteY85" fmla="*/ 364642 h 516762"/>
                <a:gd name="connsiteX86" fmla="*/ 4466 w 828459"/>
                <a:gd name="connsiteY86" fmla="*/ 344508 h 516762"/>
                <a:gd name="connsiteX87" fmla="*/ 89322 w 828459"/>
                <a:gd name="connsiteY87" fmla="*/ 340034 h 516762"/>
                <a:gd name="connsiteX88" fmla="*/ 91555 w 828459"/>
                <a:gd name="connsiteY88" fmla="*/ 340034 h 516762"/>
                <a:gd name="connsiteX89" fmla="*/ 136216 w 828459"/>
                <a:gd name="connsiteY89" fmla="*/ 310952 h 516762"/>
                <a:gd name="connsiteX90" fmla="*/ 174178 w 828459"/>
                <a:gd name="connsiteY90" fmla="*/ 286345 h 516762"/>
                <a:gd name="connsiteX91" fmla="*/ 180877 w 828459"/>
                <a:gd name="connsiteY91" fmla="*/ 263974 h 516762"/>
                <a:gd name="connsiteX92" fmla="*/ 180877 w 828459"/>
                <a:gd name="connsiteY92" fmla="*/ 246077 h 516762"/>
                <a:gd name="connsiteX93" fmla="*/ 171945 w 828459"/>
                <a:gd name="connsiteY93" fmla="*/ 221470 h 516762"/>
                <a:gd name="connsiteX94" fmla="*/ 171945 w 828459"/>
                <a:gd name="connsiteY94" fmla="*/ 219233 h 516762"/>
                <a:gd name="connsiteX95" fmla="*/ 154080 w 828459"/>
                <a:gd name="connsiteY95" fmla="*/ 194625 h 516762"/>
                <a:gd name="connsiteX96" fmla="*/ 151847 w 828459"/>
                <a:gd name="connsiteY96" fmla="*/ 194625 h 516762"/>
                <a:gd name="connsiteX97" fmla="*/ 151847 w 828459"/>
                <a:gd name="connsiteY97" fmla="*/ 192388 h 516762"/>
                <a:gd name="connsiteX98" fmla="*/ 149614 w 828459"/>
                <a:gd name="connsiteY98" fmla="*/ 192388 h 516762"/>
                <a:gd name="connsiteX99" fmla="*/ 131750 w 828459"/>
                <a:gd name="connsiteY99" fmla="*/ 187914 h 516762"/>
                <a:gd name="connsiteX100" fmla="*/ 120585 w 828459"/>
                <a:gd name="connsiteY100" fmla="*/ 183440 h 516762"/>
                <a:gd name="connsiteX101" fmla="*/ 120585 w 828459"/>
                <a:gd name="connsiteY101" fmla="*/ 145409 h 516762"/>
                <a:gd name="connsiteX102" fmla="*/ 120585 w 828459"/>
                <a:gd name="connsiteY102" fmla="*/ 143172 h 516762"/>
                <a:gd name="connsiteX103" fmla="*/ 107186 w 828459"/>
                <a:gd name="connsiteY103" fmla="*/ 125276 h 516762"/>
                <a:gd name="connsiteX104" fmla="*/ 107186 w 828459"/>
                <a:gd name="connsiteY104" fmla="*/ 111853 h 516762"/>
                <a:gd name="connsiteX105" fmla="*/ 102720 w 828459"/>
                <a:gd name="connsiteY105" fmla="*/ 98431 h 516762"/>
                <a:gd name="connsiteX106" fmla="*/ 111652 w 828459"/>
                <a:gd name="connsiteY106" fmla="*/ 89483 h 516762"/>
                <a:gd name="connsiteX107" fmla="*/ 125051 w 828459"/>
                <a:gd name="connsiteY107" fmla="*/ 87246 h 516762"/>
                <a:gd name="connsiteX108" fmla="*/ 149614 w 828459"/>
                <a:gd name="connsiteY108" fmla="*/ 87246 h 516762"/>
                <a:gd name="connsiteX109" fmla="*/ 149614 w 828459"/>
                <a:gd name="connsiteY109" fmla="*/ 85009 h 516762"/>
                <a:gd name="connsiteX110" fmla="*/ 151847 w 828459"/>
                <a:gd name="connsiteY110" fmla="*/ 82772 h 516762"/>
                <a:gd name="connsiteX111" fmla="*/ 165245 w 828459"/>
                <a:gd name="connsiteY111" fmla="*/ 67112 h 516762"/>
                <a:gd name="connsiteX112" fmla="*/ 167478 w 828459"/>
                <a:gd name="connsiteY112" fmla="*/ 64875 h 516762"/>
                <a:gd name="connsiteX113" fmla="*/ 145148 w 828459"/>
                <a:gd name="connsiteY113" fmla="*/ 40267 h 516762"/>
                <a:gd name="connsiteX114" fmla="*/ 145148 w 828459"/>
                <a:gd name="connsiteY114" fmla="*/ 38030 h 516762"/>
                <a:gd name="connsiteX115" fmla="*/ 109419 w 828459"/>
                <a:gd name="connsiteY115" fmla="*/ 13423 h 516762"/>
                <a:gd name="connsiteX116" fmla="*/ 102720 w 828459"/>
                <a:gd name="connsiteY116" fmla="*/ 6711 h 516762"/>
                <a:gd name="connsiteX117" fmla="*/ 104953 w 828459"/>
                <a:gd name="connsiteY117" fmla="*/ 0 h 5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28459" h="516762">
                  <a:moveTo>
                    <a:pt x="104953" y="0"/>
                  </a:moveTo>
                  <a:lnTo>
                    <a:pt x="125051" y="6711"/>
                  </a:lnTo>
                  <a:cubicBezTo>
                    <a:pt x="125051" y="6711"/>
                    <a:pt x="125051" y="6711"/>
                    <a:pt x="198741" y="6711"/>
                  </a:cubicBezTo>
                  <a:cubicBezTo>
                    <a:pt x="198741" y="6711"/>
                    <a:pt x="198741" y="6711"/>
                    <a:pt x="225538" y="13423"/>
                  </a:cubicBezTo>
                  <a:cubicBezTo>
                    <a:pt x="225538" y="13423"/>
                    <a:pt x="225538" y="13423"/>
                    <a:pt x="243402" y="0"/>
                  </a:cubicBezTo>
                  <a:cubicBezTo>
                    <a:pt x="270198" y="33556"/>
                    <a:pt x="290296" y="51453"/>
                    <a:pt x="301461" y="55927"/>
                  </a:cubicBezTo>
                  <a:cubicBezTo>
                    <a:pt x="301461" y="55927"/>
                    <a:pt x="301461" y="55927"/>
                    <a:pt x="328258" y="62638"/>
                  </a:cubicBezTo>
                  <a:cubicBezTo>
                    <a:pt x="334957" y="69349"/>
                    <a:pt x="348355" y="76060"/>
                    <a:pt x="363986" y="82772"/>
                  </a:cubicBezTo>
                  <a:cubicBezTo>
                    <a:pt x="363986" y="82772"/>
                    <a:pt x="363986" y="82772"/>
                    <a:pt x="540397" y="91720"/>
                  </a:cubicBezTo>
                  <a:cubicBezTo>
                    <a:pt x="542630" y="96194"/>
                    <a:pt x="544863" y="102905"/>
                    <a:pt x="542630" y="118565"/>
                  </a:cubicBezTo>
                  <a:cubicBezTo>
                    <a:pt x="540397" y="136461"/>
                    <a:pt x="542630" y="149884"/>
                    <a:pt x="549329" y="156595"/>
                  </a:cubicBezTo>
                  <a:cubicBezTo>
                    <a:pt x="556028" y="161069"/>
                    <a:pt x="571659" y="158832"/>
                    <a:pt x="593990" y="152121"/>
                  </a:cubicBezTo>
                  <a:cubicBezTo>
                    <a:pt x="609621" y="145409"/>
                    <a:pt x="618553" y="143172"/>
                    <a:pt x="620786" y="145409"/>
                  </a:cubicBezTo>
                  <a:cubicBezTo>
                    <a:pt x="620786" y="145409"/>
                    <a:pt x="620786" y="145409"/>
                    <a:pt x="631951" y="158832"/>
                  </a:cubicBezTo>
                  <a:cubicBezTo>
                    <a:pt x="652049" y="183440"/>
                    <a:pt x="667680" y="194625"/>
                    <a:pt x="676612" y="190151"/>
                  </a:cubicBezTo>
                  <a:cubicBezTo>
                    <a:pt x="687778" y="187914"/>
                    <a:pt x="696710" y="178965"/>
                    <a:pt x="705642" y="167780"/>
                  </a:cubicBezTo>
                  <a:cubicBezTo>
                    <a:pt x="705642" y="167780"/>
                    <a:pt x="705642" y="167780"/>
                    <a:pt x="725739" y="181203"/>
                  </a:cubicBezTo>
                  <a:cubicBezTo>
                    <a:pt x="725739" y="181203"/>
                    <a:pt x="725739" y="181203"/>
                    <a:pt x="727972" y="178965"/>
                  </a:cubicBezTo>
                  <a:cubicBezTo>
                    <a:pt x="727972" y="178965"/>
                    <a:pt x="727972" y="178965"/>
                    <a:pt x="727972" y="183440"/>
                  </a:cubicBezTo>
                  <a:cubicBezTo>
                    <a:pt x="727972" y="183440"/>
                    <a:pt x="727972" y="183440"/>
                    <a:pt x="750303" y="208047"/>
                  </a:cubicBezTo>
                  <a:cubicBezTo>
                    <a:pt x="750303" y="208047"/>
                    <a:pt x="750303" y="208047"/>
                    <a:pt x="750303" y="210284"/>
                  </a:cubicBezTo>
                  <a:cubicBezTo>
                    <a:pt x="750303" y="210284"/>
                    <a:pt x="750303" y="210284"/>
                    <a:pt x="754769" y="210284"/>
                  </a:cubicBezTo>
                  <a:cubicBezTo>
                    <a:pt x="754769" y="210284"/>
                    <a:pt x="754769" y="210284"/>
                    <a:pt x="790497" y="216996"/>
                  </a:cubicBezTo>
                  <a:cubicBezTo>
                    <a:pt x="790497" y="216996"/>
                    <a:pt x="790497" y="216996"/>
                    <a:pt x="797197" y="225944"/>
                  </a:cubicBezTo>
                  <a:cubicBezTo>
                    <a:pt x="797197" y="225944"/>
                    <a:pt x="797197" y="225944"/>
                    <a:pt x="777099" y="255026"/>
                  </a:cubicBezTo>
                  <a:cubicBezTo>
                    <a:pt x="777099" y="255026"/>
                    <a:pt x="777099" y="255026"/>
                    <a:pt x="777099" y="259500"/>
                  </a:cubicBezTo>
                  <a:cubicBezTo>
                    <a:pt x="777099" y="259500"/>
                    <a:pt x="777099" y="259500"/>
                    <a:pt x="828459" y="366879"/>
                  </a:cubicBezTo>
                  <a:cubicBezTo>
                    <a:pt x="828459" y="366879"/>
                    <a:pt x="828459" y="366879"/>
                    <a:pt x="821760" y="371353"/>
                  </a:cubicBezTo>
                  <a:cubicBezTo>
                    <a:pt x="821760" y="371353"/>
                    <a:pt x="821760" y="371353"/>
                    <a:pt x="821760" y="373590"/>
                  </a:cubicBezTo>
                  <a:cubicBezTo>
                    <a:pt x="821760" y="373590"/>
                    <a:pt x="821760" y="373590"/>
                    <a:pt x="826226" y="384775"/>
                  </a:cubicBezTo>
                  <a:cubicBezTo>
                    <a:pt x="826226" y="384775"/>
                    <a:pt x="826226" y="384775"/>
                    <a:pt x="801663" y="384775"/>
                  </a:cubicBezTo>
                  <a:cubicBezTo>
                    <a:pt x="801663" y="384775"/>
                    <a:pt x="801663" y="384775"/>
                    <a:pt x="801663" y="387012"/>
                  </a:cubicBezTo>
                  <a:cubicBezTo>
                    <a:pt x="801663" y="387012"/>
                    <a:pt x="801663" y="387012"/>
                    <a:pt x="765934" y="404909"/>
                  </a:cubicBezTo>
                  <a:cubicBezTo>
                    <a:pt x="765934" y="404909"/>
                    <a:pt x="765934" y="404909"/>
                    <a:pt x="730205" y="407146"/>
                  </a:cubicBezTo>
                  <a:cubicBezTo>
                    <a:pt x="730205" y="407146"/>
                    <a:pt x="730205" y="407146"/>
                    <a:pt x="727972" y="407146"/>
                  </a:cubicBezTo>
                  <a:cubicBezTo>
                    <a:pt x="727972" y="407146"/>
                    <a:pt x="727972" y="407146"/>
                    <a:pt x="701176" y="422806"/>
                  </a:cubicBezTo>
                  <a:cubicBezTo>
                    <a:pt x="701176" y="422806"/>
                    <a:pt x="701176" y="422806"/>
                    <a:pt x="692244" y="438465"/>
                  </a:cubicBezTo>
                  <a:cubicBezTo>
                    <a:pt x="692244" y="438465"/>
                    <a:pt x="692244" y="438465"/>
                    <a:pt x="656515" y="438465"/>
                  </a:cubicBezTo>
                  <a:cubicBezTo>
                    <a:pt x="643117" y="438465"/>
                    <a:pt x="620786" y="456361"/>
                    <a:pt x="587291" y="492155"/>
                  </a:cubicBezTo>
                  <a:cubicBezTo>
                    <a:pt x="587291" y="492155"/>
                    <a:pt x="587291" y="492155"/>
                    <a:pt x="585058" y="489917"/>
                  </a:cubicBezTo>
                  <a:cubicBezTo>
                    <a:pt x="585058" y="489917"/>
                    <a:pt x="585058" y="489917"/>
                    <a:pt x="576125" y="476495"/>
                  </a:cubicBezTo>
                  <a:cubicBezTo>
                    <a:pt x="576125" y="476495"/>
                    <a:pt x="576125" y="476495"/>
                    <a:pt x="578358" y="445176"/>
                  </a:cubicBezTo>
                  <a:cubicBezTo>
                    <a:pt x="580591" y="438465"/>
                    <a:pt x="578358" y="431754"/>
                    <a:pt x="569426" y="425043"/>
                  </a:cubicBezTo>
                  <a:cubicBezTo>
                    <a:pt x="569426" y="425043"/>
                    <a:pt x="569426" y="425043"/>
                    <a:pt x="558261" y="416094"/>
                  </a:cubicBezTo>
                  <a:cubicBezTo>
                    <a:pt x="558261" y="416094"/>
                    <a:pt x="558261" y="416094"/>
                    <a:pt x="556028" y="416094"/>
                  </a:cubicBezTo>
                  <a:cubicBezTo>
                    <a:pt x="556028" y="416094"/>
                    <a:pt x="556028" y="416094"/>
                    <a:pt x="538164" y="416094"/>
                  </a:cubicBezTo>
                  <a:cubicBezTo>
                    <a:pt x="538164" y="416094"/>
                    <a:pt x="538164" y="416094"/>
                    <a:pt x="520299" y="433991"/>
                  </a:cubicBezTo>
                  <a:cubicBezTo>
                    <a:pt x="520299" y="433991"/>
                    <a:pt x="520299" y="433991"/>
                    <a:pt x="506901" y="440702"/>
                  </a:cubicBezTo>
                  <a:cubicBezTo>
                    <a:pt x="506901" y="440702"/>
                    <a:pt x="506901" y="440702"/>
                    <a:pt x="504668" y="438465"/>
                  </a:cubicBezTo>
                  <a:cubicBezTo>
                    <a:pt x="504668" y="438465"/>
                    <a:pt x="504668" y="438465"/>
                    <a:pt x="509134" y="427280"/>
                  </a:cubicBezTo>
                  <a:cubicBezTo>
                    <a:pt x="509134" y="427280"/>
                    <a:pt x="509134" y="427280"/>
                    <a:pt x="509134" y="422806"/>
                  </a:cubicBezTo>
                  <a:cubicBezTo>
                    <a:pt x="509134" y="422806"/>
                    <a:pt x="509134" y="422806"/>
                    <a:pt x="502435" y="404909"/>
                  </a:cubicBezTo>
                  <a:cubicBezTo>
                    <a:pt x="502435" y="404909"/>
                    <a:pt x="502435" y="404909"/>
                    <a:pt x="502435" y="402672"/>
                  </a:cubicBezTo>
                  <a:cubicBezTo>
                    <a:pt x="502435" y="402672"/>
                    <a:pt x="502435" y="402672"/>
                    <a:pt x="480105" y="391487"/>
                  </a:cubicBezTo>
                  <a:cubicBezTo>
                    <a:pt x="480105" y="391487"/>
                    <a:pt x="480105" y="391487"/>
                    <a:pt x="468939" y="413857"/>
                  </a:cubicBezTo>
                  <a:cubicBezTo>
                    <a:pt x="468939" y="413857"/>
                    <a:pt x="468939" y="413857"/>
                    <a:pt x="446609" y="431754"/>
                  </a:cubicBezTo>
                  <a:cubicBezTo>
                    <a:pt x="446609" y="431754"/>
                    <a:pt x="446609" y="431754"/>
                    <a:pt x="430978" y="445176"/>
                  </a:cubicBezTo>
                  <a:cubicBezTo>
                    <a:pt x="430978" y="445176"/>
                    <a:pt x="430978" y="445176"/>
                    <a:pt x="422045" y="442939"/>
                  </a:cubicBezTo>
                  <a:cubicBezTo>
                    <a:pt x="422045" y="442939"/>
                    <a:pt x="422045" y="442939"/>
                    <a:pt x="408647" y="431754"/>
                  </a:cubicBezTo>
                  <a:cubicBezTo>
                    <a:pt x="408647" y="431754"/>
                    <a:pt x="408647" y="431754"/>
                    <a:pt x="408647" y="429517"/>
                  </a:cubicBezTo>
                  <a:cubicBezTo>
                    <a:pt x="408647" y="429517"/>
                    <a:pt x="408647" y="429517"/>
                    <a:pt x="388550" y="422806"/>
                  </a:cubicBezTo>
                  <a:cubicBezTo>
                    <a:pt x="388550" y="422806"/>
                    <a:pt x="388550" y="422806"/>
                    <a:pt x="372918" y="411620"/>
                  </a:cubicBezTo>
                  <a:cubicBezTo>
                    <a:pt x="372918" y="411620"/>
                    <a:pt x="372918" y="411620"/>
                    <a:pt x="370685" y="411620"/>
                  </a:cubicBezTo>
                  <a:cubicBezTo>
                    <a:pt x="370685" y="411620"/>
                    <a:pt x="370685" y="411620"/>
                    <a:pt x="323791" y="400435"/>
                  </a:cubicBezTo>
                  <a:cubicBezTo>
                    <a:pt x="323791" y="400435"/>
                    <a:pt x="323791" y="400435"/>
                    <a:pt x="270198" y="375827"/>
                  </a:cubicBezTo>
                  <a:cubicBezTo>
                    <a:pt x="270198" y="375827"/>
                    <a:pt x="270198" y="375827"/>
                    <a:pt x="265732" y="375827"/>
                  </a:cubicBezTo>
                  <a:cubicBezTo>
                    <a:pt x="265732" y="375827"/>
                    <a:pt x="265732" y="375827"/>
                    <a:pt x="238936" y="373590"/>
                  </a:cubicBezTo>
                  <a:cubicBezTo>
                    <a:pt x="238936" y="373590"/>
                    <a:pt x="238936" y="373590"/>
                    <a:pt x="214372" y="375827"/>
                  </a:cubicBezTo>
                  <a:cubicBezTo>
                    <a:pt x="214372" y="375827"/>
                    <a:pt x="214372" y="375827"/>
                    <a:pt x="207673" y="378064"/>
                  </a:cubicBezTo>
                  <a:cubicBezTo>
                    <a:pt x="207673" y="378064"/>
                    <a:pt x="207673" y="378064"/>
                    <a:pt x="218838" y="425043"/>
                  </a:cubicBezTo>
                  <a:cubicBezTo>
                    <a:pt x="218838" y="425043"/>
                    <a:pt x="218838" y="425043"/>
                    <a:pt x="189809" y="429517"/>
                  </a:cubicBezTo>
                  <a:cubicBezTo>
                    <a:pt x="189809" y="429517"/>
                    <a:pt x="189809" y="429517"/>
                    <a:pt x="167478" y="416094"/>
                  </a:cubicBezTo>
                  <a:cubicBezTo>
                    <a:pt x="167478" y="416094"/>
                    <a:pt x="167478" y="416094"/>
                    <a:pt x="165245" y="416094"/>
                  </a:cubicBezTo>
                  <a:cubicBezTo>
                    <a:pt x="165245" y="416094"/>
                    <a:pt x="165245" y="416094"/>
                    <a:pt x="131750" y="431754"/>
                  </a:cubicBezTo>
                  <a:cubicBezTo>
                    <a:pt x="131750" y="431754"/>
                    <a:pt x="131750" y="431754"/>
                    <a:pt x="129517" y="431754"/>
                  </a:cubicBezTo>
                  <a:cubicBezTo>
                    <a:pt x="129517" y="431754"/>
                    <a:pt x="129517" y="431754"/>
                    <a:pt x="102720" y="467547"/>
                  </a:cubicBezTo>
                  <a:cubicBezTo>
                    <a:pt x="102720" y="467547"/>
                    <a:pt x="102720" y="467547"/>
                    <a:pt x="100487" y="469784"/>
                  </a:cubicBezTo>
                  <a:cubicBezTo>
                    <a:pt x="100487" y="469784"/>
                    <a:pt x="100487" y="469784"/>
                    <a:pt x="87089" y="512288"/>
                  </a:cubicBezTo>
                  <a:cubicBezTo>
                    <a:pt x="87089" y="512288"/>
                    <a:pt x="87089" y="512288"/>
                    <a:pt x="84856" y="516762"/>
                  </a:cubicBezTo>
                  <a:cubicBezTo>
                    <a:pt x="84856" y="516762"/>
                    <a:pt x="84856" y="516762"/>
                    <a:pt x="66992" y="485443"/>
                  </a:cubicBezTo>
                  <a:cubicBezTo>
                    <a:pt x="66992" y="485443"/>
                    <a:pt x="66992" y="485443"/>
                    <a:pt x="66992" y="483206"/>
                  </a:cubicBezTo>
                  <a:cubicBezTo>
                    <a:pt x="66992" y="483206"/>
                    <a:pt x="66992" y="483206"/>
                    <a:pt x="64758" y="483206"/>
                  </a:cubicBezTo>
                  <a:cubicBezTo>
                    <a:pt x="64758" y="483206"/>
                    <a:pt x="64758" y="483206"/>
                    <a:pt x="17865" y="429517"/>
                  </a:cubicBezTo>
                  <a:cubicBezTo>
                    <a:pt x="17865" y="429517"/>
                    <a:pt x="17865" y="429517"/>
                    <a:pt x="15632" y="393724"/>
                  </a:cubicBezTo>
                  <a:cubicBezTo>
                    <a:pt x="15632" y="393724"/>
                    <a:pt x="15632" y="393724"/>
                    <a:pt x="15632" y="391487"/>
                  </a:cubicBezTo>
                  <a:cubicBezTo>
                    <a:pt x="15632" y="391487"/>
                    <a:pt x="15632" y="391487"/>
                    <a:pt x="0" y="364642"/>
                  </a:cubicBezTo>
                  <a:cubicBezTo>
                    <a:pt x="0" y="364642"/>
                    <a:pt x="0" y="364642"/>
                    <a:pt x="4466" y="344508"/>
                  </a:cubicBezTo>
                  <a:cubicBezTo>
                    <a:pt x="4466" y="344508"/>
                    <a:pt x="4466" y="344508"/>
                    <a:pt x="89322" y="340034"/>
                  </a:cubicBezTo>
                  <a:cubicBezTo>
                    <a:pt x="89322" y="340034"/>
                    <a:pt x="89322" y="340034"/>
                    <a:pt x="91555" y="340034"/>
                  </a:cubicBezTo>
                  <a:cubicBezTo>
                    <a:pt x="91555" y="340034"/>
                    <a:pt x="91555" y="340034"/>
                    <a:pt x="136216" y="310952"/>
                  </a:cubicBezTo>
                  <a:cubicBezTo>
                    <a:pt x="156313" y="304241"/>
                    <a:pt x="167478" y="295293"/>
                    <a:pt x="174178" y="286345"/>
                  </a:cubicBezTo>
                  <a:cubicBezTo>
                    <a:pt x="176411" y="279633"/>
                    <a:pt x="180877" y="272922"/>
                    <a:pt x="180877" y="263974"/>
                  </a:cubicBezTo>
                  <a:cubicBezTo>
                    <a:pt x="180877" y="263974"/>
                    <a:pt x="180877" y="263974"/>
                    <a:pt x="180877" y="246077"/>
                  </a:cubicBezTo>
                  <a:cubicBezTo>
                    <a:pt x="180877" y="246077"/>
                    <a:pt x="180877" y="246077"/>
                    <a:pt x="171945" y="221470"/>
                  </a:cubicBezTo>
                  <a:cubicBezTo>
                    <a:pt x="171945" y="221470"/>
                    <a:pt x="171945" y="221470"/>
                    <a:pt x="171945" y="219233"/>
                  </a:cubicBezTo>
                  <a:cubicBezTo>
                    <a:pt x="171945" y="219233"/>
                    <a:pt x="171945" y="219233"/>
                    <a:pt x="154080" y="194625"/>
                  </a:cubicBezTo>
                  <a:cubicBezTo>
                    <a:pt x="154080" y="194625"/>
                    <a:pt x="154080" y="194625"/>
                    <a:pt x="151847" y="194625"/>
                  </a:cubicBezTo>
                  <a:cubicBezTo>
                    <a:pt x="151847" y="194625"/>
                    <a:pt x="151847" y="194625"/>
                    <a:pt x="151847" y="192388"/>
                  </a:cubicBezTo>
                  <a:cubicBezTo>
                    <a:pt x="151847" y="192388"/>
                    <a:pt x="151847" y="192388"/>
                    <a:pt x="149614" y="192388"/>
                  </a:cubicBezTo>
                  <a:cubicBezTo>
                    <a:pt x="149614" y="192388"/>
                    <a:pt x="149614" y="192388"/>
                    <a:pt x="131750" y="187914"/>
                  </a:cubicBezTo>
                  <a:cubicBezTo>
                    <a:pt x="131750" y="187914"/>
                    <a:pt x="131750" y="187914"/>
                    <a:pt x="120585" y="183440"/>
                  </a:cubicBezTo>
                  <a:cubicBezTo>
                    <a:pt x="120585" y="183440"/>
                    <a:pt x="120585" y="183440"/>
                    <a:pt x="120585" y="145409"/>
                  </a:cubicBezTo>
                  <a:cubicBezTo>
                    <a:pt x="120585" y="145409"/>
                    <a:pt x="120585" y="145409"/>
                    <a:pt x="120585" y="143172"/>
                  </a:cubicBezTo>
                  <a:cubicBezTo>
                    <a:pt x="120585" y="143172"/>
                    <a:pt x="120585" y="143172"/>
                    <a:pt x="107186" y="125276"/>
                  </a:cubicBezTo>
                  <a:cubicBezTo>
                    <a:pt x="107186" y="125276"/>
                    <a:pt x="107186" y="125276"/>
                    <a:pt x="107186" y="111853"/>
                  </a:cubicBezTo>
                  <a:cubicBezTo>
                    <a:pt x="107186" y="111853"/>
                    <a:pt x="107186" y="111853"/>
                    <a:pt x="102720" y="98431"/>
                  </a:cubicBezTo>
                  <a:cubicBezTo>
                    <a:pt x="102720" y="98431"/>
                    <a:pt x="102720" y="98431"/>
                    <a:pt x="111652" y="89483"/>
                  </a:cubicBezTo>
                  <a:cubicBezTo>
                    <a:pt x="111652" y="89483"/>
                    <a:pt x="111652" y="89483"/>
                    <a:pt x="125051" y="87246"/>
                  </a:cubicBezTo>
                  <a:cubicBezTo>
                    <a:pt x="125051" y="87246"/>
                    <a:pt x="125051" y="87246"/>
                    <a:pt x="149614" y="87246"/>
                  </a:cubicBezTo>
                  <a:cubicBezTo>
                    <a:pt x="149614" y="87246"/>
                    <a:pt x="149614" y="87246"/>
                    <a:pt x="149614" y="85009"/>
                  </a:cubicBezTo>
                  <a:cubicBezTo>
                    <a:pt x="149614" y="85009"/>
                    <a:pt x="149614" y="85009"/>
                    <a:pt x="151847" y="82772"/>
                  </a:cubicBezTo>
                  <a:cubicBezTo>
                    <a:pt x="151847" y="82772"/>
                    <a:pt x="151847" y="82772"/>
                    <a:pt x="165245" y="67112"/>
                  </a:cubicBezTo>
                  <a:cubicBezTo>
                    <a:pt x="165245" y="67112"/>
                    <a:pt x="165245" y="67112"/>
                    <a:pt x="167478" y="64875"/>
                  </a:cubicBezTo>
                  <a:cubicBezTo>
                    <a:pt x="167478" y="64875"/>
                    <a:pt x="167478" y="64875"/>
                    <a:pt x="145148" y="40267"/>
                  </a:cubicBezTo>
                  <a:cubicBezTo>
                    <a:pt x="145148" y="40267"/>
                    <a:pt x="145148" y="40267"/>
                    <a:pt x="145148" y="38030"/>
                  </a:cubicBezTo>
                  <a:cubicBezTo>
                    <a:pt x="145148" y="38030"/>
                    <a:pt x="145148" y="38030"/>
                    <a:pt x="109419" y="13423"/>
                  </a:cubicBezTo>
                  <a:cubicBezTo>
                    <a:pt x="109419" y="13423"/>
                    <a:pt x="109419" y="13423"/>
                    <a:pt x="102720" y="6711"/>
                  </a:cubicBezTo>
                  <a:cubicBezTo>
                    <a:pt x="102720" y="6711"/>
                    <a:pt x="102720" y="6711"/>
                    <a:pt x="104953" y="0"/>
                  </a:cubicBezTo>
                  <a:close/>
                </a:path>
              </a:pathLst>
            </a:custGeom>
          </p:spPr>
        </p:pic>
        <p:pic>
          <p:nvPicPr>
            <p:cNvPr id="200" name="图片 199"/>
            <p:cNvPicPr>
              <a:picLocks noChangeAspect="1"/>
            </p:cNvPicPr>
            <p:nvPr/>
          </p:nvPicPr>
          <p:blipFill>
            <a:blip r:embed="rId24" cstate="email"/>
            <a:srcRect/>
            <a:stretch>
              <a:fillRect/>
            </a:stretch>
          </p:blipFill>
          <p:spPr>
            <a:xfrm>
              <a:off x="6806620" y="4413215"/>
              <a:ext cx="114837" cy="102878"/>
            </a:xfrm>
            <a:custGeom>
              <a:avLst/>
              <a:gdLst>
                <a:gd name="connsiteX0" fmla="*/ 36028 w 114837"/>
                <a:gd name="connsiteY0" fmla="*/ 569 h 102878"/>
                <a:gd name="connsiteX1" fmla="*/ 78810 w 114837"/>
                <a:gd name="connsiteY1" fmla="*/ 14210 h 102878"/>
                <a:gd name="connsiteX2" fmla="*/ 114837 w 114837"/>
                <a:gd name="connsiteY2" fmla="*/ 43766 h 102878"/>
                <a:gd name="connsiteX3" fmla="*/ 103579 w 114837"/>
                <a:gd name="connsiteY3" fmla="*/ 55134 h 102878"/>
                <a:gd name="connsiteX4" fmla="*/ 87817 w 114837"/>
                <a:gd name="connsiteY4" fmla="*/ 91511 h 102878"/>
                <a:gd name="connsiteX5" fmla="*/ 85565 w 114837"/>
                <a:gd name="connsiteY5" fmla="*/ 100605 h 102878"/>
                <a:gd name="connsiteX6" fmla="*/ 58545 w 114837"/>
                <a:gd name="connsiteY6" fmla="*/ 96058 h 102878"/>
                <a:gd name="connsiteX7" fmla="*/ 33776 w 114837"/>
                <a:gd name="connsiteY7" fmla="*/ 102878 h 102878"/>
                <a:gd name="connsiteX8" fmla="*/ 18014 w 114837"/>
                <a:gd name="connsiteY8" fmla="*/ 96058 h 102878"/>
                <a:gd name="connsiteX9" fmla="*/ 13510 w 114837"/>
                <a:gd name="connsiteY9" fmla="*/ 84690 h 102878"/>
                <a:gd name="connsiteX10" fmla="*/ 0 w 114837"/>
                <a:gd name="connsiteY10" fmla="*/ 68775 h 102878"/>
                <a:gd name="connsiteX11" fmla="*/ 4504 w 114837"/>
                <a:gd name="connsiteY11" fmla="*/ 64228 h 102878"/>
                <a:gd name="connsiteX12" fmla="*/ 20266 w 114837"/>
                <a:gd name="connsiteY12" fmla="*/ 34672 h 102878"/>
                <a:gd name="connsiteX13" fmla="*/ 20266 w 114837"/>
                <a:gd name="connsiteY13" fmla="*/ 5116 h 102878"/>
                <a:gd name="connsiteX14" fmla="*/ 36028 w 114837"/>
                <a:gd name="connsiteY14" fmla="*/ 569 h 10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837" h="102878">
                  <a:moveTo>
                    <a:pt x="36028" y="569"/>
                  </a:moveTo>
                  <a:cubicBezTo>
                    <a:pt x="47286" y="-1705"/>
                    <a:pt x="63048" y="2842"/>
                    <a:pt x="78810" y="14210"/>
                  </a:cubicBezTo>
                  <a:cubicBezTo>
                    <a:pt x="78810" y="14210"/>
                    <a:pt x="78810" y="14210"/>
                    <a:pt x="114837" y="43766"/>
                  </a:cubicBezTo>
                  <a:cubicBezTo>
                    <a:pt x="114837" y="43766"/>
                    <a:pt x="114837" y="43766"/>
                    <a:pt x="103579" y="55134"/>
                  </a:cubicBezTo>
                  <a:cubicBezTo>
                    <a:pt x="96824" y="59681"/>
                    <a:pt x="90068" y="71049"/>
                    <a:pt x="87817" y="91511"/>
                  </a:cubicBezTo>
                  <a:cubicBezTo>
                    <a:pt x="87817" y="91511"/>
                    <a:pt x="87817" y="91511"/>
                    <a:pt x="85565" y="100605"/>
                  </a:cubicBezTo>
                  <a:cubicBezTo>
                    <a:pt x="85565" y="100605"/>
                    <a:pt x="85565" y="100605"/>
                    <a:pt x="58545" y="96058"/>
                  </a:cubicBezTo>
                  <a:cubicBezTo>
                    <a:pt x="51789" y="93784"/>
                    <a:pt x="45034" y="96058"/>
                    <a:pt x="33776" y="102878"/>
                  </a:cubicBezTo>
                  <a:cubicBezTo>
                    <a:pt x="33776" y="102878"/>
                    <a:pt x="33776" y="102878"/>
                    <a:pt x="18014" y="96058"/>
                  </a:cubicBezTo>
                  <a:cubicBezTo>
                    <a:pt x="18014" y="96058"/>
                    <a:pt x="18014" y="96058"/>
                    <a:pt x="13510" y="84690"/>
                  </a:cubicBezTo>
                  <a:cubicBezTo>
                    <a:pt x="13510" y="84690"/>
                    <a:pt x="13510" y="84690"/>
                    <a:pt x="0" y="68775"/>
                  </a:cubicBezTo>
                  <a:cubicBezTo>
                    <a:pt x="0" y="68775"/>
                    <a:pt x="0" y="68775"/>
                    <a:pt x="4504" y="64228"/>
                  </a:cubicBezTo>
                  <a:cubicBezTo>
                    <a:pt x="13510" y="55134"/>
                    <a:pt x="18014" y="43766"/>
                    <a:pt x="20266" y="34672"/>
                  </a:cubicBezTo>
                  <a:cubicBezTo>
                    <a:pt x="20266" y="34672"/>
                    <a:pt x="20266" y="34672"/>
                    <a:pt x="20266" y="5116"/>
                  </a:cubicBezTo>
                  <a:cubicBezTo>
                    <a:pt x="20266" y="5116"/>
                    <a:pt x="20266" y="5116"/>
                    <a:pt x="36028" y="569"/>
                  </a:cubicBezTo>
                  <a:close/>
                </a:path>
              </a:pathLst>
            </a:custGeom>
          </p:spPr>
        </p:pic>
        <p:pic>
          <p:nvPicPr>
            <p:cNvPr id="199" name="图片 198"/>
            <p:cNvPicPr>
              <a:picLocks noChangeAspect="1"/>
            </p:cNvPicPr>
            <p:nvPr/>
          </p:nvPicPr>
          <p:blipFill>
            <a:blip r:embed="rId25" cstate="email"/>
            <a:srcRect/>
            <a:stretch>
              <a:fillRect/>
            </a:stretch>
          </p:blipFill>
          <p:spPr>
            <a:xfrm>
              <a:off x="5151756" y="4489435"/>
              <a:ext cx="481901" cy="488055"/>
            </a:xfrm>
            <a:custGeom>
              <a:avLst/>
              <a:gdLst>
                <a:gd name="connsiteX0" fmla="*/ 333969 w 481901"/>
                <a:gd name="connsiteY0" fmla="*/ 0 h 488055"/>
                <a:gd name="connsiteX1" fmla="*/ 347417 w 481901"/>
                <a:gd name="connsiteY1" fmla="*/ 8914 h 488055"/>
                <a:gd name="connsiteX2" fmla="*/ 363107 w 481901"/>
                <a:gd name="connsiteY2" fmla="*/ 22286 h 488055"/>
                <a:gd name="connsiteX3" fmla="*/ 376555 w 481901"/>
                <a:gd name="connsiteY3" fmla="*/ 37886 h 488055"/>
                <a:gd name="connsiteX4" fmla="*/ 376555 w 481901"/>
                <a:gd name="connsiteY4" fmla="*/ 40114 h 488055"/>
                <a:gd name="connsiteX5" fmla="*/ 394487 w 481901"/>
                <a:gd name="connsiteY5" fmla="*/ 46800 h 488055"/>
                <a:gd name="connsiteX6" fmla="*/ 398969 w 481901"/>
                <a:gd name="connsiteY6" fmla="*/ 46800 h 488055"/>
                <a:gd name="connsiteX7" fmla="*/ 416901 w 481901"/>
                <a:gd name="connsiteY7" fmla="*/ 44571 h 488055"/>
                <a:gd name="connsiteX8" fmla="*/ 421383 w 481901"/>
                <a:gd name="connsiteY8" fmla="*/ 44571 h 488055"/>
                <a:gd name="connsiteX9" fmla="*/ 425866 w 481901"/>
                <a:gd name="connsiteY9" fmla="*/ 44571 h 488055"/>
                <a:gd name="connsiteX10" fmla="*/ 439315 w 481901"/>
                <a:gd name="connsiteY10" fmla="*/ 51257 h 488055"/>
                <a:gd name="connsiteX11" fmla="*/ 441556 w 481901"/>
                <a:gd name="connsiteY11" fmla="*/ 51257 h 488055"/>
                <a:gd name="connsiteX12" fmla="*/ 457246 w 481901"/>
                <a:gd name="connsiteY12" fmla="*/ 55714 h 488055"/>
                <a:gd name="connsiteX13" fmla="*/ 472936 w 481901"/>
                <a:gd name="connsiteY13" fmla="*/ 78000 h 488055"/>
                <a:gd name="connsiteX14" fmla="*/ 481901 w 481901"/>
                <a:gd name="connsiteY14" fmla="*/ 98057 h 488055"/>
                <a:gd name="connsiteX15" fmla="*/ 475177 w 481901"/>
                <a:gd name="connsiteY15" fmla="*/ 129257 h 488055"/>
                <a:gd name="connsiteX16" fmla="*/ 446039 w 481901"/>
                <a:gd name="connsiteY16" fmla="*/ 147085 h 488055"/>
                <a:gd name="connsiteX17" fmla="*/ 443797 w 481901"/>
                <a:gd name="connsiteY17" fmla="*/ 149314 h 488055"/>
                <a:gd name="connsiteX18" fmla="*/ 398969 w 481901"/>
                <a:gd name="connsiteY18" fmla="*/ 173828 h 488055"/>
                <a:gd name="connsiteX19" fmla="*/ 311555 w 481901"/>
                <a:gd name="connsiteY19" fmla="*/ 178285 h 488055"/>
                <a:gd name="connsiteX20" fmla="*/ 309313 w 481901"/>
                <a:gd name="connsiteY20" fmla="*/ 178285 h 488055"/>
                <a:gd name="connsiteX21" fmla="*/ 307072 w 481901"/>
                <a:gd name="connsiteY21" fmla="*/ 178285 h 488055"/>
                <a:gd name="connsiteX22" fmla="*/ 298106 w 481901"/>
                <a:gd name="connsiteY22" fmla="*/ 213942 h 488055"/>
                <a:gd name="connsiteX23" fmla="*/ 298106 w 481901"/>
                <a:gd name="connsiteY23" fmla="*/ 216171 h 488055"/>
                <a:gd name="connsiteX24" fmla="*/ 298106 w 481901"/>
                <a:gd name="connsiteY24" fmla="*/ 218399 h 488055"/>
                <a:gd name="connsiteX25" fmla="*/ 316038 w 481901"/>
                <a:gd name="connsiteY25" fmla="*/ 247371 h 488055"/>
                <a:gd name="connsiteX26" fmla="*/ 318279 w 481901"/>
                <a:gd name="connsiteY26" fmla="*/ 285256 h 488055"/>
                <a:gd name="connsiteX27" fmla="*/ 367590 w 481901"/>
                <a:gd name="connsiteY27" fmla="*/ 343199 h 488055"/>
                <a:gd name="connsiteX28" fmla="*/ 394487 w 481901"/>
                <a:gd name="connsiteY28" fmla="*/ 385541 h 488055"/>
                <a:gd name="connsiteX29" fmla="*/ 401211 w 481901"/>
                <a:gd name="connsiteY29" fmla="*/ 447941 h 488055"/>
                <a:gd name="connsiteX30" fmla="*/ 401211 w 481901"/>
                <a:gd name="connsiteY30" fmla="*/ 450170 h 488055"/>
                <a:gd name="connsiteX31" fmla="*/ 403452 w 481901"/>
                <a:gd name="connsiteY31" fmla="*/ 456855 h 488055"/>
                <a:gd name="connsiteX32" fmla="*/ 392245 w 481901"/>
                <a:gd name="connsiteY32" fmla="*/ 456855 h 488055"/>
                <a:gd name="connsiteX33" fmla="*/ 392245 w 481901"/>
                <a:gd name="connsiteY33" fmla="*/ 459084 h 488055"/>
                <a:gd name="connsiteX34" fmla="*/ 390004 w 481901"/>
                <a:gd name="connsiteY34" fmla="*/ 459084 h 488055"/>
                <a:gd name="connsiteX35" fmla="*/ 381038 w 481901"/>
                <a:gd name="connsiteY35" fmla="*/ 463541 h 488055"/>
                <a:gd name="connsiteX36" fmla="*/ 378797 w 481901"/>
                <a:gd name="connsiteY36" fmla="*/ 463541 h 488055"/>
                <a:gd name="connsiteX37" fmla="*/ 376555 w 481901"/>
                <a:gd name="connsiteY37" fmla="*/ 463541 h 488055"/>
                <a:gd name="connsiteX38" fmla="*/ 376555 w 481901"/>
                <a:gd name="connsiteY38" fmla="*/ 467998 h 488055"/>
                <a:gd name="connsiteX39" fmla="*/ 369831 w 481901"/>
                <a:gd name="connsiteY39" fmla="*/ 485827 h 488055"/>
                <a:gd name="connsiteX40" fmla="*/ 367590 w 481901"/>
                <a:gd name="connsiteY40" fmla="*/ 488055 h 488055"/>
                <a:gd name="connsiteX41" fmla="*/ 360866 w 481901"/>
                <a:gd name="connsiteY41" fmla="*/ 483598 h 488055"/>
                <a:gd name="connsiteX42" fmla="*/ 356383 w 481901"/>
                <a:gd name="connsiteY42" fmla="*/ 461312 h 488055"/>
                <a:gd name="connsiteX43" fmla="*/ 356383 w 481901"/>
                <a:gd name="connsiteY43" fmla="*/ 456855 h 488055"/>
                <a:gd name="connsiteX44" fmla="*/ 354141 w 481901"/>
                <a:gd name="connsiteY44" fmla="*/ 456855 h 488055"/>
                <a:gd name="connsiteX45" fmla="*/ 336210 w 481901"/>
                <a:gd name="connsiteY45" fmla="*/ 447941 h 488055"/>
                <a:gd name="connsiteX46" fmla="*/ 336210 w 481901"/>
                <a:gd name="connsiteY46" fmla="*/ 450170 h 488055"/>
                <a:gd name="connsiteX47" fmla="*/ 329486 w 481901"/>
                <a:gd name="connsiteY47" fmla="*/ 456855 h 488055"/>
                <a:gd name="connsiteX48" fmla="*/ 325003 w 481901"/>
                <a:gd name="connsiteY48" fmla="*/ 456855 h 488055"/>
                <a:gd name="connsiteX49" fmla="*/ 322762 w 481901"/>
                <a:gd name="connsiteY49" fmla="*/ 450170 h 488055"/>
                <a:gd name="connsiteX50" fmla="*/ 322762 w 481901"/>
                <a:gd name="connsiteY50" fmla="*/ 430113 h 488055"/>
                <a:gd name="connsiteX51" fmla="*/ 322762 w 481901"/>
                <a:gd name="connsiteY51" fmla="*/ 427884 h 488055"/>
                <a:gd name="connsiteX52" fmla="*/ 307072 w 481901"/>
                <a:gd name="connsiteY52" fmla="*/ 401141 h 488055"/>
                <a:gd name="connsiteX53" fmla="*/ 307072 w 481901"/>
                <a:gd name="connsiteY53" fmla="*/ 383313 h 488055"/>
                <a:gd name="connsiteX54" fmla="*/ 298106 w 481901"/>
                <a:gd name="connsiteY54" fmla="*/ 363256 h 488055"/>
                <a:gd name="connsiteX55" fmla="*/ 295865 w 481901"/>
                <a:gd name="connsiteY55" fmla="*/ 363256 h 488055"/>
                <a:gd name="connsiteX56" fmla="*/ 293624 w 481901"/>
                <a:gd name="connsiteY56" fmla="*/ 363256 h 488055"/>
                <a:gd name="connsiteX57" fmla="*/ 277934 w 481901"/>
                <a:gd name="connsiteY57" fmla="*/ 356570 h 488055"/>
                <a:gd name="connsiteX58" fmla="*/ 275692 w 481901"/>
                <a:gd name="connsiteY58" fmla="*/ 358799 h 488055"/>
                <a:gd name="connsiteX59" fmla="*/ 273451 w 481901"/>
                <a:gd name="connsiteY59" fmla="*/ 358799 h 488055"/>
                <a:gd name="connsiteX60" fmla="*/ 260003 w 481901"/>
                <a:gd name="connsiteY60" fmla="*/ 365484 h 488055"/>
                <a:gd name="connsiteX61" fmla="*/ 257761 w 481901"/>
                <a:gd name="connsiteY61" fmla="*/ 367713 h 488055"/>
                <a:gd name="connsiteX62" fmla="*/ 246554 w 481901"/>
                <a:gd name="connsiteY62" fmla="*/ 383313 h 488055"/>
                <a:gd name="connsiteX63" fmla="*/ 246554 w 481901"/>
                <a:gd name="connsiteY63" fmla="*/ 385541 h 488055"/>
                <a:gd name="connsiteX64" fmla="*/ 239830 w 481901"/>
                <a:gd name="connsiteY64" fmla="*/ 394456 h 488055"/>
                <a:gd name="connsiteX65" fmla="*/ 235347 w 481901"/>
                <a:gd name="connsiteY65" fmla="*/ 392227 h 488055"/>
                <a:gd name="connsiteX66" fmla="*/ 230864 w 481901"/>
                <a:gd name="connsiteY66" fmla="*/ 381084 h 488055"/>
                <a:gd name="connsiteX67" fmla="*/ 230864 w 481901"/>
                <a:gd name="connsiteY67" fmla="*/ 372170 h 488055"/>
                <a:gd name="connsiteX68" fmla="*/ 228623 w 481901"/>
                <a:gd name="connsiteY68" fmla="*/ 356570 h 488055"/>
                <a:gd name="connsiteX69" fmla="*/ 228623 w 481901"/>
                <a:gd name="connsiteY69" fmla="*/ 354342 h 488055"/>
                <a:gd name="connsiteX70" fmla="*/ 208450 w 481901"/>
                <a:gd name="connsiteY70" fmla="*/ 349884 h 488055"/>
                <a:gd name="connsiteX71" fmla="*/ 206209 w 481901"/>
                <a:gd name="connsiteY71" fmla="*/ 349884 h 488055"/>
                <a:gd name="connsiteX72" fmla="*/ 203968 w 481901"/>
                <a:gd name="connsiteY72" fmla="*/ 349884 h 488055"/>
                <a:gd name="connsiteX73" fmla="*/ 195002 w 481901"/>
                <a:gd name="connsiteY73" fmla="*/ 356570 h 488055"/>
                <a:gd name="connsiteX74" fmla="*/ 192761 w 481901"/>
                <a:gd name="connsiteY74" fmla="*/ 356570 h 488055"/>
                <a:gd name="connsiteX75" fmla="*/ 192761 w 481901"/>
                <a:gd name="connsiteY75" fmla="*/ 358799 h 488055"/>
                <a:gd name="connsiteX76" fmla="*/ 192761 w 481901"/>
                <a:gd name="connsiteY76" fmla="*/ 361027 h 488055"/>
                <a:gd name="connsiteX77" fmla="*/ 186036 w 481901"/>
                <a:gd name="connsiteY77" fmla="*/ 376627 h 488055"/>
                <a:gd name="connsiteX78" fmla="*/ 186036 w 481901"/>
                <a:gd name="connsiteY78" fmla="*/ 394456 h 488055"/>
                <a:gd name="connsiteX79" fmla="*/ 172588 w 481901"/>
                <a:gd name="connsiteY79" fmla="*/ 412284 h 488055"/>
                <a:gd name="connsiteX80" fmla="*/ 147933 w 481901"/>
                <a:gd name="connsiteY80" fmla="*/ 410056 h 488055"/>
                <a:gd name="connsiteX81" fmla="*/ 130001 w 481901"/>
                <a:gd name="connsiteY81" fmla="*/ 416741 h 488055"/>
                <a:gd name="connsiteX82" fmla="*/ 114312 w 481901"/>
                <a:gd name="connsiteY82" fmla="*/ 439027 h 488055"/>
                <a:gd name="connsiteX83" fmla="*/ 116553 w 481901"/>
                <a:gd name="connsiteY83" fmla="*/ 443484 h 488055"/>
                <a:gd name="connsiteX84" fmla="*/ 118794 w 481901"/>
                <a:gd name="connsiteY84" fmla="*/ 450170 h 488055"/>
                <a:gd name="connsiteX85" fmla="*/ 107587 w 481901"/>
                <a:gd name="connsiteY85" fmla="*/ 450170 h 488055"/>
                <a:gd name="connsiteX86" fmla="*/ 107587 w 481901"/>
                <a:gd name="connsiteY86" fmla="*/ 443484 h 488055"/>
                <a:gd name="connsiteX87" fmla="*/ 85173 w 481901"/>
                <a:gd name="connsiteY87" fmla="*/ 436798 h 488055"/>
                <a:gd name="connsiteX88" fmla="*/ 82932 w 481901"/>
                <a:gd name="connsiteY88" fmla="*/ 436798 h 488055"/>
                <a:gd name="connsiteX89" fmla="*/ 73966 w 481901"/>
                <a:gd name="connsiteY89" fmla="*/ 452398 h 488055"/>
                <a:gd name="connsiteX90" fmla="*/ 69484 w 481901"/>
                <a:gd name="connsiteY90" fmla="*/ 452398 h 488055"/>
                <a:gd name="connsiteX91" fmla="*/ 65001 w 481901"/>
                <a:gd name="connsiteY91" fmla="*/ 450170 h 488055"/>
                <a:gd name="connsiteX92" fmla="*/ 71725 w 481901"/>
                <a:gd name="connsiteY92" fmla="*/ 443484 h 488055"/>
                <a:gd name="connsiteX93" fmla="*/ 71725 w 481901"/>
                <a:gd name="connsiteY93" fmla="*/ 425656 h 488055"/>
                <a:gd name="connsiteX94" fmla="*/ 56035 w 481901"/>
                <a:gd name="connsiteY94" fmla="*/ 396684 h 488055"/>
                <a:gd name="connsiteX95" fmla="*/ 53794 w 481901"/>
                <a:gd name="connsiteY95" fmla="*/ 396684 h 488055"/>
                <a:gd name="connsiteX96" fmla="*/ 53794 w 481901"/>
                <a:gd name="connsiteY96" fmla="*/ 394456 h 488055"/>
                <a:gd name="connsiteX97" fmla="*/ 33621 w 481901"/>
                <a:gd name="connsiteY97" fmla="*/ 385541 h 488055"/>
                <a:gd name="connsiteX98" fmla="*/ 11207 w 481901"/>
                <a:gd name="connsiteY98" fmla="*/ 352113 h 488055"/>
                <a:gd name="connsiteX99" fmla="*/ 0 w 481901"/>
                <a:gd name="connsiteY99" fmla="*/ 307542 h 488055"/>
                <a:gd name="connsiteX100" fmla="*/ 0 w 481901"/>
                <a:gd name="connsiteY100" fmla="*/ 285256 h 488055"/>
                <a:gd name="connsiteX101" fmla="*/ 13449 w 481901"/>
                <a:gd name="connsiteY101" fmla="*/ 271885 h 488055"/>
                <a:gd name="connsiteX102" fmla="*/ 121036 w 481901"/>
                <a:gd name="connsiteY102" fmla="*/ 278570 h 488055"/>
                <a:gd name="connsiteX103" fmla="*/ 125519 w 481901"/>
                <a:gd name="connsiteY103" fmla="*/ 278570 h 488055"/>
                <a:gd name="connsiteX104" fmla="*/ 147933 w 481901"/>
                <a:gd name="connsiteY104" fmla="*/ 247371 h 488055"/>
                <a:gd name="connsiteX105" fmla="*/ 163622 w 481901"/>
                <a:gd name="connsiteY105" fmla="*/ 222856 h 488055"/>
                <a:gd name="connsiteX106" fmla="*/ 197243 w 481901"/>
                <a:gd name="connsiteY106" fmla="*/ 200571 h 488055"/>
                <a:gd name="connsiteX107" fmla="*/ 210692 w 481901"/>
                <a:gd name="connsiteY107" fmla="*/ 176057 h 488055"/>
                <a:gd name="connsiteX108" fmla="*/ 244313 w 481901"/>
                <a:gd name="connsiteY108" fmla="*/ 149314 h 488055"/>
                <a:gd name="connsiteX109" fmla="*/ 246554 w 481901"/>
                <a:gd name="connsiteY109" fmla="*/ 147085 h 488055"/>
                <a:gd name="connsiteX110" fmla="*/ 262244 w 481901"/>
                <a:gd name="connsiteY110" fmla="*/ 115885 h 488055"/>
                <a:gd name="connsiteX111" fmla="*/ 275692 w 481901"/>
                <a:gd name="connsiteY111" fmla="*/ 102514 h 488055"/>
                <a:gd name="connsiteX112" fmla="*/ 277934 w 481901"/>
                <a:gd name="connsiteY112" fmla="*/ 102514 h 488055"/>
                <a:gd name="connsiteX113" fmla="*/ 277934 w 481901"/>
                <a:gd name="connsiteY113" fmla="*/ 98057 h 488055"/>
                <a:gd name="connsiteX114" fmla="*/ 293624 w 481901"/>
                <a:gd name="connsiteY114" fmla="*/ 69086 h 488055"/>
                <a:gd name="connsiteX115" fmla="*/ 293624 w 481901"/>
                <a:gd name="connsiteY115" fmla="*/ 66857 h 488055"/>
                <a:gd name="connsiteX116" fmla="*/ 300348 w 481901"/>
                <a:gd name="connsiteY116" fmla="*/ 26743 h 488055"/>
                <a:gd name="connsiteX117" fmla="*/ 318279 w 481901"/>
                <a:gd name="connsiteY117" fmla="*/ 13372 h 488055"/>
                <a:gd name="connsiteX118" fmla="*/ 333969 w 481901"/>
                <a:gd name="connsiteY118" fmla="*/ 0 h 48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1901" h="488055">
                  <a:moveTo>
                    <a:pt x="333969" y="0"/>
                  </a:moveTo>
                  <a:cubicBezTo>
                    <a:pt x="333969" y="0"/>
                    <a:pt x="333969" y="0"/>
                    <a:pt x="347417" y="8914"/>
                  </a:cubicBezTo>
                  <a:cubicBezTo>
                    <a:pt x="347417" y="8914"/>
                    <a:pt x="347417" y="8914"/>
                    <a:pt x="363107" y="22286"/>
                  </a:cubicBezTo>
                  <a:cubicBezTo>
                    <a:pt x="363107" y="22286"/>
                    <a:pt x="363107" y="22286"/>
                    <a:pt x="376555" y="37886"/>
                  </a:cubicBezTo>
                  <a:cubicBezTo>
                    <a:pt x="376555" y="37886"/>
                    <a:pt x="376555" y="37886"/>
                    <a:pt x="376555" y="40114"/>
                  </a:cubicBezTo>
                  <a:cubicBezTo>
                    <a:pt x="376555" y="40114"/>
                    <a:pt x="376555" y="40114"/>
                    <a:pt x="394487" y="46800"/>
                  </a:cubicBezTo>
                  <a:cubicBezTo>
                    <a:pt x="394487" y="46800"/>
                    <a:pt x="394487" y="46800"/>
                    <a:pt x="398969" y="46800"/>
                  </a:cubicBezTo>
                  <a:cubicBezTo>
                    <a:pt x="398969" y="46800"/>
                    <a:pt x="398969" y="46800"/>
                    <a:pt x="416901" y="44571"/>
                  </a:cubicBezTo>
                  <a:cubicBezTo>
                    <a:pt x="416901" y="44571"/>
                    <a:pt x="416901" y="44571"/>
                    <a:pt x="421383" y="44571"/>
                  </a:cubicBezTo>
                  <a:cubicBezTo>
                    <a:pt x="421383" y="44571"/>
                    <a:pt x="421383" y="44571"/>
                    <a:pt x="425866" y="44571"/>
                  </a:cubicBezTo>
                  <a:cubicBezTo>
                    <a:pt x="425866" y="44571"/>
                    <a:pt x="425866" y="44571"/>
                    <a:pt x="439315" y="51257"/>
                  </a:cubicBezTo>
                  <a:cubicBezTo>
                    <a:pt x="439315" y="51257"/>
                    <a:pt x="439315" y="51257"/>
                    <a:pt x="441556" y="51257"/>
                  </a:cubicBezTo>
                  <a:cubicBezTo>
                    <a:pt x="441556" y="51257"/>
                    <a:pt x="441556" y="51257"/>
                    <a:pt x="457246" y="55714"/>
                  </a:cubicBezTo>
                  <a:cubicBezTo>
                    <a:pt x="457246" y="55714"/>
                    <a:pt x="457246" y="55714"/>
                    <a:pt x="472936" y="78000"/>
                  </a:cubicBezTo>
                  <a:cubicBezTo>
                    <a:pt x="472936" y="78000"/>
                    <a:pt x="472936" y="78000"/>
                    <a:pt x="481901" y="98057"/>
                  </a:cubicBezTo>
                  <a:cubicBezTo>
                    <a:pt x="481901" y="113657"/>
                    <a:pt x="479660" y="122571"/>
                    <a:pt x="475177" y="129257"/>
                  </a:cubicBezTo>
                  <a:cubicBezTo>
                    <a:pt x="472936" y="135943"/>
                    <a:pt x="461729" y="142628"/>
                    <a:pt x="446039" y="147085"/>
                  </a:cubicBezTo>
                  <a:cubicBezTo>
                    <a:pt x="446039" y="147085"/>
                    <a:pt x="446039" y="147085"/>
                    <a:pt x="443797" y="149314"/>
                  </a:cubicBezTo>
                  <a:cubicBezTo>
                    <a:pt x="443797" y="149314"/>
                    <a:pt x="443797" y="149314"/>
                    <a:pt x="398969" y="173828"/>
                  </a:cubicBezTo>
                  <a:cubicBezTo>
                    <a:pt x="398969" y="173828"/>
                    <a:pt x="398969" y="173828"/>
                    <a:pt x="311555" y="178285"/>
                  </a:cubicBezTo>
                  <a:cubicBezTo>
                    <a:pt x="311555" y="178285"/>
                    <a:pt x="311555" y="178285"/>
                    <a:pt x="309313" y="178285"/>
                  </a:cubicBezTo>
                  <a:cubicBezTo>
                    <a:pt x="309313" y="178285"/>
                    <a:pt x="309313" y="178285"/>
                    <a:pt x="307072" y="178285"/>
                  </a:cubicBezTo>
                  <a:cubicBezTo>
                    <a:pt x="307072" y="178285"/>
                    <a:pt x="307072" y="178285"/>
                    <a:pt x="298106" y="213942"/>
                  </a:cubicBezTo>
                  <a:cubicBezTo>
                    <a:pt x="298106" y="213942"/>
                    <a:pt x="298106" y="213942"/>
                    <a:pt x="298106" y="216171"/>
                  </a:cubicBezTo>
                  <a:cubicBezTo>
                    <a:pt x="298106" y="216171"/>
                    <a:pt x="298106" y="216171"/>
                    <a:pt x="298106" y="218399"/>
                  </a:cubicBezTo>
                  <a:cubicBezTo>
                    <a:pt x="298106" y="218399"/>
                    <a:pt x="298106" y="218399"/>
                    <a:pt x="316038" y="247371"/>
                  </a:cubicBezTo>
                  <a:cubicBezTo>
                    <a:pt x="316038" y="247371"/>
                    <a:pt x="316038" y="247371"/>
                    <a:pt x="318279" y="285256"/>
                  </a:cubicBezTo>
                  <a:cubicBezTo>
                    <a:pt x="318279" y="285256"/>
                    <a:pt x="318279" y="285256"/>
                    <a:pt x="367590" y="343199"/>
                  </a:cubicBezTo>
                  <a:cubicBezTo>
                    <a:pt x="367590" y="343199"/>
                    <a:pt x="367590" y="343199"/>
                    <a:pt x="394487" y="385541"/>
                  </a:cubicBezTo>
                  <a:cubicBezTo>
                    <a:pt x="394487" y="385541"/>
                    <a:pt x="394487" y="385541"/>
                    <a:pt x="401211" y="447941"/>
                  </a:cubicBezTo>
                  <a:cubicBezTo>
                    <a:pt x="401211" y="447941"/>
                    <a:pt x="401211" y="447941"/>
                    <a:pt x="401211" y="450170"/>
                  </a:cubicBezTo>
                  <a:cubicBezTo>
                    <a:pt x="401211" y="450170"/>
                    <a:pt x="401211" y="450170"/>
                    <a:pt x="403452" y="456855"/>
                  </a:cubicBezTo>
                  <a:cubicBezTo>
                    <a:pt x="403452" y="456855"/>
                    <a:pt x="403452" y="456855"/>
                    <a:pt x="392245" y="456855"/>
                  </a:cubicBezTo>
                  <a:cubicBezTo>
                    <a:pt x="392245" y="456855"/>
                    <a:pt x="392245" y="456855"/>
                    <a:pt x="392245" y="459084"/>
                  </a:cubicBezTo>
                  <a:cubicBezTo>
                    <a:pt x="392245" y="459084"/>
                    <a:pt x="392245" y="459084"/>
                    <a:pt x="390004" y="459084"/>
                  </a:cubicBezTo>
                  <a:cubicBezTo>
                    <a:pt x="390004" y="459084"/>
                    <a:pt x="390004" y="459084"/>
                    <a:pt x="381038" y="463541"/>
                  </a:cubicBezTo>
                  <a:cubicBezTo>
                    <a:pt x="381038" y="463541"/>
                    <a:pt x="381038" y="463541"/>
                    <a:pt x="378797" y="463541"/>
                  </a:cubicBezTo>
                  <a:cubicBezTo>
                    <a:pt x="378797" y="463541"/>
                    <a:pt x="378797" y="463541"/>
                    <a:pt x="376555" y="463541"/>
                  </a:cubicBezTo>
                  <a:cubicBezTo>
                    <a:pt x="376555" y="463541"/>
                    <a:pt x="376555" y="463541"/>
                    <a:pt x="376555" y="467998"/>
                  </a:cubicBezTo>
                  <a:cubicBezTo>
                    <a:pt x="376555" y="467998"/>
                    <a:pt x="376555" y="467998"/>
                    <a:pt x="369831" y="485827"/>
                  </a:cubicBezTo>
                  <a:cubicBezTo>
                    <a:pt x="369831" y="485827"/>
                    <a:pt x="369831" y="485827"/>
                    <a:pt x="367590" y="488055"/>
                  </a:cubicBezTo>
                  <a:cubicBezTo>
                    <a:pt x="367590" y="488055"/>
                    <a:pt x="367590" y="488055"/>
                    <a:pt x="360866" y="483598"/>
                  </a:cubicBezTo>
                  <a:cubicBezTo>
                    <a:pt x="360866" y="483598"/>
                    <a:pt x="360866" y="483598"/>
                    <a:pt x="356383" y="461312"/>
                  </a:cubicBezTo>
                  <a:cubicBezTo>
                    <a:pt x="356383" y="461312"/>
                    <a:pt x="356383" y="461312"/>
                    <a:pt x="356383" y="456855"/>
                  </a:cubicBezTo>
                  <a:cubicBezTo>
                    <a:pt x="356383" y="456855"/>
                    <a:pt x="356383" y="456855"/>
                    <a:pt x="354141" y="456855"/>
                  </a:cubicBezTo>
                  <a:cubicBezTo>
                    <a:pt x="354141" y="456855"/>
                    <a:pt x="354141" y="456855"/>
                    <a:pt x="336210" y="447941"/>
                  </a:cubicBezTo>
                  <a:cubicBezTo>
                    <a:pt x="336210" y="447941"/>
                    <a:pt x="336210" y="447941"/>
                    <a:pt x="336210" y="450170"/>
                  </a:cubicBezTo>
                  <a:cubicBezTo>
                    <a:pt x="336210" y="450170"/>
                    <a:pt x="336210" y="450170"/>
                    <a:pt x="329486" y="456855"/>
                  </a:cubicBezTo>
                  <a:cubicBezTo>
                    <a:pt x="329486" y="456855"/>
                    <a:pt x="329486" y="456855"/>
                    <a:pt x="325003" y="456855"/>
                  </a:cubicBezTo>
                  <a:cubicBezTo>
                    <a:pt x="325003" y="456855"/>
                    <a:pt x="325003" y="456855"/>
                    <a:pt x="322762" y="450170"/>
                  </a:cubicBezTo>
                  <a:cubicBezTo>
                    <a:pt x="322762" y="450170"/>
                    <a:pt x="322762" y="450170"/>
                    <a:pt x="322762" y="430113"/>
                  </a:cubicBezTo>
                  <a:cubicBezTo>
                    <a:pt x="322762" y="430113"/>
                    <a:pt x="322762" y="430113"/>
                    <a:pt x="322762" y="427884"/>
                  </a:cubicBezTo>
                  <a:cubicBezTo>
                    <a:pt x="322762" y="427884"/>
                    <a:pt x="322762" y="427884"/>
                    <a:pt x="307072" y="401141"/>
                  </a:cubicBezTo>
                  <a:cubicBezTo>
                    <a:pt x="307072" y="401141"/>
                    <a:pt x="307072" y="401141"/>
                    <a:pt x="307072" y="383313"/>
                  </a:cubicBezTo>
                  <a:cubicBezTo>
                    <a:pt x="307072" y="383313"/>
                    <a:pt x="307072" y="383313"/>
                    <a:pt x="298106" y="363256"/>
                  </a:cubicBezTo>
                  <a:cubicBezTo>
                    <a:pt x="298106" y="363256"/>
                    <a:pt x="298106" y="363256"/>
                    <a:pt x="295865" y="363256"/>
                  </a:cubicBezTo>
                  <a:cubicBezTo>
                    <a:pt x="295865" y="363256"/>
                    <a:pt x="295865" y="363256"/>
                    <a:pt x="293624" y="363256"/>
                  </a:cubicBezTo>
                  <a:cubicBezTo>
                    <a:pt x="293624" y="363256"/>
                    <a:pt x="293624" y="363256"/>
                    <a:pt x="277934" y="356570"/>
                  </a:cubicBezTo>
                  <a:cubicBezTo>
                    <a:pt x="277934" y="356570"/>
                    <a:pt x="277934" y="356570"/>
                    <a:pt x="275692" y="358799"/>
                  </a:cubicBezTo>
                  <a:cubicBezTo>
                    <a:pt x="275692" y="358799"/>
                    <a:pt x="275692" y="358799"/>
                    <a:pt x="273451" y="358799"/>
                  </a:cubicBezTo>
                  <a:cubicBezTo>
                    <a:pt x="273451" y="358799"/>
                    <a:pt x="273451" y="358799"/>
                    <a:pt x="260003" y="365484"/>
                  </a:cubicBezTo>
                  <a:cubicBezTo>
                    <a:pt x="260003" y="365484"/>
                    <a:pt x="260003" y="365484"/>
                    <a:pt x="257761" y="367713"/>
                  </a:cubicBezTo>
                  <a:cubicBezTo>
                    <a:pt x="257761" y="367713"/>
                    <a:pt x="257761" y="367713"/>
                    <a:pt x="246554" y="383313"/>
                  </a:cubicBezTo>
                  <a:cubicBezTo>
                    <a:pt x="246554" y="383313"/>
                    <a:pt x="246554" y="383313"/>
                    <a:pt x="246554" y="385541"/>
                  </a:cubicBezTo>
                  <a:cubicBezTo>
                    <a:pt x="246554" y="385541"/>
                    <a:pt x="246554" y="385541"/>
                    <a:pt x="239830" y="394456"/>
                  </a:cubicBezTo>
                  <a:cubicBezTo>
                    <a:pt x="239830" y="394456"/>
                    <a:pt x="239830" y="394456"/>
                    <a:pt x="235347" y="392227"/>
                  </a:cubicBezTo>
                  <a:cubicBezTo>
                    <a:pt x="235347" y="392227"/>
                    <a:pt x="235347" y="392227"/>
                    <a:pt x="230864" y="381084"/>
                  </a:cubicBezTo>
                  <a:cubicBezTo>
                    <a:pt x="230864" y="381084"/>
                    <a:pt x="230864" y="381084"/>
                    <a:pt x="230864" y="372170"/>
                  </a:cubicBezTo>
                  <a:cubicBezTo>
                    <a:pt x="230864" y="372170"/>
                    <a:pt x="230864" y="372170"/>
                    <a:pt x="228623" y="356570"/>
                  </a:cubicBezTo>
                  <a:cubicBezTo>
                    <a:pt x="228623" y="356570"/>
                    <a:pt x="228623" y="356570"/>
                    <a:pt x="228623" y="354342"/>
                  </a:cubicBezTo>
                  <a:cubicBezTo>
                    <a:pt x="228623" y="354342"/>
                    <a:pt x="228623" y="354342"/>
                    <a:pt x="208450" y="349884"/>
                  </a:cubicBezTo>
                  <a:cubicBezTo>
                    <a:pt x="208450" y="349884"/>
                    <a:pt x="208450" y="349884"/>
                    <a:pt x="206209" y="349884"/>
                  </a:cubicBezTo>
                  <a:cubicBezTo>
                    <a:pt x="206209" y="349884"/>
                    <a:pt x="206209" y="349884"/>
                    <a:pt x="203968" y="349884"/>
                  </a:cubicBezTo>
                  <a:cubicBezTo>
                    <a:pt x="203968" y="349884"/>
                    <a:pt x="203968" y="349884"/>
                    <a:pt x="195002" y="356570"/>
                  </a:cubicBezTo>
                  <a:cubicBezTo>
                    <a:pt x="195002" y="356570"/>
                    <a:pt x="195002" y="356570"/>
                    <a:pt x="192761" y="356570"/>
                  </a:cubicBezTo>
                  <a:cubicBezTo>
                    <a:pt x="192761" y="356570"/>
                    <a:pt x="192761" y="356570"/>
                    <a:pt x="192761" y="358799"/>
                  </a:cubicBezTo>
                  <a:cubicBezTo>
                    <a:pt x="192761" y="358799"/>
                    <a:pt x="192761" y="358799"/>
                    <a:pt x="192761" y="361027"/>
                  </a:cubicBezTo>
                  <a:cubicBezTo>
                    <a:pt x="192761" y="361027"/>
                    <a:pt x="192761" y="361027"/>
                    <a:pt x="186036" y="376627"/>
                  </a:cubicBezTo>
                  <a:cubicBezTo>
                    <a:pt x="186036" y="376627"/>
                    <a:pt x="186036" y="376627"/>
                    <a:pt x="186036" y="394456"/>
                  </a:cubicBezTo>
                  <a:cubicBezTo>
                    <a:pt x="186036" y="394456"/>
                    <a:pt x="186036" y="394456"/>
                    <a:pt x="172588" y="412284"/>
                  </a:cubicBezTo>
                  <a:cubicBezTo>
                    <a:pt x="172588" y="412284"/>
                    <a:pt x="172588" y="412284"/>
                    <a:pt x="147933" y="410056"/>
                  </a:cubicBezTo>
                  <a:cubicBezTo>
                    <a:pt x="138967" y="407827"/>
                    <a:pt x="132243" y="410056"/>
                    <a:pt x="130001" y="416741"/>
                  </a:cubicBezTo>
                  <a:cubicBezTo>
                    <a:pt x="130001" y="416741"/>
                    <a:pt x="130001" y="416741"/>
                    <a:pt x="114312" y="439027"/>
                  </a:cubicBezTo>
                  <a:cubicBezTo>
                    <a:pt x="114312" y="439027"/>
                    <a:pt x="114312" y="439027"/>
                    <a:pt x="116553" y="443484"/>
                  </a:cubicBezTo>
                  <a:cubicBezTo>
                    <a:pt x="116553" y="443484"/>
                    <a:pt x="116553" y="443484"/>
                    <a:pt x="118794" y="450170"/>
                  </a:cubicBezTo>
                  <a:cubicBezTo>
                    <a:pt x="118794" y="450170"/>
                    <a:pt x="118794" y="450170"/>
                    <a:pt x="107587" y="450170"/>
                  </a:cubicBezTo>
                  <a:cubicBezTo>
                    <a:pt x="107587" y="450170"/>
                    <a:pt x="107587" y="450170"/>
                    <a:pt x="107587" y="443484"/>
                  </a:cubicBezTo>
                  <a:cubicBezTo>
                    <a:pt x="107587" y="443484"/>
                    <a:pt x="107587" y="443484"/>
                    <a:pt x="85173" y="436798"/>
                  </a:cubicBezTo>
                  <a:cubicBezTo>
                    <a:pt x="85173" y="436798"/>
                    <a:pt x="85173" y="436798"/>
                    <a:pt x="82932" y="436798"/>
                  </a:cubicBezTo>
                  <a:cubicBezTo>
                    <a:pt x="82932" y="436798"/>
                    <a:pt x="82932" y="436798"/>
                    <a:pt x="73966" y="452398"/>
                  </a:cubicBezTo>
                  <a:cubicBezTo>
                    <a:pt x="73966" y="452398"/>
                    <a:pt x="73966" y="452398"/>
                    <a:pt x="69484" y="452398"/>
                  </a:cubicBezTo>
                  <a:cubicBezTo>
                    <a:pt x="69484" y="452398"/>
                    <a:pt x="69484" y="452398"/>
                    <a:pt x="65001" y="450170"/>
                  </a:cubicBezTo>
                  <a:cubicBezTo>
                    <a:pt x="65001" y="450170"/>
                    <a:pt x="65001" y="450170"/>
                    <a:pt x="71725" y="443484"/>
                  </a:cubicBezTo>
                  <a:cubicBezTo>
                    <a:pt x="71725" y="443484"/>
                    <a:pt x="71725" y="443484"/>
                    <a:pt x="71725" y="425656"/>
                  </a:cubicBezTo>
                  <a:cubicBezTo>
                    <a:pt x="71725" y="418970"/>
                    <a:pt x="65001" y="410056"/>
                    <a:pt x="56035" y="396684"/>
                  </a:cubicBezTo>
                  <a:cubicBezTo>
                    <a:pt x="56035" y="396684"/>
                    <a:pt x="56035" y="396684"/>
                    <a:pt x="53794" y="396684"/>
                  </a:cubicBezTo>
                  <a:cubicBezTo>
                    <a:pt x="53794" y="396684"/>
                    <a:pt x="53794" y="396684"/>
                    <a:pt x="53794" y="394456"/>
                  </a:cubicBezTo>
                  <a:cubicBezTo>
                    <a:pt x="53794" y="394456"/>
                    <a:pt x="53794" y="394456"/>
                    <a:pt x="33621" y="385541"/>
                  </a:cubicBezTo>
                  <a:cubicBezTo>
                    <a:pt x="33621" y="385541"/>
                    <a:pt x="33621" y="385541"/>
                    <a:pt x="11207" y="352113"/>
                  </a:cubicBezTo>
                  <a:cubicBezTo>
                    <a:pt x="11207" y="352113"/>
                    <a:pt x="11207" y="352113"/>
                    <a:pt x="0" y="307542"/>
                  </a:cubicBezTo>
                  <a:cubicBezTo>
                    <a:pt x="0" y="307542"/>
                    <a:pt x="0" y="307542"/>
                    <a:pt x="0" y="285256"/>
                  </a:cubicBezTo>
                  <a:cubicBezTo>
                    <a:pt x="0" y="285256"/>
                    <a:pt x="0" y="285256"/>
                    <a:pt x="13449" y="271885"/>
                  </a:cubicBezTo>
                  <a:cubicBezTo>
                    <a:pt x="13449" y="271885"/>
                    <a:pt x="13449" y="271885"/>
                    <a:pt x="121036" y="278570"/>
                  </a:cubicBezTo>
                  <a:cubicBezTo>
                    <a:pt x="121036" y="278570"/>
                    <a:pt x="121036" y="278570"/>
                    <a:pt x="125519" y="278570"/>
                  </a:cubicBezTo>
                  <a:cubicBezTo>
                    <a:pt x="125519" y="278570"/>
                    <a:pt x="125519" y="278570"/>
                    <a:pt x="147933" y="247371"/>
                  </a:cubicBezTo>
                  <a:cubicBezTo>
                    <a:pt x="147933" y="247371"/>
                    <a:pt x="147933" y="247371"/>
                    <a:pt x="163622" y="222856"/>
                  </a:cubicBezTo>
                  <a:cubicBezTo>
                    <a:pt x="183795" y="216171"/>
                    <a:pt x="192761" y="207256"/>
                    <a:pt x="197243" y="200571"/>
                  </a:cubicBezTo>
                  <a:cubicBezTo>
                    <a:pt x="197243" y="200571"/>
                    <a:pt x="197243" y="200571"/>
                    <a:pt x="210692" y="176057"/>
                  </a:cubicBezTo>
                  <a:cubicBezTo>
                    <a:pt x="221899" y="167142"/>
                    <a:pt x="230864" y="158228"/>
                    <a:pt x="244313" y="149314"/>
                  </a:cubicBezTo>
                  <a:cubicBezTo>
                    <a:pt x="244313" y="149314"/>
                    <a:pt x="244313" y="149314"/>
                    <a:pt x="246554" y="147085"/>
                  </a:cubicBezTo>
                  <a:cubicBezTo>
                    <a:pt x="246554" y="147085"/>
                    <a:pt x="246554" y="147085"/>
                    <a:pt x="262244" y="115885"/>
                  </a:cubicBezTo>
                  <a:cubicBezTo>
                    <a:pt x="262244" y="115885"/>
                    <a:pt x="262244" y="115885"/>
                    <a:pt x="275692" y="102514"/>
                  </a:cubicBezTo>
                  <a:cubicBezTo>
                    <a:pt x="275692" y="102514"/>
                    <a:pt x="275692" y="102514"/>
                    <a:pt x="277934" y="102514"/>
                  </a:cubicBezTo>
                  <a:cubicBezTo>
                    <a:pt x="277934" y="102514"/>
                    <a:pt x="277934" y="102514"/>
                    <a:pt x="277934" y="98057"/>
                  </a:cubicBezTo>
                  <a:cubicBezTo>
                    <a:pt x="277934" y="98057"/>
                    <a:pt x="277934" y="98057"/>
                    <a:pt x="293624" y="69086"/>
                  </a:cubicBezTo>
                  <a:cubicBezTo>
                    <a:pt x="293624" y="69086"/>
                    <a:pt x="293624" y="69086"/>
                    <a:pt x="293624" y="66857"/>
                  </a:cubicBezTo>
                  <a:cubicBezTo>
                    <a:pt x="293624" y="66857"/>
                    <a:pt x="293624" y="66857"/>
                    <a:pt x="300348" y="26743"/>
                  </a:cubicBezTo>
                  <a:cubicBezTo>
                    <a:pt x="300348" y="26743"/>
                    <a:pt x="300348" y="26743"/>
                    <a:pt x="318279" y="13372"/>
                  </a:cubicBezTo>
                  <a:cubicBezTo>
                    <a:pt x="318279" y="13372"/>
                    <a:pt x="318279" y="13372"/>
                    <a:pt x="333969" y="0"/>
                  </a:cubicBezTo>
                  <a:close/>
                </a:path>
              </a:pathLst>
            </a:custGeom>
          </p:spPr>
        </p:pic>
        <p:pic>
          <p:nvPicPr>
            <p:cNvPr id="198" name="图片 197"/>
            <p:cNvPicPr>
              <a:picLocks noChangeAspect="1"/>
            </p:cNvPicPr>
            <p:nvPr/>
          </p:nvPicPr>
          <p:blipFill>
            <a:blip r:embed="rId26" cstate="email"/>
            <a:srcRect/>
            <a:stretch>
              <a:fillRect/>
            </a:stretch>
          </p:blipFill>
          <p:spPr>
            <a:xfrm>
              <a:off x="6536204" y="4516094"/>
              <a:ext cx="411915" cy="477799"/>
            </a:xfrm>
            <a:custGeom>
              <a:avLst/>
              <a:gdLst>
                <a:gd name="connsiteX0" fmla="*/ 275331 w 411915"/>
                <a:gd name="connsiteY0" fmla="*/ 0 h 477799"/>
                <a:gd name="connsiteX1" fmla="*/ 304439 w 411915"/>
                <a:gd name="connsiteY1" fmla="*/ 20095 h 477799"/>
                <a:gd name="connsiteX2" fmla="*/ 261897 w 411915"/>
                <a:gd name="connsiteY2" fmla="*/ 62516 h 477799"/>
                <a:gd name="connsiteX3" fmla="*/ 179051 w 411915"/>
                <a:gd name="connsiteY3" fmla="*/ 82610 h 477799"/>
                <a:gd name="connsiteX4" fmla="*/ 264136 w 411915"/>
                <a:gd name="connsiteY4" fmla="*/ 109403 h 477799"/>
                <a:gd name="connsiteX5" fmla="*/ 270853 w 411915"/>
                <a:gd name="connsiteY5" fmla="*/ 111636 h 477799"/>
                <a:gd name="connsiteX6" fmla="*/ 270853 w 411915"/>
                <a:gd name="connsiteY6" fmla="*/ 109403 h 477799"/>
                <a:gd name="connsiteX7" fmla="*/ 295483 w 411915"/>
                <a:gd name="connsiteY7" fmla="*/ 82610 h 477799"/>
                <a:gd name="connsiteX8" fmla="*/ 349221 w 411915"/>
                <a:gd name="connsiteY8" fmla="*/ 82610 h 477799"/>
                <a:gd name="connsiteX9" fmla="*/ 373851 w 411915"/>
                <a:gd name="connsiteY9" fmla="*/ 109403 h 477799"/>
                <a:gd name="connsiteX10" fmla="*/ 373851 w 411915"/>
                <a:gd name="connsiteY10" fmla="*/ 113868 h 477799"/>
                <a:gd name="connsiteX11" fmla="*/ 376090 w 411915"/>
                <a:gd name="connsiteY11" fmla="*/ 113868 h 477799"/>
                <a:gd name="connsiteX12" fmla="*/ 376090 w 411915"/>
                <a:gd name="connsiteY12" fmla="*/ 116101 h 477799"/>
                <a:gd name="connsiteX13" fmla="*/ 380568 w 411915"/>
                <a:gd name="connsiteY13" fmla="*/ 116101 h 477799"/>
                <a:gd name="connsiteX14" fmla="*/ 396242 w 411915"/>
                <a:gd name="connsiteY14" fmla="*/ 113868 h 477799"/>
                <a:gd name="connsiteX15" fmla="*/ 396242 w 411915"/>
                <a:gd name="connsiteY15" fmla="*/ 120566 h 477799"/>
                <a:gd name="connsiteX16" fmla="*/ 367134 w 411915"/>
                <a:gd name="connsiteY16" fmla="*/ 147359 h 477799"/>
                <a:gd name="connsiteX17" fmla="*/ 394003 w 411915"/>
                <a:gd name="connsiteY17" fmla="*/ 158522 h 477799"/>
                <a:gd name="connsiteX18" fmla="*/ 411915 w 411915"/>
                <a:gd name="connsiteY18" fmla="*/ 196478 h 477799"/>
                <a:gd name="connsiteX19" fmla="*/ 391764 w 411915"/>
                <a:gd name="connsiteY19" fmla="*/ 196478 h 477799"/>
                <a:gd name="connsiteX20" fmla="*/ 358177 w 411915"/>
                <a:gd name="connsiteY20" fmla="*/ 198711 h 477799"/>
                <a:gd name="connsiteX21" fmla="*/ 355938 w 411915"/>
                <a:gd name="connsiteY21" fmla="*/ 221038 h 477799"/>
                <a:gd name="connsiteX22" fmla="*/ 364895 w 411915"/>
                <a:gd name="connsiteY22" fmla="*/ 227736 h 477799"/>
                <a:gd name="connsiteX23" fmla="*/ 364895 w 411915"/>
                <a:gd name="connsiteY23" fmla="*/ 229969 h 477799"/>
                <a:gd name="connsiteX24" fmla="*/ 367134 w 411915"/>
                <a:gd name="connsiteY24" fmla="*/ 229969 h 477799"/>
                <a:gd name="connsiteX25" fmla="*/ 387285 w 411915"/>
                <a:gd name="connsiteY25" fmla="*/ 234434 h 477799"/>
                <a:gd name="connsiteX26" fmla="*/ 364895 w 411915"/>
                <a:gd name="connsiteY26" fmla="*/ 296950 h 477799"/>
                <a:gd name="connsiteX27" fmla="*/ 378329 w 411915"/>
                <a:gd name="connsiteY27" fmla="*/ 294717 h 477799"/>
                <a:gd name="connsiteX28" fmla="*/ 385046 w 411915"/>
                <a:gd name="connsiteY28" fmla="*/ 294717 h 477799"/>
                <a:gd name="connsiteX29" fmla="*/ 387285 w 411915"/>
                <a:gd name="connsiteY29" fmla="*/ 312579 h 477799"/>
                <a:gd name="connsiteX30" fmla="*/ 349221 w 411915"/>
                <a:gd name="connsiteY30" fmla="*/ 346070 h 477799"/>
                <a:gd name="connsiteX31" fmla="*/ 346982 w 411915"/>
                <a:gd name="connsiteY31" fmla="*/ 346070 h 477799"/>
                <a:gd name="connsiteX32" fmla="*/ 349221 w 411915"/>
                <a:gd name="connsiteY32" fmla="*/ 323743 h 477799"/>
                <a:gd name="connsiteX33" fmla="*/ 349221 w 411915"/>
                <a:gd name="connsiteY33" fmla="*/ 321510 h 477799"/>
                <a:gd name="connsiteX34" fmla="*/ 346982 w 411915"/>
                <a:gd name="connsiteY34" fmla="*/ 321510 h 477799"/>
                <a:gd name="connsiteX35" fmla="*/ 340265 w 411915"/>
                <a:gd name="connsiteY35" fmla="*/ 319277 h 477799"/>
                <a:gd name="connsiteX36" fmla="*/ 335786 w 411915"/>
                <a:gd name="connsiteY36" fmla="*/ 317044 h 477799"/>
                <a:gd name="connsiteX37" fmla="*/ 302200 w 411915"/>
                <a:gd name="connsiteY37" fmla="*/ 372862 h 477799"/>
                <a:gd name="connsiteX38" fmla="*/ 297722 w 411915"/>
                <a:gd name="connsiteY38" fmla="*/ 375095 h 477799"/>
                <a:gd name="connsiteX39" fmla="*/ 297722 w 411915"/>
                <a:gd name="connsiteY39" fmla="*/ 377327 h 477799"/>
                <a:gd name="connsiteX40" fmla="*/ 295483 w 411915"/>
                <a:gd name="connsiteY40" fmla="*/ 379560 h 477799"/>
                <a:gd name="connsiteX41" fmla="*/ 297722 w 411915"/>
                <a:gd name="connsiteY41" fmla="*/ 384026 h 477799"/>
                <a:gd name="connsiteX42" fmla="*/ 304439 w 411915"/>
                <a:gd name="connsiteY42" fmla="*/ 399655 h 477799"/>
                <a:gd name="connsiteX43" fmla="*/ 288766 w 411915"/>
                <a:gd name="connsiteY43" fmla="*/ 419749 h 477799"/>
                <a:gd name="connsiteX44" fmla="*/ 288766 w 411915"/>
                <a:gd name="connsiteY44" fmla="*/ 466636 h 477799"/>
                <a:gd name="connsiteX45" fmla="*/ 282049 w 411915"/>
                <a:gd name="connsiteY45" fmla="*/ 477799 h 477799"/>
                <a:gd name="connsiteX46" fmla="*/ 257419 w 411915"/>
                <a:gd name="connsiteY46" fmla="*/ 457705 h 477799"/>
                <a:gd name="connsiteX47" fmla="*/ 257419 w 411915"/>
                <a:gd name="connsiteY47" fmla="*/ 455472 h 477799"/>
                <a:gd name="connsiteX48" fmla="*/ 255180 w 411915"/>
                <a:gd name="connsiteY48" fmla="*/ 455472 h 477799"/>
                <a:gd name="connsiteX49" fmla="*/ 248462 w 411915"/>
                <a:gd name="connsiteY49" fmla="*/ 455472 h 477799"/>
                <a:gd name="connsiteX50" fmla="*/ 221593 w 411915"/>
                <a:gd name="connsiteY50" fmla="*/ 444309 h 477799"/>
                <a:gd name="connsiteX51" fmla="*/ 228311 w 411915"/>
                <a:gd name="connsiteY51" fmla="*/ 462170 h 477799"/>
                <a:gd name="connsiteX52" fmla="*/ 221593 w 411915"/>
                <a:gd name="connsiteY52" fmla="*/ 462170 h 477799"/>
                <a:gd name="connsiteX53" fmla="*/ 196963 w 411915"/>
                <a:gd name="connsiteY53" fmla="*/ 455472 h 477799"/>
                <a:gd name="connsiteX54" fmla="*/ 179051 w 411915"/>
                <a:gd name="connsiteY54" fmla="*/ 424214 h 477799"/>
                <a:gd name="connsiteX55" fmla="*/ 176812 w 411915"/>
                <a:gd name="connsiteY55" fmla="*/ 421982 h 477799"/>
                <a:gd name="connsiteX56" fmla="*/ 152182 w 411915"/>
                <a:gd name="connsiteY56" fmla="*/ 437611 h 477799"/>
                <a:gd name="connsiteX57" fmla="*/ 152182 w 411915"/>
                <a:gd name="connsiteY57" fmla="*/ 442076 h 477799"/>
                <a:gd name="connsiteX58" fmla="*/ 154421 w 411915"/>
                <a:gd name="connsiteY58" fmla="*/ 442076 h 477799"/>
                <a:gd name="connsiteX59" fmla="*/ 145465 w 411915"/>
                <a:gd name="connsiteY59" fmla="*/ 455472 h 477799"/>
                <a:gd name="connsiteX60" fmla="*/ 107400 w 411915"/>
                <a:gd name="connsiteY60" fmla="*/ 457705 h 477799"/>
                <a:gd name="connsiteX61" fmla="*/ 96205 w 411915"/>
                <a:gd name="connsiteY61" fmla="*/ 444309 h 477799"/>
                <a:gd name="connsiteX62" fmla="*/ 89488 w 411915"/>
                <a:gd name="connsiteY62" fmla="*/ 417516 h 477799"/>
                <a:gd name="connsiteX63" fmla="*/ 67097 w 411915"/>
                <a:gd name="connsiteY63" fmla="*/ 363931 h 477799"/>
                <a:gd name="connsiteX64" fmla="*/ 49184 w 411915"/>
                <a:gd name="connsiteY64" fmla="*/ 357233 h 477799"/>
                <a:gd name="connsiteX65" fmla="*/ 51423 w 411915"/>
                <a:gd name="connsiteY65" fmla="*/ 355000 h 477799"/>
                <a:gd name="connsiteX66" fmla="*/ 51423 w 411915"/>
                <a:gd name="connsiteY66" fmla="*/ 352768 h 477799"/>
                <a:gd name="connsiteX67" fmla="*/ 51423 w 411915"/>
                <a:gd name="connsiteY67" fmla="*/ 350535 h 477799"/>
                <a:gd name="connsiteX68" fmla="*/ 53662 w 411915"/>
                <a:gd name="connsiteY68" fmla="*/ 348302 h 477799"/>
                <a:gd name="connsiteX69" fmla="*/ 51423 w 411915"/>
                <a:gd name="connsiteY69" fmla="*/ 346070 h 477799"/>
                <a:gd name="connsiteX70" fmla="*/ 51423 w 411915"/>
                <a:gd name="connsiteY70" fmla="*/ 343837 h 477799"/>
                <a:gd name="connsiteX71" fmla="*/ 35750 w 411915"/>
                <a:gd name="connsiteY71" fmla="*/ 317044 h 477799"/>
                <a:gd name="connsiteX72" fmla="*/ 2163 w 411915"/>
                <a:gd name="connsiteY72" fmla="*/ 265692 h 477799"/>
                <a:gd name="connsiteX73" fmla="*/ 11120 w 411915"/>
                <a:gd name="connsiteY73" fmla="*/ 238900 h 477799"/>
                <a:gd name="connsiteX74" fmla="*/ 17837 w 411915"/>
                <a:gd name="connsiteY74" fmla="*/ 229969 h 477799"/>
                <a:gd name="connsiteX75" fmla="*/ 6642 w 411915"/>
                <a:gd name="connsiteY75" fmla="*/ 223271 h 477799"/>
                <a:gd name="connsiteX76" fmla="*/ 53662 w 411915"/>
                <a:gd name="connsiteY76" fmla="*/ 183082 h 477799"/>
                <a:gd name="connsiteX77" fmla="*/ 71575 w 411915"/>
                <a:gd name="connsiteY77" fmla="*/ 151824 h 477799"/>
                <a:gd name="connsiteX78" fmla="*/ 73814 w 411915"/>
                <a:gd name="connsiteY78" fmla="*/ 140661 h 477799"/>
                <a:gd name="connsiteX79" fmla="*/ 64858 w 411915"/>
                <a:gd name="connsiteY79" fmla="*/ 102705 h 477799"/>
                <a:gd name="connsiteX80" fmla="*/ 91727 w 411915"/>
                <a:gd name="connsiteY80" fmla="*/ 109403 h 477799"/>
                <a:gd name="connsiteX81" fmla="*/ 93966 w 411915"/>
                <a:gd name="connsiteY81" fmla="*/ 109403 h 477799"/>
                <a:gd name="connsiteX82" fmla="*/ 127552 w 411915"/>
                <a:gd name="connsiteY82" fmla="*/ 91541 h 477799"/>
                <a:gd name="connsiteX83" fmla="*/ 107400 w 411915"/>
                <a:gd name="connsiteY83" fmla="*/ 49120 h 477799"/>
                <a:gd name="connsiteX84" fmla="*/ 143226 w 411915"/>
                <a:gd name="connsiteY84" fmla="*/ 6698 h 477799"/>
                <a:gd name="connsiteX85" fmla="*/ 174573 w 411915"/>
                <a:gd name="connsiteY85" fmla="*/ 11164 h 477799"/>
                <a:gd name="connsiteX86" fmla="*/ 214876 w 411915"/>
                <a:gd name="connsiteY86" fmla="*/ 20095 h 477799"/>
                <a:gd name="connsiteX87" fmla="*/ 250701 w 411915"/>
                <a:gd name="connsiteY87" fmla="*/ 6698 h 477799"/>
                <a:gd name="connsiteX88" fmla="*/ 275331 w 411915"/>
                <a:gd name="connsiteY88" fmla="*/ 0 h 47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11915" h="477799">
                  <a:moveTo>
                    <a:pt x="275331" y="0"/>
                  </a:moveTo>
                  <a:cubicBezTo>
                    <a:pt x="275331" y="0"/>
                    <a:pt x="275331" y="0"/>
                    <a:pt x="304439" y="20095"/>
                  </a:cubicBezTo>
                  <a:cubicBezTo>
                    <a:pt x="279809" y="49120"/>
                    <a:pt x="266375" y="62516"/>
                    <a:pt x="261897" y="62516"/>
                  </a:cubicBezTo>
                  <a:cubicBezTo>
                    <a:pt x="261897" y="62516"/>
                    <a:pt x="261897" y="62516"/>
                    <a:pt x="179051" y="82610"/>
                  </a:cubicBezTo>
                  <a:cubicBezTo>
                    <a:pt x="179051" y="82610"/>
                    <a:pt x="179051" y="82610"/>
                    <a:pt x="264136" y="109403"/>
                  </a:cubicBezTo>
                  <a:cubicBezTo>
                    <a:pt x="264136" y="109403"/>
                    <a:pt x="264136" y="109403"/>
                    <a:pt x="270853" y="111636"/>
                  </a:cubicBezTo>
                  <a:cubicBezTo>
                    <a:pt x="270853" y="111636"/>
                    <a:pt x="270853" y="111636"/>
                    <a:pt x="270853" y="109403"/>
                  </a:cubicBezTo>
                  <a:cubicBezTo>
                    <a:pt x="270853" y="109403"/>
                    <a:pt x="270853" y="109403"/>
                    <a:pt x="295483" y="82610"/>
                  </a:cubicBezTo>
                  <a:cubicBezTo>
                    <a:pt x="295483" y="82610"/>
                    <a:pt x="295483" y="82610"/>
                    <a:pt x="349221" y="82610"/>
                  </a:cubicBezTo>
                  <a:cubicBezTo>
                    <a:pt x="360416" y="87076"/>
                    <a:pt x="369373" y="96007"/>
                    <a:pt x="373851" y="109403"/>
                  </a:cubicBezTo>
                  <a:cubicBezTo>
                    <a:pt x="373851" y="109403"/>
                    <a:pt x="373851" y="109403"/>
                    <a:pt x="373851" y="113868"/>
                  </a:cubicBezTo>
                  <a:cubicBezTo>
                    <a:pt x="373851" y="113868"/>
                    <a:pt x="373851" y="113868"/>
                    <a:pt x="376090" y="113868"/>
                  </a:cubicBezTo>
                  <a:cubicBezTo>
                    <a:pt x="376090" y="113868"/>
                    <a:pt x="376090" y="113868"/>
                    <a:pt x="376090" y="116101"/>
                  </a:cubicBezTo>
                  <a:cubicBezTo>
                    <a:pt x="376090" y="116101"/>
                    <a:pt x="376090" y="116101"/>
                    <a:pt x="380568" y="116101"/>
                  </a:cubicBezTo>
                  <a:cubicBezTo>
                    <a:pt x="380568" y="116101"/>
                    <a:pt x="380568" y="116101"/>
                    <a:pt x="396242" y="113868"/>
                  </a:cubicBezTo>
                  <a:cubicBezTo>
                    <a:pt x="396242" y="113868"/>
                    <a:pt x="396242" y="113868"/>
                    <a:pt x="396242" y="120566"/>
                  </a:cubicBezTo>
                  <a:cubicBezTo>
                    <a:pt x="396242" y="120566"/>
                    <a:pt x="396242" y="120566"/>
                    <a:pt x="367134" y="147359"/>
                  </a:cubicBezTo>
                  <a:cubicBezTo>
                    <a:pt x="367134" y="147359"/>
                    <a:pt x="367134" y="147359"/>
                    <a:pt x="394003" y="158522"/>
                  </a:cubicBezTo>
                  <a:cubicBezTo>
                    <a:pt x="407437" y="178617"/>
                    <a:pt x="411915" y="189780"/>
                    <a:pt x="411915" y="196478"/>
                  </a:cubicBezTo>
                  <a:cubicBezTo>
                    <a:pt x="411915" y="196478"/>
                    <a:pt x="411915" y="196478"/>
                    <a:pt x="391764" y="196478"/>
                  </a:cubicBezTo>
                  <a:cubicBezTo>
                    <a:pt x="391764" y="196478"/>
                    <a:pt x="391764" y="196478"/>
                    <a:pt x="358177" y="198711"/>
                  </a:cubicBezTo>
                  <a:cubicBezTo>
                    <a:pt x="353699" y="205409"/>
                    <a:pt x="353699" y="212107"/>
                    <a:pt x="355938" y="221038"/>
                  </a:cubicBezTo>
                  <a:cubicBezTo>
                    <a:pt x="355938" y="221038"/>
                    <a:pt x="355938" y="221038"/>
                    <a:pt x="364895" y="227736"/>
                  </a:cubicBezTo>
                  <a:cubicBezTo>
                    <a:pt x="364895" y="227736"/>
                    <a:pt x="364895" y="227736"/>
                    <a:pt x="364895" y="229969"/>
                  </a:cubicBezTo>
                  <a:cubicBezTo>
                    <a:pt x="364895" y="229969"/>
                    <a:pt x="364895" y="229969"/>
                    <a:pt x="367134" y="229969"/>
                  </a:cubicBezTo>
                  <a:cubicBezTo>
                    <a:pt x="367134" y="229969"/>
                    <a:pt x="367134" y="229969"/>
                    <a:pt x="387285" y="234434"/>
                  </a:cubicBezTo>
                  <a:cubicBezTo>
                    <a:pt x="387285" y="234434"/>
                    <a:pt x="387285" y="234434"/>
                    <a:pt x="364895" y="296950"/>
                  </a:cubicBezTo>
                  <a:cubicBezTo>
                    <a:pt x="364895" y="296950"/>
                    <a:pt x="364895" y="296950"/>
                    <a:pt x="378329" y="294717"/>
                  </a:cubicBezTo>
                  <a:cubicBezTo>
                    <a:pt x="378329" y="294717"/>
                    <a:pt x="378329" y="294717"/>
                    <a:pt x="385046" y="294717"/>
                  </a:cubicBezTo>
                  <a:cubicBezTo>
                    <a:pt x="385046" y="294717"/>
                    <a:pt x="385046" y="294717"/>
                    <a:pt x="387285" y="312579"/>
                  </a:cubicBezTo>
                  <a:cubicBezTo>
                    <a:pt x="387285" y="312579"/>
                    <a:pt x="387285" y="312579"/>
                    <a:pt x="349221" y="346070"/>
                  </a:cubicBezTo>
                  <a:cubicBezTo>
                    <a:pt x="349221" y="346070"/>
                    <a:pt x="349221" y="346070"/>
                    <a:pt x="346982" y="346070"/>
                  </a:cubicBezTo>
                  <a:cubicBezTo>
                    <a:pt x="346982" y="346070"/>
                    <a:pt x="346982" y="346070"/>
                    <a:pt x="349221" y="323743"/>
                  </a:cubicBezTo>
                  <a:cubicBezTo>
                    <a:pt x="349221" y="323743"/>
                    <a:pt x="349221" y="323743"/>
                    <a:pt x="349221" y="321510"/>
                  </a:cubicBezTo>
                  <a:cubicBezTo>
                    <a:pt x="349221" y="321510"/>
                    <a:pt x="349221" y="321510"/>
                    <a:pt x="346982" y="321510"/>
                  </a:cubicBezTo>
                  <a:cubicBezTo>
                    <a:pt x="346982" y="321510"/>
                    <a:pt x="346982" y="321510"/>
                    <a:pt x="340265" y="319277"/>
                  </a:cubicBezTo>
                  <a:cubicBezTo>
                    <a:pt x="340265" y="319277"/>
                    <a:pt x="340265" y="319277"/>
                    <a:pt x="335786" y="317044"/>
                  </a:cubicBezTo>
                  <a:cubicBezTo>
                    <a:pt x="335786" y="317044"/>
                    <a:pt x="335786" y="317044"/>
                    <a:pt x="302200" y="372862"/>
                  </a:cubicBezTo>
                  <a:cubicBezTo>
                    <a:pt x="302200" y="372862"/>
                    <a:pt x="302200" y="372862"/>
                    <a:pt x="297722" y="375095"/>
                  </a:cubicBezTo>
                  <a:cubicBezTo>
                    <a:pt x="297722" y="375095"/>
                    <a:pt x="297722" y="375095"/>
                    <a:pt x="297722" y="377327"/>
                  </a:cubicBezTo>
                  <a:cubicBezTo>
                    <a:pt x="297722" y="377327"/>
                    <a:pt x="297722" y="377327"/>
                    <a:pt x="295483" y="379560"/>
                  </a:cubicBezTo>
                  <a:cubicBezTo>
                    <a:pt x="295483" y="379560"/>
                    <a:pt x="295483" y="379560"/>
                    <a:pt x="297722" y="384026"/>
                  </a:cubicBezTo>
                  <a:cubicBezTo>
                    <a:pt x="304439" y="390724"/>
                    <a:pt x="306678" y="397422"/>
                    <a:pt x="304439" y="399655"/>
                  </a:cubicBezTo>
                  <a:cubicBezTo>
                    <a:pt x="304439" y="399655"/>
                    <a:pt x="304439" y="399655"/>
                    <a:pt x="288766" y="419749"/>
                  </a:cubicBezTo>
                  <a:cubicBezTo>
                    <a:pt x="288766" y="419749"/>
                    <a:pt x="288766" y="419749"/>
                    <a:pt x="288766" y="466636"/>
                  </a:cubicBezTo>
                  <a:cubicBezTo>
                    <a:pt x="288766" y="466636"/>
                    <a:pt x="288766" y="466636"/>
                    <a:pt x="282049" y="477799"/>
                  </a:cubicBezTo>
                  <a:cubicBezTo>
                    <a:pt x="282049" y="477799"/>
                    <a:pt x="282049" y="477799"/>
                    <a:pt x="257419" y="457705"/>
                  </a:cubicBezTo>
                  <a:cubicBezTo>
                    <a:pt x="257419" y="457705"/>
                    <a:pt x="257419" y="457705"/>
                    <a:pt x="257419" y="455472"/>
                  </a:cubicBezTo>
                  <a:cubicBezTo>
                    <a:pt x="257419" y="455472"/>
                    <a:pt x="257419" y="455472"/>
                    <a:pt x="255180" y="455472"/>
                  </a:cubicBezTo>
                  <a:cubicBezTo>
                    <a:pt x="255180" y="455472"/>
                    <a:pt x="255180" y="455472"/>
                    <a:pt x="248462" y="455472"/>
                  </a:cubicBezTo>
                  <a:cubicBezTo>
                    <a:pt x="248462" y="455472"/>
                    <a:pt x="248462" y="455472"/>
                    <a:pt x="221593" y="444309"/>
                  </a:cubicBezTo>
                  <a:cubicBezTo>
                    <a:pt x="221593" y="444309"/>
                    <a:pt x="221593" y="444309"/>
                    <a:pt x="228311" y="462170"/>
                  </a:cubicBezTo>
                  <a:cubicBezTo>
                    <a:pt x="228311" y="462170"/>
                    <a:pt x="228311" y="462170"/>
                    <a:pt x="221593" y="462170"/>
                  </a:cubicBezTo>
                  <a:cubicBezTo>
                    <a:pt x="210398" y="462170"/>
                    <a:pt x="203681" y="459938"/>
                    <a:pt x="196963" y="455472"/>
                  </a:cubicBezTo>
                  <a:cubicBezTo>
                    <a:pt x="196963" y="455472"/>
                    <a:pt x="196963" y="455472"/>
                    <a:pt x="179051" y="424214"/>
                  </a:cubicBezTo>
                  <a:cubicBezTo>
                    <a:pt x="179051" y="424214"/>
                    <a:pt x="179051" y="424214"/>
                    <a:pt x="176812" y="421982"/>
                  </a:cubicBezTo>
                  <a:cubicBezTo>
                    <a:pt x="176812" y="421982"/>
                    <a:pt x="176812" y="421982"/>
                    <a:pt x="152182" y="437611"/>
                  </a:cubicBezTo>
                  <a:cubicBezTo>
                    <a:pt x="152182" y="437611"/>
                    <a:pt x="152182" y="437611"/>
                    <a:pt x="152182" y="442076"/>
                  </a:cubicBezTo>
                  <a:cubicBezTo>
                    <a:pt x="152182" y="442076"/>
                    <a:pt x="152182" y="442076"/>
                    <a:pt x="154421" y="442076"/>
                  </a:cubicBezTo>
                  <a:cubicBezTo>
                    <a:pt x="156660" y="446541"/>
                    <a:pt x="152182" y="451007"/>
                    <a:pt x="145465" y="455472"/>
                  </a:cubicBezTo>
                  <a:cubicBezTo>
                    <a:pt x="132030" y="462170"/>
                    <a:pt x="118596" y="464403"/>
                    <a:pt x="107400" y="457705"/>
                  </a:cubicBezTo>
                  <a:cubicBezTo>
                    <a:pt x="100683" y="455472"/>
                    <a:pt x="98444" y="451007"/>
                    <a:pt x="96205" y="444309"/>
                  </a:cubicBezTo>
                  <a:cubicBezTo>
                    <a:pt x="96205" y="444309"/>
                    <a:pt x="96205" y="444309"/>
                    <a:pt x="89488" y="417516"/>
                  </a:cubicBezTo>
                  <a:cubicBezTo>
                    <a:pt x="87248" y="388491"/>
                    <a:pt x="78292" y="370629"/>
                    <a:pt x="67097" y="363931"/>
                  </a:cubicBezTo>
                  <a:cubicBezTo>
                    <a:pt x="60380" y="359466"/>
                    <a:pt x="55901" y="357233"/>
                    <a:pt x="49184" y="357233"/>
                  </a:cubicBezTo>
                  <a:cubicBezTo>
                    <a:pt x="49184" y="357233"/>
                    <a:pt x="49184" y="357233"/>
                    <a:pt x="51423" y="355000"/>
                  </a:cubicBezTo>
                  <a:cubicBezTo>
                    <a:pt x="51423" y="355000"/>
                    <a:pt x="51423" y="355000"/>
                    <a:pt x="51423" y="352768"/>
                  </a:cubicBezTo>
                  <a:cubicBezTo>
                    <a:pt x="51423" y="352768"/>
                    <a:pt x="51423" y="352768"/>
                    <a:pt x="51423" y="350535"/>
                  </a:cubicBezTo>
                  <a:cubicBezTo>
                    <a:pt x="51423" y="350535"/>
                    <a:pt x="51423" y="350535"/>
                    <a:pt x="53662" y="348302"/>
                  </a:cubicBezTo>
                  <a:cubicBezTo>
                    <a:pt x="53662" y="348302"/>
                    <a:pt x="53662" y="348302"/>
                    <a:pt x="51423" y="346070"/>
                  </a:cubicBezTo>
                  <a:cubicBezTo>
                    <a:pt x="51423" y="346070"/>
                    <a:pt x="51423" y="346070"/>
                    <a:pt x="51423" y="343837"/>
                  </a:cubicBezTo>
                  <a:cubicBezTo>
                    <a:pt x="51423" y="343837"/>
                    <a:pt x="51423" y="343837"/>
                    <a:pt x="35750" y="317044"/>
                  </a:cubicBezTo>
                  <a:cubicBezTo>
                    <a:pt x="35750" y="317044"/>
                    <a:pt x="35750" y="317044"/>
                    <a:pt x="2163" y="265692"/>
                  </a:cubicBezTo>
                  <a:cubicBezTo>
                    <a:pt x="-2315" y="258994"/>
                    <a:pt x="-76" y="247831"/>
                    <a:pt x="11120" y="238900"/>
                  </a:cubicBezTo>
                  <a:cubicBezTo>
                    <a:pt x="11120" y="238900"/>
                    <a:pt x="11120" y="238900"/>
                    <a:pt x="17837" y="229969"/>
                  </a:cubicBezTo>
                  <a:cubicBezTo>
                    <a:pt x="17837" y="229969"/>
                    <a:pt x="17837" y="229969"/>
                    <a:pt x="6642" y="223271"/>
                  </a:cubicBezTo>
                  <a:cubicBezTo>
                    <a:pt x="6642" y="223271"/>
                    <a:pt x="6642" y="223271"/>
                    <a:pt x="53662" y="183082"/>
                  </a:cubicBezTo>
                  <a:cubicBezTo>
                    <a:pt x="60380" y="176384"/>
                    <a:pt x="64858" y="167453"/>
                    <a:pt x="71575" y="151824"/>
                  </a:cubicBezTo>
                  <a:cubicBezTo>
                    <a:pt x="71575" y="151824"/>
                    <a:pt x="71575" y="151824"/>
                    <a:pt x="73814" y="140661"/>
                  </a:cubicBezTo>
                  <a:cubicBezTo>
                    <a:pt x="78292" y="133963"/>
                    <a:pt x="76053" y="122799"/>
                    <a:pt x="64858" y="102705"/>
                  </a:cubicBezTo>
                  <a:cubicBezTo>
                    <a:pt x="64858" y="102705"/>
                    <a:pt x="64858" y="102705"/>
                    <a:pt x="91727" y="109403"/>
                  </a:cubicBezTo>
                  <a:cubicBezTo>
                    <a:pt x="91727" y="109403"/>
                    <a:pt x="91727" y="109403"/>
                    <a:pt x="93966" y="109403"/>
                  </a:cubicBezTo>
                  <a:cubicBezTo>
                    <a:pt x="93966" y="109403"/>
                    <a:pt x="93966" y="109403"/>
                    <a:pt x="127552" y="91541"/>
                  </a:cubicBezTo>
                  <a:cubicBezTo>
                    <a:pt x="127552" y="91541"/>
                    <a:pt x="127552" y="91541"/>
                    <a:pt x="107400" y="49120"/>
                  </a:cubicBezTo>
                  <a:cubicBezTo>
                    <a:pt x="120835" y="24560"/>
                    <a:pt x="132030" y="11164"/>
                    <a:pt x="143226" y="6698"/>
                  </a:cubicBezTo>
                  <a:cubicBezTo>
                    <a:pt x="143226" y="6698"/>
                    <a:pt x="143226" y="6698"/>
                    <a:pt x="174573" y="11164"/>
                  </a:cubicBezTo>
                  <a:cubicBezTo>
                    <a:pt x="192485" y="17862"/>
                    <a:pt x="205920" y="20095"/>
                    <a:pt x="214876" y="20095"/>
                  </a:cubicBezTo>
                  <a:cubicBezTo>
                    <a:pt x="223832" y="20095"/>
                    <a:pt x="235028" y="13396"/>
                    <a:pt x="250701" y="6698"/>
                  </a:cubicBezTo>
                  <a:lnTo>
                    <a:pt x="275331" y="0"/>
                  </a:lnTo>
                  <a:close/>
                </a:path>
              </a:pathLst>
            </a:custGeom>
          </p:spPr>
        </p:pic>
        <p:pic>
          <p:nvPicPr>
            <p:cNvPr id="197" name="图片 196"/>
            <p:cNvPicPr>
              <a:picLocks noChangeAspect="1"/>
            </p:cNvPicPr>
            <p:nvPr/>
          </p:nvPicPr>
          <p:blipFill>
            <a:blip r:embed="rId27" cstate="email"/>
            <a:srcRect/>
            <a:stretch>
              <a:fillRect/>
            </a:stretch>
          </p:blipFill>
          <p:spPr>
            <a:xfrm>
              <a:off x="6054037" y="4700651"/>
              <a:ext cx="516763" cy="703371"/>
            </a:xfrm>
            <a:custGeom>
              <a:avLst/>
              <a:gdLst>
                <a:gd name="connsiteX0" fmla="*/ 374208 w 516763"/>
                <a:gd name="connsiteY0" fmla="*/ 0 h 703371"/>
                <a:gd name="connsiteX1" fmla="*/ 405392 w 516763"/>
                <a:gd name="connsiteY1" fmla="*/ 26881 h 703371"/>
                <a:gd name="connsiteX2" fmla="*/ 405392 w 516763"/>
                <a:gd name="connsiteY2" fmla="*/ 29121 h 703371"/>
                <a:gd name="connsiteX3" fmla="*/ 449940 w 516763"/>
                <a:gd name="connsiteY3" fmla="*/ 31361 h 703371"/>
                <a:gd name="connsiteX4" fmla="*/ 474442 w 516763"/>
                <a:gd name="connsiteY4" fmla="*/ 47041 h 703371"/>
                <a:gd name="connsiteX5" fmla="*/ 469987 w 516763"/>
                <a:gd name="connsiteY5" fmla="*/ 87362 h 703371"/>
                <a:gd name="connsiteX6" fmla="*/ 503399 w 516763"/>
                <a:gd name="connsiteY6" fmla="*/ 141122 h 703371"/>
                <a:gd name="connsiteX7" fmla="*/ 516763 w 516763"/>
                <a:gd name="connsiteY7" fmla="*/ 163523 h 703371"/>
                <a:gd name="connsiteX8" fmla="*/ 516763 w 516763"/>
                <a:gd name="connsiteY8" fmla="*/ 165763 h 703371"/>
                <a:gd name="connsiteX9" fmla="*/ 510081 w 516763"/>
                <a:gd name="connsiteY9" fmla="*/ 174723 h 703371"/>
                <a:gd name="connsiteX10" fmla="*/ 503399 w 516763"/>
                <a:gd name="connsiteY10" fmla="*/ 176963 h 703371"/>
                <a:gd name="connsiteX11" fmla="*/ 501171 w 516763"/>
                <a:gd name="connsiteY11" fmla="*/ 179203 h 703371"/>
                <a:gd name="connsiteX12" fmla="*/ 501171 w 516763"/>
                <a:gd name="connsiteY12" fmla="*/ 183683 h 703371"/>
                <a:gd name="connsiteX13" fmla="*/ 503399 w 516763"/>
                <a:gd name="connsiteY13" fmla="*/ 201603 h 703371"/>
                <a:gd name="connsiteX14" fmla="*/ 481124 w 516763"/>
                <a:gd name="connsiteY14" fmla="*/ 215044 h 703371"/>
                <a:gd name="connsiteX15" fmla="*/ 481124 w 516763"/>
                <a:gd name="connsiteY15" fmla="*/ 217284 h 703371"/>
                <a:gd name="connsiteX16" fmla="*/ 463305 w 516763"/>
                <a:gd name="connsiteY16" fmla="*/ 239684 h 703371"/>
                <a:gd name="connsiteX17" fmla="*/ 443258 w 516763"/>
                <a:gd name="connsiteY17" fmla="*/ 239684 h 703371"/>
                <a:gd name="connsiteX18" fmla="*/ 427666 w 516763"/>
                <a:gd name="connsiteY18" fmla="*/ 228484 h 703371"/>
                <a:gd name="connsiteX19" fmla="*/ 423211 w 516763"/>
                <a:gd name="connsiteY19" fmla="*/ 228484 h 703371"/>
                <a:gd name="connsiteX20" fmla="*/ 374208 w 516763"/>
                <a:gd name="connsiteY20" fmla="*/ 288965 h 703371"/>
                <a:gd name="connsiteX21" fmla="*/ 380890 w 516763"/>
                <a:gd name="connsiteY21" fmla="*/ 329285 h 703371"/>
                <a:gd name="connsiteX22" fmla="*/ 378663 w 516763"/>
                <a:gd name="connsiteY22" fmla="*/ 338246 h 703371"/>
                <a:gd name="connsiteX23" fmla="*/ 336342 w 516763"/>
                <a:gd name="connsiteY23" fmla="*/ 374086 h 703371"/>
                <a:gd name="connsiteX24" fmla="*/ 336342 w 516763"/>
                <a:gd name="connsiteY24" fmla="*/ 376326 h 703371"/>
                <a:gd name="connsiteX25" fmla="*/ 329659 w 516763"/>
                <a:gd name="connsiteY25" fmla="*/ 409927 h 703371"/>
                <a:gd name="connsiteX26" fmla="*/ 349706 w 516763"/>
                <a:gd name="connsiteY26" fmla="*/ 432327 h 703371"/>
                <a:gd name="connsiteX27" fmla="*/ 340797 w 516763"/>
                <a:gd name="connsiteY27" fmla="*/ 439047 h 703371"/>
                <a:gd name="connsiteX28" fmla="*/ 316295 w 516763"/>
                <a:gd name="connsiteY28" fmla="*/ 472648 h 703371"/>
                <a:gd name="connsiteX29" fmla="*/ 316295 w 516763"/>
                <a:gd name="connsiteY29" fmla="*/ 495048 h 703371"/>
                <a:gd name="connsiteX30" fmla="*/ 298475 w 516763"/>
                <a:gd name="connsiteY30" fmla="*/ 501768 h 703371"/>
                <a:gd name="connsiteX31" fmla="*/ 302930 w 516763"/>
                <a:gd name="connsiteY31" fmla="*/ 506248 h 703371"/>
                <a:gd name="connsiteX32" fmla="*/ 305158 w 516763"/>
                <a:gd name="connsiteY32" fmla="*/ 508488 h 703371"/>
                <a:gd name="connsiteX33" fmla="*/ 289566 w 516763"/>
                <a:gd name="connsiteY33" fmla="*/ 524168 h 703371"/>
                <a:gd name="connsiteX34" fmla="*/ 280656 w 516763"/>
                <a:gd name="connsiteY34" fmla="*/ 548809 h 703371"/>
                <a:gd name="connsiteX35" fmla="*/ 276201 w 516763"/>
                <a:gd name="connsiteY35" fmla="*/ 568969 h 703371"/>
                <a:gd name="connsiteX36" fmla="*/ 276201 w 516763"/>
                <a:gd name="connsiteY36" fmla="*/ 571209 h 703371"/>
                <a:gd name="connsiteX37" fmla="*/ 282883 w 516763"/>
                <a:gd name="connsiteY37" fmla="*/ 586889 h 703371"/>
                <a:gd name="connsiteX38" fmla="*/ 269519 w 516763"/>
                <a:gd name="connsiteY38" fmla="*/ 598090 h 703371"/>
                <a:gd name="connsiteX39" fmla="*/ 253927 w 516763"/>
                <a:gd name="connsiteY39" fmla="*/ 607050 h 703371"/>
                <a:gd name="connsiteX40" fmla="*/ 253927 w 516763"/>
                <a:gd name="connsiteY40" fmla="*/ 620490 h 703371"/>
                <a:gd name="connsiteX41" fmla="*/ 260609 w 516763"/>
                <a:gd name="connsiteY41" fmla="*/ 647370 h 703371"/>
                <a:gd name="connsiteX42" fmla="*/ 258382 w 516763"/>
                <a:gd name="connsiteY42" fmla="*/ 658571 h 703371"/>
                <a:gd name="connsiteX43" fmla="*/ 260609 w 516763"/>
                <a:gd name="connsiteY43" fmla="*/ 660811 h 703371"/>
                <a:gd name="connsiteX44" fmla="*/ 262837 w 516763"/>
                <a:gd name="connsiteY44" fmla="*/ 678731 h 703371"/>
                <a:gd name="connsiteX45" fmla="*/ 253927 w 516763"/>
                <a:gd name="connsiteY45" fmla="*/ 683211 h 703371"/>
                <a:gd name="connsiteX46" fmla="*/ 207151 w 516763"/>
                <a:gd name="connsiteY46" fmla="*/ 660811 h 703371"/>
                <a:gd name="connsiteX47" fmla="*/ 135873 w 516763"/>
                <a:gd name="connsiteY47" fmla="*/ 689931 h 703371"/>
                <a:gd name="connsiteX48" fmla="*/ 104689 w 516763"/>
                <a:gd name="connsiteY48" fmla="*/ 703371 h 703371"/>
                <a:gd name="connsiteX49" fmla="*/ 95780 w 516763"/>
                <a:gd name="connsiteY49" fmla="*/ 689931 h 703371"/>
                <a:gd name="connsiteX50" fmla="*/ 113599 w 516763"/>
                <a:gd name="connsiteY50" fmla="*/ 665291 h 703371"/>
                <a:gd name="connsiteX51" fmla="*/ 149238 w 516763"/>
                <a:gd name="connsiteY51" fmla="*/ 613770 h 703371"/>
                <a:gd name="connsiteX52" fmla="*/ 133646 w 516763"/>
                <a:gd name="connsiteY52" fmla="*/ 598090 h 703371"/>
                <a:gd name="connsiteX53" fmla="*/ 89097 w 516763"/>
                <a:gd name="connsiteY53" fmla="*/ 613770 h 703371"/>
                <a:gd name="connsiteX54" fmla="*/ 80188 w 516763"/>
                <a:gd name="connsiteY54" fmla="*/ 620490 h 703371"/>
                <a:gd name="connsiteX55" fmla="*/ 75733 w 516763"/>
                <a:gd name="connsiteY55" fmla="*/ 613770 h 703371"/>
                <a:gd name="connsiteX56" fmla="*/ 57913 w 516763"/>
                <a:gd name="connsiteY56" fmla="*/ 584649 h 703371"/>
                <a:gd name="connsiteX57" fmla="*/ 73505 w 516763"/>
                <a:gd name="connsiteY57" fmla="*/ 515208 h 703371"/>
                <a:gd name="connsiteX58" fmla="*/ 62368 w 516763"/>
                <a:gd name="connsiteY58" fmla="*/ 499528 h 703371"/>
                <a:gd name="connsiteX59" fmla="*/ 71278 w 516763"/>
                <a:gd name="connsiteY59" fmla="*/ 486088 h 703371"/>
                <a:gd name="connsiteX60" fmla="*/ 62368 w 516763"/>
                <a:gd name="connsiteY60" fmla="*/ 463687 h 703371"/>
                <a:gd name="connsiteX61" fmla="*/ 44549 w 516763"/>
                <a:gd name="connsiteY61" fmla="*/ 443527 h 703371"/>
                <a:gd name="connsiteX62" fmla="*/ 31184 w 516763"/>
                <a:gd name="connsiteY62" fmla="*/ 362886 h 703371"/>
                <a:gd name="connsiteX63" fmla="*/ 24502 w 516763"/>
                <a:gd name="connsiteY63" fmla="*/ 333765 h 703371"/>
                <a:gd name="connsiteX64" fmla="*/ 4455 w 516763"/>
                <a:gd name="connsiteY64" fmla="*/ 338246 h 703371"/>
                <a:gd name="connsiteX65" fmla="*/ 0 w 516763"/>
                <a:gd name="connsiteY65" fmla="*/ 318085 h 703371"/>
                <a:gd name="connsiteX66" fmla="*/ 55686 w 516763"/>
                <a:gd name="connsiteY66" fmla="*/ 244164 h 703371"/>
                <a:gd name="connsiteX67" fmla="*/ 57913 w 516763"/>
                <a:gd name="connsiteY67" fmla="*/ 241924 h 703371"/>
                <a:gd name="connsiteX68" fmla="*/ 60141 w 516763"/>
                <a:gd name="connsiteY68" fmla="*/ 241924 h 703371"/>
                <a:gd name="connsiteX69" fmla="*/ 60141 w 516763"/>
                <a:gd name="connsiteY69" fmla="*/ 237444 h 703371"/>
                <a:gd name="connsiteX70" fmla="*/ 57913 w 516763"/>
                <a:gd name="connsiteY70" fmla="*/ 232964 h 703371"/>
                <a:gd name="connsiteX71" fmla="*/ 37867 w 516763"/>
                <a:gd name="connsiteY71" fmla="*/ 156803 h 703371"/>
                <a:gd name="connsiteX72" fmla="*/ 37867 w 516763"/>
                <a:gd name="connsiteY72" fmla="*/ 150083 h 703371"/>
                <a:gd name="connsiteX73" fmla="*/ 13365 w 516763"/>
                <a:gd name="connsiteY73" fmla="*/ 136642 h 703371"/>
                <a:gd name="connsiteX74" fmla="*/ 69050 w 516763"/>
                <a:gd name="connsiteY74" fmla="*/ 94082 h 703371"/>
                <a:gd name="connsiteX75" fmla="*/ 113599 w 516763"/>
                <a:gd name="connsiteY75" fmla="*/ 94082 h 703371"/>
                <a:gd name="connsiteX76" fmla="*/ 115826 w 516763"/>
                <a:gd name="connsiteY76" fmla="*/ 89602 h 703371"/>
                <a:gd name="connsiteX77" fmla="*/ 124736 w 516763"/>
                <a:gd name="connsiteY77" fmla="*/ 71681 h 703371"/>
                <a:gd name="connsiteX78" fmla="*/ 144783 w 516763"/>
                <a:gd name="connsiteY78" fmla="*/ 60481 h 703371"/>
                <a:gd name="connsiteX79" fmla="*/ 182649 w 516763"/>
                <a:gd name="connsiteY79" fmla="*/ 60481 h 703371"/>
                <a:gd name="connsiteX80" fmla="*/ 182649 w 516763"/>
                <a:gd name="connsiteY80" fmla="*/ 56001 h 703371"/>
                <a:gd name="connsiteX81" fmla="*/ 218288 w 516763"/>
                <a:gd name="connsiteY81" fmla="*/ 38081 h 703371"/>
                <a:gd name="connsiteX82" fmla="*/ 258382 w 516763"/>
                <a:gd name="connsiteY82" fmla="*/ 38081 h 703371"/>
                <a:gd name="connsiteX83" fmla="*/ 260609 w 516763"/>
                <a:gd name="connsiteY83" fmla="*/ 35841 h 703371"/>
                <a:gd name="connsiteX84" fmla="*/ 305158 w 516763"/>
                <a:gd name="connsiteY84" fmla="*/ 6720 h 703371"/>
                <a:gd name="connsiteX85" fmla="*/ 298475 w 516763"/>
                <a:gd name="connsiteY85" fmla="*/ 53761 h 703371"/>
                <a:gd name="connsiteX86" fmla="*/ 314067 w 516763"/>
                <a:gd name="connsiteY86" fmla="*/ 56001 h 703371"/>
                <a:gd name="connsiteX87" fmla="*/ 358616 w 516763"/>
                <a:gd name="connsiteY87" fmla="*/ 8960 h 703371"/>
                <a:gd name="connsiteX88" fmla="*/ 374208 w 516763"/>
                <a:gd name="connsiteY88" fmla="*/ 0 h 70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16763" h="703371">
                  <a:moveTo>
                    <a:pt x="374208" y="0"/>
                  </a:moveTo>
                  <a:cubicBezTo>
                    <a:pt x="374208" y="0"/>
                    <a:pt x="374208" y="0"/>
                    <a:pt x="405392" y="26881"/>
                  </a:cubicBezTo>
                  <a:cubicBezTo>
                    <a:pt x="405392" y="26881"/>
                    <a:pt x="405392" y="26881"/>
                    <a:pt x="405392" y="29121"/>
                  </a:cubicBezTo>
                  <a:lnTo>
                    <a:pt x="449940" y="31361"/>
                  </a:lnTo>
                  <a:cubicBezTo>
                    <a:pt x="449940" y="31361"/>
                    <a:pt x="449940" y="31361"/>
                    <a:pt x="474442" y="47041"/>
                  </a:cubicBezTo>
                  <a:cubicBezTo>
                    <a:pt x="465532" y="62721"/>
                    <a:pt x="463305" y="76161"/>
                    <a:pt x="469987" y="87362"/>
                  </a:cubicBezTo>
                  <a:cubicBezTo>
                    <a:pt x="478897" y="107522"/>
                    <a:pt x="490034" y="123202"/>
                    <a:pt x="503399" y="141122"/>
                  </a:cubicBezTo>
                  <a:cubicBezTo>
                    <a:pt x="503399" y="141122"/>
                    <a:pt x="503399" y="141122"/>
                    <a:pt x="516763" y="163523"/>
                  </a:cubicBezTo>
                  <a:cubicBezTo>
                    <a:pt x="516763" y="163523"/>
                    <a:pt x="516763" y="163523"/>
                    <a:pt x="516763" y="165763"/>
                  </a:cubicBezTo>
                  <a:cubicBezTo>
                    <a:pt x="516763" y="165763"/>
                    <a:pt x="516763" y="165763"/>
                    <a:pt x="510081" y="174723"/>
                  </a:cubicBezTo>
                  <a:cubicBezTo>
                    <a:pt x="510081" y="174723"/>
                    <a:pt x="510081" y="174723"/>
                    <a:pt x="503399" y="176963"/>
                  </a:cubicBezTo>
                  <a:cubicBezTo>
                    <a:pt x="503399" y="176963"/>
                    <a:pt x="503399" y="176963"/>
                    <a:pt x="501171" y="179203"/>
                  </a:cubicBezTo>
                  <a:cubicBezTo>
                    <a:pt x="501171" y="179203"/>
                    <a:pt x="501171" y="179203"/>
                    <a:pt x="501171" y="183683"/>
                  </a:cubicBezTo>
                  <a:cubicBezTo>
                    <a:pt x="501171" y="183683"/>
                    <a:pt x="501171" y="183683"/>
                    <a:pt x="503399" y="201603"/>
                  </a:cubicBezTo>
                  <a:cubicBezTo>
                    <a:pt x="503399" y="201603"/>
                    <a:pt x="503399" y="201603"/>
                    <a:pt x="481124" y="215044"/>
                  </a:cubicBezTo>
                  <a:cubicBezTo>
                    <a:pt x="481124" y="215044"/>
                    <a:pt x="481124" y="215044"/>
                    <a:pt x="481124" y="217284"/>
                  </a:cubicBezTo>
                  <a:cubicBezTo>
                    <a:pt x="481124" y="217284"/>
                    <a:pt x="481124" y="217284"/>
                    <a:pt x="463305" y="239684"/>
                  </a:cubicBezTo>
                  <a:cubicBezTo>
                    <a:pt x="463305" y="239684"/>
                    <a:pt x="463305" y="239684"/>
                    <a:pt x="443258" y="239684"/>
                  </a:cubicBezTo>
                  <a:cubicBezTo>
                    <a:pt x="443258" y="239684"/>
                    <a:pt x="443258" y="239684"/>
                    <a:pt x="427666" y="228484"/>
                  </a:cubicBezTo>
                  <a:cubicBezTo>
                    <a:pt x="427666" y="228484"/>
                    <a:pt x="427666" y="228484"/>
                    <a:pt x="423211" y="228484"/>
                  </a:cubicBezTo>
                  <a:cubicBezTo>
                    <a:pt x="396482" y="232964"/>
                    <a:pt x="378663" y="250884"/>
                    <a:pt x="374208" y="288965"/>
                  </a:cubicBezTo>
                  <a:cubicBezTo>
                    <a:pt x="369753" y="311365"/>
                    <a:pt x="371980" y="324805"/>
                    <a:pt x="380890" y="329285"/>
                  </a:cubicBezTo>
                  <a:cubicBezTo>
                    <a:pt x="380890" y="329285"/>
                    <a:pt x="380890" y="329285"/>
                    <a:pt x="378663" y="338246"/>
                  </a:cubicBezTo>
                  <a:cubicBezTo>
                    <a:pt x="378663" y="338246"/>
                    <a:pt x="378663" y="338246"/>
                    <a:pt x="336342" y="374086"/>
                  </a:cubicBezTo>
                  <a:cubicBezTo>
                    <a:pt x="336342" y="374086"/>
                    <a:pt x="336342" y="374086"/>
                    <a:pt x="336342" y="376326"/>
                  </a:cubicBezTo>
                  <a:cubicBezTo>
                    <a:pt x="325205" y="387526"/>
                    <a:pt x="322977" y="400967"/>
                    <a:pt x="329659" y="409927"/>
                  </a:cubicBezTo>
                  <a:cubicBezTo>
                    <a:pt x="329659" y="409927"/>
                    <a:pt x="329659" y="409927"/>
                    <a:pt x="349706" y="432327"/>
                  </a:cubicBezTo>
                  <a:cubicBezTo>
                    <a:pt x="349706" y="432327"/>
                    <a:pt x="349706" y="432327"/>
                    <a:pt x="340797" y="439047"/>
                  </a:cubicBezTo>
                  <a:cubicBezTo>
                    <a:pt x="322977" y="454727"/>
                    <a:pt x="316295" y="463687"/>
                    <a:pt x="316295" y="472648"/>
                  </a:cubicBezTo>
                  <a:cubicBezTo>
                    <a:pt x="316295" y="472648"/>
                    <a:pt x="316295" y="472648"/>
                    <a:pt x="316295" y="495048"/>
                  </a:cubicBezTo>
                  <a:cubicBezTo>
                    <a:pt x="316295" y="495048"/>
                    <a:pt x="316295" y="495048"/>
                    <a:pt x="298475" y="501768"/>
                  </a:cubicBezTo>
                  <a:cubicBezTo>
                    <a:pt x="298475" y="501768"/>
                    <a:pt x="298475" y="501768"/>
                    <a:pt x="302930" y="506248"/>
                  </a:cubicBezTo>
                  <a:cubicBezTo>
                    <a:pt x="302930" y="506248"/>
                    <a:pt x="302930" y="506248"/>
                    <a:pt x="305158" y="508488"/>
                  </a:cubicBezTo>
                  <a:cubicBezTo>
                    <a:pt x="305158" y="508488"/>
                    <a:pt x="305158" y="508488"/>
                    <a:pt x="289566" y="524168"/>
                  </a:cubicBezTo>
                  <a:cubicBezTo>
                    <a:pt x="278429" y="533129"/>
                    <a:pt x="276201" y="539849"/>
                    <a:pt x="280656" y="548809"/>
                  </a:cubicBezTo>
                  <a:cubicBezTo>
                    <a:pt x="282883" y="553289"/>
                    <a:pt x="282883" y="560009"/>
                    <a:pt x="276201" y="568969"/>
                  </a:cubicBezTo>
                  <a:cubicBezTo>
                    <a:pt x="276201" y="568969"/>
                    <a:pt x="276201" y="568969"/>
                    <a:pt x="276201" y="571209"/>
                  </a:cubicBezTo>
                  <a:cubicBezTo>
                    <a:pt x="276201" y="571209"/>
                    <a:pt x="276201" y="571209"/>
                    <a:pt x="282883" y="586889"/>
                  </a:cubicBezTo>
                  <a:cubicBezTo>
                    <a:pt x="282883" y="586889"/>
                    <a:pt x="282883" y="586889"/>
                    <a:pt x="269519" y="598090"/>
                  </a:cubicBezTo>
                  <a:cubicBezTo>
                    <a:pt x="265064" y="600330"/>
                    <a:pt x="258382" y="602570"/>
                    <a:pt x="253927" y="607050"/>
                  </a:cubicBezTo>
                  <a:cubicBezTo>
                    <a:pt x="253927" y="611530"/>
                    <a:pt x="253927" y="616010"/>
                    <a:pt x="253927" y="620490"/>
                  </a:cubicBezTo>
                  <a:cubicBezTo>
                    <a:pt x="253927" y="620490"/>
                    <a:pt x="253927" y="620490"/>
                    <a:pt x="260609" y="647370"/>
                  </a:cubicBezTo>
                  <a:cubicBezTo>
                    <a:pt x="258382" y="651850"/>
                    <a:pt x="253927" y="654090"/>
                    <a:pt x="258382" y="658571"/>
                  </a:cubicBezTo>
                  <a:cubicBezTo>
                    <a:pt x="258382" y="658571"/>
                    <a:pt x="258382" y="658571"/>
                    <a:pt x="260609" y="660811"/>
                  </a:cubicBezTo>
                  <a:cubicBezTo>
                    <a:pt x="260609" y="660811"/>
                    <a:pt x="260609" y="660811"/>
                    <a:pt x="262837" y="678731"/>
                  </a:cubicBezTo>
                  <a:cubicBezTo>
                    <a:pt x="262837" y="678731"/>
                    <a:pt x="262837" y="678731"/>
                    <a:pt x="253927" y="683211"/>
                  </a:cubicBezTo>
                  <a:cubicBezTo>
                    <a:pt x="233880" y="660811"/>
                    <a:pt x="218288" y="654090"/>
                    <a:pt x="207151" y="660811"/>
                  </a:cubicBezTo>
                  <a:cubicBezTo>
                    <a:pt x="167057" y="683211"/>
                    <a:pt x="144783" y="689931"/>
                    <a:pt x="135873" y="689931"/>
                  </a:cubicBezTo>
                  <a:cubicBezTo>
                    <a:pt x="129191" y="687691"/>
                    <a:pt x="118054" y="692171"/>
                    <a:pt x="104689" y="703371"/>
                  </a:cubicBezTo>
                  <a:cubicBezTo>
                    <a:pt x="104689" y="703371"/>
                    <a:pt x="104689" y="703371"/>
                    <a:pt x="95780" y="689931"/>
                  </a:cubicBezTo>
                  <a:cubicBezTo>
                    <a:pt x="95780" y="689931"/>
                    <a:pt x="95780" y="689931"/>
                    <a:pt x="113599" y="665291"/>
                  </a:cubicBezTo>
                  <a:cubicBezTo>
                    <a:pt x="138101" y="640650"/>
                    <a:pt x="149238" y="622730"/>
                    <a:pt x="149238" y="613770"/>
                  </a:cubicBezTo>
                  <a:cubicBezTo>
                    <a:pt x="147010" y="607050"/>
                    <a:pt x="142556" y="600330"/>
                    <a:pt x="133646" y="598090"/>
                  </a:cubicBezTo>
                  <a:cubicBezTo>
                    <a:pt x="122509" y="593610"/>
                    <a:pt x="106917" y="598090"/>
                    <a:pt x="89097" y="613770"/>
                  </a:cubicBezTo>
                  <a:cubicBezTo>
                    <a:pt x="89097" y="613770"/>
                    <a:pt x="89097" y="613770"/>
                    <a:pt x="80188" y="620490"/>
                  </a:cubicBezTo>
                  <a:cubicBezTo>
                    <a:pt x="80188" y="620490"/>
                    <a:pt x="80188" y="620490"/>
                    <a:pt x="75733" y="613770"/>
                  </a:cubicBezTo>
                  <a:cubicBezTo>
                    <a:pt x="75733" y="613770"/>
                    <a:pt x="75733" y="613770"/>
                    <a:pt x="57913" y="584649"/>
                  </a:cubicBezTo>
                  <a:cubicBezTo>
                    <a:pt x="75733" y="551049"/>
                    <a:pt x="80188" y="528648"/>
                    <a:pt x="73505" y="515208"/>
                  </a:cubicBezTo>
                  <a:cubicBezTo>
                    <a:pt x="73505" y="515208"/>
                    <a:pt x="73505" y="515208"/>
                    <a:pt x="62368" y="499528"/>
                  </a:cubicBezTo>
                  <a:cubicBezTo>
                    <a:pt x="62368" y="499528"/>
                    <a:pt x="62368" y="499528"/>
                    <a:pt x="71278" y="486088"/>
                  </a:cubicBezTo>
                  <a:cubicBezTo>
                    <a:pt x="73505" y="477128"/>
                    <a:pt x="69050" y="470408"/>
                    <a:pt x="62368" y="463687"/>
                  </a:cubicBezTo>
                  <a:cubicBezTo>
                    <a:pt x="62368" y="463687"/>
                    <a:pt x="62368" y="463687"/>
                    <a:pt x="44549" y="443527"/>
                  </a:cubicBezTo>
                  <a:cubicBezTo>
                    <a:pt x="31184" y="416647"/>
                    <a:pt x="26729" y="387526"/>
                    <a:pt x="31184" y="362886"/>
                  </a:cubicBezTo>
                  <a:cubicBezTo>
                    <a:pt x="33412" y="347206"/>
                    <a:pt x="31184" y="336005"/>
                    <a:pt x="24502" y="333765"/>
                  </a:cubicBezTo>
                  <a:cubicBezTo>
                    <a:pt x="17820" y="329285"/>
                    <a:pt x="11137" y="331525"/>
                    <a:pt x="4455" y="338246"/>
                  </a:cubicBezTo>
                  <a:cubicBezTo>
                    <a:pt x="4455" y="338246"/>
                    <a:pt x="4455" y="338246"/>
                    <a:pt x="0" y="318085"/>
                  </a:cubicBezTo>
                  <a:cubicBezTo>
                    <a:pt x="0" y="318085"/>
                    <a:pt x="0" y="318085"/>
                    <a:pt x="55686" y="244164"/>
                  </a:cubicBezTo>
                  <a:cubicBezTo>
                    <a:pt x="55686" y="244164"/>
                    <a:pt x="55686" y="244164"/>
                    <a:pt x="57913" y="241924"/>
                  </a:cubicBezTo>
                  <a:cubicBezTo>
                    <a:pt x="57913" y="241924"/>
                    <a:pt x="57913" y="241924"/>
                    <a:pt x="60141" y="241924"/>
                  </a:cubicBezTo>
                  <a:cubicBezTo>
                    <a:pt x="60141" y="241924"/>
                    <a:pt x="60141" y="241924"/>
                    <a:pt x="60141" y="237444"/>
                  </a:cubicBezTo>
                  <a:cubicBezTo>
                    <a:pt x="60141" y="237444"/>
                    <a:pt x="60141" y="237444"/>
                    <a:pt x="57913" y="232964"/>
                  </a:cubicBezTo>
                  <a:cubicBezTo>
                    <a:pt x="57913" y="232964"/>
                    <a:pt x="57913" y="232964"/>
                    <a:pt x="37867" y="156803"/>
                  </a:cubicBezTo>
                  <a:lnTo>
                    <a:pt x="37867" y="150083"/>
                  </a:lnTo>
                  <a:cubicBezTo>
                    <a:pt x="35639" y="145603"/>
                    <a:pt x="26729" y="141122"/>
                    <a:pt x="13365" y="136642"/>
                  </a:cubicBezTo>
                  <a:cubicBezTo>
                    <a:pt x="42321" y="107522"/>
                    <a:pt x="60141" y="94082"/>
                    <a:pt x="69050" y="94082"/>
                  </a:cubicBezTo>
                  <a:cubicBezTo>
                    <a:pt x="69050" y="94082"/>
                    <a:pt x="69050" y="94082"/>
                    <a:pt x="113599" y="94082"/>
                  </a:cubicBezTo>
                  <a:cubicBezTo>
                    <a:pt x="113599" y="94082"/>
                    <a:pt x="113599" y="94082"/>
                    <a:pt x="115826" y="89602"/>
                  </a:cubicBezTo>
                  <a:cubicBezTo>
                    <a:pt x="115826" y="89602"/>
                    <a:pt x="115826" y="89602"/>
                    <a:pt x="124736" y="71681"/>
                  </a:cubicBezTo>
                  <a:cubicBezTo>
                    <a:pt x="124736" y="71681"/>
                    <a:pt x="124736" y="71681"/>
                    <a:pt x="144783" y="60481"/>
                  </a:cubicBezTo>
                  <a:cubicBezTo>
                    <a:pt x="144783" y="60481"/>
                    <a:pt x="144783" y="60481"/>
                    <a:pt x="182649" y="60481"/>
                  </a:cubicBezTo>
                  <a:cubicBezTo>
                    <a:pt x="182649" y="60481"/>
                    <a:pt x="182649" y="60481"/>
                    <a:pt x="182649" y="56001"/>
                  </a:cubicBezTo>
                  <a:cubicBezTo>
                    <a:pt x="182649" y="56001"/>
                    <a:pt x="182649" y="56001"/>
                    <a:pt x="218288" y="38081"/>
                  </a:cubicBezTo>
                  <a:cubicBezTo>
                    <a:pt x="218288" y="38081"/>
                    <a:pt x="218288" y="38081"/>
                    <a:pt x="258382" y="38081"/>
                  </a:cubicBezTo>
                  <a:cubicBezTo>
                    <a:pt x="258382" y="38081"/>
                    <a:pt x="258382" y="38081"/>
                    <a:pt x="260609" y="35841"/>
                  </a:cubicBezTo>
                  <a:cubicBezTo>
                    <a:pt x="260609" y="35841"/>
                    <a:pt x="260609" y="35841"/>
                    <a:pt x="305158" y="6720"/>
                  </a:cubicBezTo>
                  <a:cubicBezTo>
                    <a:pt x="296248" y="31361"/>
                    <a:pt x="291793" y="44801"/>
                    <a:pt x="298475" y="53761"/>
                  </a:cubicBezTo>
                  <a:cubicBezTo>
                    <a:pt x="302930" y="56001"/>
                    <a:pt x="309613" y="58241"/>
                    <a:pt x="314067" y="56001"/>
                  </a:cubicBezTo>
                  <a:cubicBezTo>
                    <a:pt x="334114" y="49281"/>
                    <a:pt x="347479" y="33601"/>
                    <a:pt x="358616" y="8960"/>
                  </a:cubicBezTo>
                  <a:cubicBezTo>
                    <a:pt x="358616" y="8960"/>
                    <a:pt x="358616" y="8960"/>
                    <a:pt x="374208" y="0"/>
                  </a:cubicBezTo>
                  <a:close/>
                </a:path>
              </a:pathLst>
            </a:custGeom>
          </p:spPr>
        </p:pic>
        <p:pic>
          <p:nvPicPr>
            <p:cNvPr id="196" name="图片 195"/>
            <p:cNvPicPr>
              <a:picLocks noChangeAspect="1"/>
            </p:cNvPicPr>
            <p:nvPr/>
          </p:nvPicPr>
          <p:blipFill>
            <a:blip r:embed="rId28" cstate="email"/>
            <a:srcRect/>
            <a:stretch>
              <a:fillRect/>
            </a:stretch>
          </p:blipFill>
          <p:spPr>
            <a:xfrm>
              <a:off x="5531120" y="4725261"/>
              <a:ext cx="585672" cy="680189"/>
            </a:xfrm>
            <a:custGeom>
              <a:avLst/>
              <a:gdLst>
                <a:gd name="connsiteX0" fmla="*/ 170071 w 585672"/>
                <a:gd name="connsiteY0" fmla="*/ 0 h 680189"/>
                <a:gd name="connsiteX1" fmla="*/ 199162 w 585672"/>
                <a:gd name="connsiteY1" fmla="*/ 4478 h 680189"/>
                <a:gd name="connsiteX2" fmla="*/ 223777 w 585672"/>
                <a:gd name="connsiteY2" fmla="*/ 13434 h 680189"/>
                <a:gd name="connsiteX3" fmla="*/ 252868 w 585672"/>
                <a:gd name="connsiteY3" fmla="*/ 29106 h 680189"/>
                <a:gd name="connsiteX4" fmla="*/ 255106 w 585672"/>
                <a:gd name="connsiteY4" fmla="*/ 29106 h 680189"/>
                <a:gd name="connsiteX5" fmla="*/ 299861 w 585672"/>
                <a:gd name="connsiteY5" fmla="*/ 38062 h 680189"/>
                <a:gd name="connsiteX6" fmla="*/ 313288 w 585672"/>
                <a:gd name="connsiteY6" fmla="*/ 47017 h 680189"/>
                <a:gd name="connsiteX7" fmla="*/ 313288 w 585672"/>
                <a:gd name="connsiteY7" fmla="*/ 49256 h 680189"/>
                <a:gd name="connsiteX8" fmla="*/ 335665 w 585672"/>
                <a:gd name="connsiteY8" fmla="*/ 55973 h 680189"/>
                <a:gd name="connsiteX9" fmla="*/ 349092 w 585672"/>
                <a:gd name="connsiteY9" fmla="*/ 69406 h 680189"/>
                <a:gd name="connsiteX10" fmla="*/ 351330 w 585672"/>
                <a:gd name="connsiteY10" fmla="*/ 69406 h 680189"/>
                <a:gd name="connsiteX11" fmla="*/ 362519 w 585672"/>
                <a:gd name="connsiteY11" fmla="*/ 76123 h 680189"/>
                <a:gd name="connsiteX12" fmla="*/ 366994 w 585672"/>
                <a:gd name="connsiteY12" fmla="*/ 76123 h 680189"/>
                <a:gd name="connsiteX13" fmla="*/ 369232 w 585672"/>
                <a:gd name="connsiteY13" fmla="*/ 76123 h 680189"/>
                <a:gd name="connsiteX14" fmla="*/ 371470 w 585672"/>
                <a:gd name="connsiteY14" fmla="*/ 73884 h 680189"/>
                <a:gd name="connsiteX15" fmla="*/ 413987 w 585672"/>
                <a:gd name="connsiteY15" fmla="*/ 35823 h 680189"/>
                <a:gd name="connsiteX16" fmla="*/ 420701 w 585672"/>
                <a:gd name="connsiteY16" fmla="*/ 24628 h 680189"/>
                <a:gd name="connsiteX17" fmla="*/ 425176 w 585672"/>
                <a:gd name="connsiteY17" fmla="*/ 24628 h 680189"/>
                <a:gd name="connsiteX18" fmla="*/ 427414 w 585672"/>
                <a:gd name="connsiteY18" fmla="*/ 38062 h 680189"/>
                <a:gd name="connsiteX19" fmla="*/ 425176 w 585672"/>
                <a:gd name="connsiteY19" fmla="*/ 49256 h 680189"/>
                <a:gd name="connsiteX20" fmla="*/ 425176 w 585672"/>
                <a:gd name="connsiteY20" fmla="*/ 51495 h 680189"/>
                <a:gd name="connsiteX21" fmla="*/ 429652 w 585672"/>
                <a:gd name="connsiteY21" fmla="*/ 76123 h 680189"/>
                <a:gd name="connsiteX22" fmla="*/ 463218 w 585672"/>
                <a:gd name="connsiteY22" fmla="*/ 58212 h 680189"/>
                <a:gd name="connsiteX23" fmla="*/ 465456 w 585672"/>
                <a:gd name="connsiteY23" fmla="*/ 58212 h 680189"/>
                <a:gd name="connsiteX24" fmla="*/ 478883 w 585672"/>
                <a:gd name="connsiteY24" fmla="*/ 42539 h 680189"/>
                <a:gd name="connsiteX25" fmla="*/ 487834 w 585672"/>
                <a:gd name="connsiteY25" fmla="*/ 42539 h 680189"/>
                <a:gd name="connsiteX26" fmla="*/ 499023 w 585672"/>
                <a:gd name="connsiteY26" fmla="*/ 55973 h 680189"/>
                <a:gd name="connsiteX27" fmla="*/ 496785 w 585672"/>
                <a:gd name="connsiteY27" fmla="*/ 89556 h 680189"/>
                <a:gd name="connsiteX28" fmla="*/ 496785 w 585672"/>
                <a:gd name="connsiteY28" fmla="*/ 91795 h 680189"/>
                <a:gd name="connsiteX29" fmla="*/ 496785 w 585672"/>
                <a:gd name="connsiteY29" fmla="*/ 94034 h 680189"/>
                <a:gd name="connsiteX30" fmla="*/ 507974 w 585672"/>
                <a:gd name="connsiteY30" fmla="*/ 114184 h 680189"/>
                <a:gd name="connsiteX31" fmla="*/ 507974 w 585672"/>
                <a:gd name="connsiteY31" fmla="*/ 116423 h 680189"/>
                <a:gd name="connsiteX32" fmla="*/ 510211 w 585672"/>
                <a:gd name="connsiteY32" fmla="*/ 116423 h 680189"/>
                <a:gd name="connsiteX33" fmla="*/ 510211 w 585672"/>
                <a:gd name="connsiteY33" fmla="*/ 118662 h 680189"/>
                <a:gd name="connsiteX34" fmla="*/ 521400 w 585672"/>
                <a:gd name="connsiteY34" fmla="*/ 120901 h 680189"/>
                <a:gd name="connsiteX35" fmla="*/ 546016 w 585672"/>
                <a:gd name="connsiteY35" fmla="*/ 132095 h 680189"/>
                <a:gd name="connsiteX36" fmla="*/ 552729 w 585672"/>
                <a:gd name="connsiteY36" fmla="*/ 170157 h 680189"/>
                <a:gd name="connsiteX37" fmla="*/ 566156 w 585672"/>
                <a:gd name="connsiteY37" fmla="*/ 210457 h 680189"/>
                <a:gd name="connsiteX38" fmla="*/ 510211 w 585672"/>
                <a:gd name="connsiteY38" fmla="*/ 286580 h 680189"/>
                <a:gd name="connsiteX39" fmla="*/ 507974 w 585672"/>
                <a:gd name="connsiteY39" fmla="*/ 286580 h 680189"/>
                <a:gd name="connsiteX40" fmla="*/ 507974 w 585672"/>
                <a:gd name="connsiteY40" fmla="*/ 291057 h 680189"/>
                <a:gd name="connsiteX41" fmla="*/ 512449 w 585672"/>
                <a:gd name="connsiteY41" fmla="*/ 347030 h 680189"/>
                <a:gd name="connsiteX42" fmla="*/ 525876 w 585672"/>
                <a:gd name="connsiteY42" fmla="*/ 333597 h 680189"/>
                <a:gd name="connsiteX43" fmla="*/ 539302 w 585672"/>
                <a:gd name="connsiteY43" fmla="*/ 322402 h 680189"/>
                <a:gd name="connsiteX44" fmla="*/ 539302 w 585672"/>
                <a:gd name="connsiteY44" fmla="*/ 335835 h 680189"/>
                <a:gd name="connsiteX45" fmla="*/ 541540 w 585672"/>
                <a:gd name="connsiteY45" fmla="*/ 398525 h 680189"/>
                <a:gd name="connsiteX46" fmla="*/ 552729 w 585672"/>
                <a:gd name="connsiteY46" fmla="*/ 427630 h 680189"/>
                <a:gd name="connsiteX47" fmla="*/ 552729 w 585672"/>
                <a:gd name="connsiteY47" fmla="*/ 429869 h 680189"/>
                <a:gd name="connsiteX48" fmla="*/ 575107 w 585672"/>
                <a:gd name="connsiteY48" fmla="*/ 450019 h 680189"/>
                <a:gd name="connsiteX49" fmla="*/ 579582 w 585672"/>
                <a:gd name="connsiteY49" fmla="*/ 456736 h 680189"/>
                <a:gd name="connsiteX50" fmla="*/ 563918 w 585672"/>
                <a:gd name="connsiteY50" fmla="*/ 470170 h 680189"/>
                <a:gd name="connsiteX51" fmla="*/ 559442 w 585672"/>
                <a:gd name="connsiteY51" fmla="*/ 470170 h 680189"/>
                <a:gd name="connsiteX52" fmla="*/ 563918 w 585672"/>
                <a:gd name="connsiteY52" fmla="*/ 483603 h 680189"/>
                <a:gd name="connsiteX53" fmla="*/ 566156 w 585672"/>
                <a:gd name="connsiteY53" fmla="*/ 483603 h 680189"/>
                <a:gd name="connsiteX54" fmla="*/ 584058 w 585672"/>
                <a:gd name="connsiteY54" fmla="*/ 497036 h 680189"/>
                <a:gd name="connsiteX55" fmla="*/ 566156 w 585672"/>
                <a:gd name="connsiteY55" fmla="*/ 555248 h 680189"/>
                <a:gd name="connsiteX56" fmla="*/ 566156 w 585672"/>
                <a:gd name="connsiteY56" fmla="*/ 557487 h 680189"/>
                <a:gd name="connsiteX57" fmla="*/ 563918 w 585672"/>
                <a:gd name="connsiteY57" fmla="*/ 559726 h 680189"/>
                <a:gd name="connsiteX58" fmla="*/ 566156 w 585672"/>
                <a:gd name="connsiteY58" fmla="*/ 561965 h 680189"/>
                <a:gd name="connsiteX59" fmla="*/ 566156 w 585672"/>
                <a:gd name="connsiteY59" fmla="*/ 564203 h 680189"/>
                <a:gd name="connsiteX60" fmla="*/ 546016 w 585672"/>
                <a:gd name="connsiteY60" fmla="*/ 577637 h 680189"/>
                <a:gd name="connsiteX61" fmla="*/ 494547 w 585672"/>
                <a:gd name="connsiteY61" fmla="*/ 555248 h 680189"/>
                <a:gd name="connsiteX62" fmla="*/ 436365 w 585672"/>
                <a:gd name="connsiteY62" fmla="*/ 579876 h 680189"/>
                <a:gd name="connsiteX63" fmla="*/ 436365 w 585672"/>
                <a:gd name="connsiteY63" fmla="*/ 582115 h 680189"/>
                <a:gd name="connsiteX64" fmla="*/ 434127 w 585672"/>
                <a:gd name="connsiteY64" fmla="*/ 582115 h 680189"/>
                <a:gd name="connsiteX65" fmla="*/ 434127 w 585672"/>
                <a:gd name="connsiteY65" fmla="*/ 584354 h 680189"/>
                <a:gd name="connsiteX66" fmla="*/ 452029 w 585672"/>
                <a:gd name="connsiteY66" fmla="*/ 613459 h 680189"/>
                <a:gd name="connsiteX67" fmla="*/ 458743 w 585672"/>
                <a:gd name="connsiteY67" fmla="*/ 642565 h 680189"/>
                <a:gd name="connsiteX68" fmla="*/ 434127 w 585672"/>
                <a:gd name="connsiteY68" fmla="*/ 633609 h 680189"/>
                <a:gd name="connsiteX69" fmla="*/ 400561 w 585672"/>
                <a:gd name="connsiteY69" fmla="*/ 613459 h 680189"/>
                <a:gd name="connsiteX70" fmla="*/ 369232 w 585672"/>
                <a:gd name="connsiteY70" fmla="*/ 606743 h 680189"/>
                <a:gd name="connsiteX71" fmla="*/ 366994 w 585672"/>
                <a:gd name="connsiteY71" fmla="*/ 624654 h 680189"/>
                <a:gd name="connsiteX72" fmla="*/ 366994 w 585672"/>
                <a:gd name="connsiteY72" fmla="*/ 647043 h 680189"/>
                <a:gd name="connsiteX73" fmla="*/ 349092 w 585672"/>
                <a:gd name="connsiteY73" fmla="*/ 667193 h 680189"/>
                <a:gd name="connsiteX74" fmla="*/ 331190 w 585672"/>
                <a:gd name="connsiteY74" fmla="*/ 667193 h 680189"/>
                <a:gd name="connsiteX75" fmla="*/ 322239 w 585672"/>
                <a:gd name="connsiteY75" fmla="*/ 671671 h 680189"/>
                <a:gd name="connsiteX76" fmla="*/ 302099 w 585672"/>
                <a:gd name="connsiteY76" fmla="*/ 678387 h 680189"/>
                <a:gd name="connsiteX77" fmla="*/ 279721 w 585672"/>
                <a:gd name="connsiteY77" fmla="*/ 671671 h 680189"/>
                <a:gd name="connsiteX78" fmla="*/ 284197 w 585672"/>
                <a:gd name="connsiteY78" fmla="*/ 642565 h 680189"/>
                <a:gd name="connsiteX79" fmla="*/ 286435 w 585672"/>
                <a:gd name="connsiteY79" fmla="*/ 635848 h 680189"/>
                <a:gd name="connsiteX80" fmla="*/ 279721 w 585672"/>
                <a:gd name="connsiteY80" fmla="*/ 633609 h 680189"/>
                <a:gd name="connsiteX81" fmla="*/ 248392 w 585672"/>
                <a:gd name="connsiteY81" fmla="*/ 633609 h 680189"/>
                <a:gd name="connsiteX82" fmla="*/ 241679 w 585672"/>
                <a:gd name="connsiteY82" fmla="*/ 629132 h 680189"/>
                <a:gd name="connsiteX83" fmla="*/ 261819 w 585672"/>
                <a:gd name="connsiteY83" fmla="*/ 586592 h 680189"/>
                <a:gd name="connsiteX84" fmla="*/ 261819 w 585672"/>
                <a:gd name="connsiteY84" fmla="*/ 588831 h 680189"/>
                <a:gd name="connsiteX85" fmla="*/ 275246 w 585672"/>
                <a:gd name="connsiteY85" fmla="*/ 561965 h 680189"/>
                <a:gd name="connsiteX86" fmla="*/ 279721 w 585672"/>
                <a:gd name="connsiteY86" fmla="*/ 537337 h 680189"/>
                <a:gd name="connsiteX87" fmla="*/ 266295 w 585672"/>
                <a:gd name="connsiteY87" fmla="*/ 519425 h 680189"/>
                <a:gd name="connsiteX88" fmla="*/ 261819 w 585672"/>
                <a:gd name="connsiteY88" fmla="*/ 514948 h 680189"/>
                <a:gd name="connsiteX89" fmla="*/ 264057 w 585672"/>
                <a:gd name="connsiteY89" fmla="*/ 490320 h 680189"/>
                <a:gd name="connsiteX90" fmla="*/ 248392 w 585672"/>
                <a:gd name="connsiteY90" fmla="*/ 465692 h 680189"/>
                <a:gd name="connsiteX91" fmla="*/ 232728 w 585672"/>
                <a:gd name="connsiteY91" fmla="*/ 461214 h 680189"/>
                <a:gd name="connsiteX92" fmla="*/ 221539 w 585672"/>
                <a:gd name="connsiteY92" fmla="*/ 476886 h 680189"/>
                <a:gd name="connsiteX93" fmla="*/ 210350 w 585672"/>
                <a:gd name="connsiteY93" fmla="*/ 476886 h 680189"/>
                <a:gd name="connsiteX94" fmla="*/ 179022 w 585672"/>
                <a:gd name="connsiteY94" fmla="*/ 476886 h 680189"/>
                <a:gd name="connsiteX95" fmla="*/ 165595 w 585672"/>
                <a:gd name="connsiteY95" fmla="*/ 488081 h 680189"/>
                <a:gd name="connsiteX96" fmla="*/ 170071 w 585672"/>
                <a:gd name="connsiteY96" fmla="*/ 499275 h 680189"/>
                <a:gd name="connsiteX97" fmla="*/ 156644 w 585672"/>
                <a:gd name="connsiteY97" fmla="*/ 514948 h 680189"/>
                <a:gd name="connsiteX98" fmla="*/ 145455 w 585672"/>
                <a:gd name="connsiteY98" fmla="*/ 521664 h 680189"/>
                <a:gd name="connsiteX99" fmla="*/ 132029 w 585672"/>
                <a:gd name="connsiteY99" fmla="*/ 517187 h 680189"/>
                <a:gd name="connsiteX100" fmla="*/ 129791 w 585672"/>
                <a:gd name="connsiteY100" fmla="*/ 514948 h 680189"/>
                <a:gd name="connsiteX101" fmla="*/ 127553 w 585672"/>
                <a:gd name="connsiteY101" fmla="*/ 514948 h 680189"/>
                <a:gd name="connsiteX102" fmla="*/ 107413 w 585672"/>
                <a:gd name="connsiteY102" fmla="*/ 517187 h 680189"/>
                <a:gd name="connsiteX103" fmla="*/ 82798 w 585672"/>
                <a:gd name="connsiteY103" fmla="*/ 537337 h 680189"/>
                <a:gd name="connsiteX104" fmla="*/ 53707 w 585672"/>
                <a:gd name="connsiteY104" fmla="*/ 503753 h 680189"/>
                <a:gd name="connsiteX105" fmla="*/ 42518 w 585672"/>
                <a:gd name="connsiteY105" fmla="*/ 481364 h 680189"/>
                <a:gd name="connsiteX106" fmla="*/ 46993 w 585672"/>
                <a:gd name="connsiteY106" fmla="*/ 450019 h 680189"/>
                <a:gd name="connsiteX107" fmla="*/ 53707 w 585672"/>
                <a:gd name="connsiteY107" fmla="*/ 436586 h 680189"/>
                <a:gd name="connsiteX108" fmla="*/ 55944 w 585672"/>
                <a:gd name="connsiteY108" fmla="*/ 432108 h 680189"/>
                <a:gd name="connsiteX109" fmla="*/ 58182 w 585672"/>
                <a:gd name="connsiteY109" fmla="*/ 429869 h 680189"/>
                <a:gd name="connsiteX110" fmla="*/ 53707 w 585672"/>
                <a:gd name="connsiteY110" fmla="*/ 398525 h 680189"/>
                <a:gd name="connsiteX111" fmla="*/ 26853 w 585672"/>
                <a:gd name="connsiteY111" fmla="*/ 380614 h 680189"/>
                <a:gd name="connsiteX112" fmla="*/ 24616 w 585672"/>
                <a:gd name="connsiteY112" fmla="*/ 380614 h 680189"/>
                <a:gd name="connsiteX113" fmla="*/ 0 w 585672"/>
                <a:gd name="connsiteY113" fmla="*/ 391808 h 680189"/>
                <a:gd name="connsiteX114" fmla="*/ 2238 w 585672"/>
                <a:gd name="connsiteY114" fmla="*/ 371658 h 680189"/>
                <a:gd name="connsiteX115" fmla="*/ 40280 w 585672"/>
                <a:gd name="connsiteY115" fmla="*/ 342552 h 680189"/>
                <a:gd name="connsiteX116" fmla="*/ 44756 w 585672"/>
                <a:gd name="connsiteY116" fmla="*/ 338074 h 680189"/>
                <a:gd name="connsiteX117" fmla="*/ 31329 w 585672"/>
                <a:gd name="connsiteY117" fmla="*/ 284341 h 680189"/>
                <a:gd name="connsiteX118" fmla="*/ 40280 w 585672"/>
                <a:gd name="connsiteY118" fmla="*/ 255235 h 680189"/>
                <a:gd name="connsiteX119" fmla="*/ 44756 w 585672"/>
                <a:gd name="connsiteY119" fmla="*/ 255235 h 680189"/>
                <a:gd name="connsiteX120" fmla="*/ 44756 w 585672"/>
                <a:gd name="connsiteY120" fmla="*/ 248518 h 680189"/>
                <a:gd name="connsiteX121" fmla="*/ 33567 w 585672"/>
                <a:gd name="connsiteY121" fmla="*/ 210457 h 680189"/>
                <a:gd name="connsiteX122" fmla="*/ 26853 w 585672"/>
                <a:gd name="connsiteY122" fmla="*/ 147768 h 680189"/>
                <a:gd name="connsiteX123" fmla="*/ 49231 w 585672"/>
                <a:gd name="connsiteY123" fmla="*/ 89556 h 680189"/>
                <a:gd name="connsiteX124" fmla="*/ 73847 w 585672"/>
                <a:gd name="connsiteY124" fmla="*/ 55973 h 680189"/>
                <a:gd name="connsiteX125" fmla="*/ 100700 w 585672"/>
                <a:gd name="connsiteY125" fmla="*/ 44778 h 680189"/>
                <a:gd name="connsiteX126" fmla="*/ 116364 w 585672"/>
                <a:gd name="connsiteY126" fmla="*/ 55973 h 680189"/>
                <a:gd name="connsiteX127" fmla="*/ 118602 w 585672"/>
                <a:gd name="connsiteY127" fmla="*/ 55973 h 680189"/>
                <a:gd name="connsiteX128" fmla="*/ 134266 w 585672"/>
                <a:gd name="connsiteY128" fmla="*/ 55973 h 680189"/>
                <a:gd name="connsiteX129" fmla="*/ 165595 w 585672"/>
                <a:gd name="connsiteY129" fmla="*/ 51495 h 680189"/>
                <a:gd name="connsiteX130" fmla="*/ 170071 w 585672"/>
                <a:gd name="connsiteY130" fmla="*/ 51495 h 680189"/>
                <a:gd name="connsiteX131" fmla="*/ 158882 w 585672"/>
                <a:gd name="connsiteY131" fmla="*/ 2239 h 680189"/>
                <a:gd name="connsiteX132" fmla="*/ 170071 w 585672"/>
                <a:gd name="connsiteY132" fmla="*/ 0 h 6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85672" h="680189">
                  <a:moveTo>
                    <a:pt x="170071" y="0"/>
                  </a:moveTo>
                  <a:cubicBezTo>
                    <a:pt x="170071" y="0"/>
                    <a:pt x="170071" y="0"/>
                    <a:pt x="199162" y="4478"/>
                  </a:cubicBezTo>
                  <a:cubicBezTo>
                    <a:pt x="199162" y="4478"/>
                    <a:pt x="199162" y="4478"/>
                    <a:pt x="223777" y="13434"/>
                  </a:cubicBezTo>
                  <a:cubicBezTo>
                    <a:pt x="223777" y="13434"/>
                    <a:pt x="223777" y="13434"/>
                    <a:pt x="252868" y="29106"/>
                  </a:cubicBezTo>
                  <a:cubicBezTo>
                    <a:pt x="252868" y="29106"/>
                    <a:pt x="252868" y="29106"/>
                    <a:pt x="255106" y="29106"/>
                  </a:cubicBezTo>
                  <a:cubicBezTo>
                    <a:pt x="255106" y="29106"/>
                    <a:pt x="255106" y="29106"/>
                    <a:pt x="299861" y="38062"/>
                  </a:cubicBezTo>
                  <a:cubicBezTo>
                    <a:pt x="299861" y="38062"/>
                    <a:pt x="299861" y="38062"/>
                    <a:pt x="313288" y="47017"/>
                  </a:cubicBezTo>
                  <a:cubicBezTo>
                    <a:pt x="313288" y="47017"/>
                    <a:pt x="313288" y="47017"/>
                    <a:pt x="313288" y="49256"/>
                  </a:cubicBezTo>
                  <a:cubicBezTo>
                    <a:pt x="313288" y="49256"/>
                    <a:pt x="313288" y="49256"/>
                    <a:pt x="335665" y="55973"/>
                  </a:cubicBezTo>
                  <a:cubicBezTo>
                    <a:pt x="335665" y="55973"/>
                    <a:pt x="335665" y="55973"/>
                    <a:pt x="349092" y="69406"/>
                  </a:cubicBezTo>
                  <a:cubicBezTo>
                    <a:pt x="349092" y="69406"/>
                    <a:pt x="349092" y="69406"/>
                    <a:pt x="351330" y="69406"/>
                  </a:cubicBezTo>
                  <a:cubicBezTo>
                    <a:pt x="351330" y="69406"/>
                    <a:pt x="351330" y="69406"/>
                    <a:pt x="362519" y="76123"/>
                  </a:cubicBezTo>
                  <a:cubicBezTo>
                    <a:pt x="362519" y="76123"/>
                    <a:pt x="362519" y="76123"/>
                    <a:pt x="366994" y="76123"/>
                  </a:cubicBezTo>
                  <a:cubicBezTo>
                    <a:pt x="366994" y="76123"/>
                    <a:pt x="366994" y="76123"/>
                    <a:pt x="369232" y="76123"/>
                  </a:cubicBezTo>
                  <a:cubicBezTo>
                    <a:pt x="369232" y="76123"/>
                    <a:pt x="369232" y="76123"/>
                    <a:pt x="371470" y="73884"/>
                  </a:cubicBezTo>
                  <a:cubicBezTo>
                    <a:pt x="371470" y="73884"/>
                    <a:pt x="371470" y="73884"/>
                    <a:pt x="413987" y="35823"/>
                  </a:cubicBezTo>
                  <a:cubicBezTo>
                    <a:pt x="413987" y="35823"/>
                    <a:pt x="413987" y="35823"/>
                    <a:pt x="420701" y="24628"/>
                  </a:cubicBezTo>
                  <a:cubicBezTo>
                    <a:pt x="420701" y="24628"/>
                    <a:pt x="420701" y="24628"/>
                    <a:pt x="425176" y="24628"/>
                  </a:cubicBezTo>
                  <a:cubicBezTo>
                    <a:pt x="425176" y="24628"/>
                    <a:pt x="425176" y="24628"/>
                    <a:pt x="427414" y="38062"/>
                  </a:cubicBezTo>
                  <a:cubicBezTo>
                    <a:pt x="427414" y="38062"/>
                    <a:pt x="427414" y="38062"/>
                    <a:pt x="425176" y="49256"/>
                  </a:cubicBezTo>
                  <a:cubicBezTo>
                    <a:pt x="425176" y="49256"/>
                    <a:pt x="425176" y="49256"/>
                    <a:pt x="425176" y="51495"/>
                  </a:cubicBezTo>
                  <a:cubicBezTo>
                    <a:pt x="425176" y="51495"/>
                    <a:pt x="425176" y="51495"/>
                    <a:pt x="429652" y="76123"/>
                  </a:cubicBezTo>
                  <a:cubicBezTo>
                    <a:pt x="429652" y="76123"/>
                    <a:pt x="429652" y="76123"/>
                    <a:pt x="463218" y="58212"/>
                  </a:cubicBezTo>
                  <a:cubicBezTo>
                    <a:pt x="463218" y="58212"/>
                    <a:pt x="463218" y="58212"/>
                    <a:pt x="465456" y="58212"/>
                  </a:cubicBezTo>
                  <a:cubicBezTo>
                    <a:pt x="465456" y="58212"/>
                    <a:pt x="465456" y="58212"/>
                    <a:pt x="478883" y="42539"/>
                  </a:cubicBezTo>
                  <a:cubicBezTo>
                    <a:pt x="478883" y="42539"/>
                    <a:pt x="478883" y="42539"/>
                    <a:pt x="487834" y="42539"/>
                  </a:cubicBezTo>
                  <a:cubicBezTo>
                    <a:pt x="494547" y="49256"/>
                    <a:pt x="499023" y="51495"/>
                    <a:pt x="499023" y="55973"/>
                  </a:cubicBezTo>
                  <a:cubicBezTo>
                    <a:pt x="499023" y="55973"/>
                    <a:pt x="499023" y="55973"/>
                    <a:pt x="496785" y="89556"/>
                  </a:cubicBezTo>
                  <a:cubicBezTo>
                    <a:pt x="496785" y="89556"/>
                    <a:pt x="496785" y="89556"/>
                    <a:pt x="496785" y="91795"/>
                  </a:cubicBezTo>
                  <a:cubicBezTo>
                    <a:pt x="496785" y="91795"/>
                    <a:pt x="496785" y="91795"/>
                    <a:pt x="496785" y="94034"/>
                  </a:cubicBezTo>
                  <a:cubicBezTo>
                    <a:pt x="496785" y="94034"/>
                    <a:pt x="496785" y="94034"/>
                    <a:pt x="507974" y="114184"/>
                  </a:cubicBezTo>
                  <a:cubicBezTo>
                    <a:pt x="507974" y="114184"/>
                    <a:pt x="507974" y="114184"/>
                    <a:pt x="507974" y="116423"/>
                  </a:cubicBezTo>
                  <a:cubicBezTo>
                    <a:pt x="507974" y="116423"/>
                    <a:pt x="507974" y="116423"/>
                    <a:pt x="510211" y="116423"/>
                  </a:cubicBezTo>
                  <a:cubicBezTo>
                    <a:pt x="510211" y="116423"/>
                    <a:pt x="510211" y="116423"/>
                    <a:pt x="510211" y="118662"/>
                  </a:cubicBezTo>
                  <a:lnTo>
                    <a:pt x="521400" y="120901"/>
                  </a:lnTo>
                  <a:cubicBezTo>
                    <a:pt x="521400" y="120901"/>
                    <a:pt x="521400" y="120901"/>
                    <a:pt x="546016" y="132095"/>
                  </a:cubicBezTo>
                  <a:cubicBezTo>
                    <a:pt x="546016" y="138812"/>
                    <a:pt x="548253" y="150007"/>
                    <a:pt x="552729" y="170157"/>
                  </a:cubicBezTo>
                  <a:cubicBezTo>
                    <a:pt x="552729" y="170157"/>
                    <a:pt x="552729" y="170157"/>
                    <a:pt x="566156" y="210457"/>
                  </a:cubicBezTo>
                  <a:cubicBezTo>
                    <a:pt x="559442" y="217174"/>
                    <a:pt x="539302" y="244041"/>
                    <a:pt x="510211" y="286580"/>
                  </a:cubicBezTo>
                  <a:cubicBezTo>
                    <a:pt x="510211" y="286580"/>
                    <a:pt x="510211" y="286580"/>
                    <a:pt x="507974" y="286580"/>
                  </a:cubicBezTo>
                  <a:cubicBezTo>
                    <a:pt x="507974" y="286580"/>
                    <a:pt x="507974" y="286580"/>
                    <a:pt x="507974" y="291057"/>
                  </a:cubicBezTo>
                  <a:cubicBezTo>
                    <a:pt x="507974" y="291057"/>
                    <a:pt x="507974" y="291057"/>
                    <a:pt x="512449" y="347030"/>
                  </a:cubicBezTo>
                  <a:cubicBezTo>
                    <a:pt x="512449" y="347030"/>
                    <a:pt x="512449" y="347030"/>
                    <a:pt x="525876" y="333597"/>
                  </a:cubicBezTo>
                  <a:cubicBezTo>
                    <a:pt x="525876" y="333597"/>
                    <a:pt x="525876" y="333597"/>
                    <a:pt x="539302" y="322402"/>
                  </a:cubicBezTo>
                  <a:cubicBezTo>
                    <a:pt x="539302" y="322402"/>
                    <a:pt x="539302" y="322402"/>
                    <a:pt x="539302" y="335835"/>
                  </a:cubicBezTo>
                  <a:cubicBezTo>
                    <a:pt x="534827" y="353747"/>
                    <a:pt x="539302" y="373897"/>
                    <a:pt x="541540" y="398525"/>
                  </a:cubicBezTo>
                  <a:cubicBezTo>
                    <a:pt x="541540" y="398525"/>
                    <a:pt x="541540" y="398525"/>
                    <a:pt x="552729" y="427630"/>
                  </a:cubicBezTo>
                  <a:cubicBezTo>
                    <a:pt x="552729" y="427630"/>
                    <a:pt x="552729" y="427630"/>
                    <a:pt x="552729" y="429869"/>
                  </a:cubicBezTo>
                  <a:cubicBezTo>
                    <a:pt x="552729" y="429869"/>
                    <a:pt x="552729" y="429869"/>
                    <a:pt x="575107" y="450019"/>
                  </a:cubicBezTo>
                  <a:cubicBezTo>
                    <a:pt x="575107" y="450019"/>
                    <a:pt x="575107" y="450019"/>
                    <a:pt x="579582" y="456736"/>
                  </a:cubicBezTo>
                  <a:cubicBezTo>
                    <a:pt x="577344" y="461214"/>
                    <a:pt x="572869" y="465692"/>
                    <a:pt x="563918" y="470170"/>
                  </a:cubicBezTo>
                  <a:cubicBezTo>
                    <a:pt x="563918" y="470170"/>
                    <a:pt x="563918" y="470170"/>
                    <a:pt x="559442" y="470170"/>
                  </a:cubicBezTo>
                  <a:cubicBezTo>
                    <a:pt x="559442" y="470170"/>
                    <a:pt x="559442" y="470170"/>
                    <a:pt x="563918" y="483603"/>
                  </a:cubicBezTo>
                  <a:cubicBezTo>
                    <a:pt x="563918" y="483603"/>
                    <a:pt x="563918" y="483603"/>
                    <a:pt x="566156" y="483603"/>
                  </a:cubicBezTo>
                  <a:cubicBezTo>
                    <a:pt x="572869" y="483603"/>
                    <a:pt x="579582" y="488081"/>
                    <a:pt x="584058" y="497036"/>
                  </a:cubicBezTo>
                  <a:cubicBezTo>
                    <a:pt x="588533" y="508231"/>
                    <a:pt x="584058" y="528381"/>
                    <a:pt x="566156" y="555248"/>
                  </a:cubicBezTo>
                  <a:cubicBezTo>
                    <a:pt x="566156" y="555248"/>
                    <a:pt x="566156" y="555248"/>
                    <a:pt x="566156" y="557487"/>
                  </a:cubicBezTo>
                  <a:cubicBezTo>
                    <a:pt x="566156" y="557487"/>
                    <a:pt x="566156" y="557487"/>
                    <a:pt x="563918" y="559726"/>
                  </a:cubicBezTo>
                  <a:cubicBezTo>
                    <a:pt x="563918" y="559726"/>
                    <a:pt x="563918" y="559726"/>
                    <a:pt x="566156" y="561965"/>
                  </a:cubicBezTo>
                  <a:cubicBezTo>
                    <a:pt x="566156" y="561965"/>
                    <a:pt x="566156" y="561965"/>
                    <a:pt x="566156" y="564203"/>
                  </a:cubicBezTo>
                  <a:cubicBezTo>
                    <a:pt x="566156" y="564203"/>
                    <a:pt x="566156" y="564203"/>
                    <a:pt x="546016" y="577637"/>
                  </a:cubicBezTo>
                  <a:cubicBezTo>
                    <a:pt x="546016" y="577637"/>
                    <a:pt x="546016" y="577637"/>
                    <a:pt x="494547" y="555248"/>
                  </a:cubicBezTo>
                  <a:cubicBezTo>
                    <a:pt x="472169" y="546292"/>
                    <a:pt x="454267" y="555248"/>
                    <a:pt x="436365" y="579876"/>
                  </a:cubicBezTo>
                  <a:cubicBezTo>
                    <a:pt x="436365" y="579876"/>
                    <a:pt x="436365" y="579876"/>
                    <a:pt x="436365" y="582115"/>
                  </a:cubicBezTo>
                  <a:cubicBezTo>
                    <a:pt x="436365" y="582115"/>
                    <a:pt x="436365" y="582115"/>
                    <a:pt x="434127" y="582115"/>
                  </a:cubicBezTo>
                  <a:cubicBezTo>
                    <a:pt x="434127" y="582115"/>
                    <a:pt x="434127" y="582115"/>
                    <a:pt x="434127" y="584354"/>
                  </a:cubicBezTo>
                  <a:cubicBezTo>
                    <a:pt x="434127" y="584354"/>
                    <a:pt x="434127" y="584354"/>
                    <a:pt x="452029" y="613459"/>
                  </a:cubicBezTo>
                  <a:cubicBezTo>
                    <a:pt x="458743" y="626893"/>
                    <a:pt x="460980" y="635848"/>
                    <a:pt x="458743" y="642565"/>
                  </a:cubicBezTo>
                  <a:cubicBezTo>
                    <a:pt x="452029" y="642565"/>
                    <a:pt x="445316" y="640326"/>
                    <a:pt x="434127" y="633609"/>
                  </a:cubicBezTo>
                  <a:cubicBezTo>
                    <a:pt x="434127" y="633609"/>
                    <a:pt x="434127" y="633609"/>
                    <a:pt x="400561" y="613459"/>
                  </a:cubicBezTo>
                  <a:cubicBezTo>
                    <a:pt x="384896" y="602265"/>
                    <a:pt x="373708" y="602265"/>
                    <a:pt x="369232" y="606743"/>
                  </a:cubicBezTo>
                  <a:cubicBezTo>
                    <a:pt x="366994" y="611220"/>
                    <a:pt x="364756" y="615698"/>
                    <a:pt x="366994" y="624654"/>
                  </a:cubicBezTo>
                  <a:cubicBezTo>
                    <a:pt x="366994" y="624654"/>
                    <a:pt x="366994" y="624654"/>
                    <a:pt x="366994" y="647043"/>
                  </a:cubicBezTo>
                  <a:cubicBezTo>
                    <a:pt x="366994" y="647043"/>
                    <a:pt x="366994" y="647043"/>
                    <a:pt x="349092" y="667193"/>
                  </a:cubicBezTo>
                  <a:cubicBezTo>
                    <a:pt x="349092" y="667193"/>
                    <a:pt x="349092" y="667193"/>
                    <a:pt x="331190" y="667193"/>
                  </a:cubicBezTo>
                  <a:cubicBezTo>
                    <a:pt x="331190" y="667193"/>
                    <a:pt x="331190" y="667193"/>
                    <a:pt x="322239" y="671671"/>
                  </a:cubicBezTo>
                  <a:cubicBezTo>
                    <a:pt x="322239" y="671671"/>
                    <a:pt x="322239" y="671671"/>
                    <a:pt x="302099" y="678387"/>
                  </a:cubicBezTo>
                  <a:cubicBezTo>
                    <a:pt x="297623" y="682865"/>
                    <a:pt x="290910" y="678387"/>
                    <a:pt x="279721" y="671671"/>
                  </a:cubicBezTo>
                  <a:cubicBezTo>
                    <a:pt x="279721" y="664954"/>
                    <a:pt x="279721" y="655998"/>
                    <a:pt x="284197" y="642565"/>
                  </a:cubicBezTo>
                  <a:cubicBezTo>
                    <a:pt x="284197" y="642565"/>
                    <a:pt x="284197" y="642565"/>
                    <a:pt x="286435" y="635848"/>
                  </a:cubicBezTo>
                  <a:cubicBezTo>
                    <a:pt x="286435" y="635848"/>
                    <a:pt x="286435" y="635848"/>
                    <a:pt x="279721" y="633609"/>
                  </a:cubicBezTo>
                  <a:cubicBezTo>
                    <a:pt x="279721" y="633609"/>
                    <a:pt x="279721" y="633609"/>
                    <a:pt x="248392" y="633609"/>
                  </a:cubicBezTo>
                  <a:cubicBezTo>
                    <a:pt x="248392" y="633609"/>
                    <a:pt x="248392" y="633609"/>
                    <a:pt x="241679" y="629132"/>
                  </a:cubicBezTo>
                  <a:cubicBezTo>
                    <a:pt x="241679" y="629132"/>
                    <a:pt x="241679" y="629132"/>
                    <a:pt x="261819" y="586592"/>
                  </a:cubicBezTo>
                  <a:cubicBezTo>
                    <a:pt x="261819" y="586592"/>
                    <a:pt x="261819" y="586592"/>
                    <a:pt x="261819" y="588831"/>
                  </a:cubicBezTo>
                  <a:cubicBezTo>
                    <a:pt x="266295" y="584354"/>
                    <a:pt x="270770" y="575398"/>
                    <a:pt x="275246" y="561965"/>
                  </a:cubicBezTo>
                  <a:cubicBezTo>
                    <a:pt x="275246" y="561965"/>
                    <a:pt x="275246" y="561965"/>
                    <a:pt x="279721" y="537337"/>
                  </a:cubicBezTo>
                  <a:cubicBezTo>
                    <a:pt x="279721" y="532859"/>
                    <a:pt x="275246" y="526142"/>
                    <a:pt x="266295" y="519425"/>
                  </a:cubicBezTo>
                  <a:cubicBezTo>
                    <a:pt x="266295" y="519425"/>
                    <a:pt x="266295" y="519425"/>
                    <a:pt x="261819" y="514948"/>
                  </a:cubicBezTo>
                  <a:cubicBezTo>
                    <a:pt x="261819" y="514948"/>
                    <a:pt x="261819" y="514948"/>
                    <a:pt x="264057" y="490320"/>
                  </a:cubicBezTo>
                  <a:cubicBezTo>
                    <a:pt x="264057" y="481364"/>
                    <a:pt x="257344" y="474647"/>
                    <a:pt x="248392" y="465692"/>
                  </a:cubicBezTo>
                  <a:cubicBezTo>
                    <a:pt x="243917" y="461214"/>
                    <a:pt x="237204" y="461214"/>
                    <a:pt x="232728" y="461214"/>
                  </a:cubicBezTo>
                  <a:cubicBezTo>
                    <a:pt x="228253" y="463453"/>
                    <a:pt x="223777" y="467931"/>
                    <a:pt x="221539" y="476886"/>
                  </a:cubicBezTo>
                  <a:cubicBezTo>
                    <a:pt x="221539" y="479125"/>
                    <a:pt x="217064" y="481364"/>
                    <a:pt x="210350" y="476886"/>
                  </a:cubicBezTo>
                  <a:cubicBezTo>
                    <a:pt x="210350" y="476886"/>
                    <a:pt x="210350" y="476886"/>
                    <a:pt x="179022" y="476886"/>
                  </a:cubicBezTo>
                  <a:cubicBezTo>
                    <a:pt x="172308" y="481364"/>
                    <a:pt x="170071" y="483603"/>
                    <a:pt x="165595" y="488081"/>
                  </a:cubicBezTo>
                  <a:cubicBezTo>
                    <a:pt x="165595" y="488081"/>
                    <a:pt x="165595" y="488081"/>
                    <a:pt x="170071" y="499275"/>
                  </a:cubicBezTo>
                  <a:cubicBezTo>
                    <a:pt x="170071" y="499275"/>
                    <a:pt x="170071" y="499275"/>
                    <a:pt x="156644" y="514948"/>
                  </a:cubicBezTo>
                  <a:cubicBezTo>
                    <a:pt x="152168" y="519425"/>
                    <a:pt x="147693" y="521664"/>
                    <a:pt x="145455" y="521664"/>
                  </a:cubicBezTo>
                  <a:cubicBezTo>
                    <a:pt x="145455" y="521664"/>
                    <a:pt x="145455" y="521664"/>
                    <a:pt x="132029" y="517187"/>
                  </a:cubicBezTo>
                  <a:cubicBezTo>
                    <a:pt x="132029" y="517187"/>
                    <a:pt x="132029" y="517187"/>
                    <a:pt x="129791" y="514948"/>
                  </a:cubicBezTo>
                  <a:cubicBezTo>
                    <a:pt x="129791" y="514948"/>
                    <a:pt x="129791" y="514948"/>
                    <a:pt x="127553" y="514948"/>
                  </a:cubicBezTo>
                  <a:cubicBezTo>
                    <a:pt x="127553" y="514948"/>
                    <a:pt x="127553" y="514948"/>
                    <a:pt x="107413" y="517187"/>
                  </a:cubicBezTo>
                  <a:cubicBezTo>
                    <a:pt x="107413" y="517187"/>
                    <a:pt x="107413" y="517187"/>
                    <a:pt x="82798" y="537337"/>
                  </a:cubicBezTo>
                  <a:cubicBezTo>
                    <a:pt x="82798" y="537337"/>
                    <a:pt x="82798" y="537337"/>
                    <a:pt x="53707" y="503753"/>
                  </a:cubicBezTo>
                  <a:cubicBezTo>
                    <a:pt x="49231" y="499275"/>
                    <a:pt x="44756" y="490320"/>
                    <a:pt x="42518" y="481364"/>
                  </a:cubicBezTo>
                  <a:cubicBezTo>
                    <a:pt x="42518" y="481364"/>
                    <a:pt x="42518" y="481364"/>
                    <a:pt x="46993" y="450019"/>
                  </a:cubicBezTo>
                  <a:cubicBezTo>
                    <a:pt x="46993" y="443303"/>
                    <a:pt x="49231" y="438825"/>
                    <a:pt x="53707" y="436586"/>
                  </a:cubicBezTo>
                  <a:cubicBezTo>
                    <a:pt x="53707" y="436586"/>
                    <a:pt x="53707" y="436586"/>
                    <a:pt x="55944" y="432108"/>
                  </a:cubicBezTo>
                  <a:cubicBezTo>
                    <a:pt x="55944" y="432108"/>
                    <a:pt x="55944" y="432108"/>
                    <a:pt x="58182" y="429869"/>
                  </a:cubicBezTo>
                  <a:cubicBezTo>
                    <a:pt x="58182" y="429869"/>
                    <a:pt x="58182" y="429869"/>
                    <a:pt x="53707" y="398525"/>
                  </a:cubicBezTo>
                  <a:cubicBezTo>
                    <a:pt x="51469" y="385091"/>
                    <a:pt x="42518" y="380614"/>
                    <a:pt x="26853" y="380614"/>
                  </a:cubicBezTo>
                  <a:cubicBezTo>
                    <a:pt x="26853" y="380614"/>
                    <a:pt x="26853" y="380614"/>
                    <a:pt x="24616" y="380614"/>
                  </a:cubicBezTo>
                  <a:cubicBezTo>
                    <a:pt x="24616" y="380614"/>
                    <a:pt x="24616" y="380614"/>
                    <a:pt x="0" y="391808"/>
                  </a:cubicBezTo>
                  <a:cubicBezTo>
                    <a:pt x="0" y="391808"/>
                    <a:pt x="0" y="391808"/>
                    <a:pt x="2238" y="371658"/>
                  </a:cubicBezTo>
                  <a:cubicBezTo>
                    <a:pt x="4476" y="367180"/>
                    <a:pt x="17902" y="355986"/>
                    <a:pt x="40280" y="342552"/>
                  </a:cubicBezTo>
                  <a:cubicBezTo>
                    <a:pt x="40280" y="342552"/>
                    <a:pt x="40280" y="342552"/>
                    <a:pt x="44756" y="338074"/>
                  </a:cubicBezTo>
                  <a:cubicBezTo>
                    <a:pt x="44756" y="338074"/>
                    <a:pt x="44756" y="338074"/>
                    <a:pt x="31329" y="284341"/>
                  </a:cubicBezTo>
                  <a:cubicBezTo>
                    <a:pt x="31329" y="270907"/>
                    <a:pt x="33567" y="259713"/>
                    <a:pt x="40280" y="255235"/>
                  </a:cubicBezTo>
                  <a:cubicBezTo>
                    <a:pt x="40280" y="255235"/>
                    <a:pt x="40280" y="255235"/>
                    <a:pt x="44756" y="255235"/>
                  </a:cubicBezTo>
                  <a:cubicBezTo>
                    <a:pt x="44756" y="252996"/>
                    <a:pt x="44756" y="252996"/>
                    <a:pt x="44756" y="248518"/>
                  </a:cubicBezTo>
                  <a:cubicBezTo>
                    <a:pt x="44756" y="248518"/>
                    <a:pt x="44756" y="248518"/>
                    <a:pt x="33567" y="210457"/>
                  </a:cubicBezTo>
                  <a:cubicBezTo>
                    <a:pt x="33567" y="210457"/>
                    <a:pt x="33567" y="210457"/>
                    <a:pt x="26853" y="147768"/>
                  </a:cubicBezTo>
                  <a:cubicBezTo>
                    <a:pt x="26853" y="147768"/>
                    <a:pt x="26853" y="147768"/>
                    <a:pt x="49231" y="89556"/>
                  </a:cubicBezTo>
                  <a:cubicBezTo>
                    <a:pt x="49231" y="89556"/>
                    <a:pt x="49231" y="89556"/>
                    <a:pt x="73847" y="55973"/>
                  </a:cubicBezTo>
                  <a:cubicBezTo>
                    <a:pt x="73847" y="55973"/>
                    <a:pt x="73847" y="55973"/>
                    <a:pt x="100700" y="44778"/>
                  </a:cubicBezTo>
                  <a:cubicBezTo>
                    <a:pt x="100700" y="44778"/>
                    <a:pt x="100700" y="44778"/>
                    <a:pt x="116364" y="55973"/>
                  </a:cubicBezTo>
                  <a:cubicBezTo>
                    <a:pt x="116364" y="55973"/>
                    <a:pt x="116364" y="55973"/>
                    <a:pt x="118602" y="55973"/>
                  </a:cubicBezTo>
                  <a:cubicBezTo>
                    <a:pt x="118602" y="55973"/>
                    <a:pt x="118602" y="55973"/>
                    <a:pt x="134266" y="55973"/>
                  </a:cubicBezTo>
                  <a:cubicBezTo>
                    <a:pt x="134266" y="55973"/>
                    <a:pt x="134266" y="55973"/>
                    <a:pt x="165595" y="51495"/>
                  </a:cubicBezTo>
                  <a:cubicBezTo>
                    <a:pt x="165595" y="51495"/>
                    <a:pt x="165595" y="51495"/>
                    <a:pt x="170071" y="51495"/>
                  </a:cubicBezTo>
                  <a:cubicBezTo>
                    <a:pt x="170071" y="51495"/>
                    <a:pt x="170071" y="51495"/>
                    <a:pt x="158882" y="2239"/>
                  </a:cubicBezTo>
                  <a:cubicBezTo>
                    <a:pt x="158882" y="2239"/>
                    <a:pt x="158882" y="2239"/>
                    <a:pt x="170071" y="0"/>
                  </a:cubicBezTo>
                  <a:close/>
                </a:path>
              </a:pathLst>
            </a:custGeom>
          </p:spPr>
        </p:pic>
        <p:pic>
          <p:nvPicPr>
            <p:cNvPr id="195" name="图片 194"/>
            <p:cNvPicPr>
              <a:picLocks noChangeAspect="1"/>
            </p:cNvPicPr>
            <p:nvPr/>
          </p:nvPicPr>
          <p:blipFill>
            <a:blip r:embed="rId29" cstate="email"/>
            <a:srcRect/>
            <a:stretch>
              <a:fillRect/>
            </a:stretch>
          </p:blipFill>
          <p:spPr>
            <a:xfrm>
              <a:off x="4928235" y="4854449"/>
              <a:ext cx="650053" cy="563927"/>
            </a:xfrm>
            <a:custGeom>
              <a:avLst/>
              <a:gdLst>
                <a:gd name="connsiteX0" fmla="*/ 431135 w 650053"/>
                <a:gd name="connsiteY0" fmla="*/ 0 h 563927"/>
                <a:gd name="connsiteX1" fmla="*/ 437837 w 650053"/>
                <a:gd name="connsiteY1" fmla="*/ 2238 h 563927"/>
                <a:gd name="connsiteX2" fmla="*/ 440070 w 650053"/>
                <a:gd name="connsiteY2" fmla="*/ 20140 h 563927"/>
                <a:gd name="connsiteX3" fmla="*/ 444538 w 650053"/>
                <a:gd name="connsiteY3" fmla="*/ 33567 h 563927"/>
                <a:gd name="connsiteX4" fmla="*/ 444538 w 650053"/>
                <a:gd name="connsiteY4" fmla="*/ 35805 h 563927"/>
                <a:gd name="connsiteX5" fmla="*/ 446772 w 650053"/>
                <a:gd name="connsiteY5" fmla="*/ 35805 h 563927"/>
                <a:gd name="connsiteX6" fmla="*/ 462409 w 650053"/>
                <a:gd name="connsiteY6" fmla="*/ 44756 h 563927"/>
                <a:gd name="connsiteX7" fmla="*/ 482514 w 650053"/>
                <a:gd name="connsiteY7" fmla="*/ 26854 h 563927"/>
                <a:gd name="connsiteX8" fmla="*/ 489215 w 650053"/>
                <a:gd name="connsiteY8" fmla="*/ 13427 h 563927"/>
                <a:gd name="connsiteX9" fmla="*/ 500385 w 650053"/>
                <a:gd name="connsiteY9" fmla="*/ 6714 h 563927"/>
                <a:gd name="connsiteX10" fmla="*/ 509320 w 650053"/>
                <a:gd name="connsiteY10" fmla="*/ 11189 h 563927"/>
                <a:gd name="connsiteX11" fmla="*/ 516022 w 650053"/>
                <a:gd name="connsiteY11" fmla="*/ 20140 h 563927"/>
                <a:gd name="connsiteX12" fmla="*/ 516022 w 650053"/>
                <a:gd name="connsiteY12" fmla="*/ 42519 h 563927"/>
                <a:gd name="connsiteX13" fmla="*/ 529425 w 650053"/>
                <a:gd name="connsiteY13" fmla="*/ 67134 h 563927"/>
                <a:gd name="connsiteX14" fmla="*/ 529425 w 650053"/>
                <a:gd name="connsiteY14" fmla="*/ 87275 h 563927"/>
                <a:gd name="connsiteX15" fmla="*/ 533893 w 650053"/>
                <a:gd name="connsiteY15" fmla="*/ 102939 h 563927"/>
                <a:gd name="connsiteX16" fmla="*/ 538360 w 650053"/>
                <a:gd name="connsiteY16" fmla="*/ 109653 h 563927"/>
                <a:gd name="connsiteX17" fmla="*/ 560699 w 650053"/>
                <a:gd name="connsiteY17" fmla="*/ 109653 h 563927"/>
                <a:gd name="connsiteX18" fmla="*/ 562933 w 650053"/>
                <a:gd name="connsiteY18" fmla="*/ 105177 h 563927"/>
                <a:gd name="connsiteX19" fmla="*/ 565167 w 650053"/>
                <a:gd name="connsiteY19" fmla="*/ 102939 h 563927"/>
                <a:gd name="connsiteX20" fmla="*/ 565167 w 650053"/>
                <a:gd name="connsiteY20" fmla="*/ 116366 h 563927"/>
                <a:gd name="connsiteX21" fmla="*/ 569634 w 650053"/>
                <a:gd name="connsiteY21" fmla="*/ 125317 h 563927"/>
                <a:gd name="connsiteX22" fmla="*/ 569634 w 650053"/>
                <a:gd name="connsiteY22" fmla="*/ 129793 h 563927"/>
                <a:gd name="connsiteX23" fmla="*/ 571868 w 650053"/>
                <a:gd name="connsiteY23" fmla="*/ 129793 h 563927"/>
                <a:gd name="connsiteX24" fmla="*/ 585271 w 650053"/>
                <a:gd name="connsiteY24" fmla="*/ 140982 h 563927"/>
                <a:gd name="connsiteX25" fmla="*/ 589739 w 650053"/>
                <a:gd name="connsiteY25" fmla="*/ 140982 h 563927"/>
                <a:gd name="connsiteX26" fmla="*/ 605376 w 650053"/>
                <a:gd name="connsiteY26" fmla="*/ 129793 h 563927"/>
                <a:gd name="connsiteX27" fmla="*/ 612078 w 650053"/>
                <a:gd name="connsiteY27" fmla="*/ 109653 h 563927"/>
                <a:gd name="connsiteX28" fmla="*/ 616545 w 650053"/>
                <a:gd name="connsiteY28" fmla="*/ 109653 h 563927"/>
                <a:gd name="connsiteX29" fmla="*/ 629948 w 650053"/>
                <a:gd name="connsiteY29" fmla="*/ 109653 h 563927"/>
                <a:gd name="connsiteX30" fmla="*/ 632182 w 650053"/>
                <a:gd name="connsiteY30" fmla="*/ 116366 h 563927"/>
                <a:gd name="connsiteX31" fmla="*/ 621013 w 650053"/>
                <a:gd name="connsiteY31" fmla="*/ 156647 h 563927"/>
                <a:gd name="connsiteX32" fmla="*/ 632182 w 650053"/>
                <a:gd name="connsiteY32" fmla="*/ 203641 h 563927"/>
                <a:gd name="connsiteX33" fmla="*/ 591973 w 650053"/>
                <a:gd name="connsiteY33" fmla="*/ 237208 h 563927"/>
                <a:gd name="connsiteX34" fmla="*/ 589739 w 650053"/>
                <a:gd name="connsiteY34" fmla="*/ 281964 h 563927"/>
                <a:gd name="connsiteX35" fmla="*/ 632182 w 650053"/>
                <a:gd name="connsiteY35" fmla="*/ 264061 h 563927"/>
                <a:gd name="connsiteX36" fmla="*/ 643352 w 650053"/>
                <a:gd name="connsiteY36" fmla="*/ 270775 h 563927"/>
                <a:gd name="connsiteX37" fmla="*/ 645586 w 650053"/>
                <a:gd name="connsiteY37" fmla="*/ 295391 h 563927"/>
                <a:gd name="connsiteX38" fmla="*/ 636650 w 650053"/>
                <a:gd name="connsiteY38" fmla="*/ 320006 h 563927"/>
                <a:gd name="connsiteX39" fmla="*/ 629948 w 650053"/>
                <a:gd name="connsiteY39" fmla="*/ 349098 h 563927"/>
                <a:gd name="connsiteX40" fmla="*/ 629948 w 650053"/>
                <a:gd name="connsiteY40" fmla="*/ 351336 h 563927"/>
                <a:gd name="connsiteX41" fmla="*/ 647819 w 650053"/>
                <a:gd name="connsiteY41" fmla="*/ 387141 h 563927"/>
                <a:gd name="connsiteX42" fmla="*/ 650053 w 650053"/>
                <a:gd name="connsiteY42" fmla="*/ 389378 h 563927"/>
                <a:gd name="connsiteX43" fmla="*/ 643352 w 650053"/>
                <a:gd name="connsiteY43" fmla="*/ 402805 h 563927"/>
                <a:gd name="connsiteX44" fmla="*/ 638884 w 650053"/>
                <a:gd name="connsiteY44" fmla="*/ 409519 h 563927"/>
                <a:gd name="connsiteX45" fmla="*/ 634416 w 650053"/>
                <a:gd name="connsiteY45" fmla="*/ 413994 h 563927"/>
                <a:gd name="connsiteX46" fmla="*/ 621013 w 650053"/>
                <a:gd name="connsiteY46" fmla="*/ 413994 h 563927"/>
                <a:gd name="connsiteX47" fmla="*/ 598674 w 650053"/>
                <a:gd name="connsiteY47" fmla="*/ 420708 h 563927"/>
                <a:gd name="connsiteX48" fmla="*/ 596441 w 650053"/>
                <a:gd name="connsiteY48" fmla="*/ 420708 h 563927"/>
                <a:gd name="connsiteX49" fmla="*/ 596441 w 650053"/>
                <a:gd name="connsiteY49" fmla="*/ 422945 h 563927"/>
                <a:gd name="connsiteX50" fmla="*/ 589739 w 650053"/>
                <a:gd name="connsiteY50" fmla="*/ 429659 h 563927"/>
                <a:gd name="connsiteX51" fmla="*/ 587505 w 650053"/>
                <a:gd name="connsiteY51" fmla="*/ 429659 h 563927"/>
                <a:gd name="connsiteX52" fmla="*/ 578570 w 650053"/>
                <a:gd name="connsiteY52" fmla="*/ 436372 h 563927"/>
                <a:gd name="connsiteX53" fmla="*/ 558465 w 650053"/>
                <a:gd name="connsiteY53" fmla="*/ 445324 h 563927"/>
                <a:gd name="connsiteX54" fmla="*/ 547296 w 650053"/>
                <a:gd name="connsiteY54" fmla="*/ 469939 h 563927"/>
                <a:gd name="connsiteX55" fmla="*/ 533893 w 650053"/>
                <a:gd name="connsiteY55" fmla="*/ 467702 h 563927"/>
                <a:gd name="connsiteX56" fmla="*/ 529425 w 650053"/>
                <a:gd name="connsiteY56" fmla="*/ 467702 h 563927"/>
                <a:gd name="connsiteX57" fmla="*/ 529425 w 650053"/>
                <a:gd name="connsiteY57" fmla="*/ 469939 h 563927"/>
                <a:gd name="connsiteX58" fmla="*/ 527191 w 650053"/>
                <a:gd name="connsiteY58" fmla="*/ 469939 h 563927"/>
                <a:gd name="connsiteX59" fmla="*/ 513788 w 650053"/>
                <a:gd name="connsiteY59" fmla="*/ 483366 h 563927"/>
                <a:gd name="connsiteX60" fmla="*/ 511554 w 650053"/>
                <a:gd name="connsiteY60" fmla="*/ 483366 h 563927"/>
                <a:gd name="connsiteX61" fmla="*/ 502619 w 650053"/>
                <a:gd name="connsiteY61" fmla="*/ 490080 h 563927"/>
                <a:gd name="connsiteX62" fmla="*/ 502619 w 650053"/>
                <a:gd name="connsiteY62" fmla="*/ 492317 h 563927"/>
                <a:gd name="connsiteX63" fmla="*/ 500385 w 650053"/>
                <a:gd name="connsiteY63" fmla="*/ 492317 h 563927"/>
                <a:gd name="connsiteX64" fmla="*/ 500385 w 650053"/>
                <a:gd name="connsiteY64" fmla="*/ 494555 h 563927"/>
                <a:gd name="connsiteX65" fmla="*/ 498151 w 650053"/>
                <a:gd name="connsiteY65" fmla="*/ 503506 h 563927"/>
                <a:gd name="connsiteX66" fmla="*/ 495917 w 650053"/>
                <a:gd name="connsiteY66" fmla="*/ 507982 h 563927"/>
                <a:gd name="connsiteX67" fmla="*/ 489215 w 650053"/>
                <a:gd name="connsiteY67" fmla="*/ 507982 h 563927"/>
                <a:gd name="connsiteX68" fmla="*/ 466877 w 650053"/>
                <a:gd name="connsiteY68" fmla="*/ 499031 h 563927"/>
                <a:gd name="connsiteX69" fmla="*/ 464643 w 650053"/>
                <a:gd name="connsiteY69" fmla="*/ 499031 h 563927"/>
                <a:gd name="connsiteX70" fmla="*/ 455707 w 650053"/>
                <a:gd name="connsiteY70" fmla="*/ 496793 h 563927"/>
                <a:gd name="connsiteX71" fmla="*/ 451240 w 650053"/>
                <a:gd name="connsiteY71" fmla="*/ 496793 h 563927"/>
                <a:gd name="connsiteX72" fmla="*/ 433369 w 650053"/>
                <a:gd name="connsiteY72" fmla="*/ 499031 h 563927"/>
                <a:gd name="connsiteX73" fmla="*/ 422200 w 650053"/>
                <a:gd name="connsiteY73" fmla="*/ 481128 h 563927"/>
                <a:gd name="connsiteX74" fmla="*/ 419966 w 650053"/>
                <a:gd name="connsiteY74" fmla="*/ 478891 h 563927"/>
                <a:gd name="connsiteX75" fmla="*/ 415498 w 650053"/>
                <a:gd name="connsiteY75" fmla="*/ 476653 h 563927"/>
                <a:gd name="connsiteX76" fmla="*/ 388692 w 650053"/>
                <a:gd name="connsiteY76" fmla="*/ 465464 h 563927"/>
                <a:gd name="connsiteX77" fmla="*/ 368587 w 650053"/>
                <a:gd name="connsiteY77" fmla="*/ 492317 h 563927"/>
                <a:gd name="connsiteX78" fmla="*/ 350716 w 650053"/>
                <a:gd name="connsiteY78" fmla="*/ 505744 h 563927"/>
                <a:gd name="connsiteX79" fmla="*/ 332845 w 650053"/>
                <a:gd name="connsiteY79" fmla="*/ 512458 h 563927"/>
                <a:gd name="connsiteX80" fmla="*/ 330611 w 650053"/>
                <a:gd name="connsiteY80" fmla="*/ 512458 h 563927"/>
                <a:gd name="connsiteX81" fmla="*/ 310507 w 650053"/>
                <a:gd name="connsiteY81" fmla="*/ 532598 h 563927"/>
                <a:gd name="connsiteX82" fmla="*/ 285934 w 650053"/>
                <a:gd name="connsiteY82" fmla="*/ 543787 h 563927"/>
                <a:gd name="connsiteX83" fmla="*/ 283700 w 650053"/>
                <a:gd name="connsiteY83" fmla="*/ 546025 h 563927"/>
                <a:gd name="connsiteX84" fmla="*/ 272531 w 650053"/>
                <a:gd name="connsiteY84" fmla="*/ 561689 h 563927"/>
                <a:gd name="connsiteX85" fmla="*/ 227854 w 650053"/>
                <a:gd name="connsiteY85" fmla="*/ 561689 h 563927"/>
                <a:gd name="connsiteX86" fmla="*/ 185411 w 650053"/>
                <a:gd name="connsiteY86" fmla="*/ 546025 h 563927"/>
                <a:gd name="connsiteX87" fmla="*/ 158604 w 650053"/>
                <a:gd name="connsiteY87" fmla="*/ 541549 h 563927"/>
                <a:gd name="connsiteX88" fmla="*/ 156370 w 650053"/>
                <a:gd name="connsiteY88" fmla="*/ 541549 h 563927"/>
                <a:gd name="connsiteX89" fmla="*/ 131798 w 650053"/>
                <a:gd name="connsiteY89" fmla="*/ 554976 h 563927"/>
                <a:gd name="connsiteX90" fmla="*/ 118395 w 650053"/>
                <a:gd name="connsiteY90" fmla="*/ 561689 h 563927"/>
                <a:gd name="connsiteX91" fmla="*/ 116161 w 650053"/>
                <a:gd name="connsiteY91" fmla="*/ 561689 h 563927"/>
                <a:gd name="connsiteX92" fmla="*/ 111693 w 650053"/>
                <a:gd name="connsiteY92" fmla="*/ 563927 h 563927"/>
                <a:gd name="connsiteX93" fmla="*/ 116161 w 650053"/>
                <a:gd name="connsiteY93" fmla="*/ 546025 h 563927"/>
                <a:gd name="connsiteX94" fmla="*/ 131798 w 650053"/>
                <a:gd name="connsiteY94" fmla="*/ 507982 h 563927"/>
                <a:gd name="connsiteX95" fmla="*/ 129564 w 650053"/>
                <a:gd name="connsiteY95" fmla="*/ 505744 h 563927"/>
                <a:gd name="connsiteX96" fmla="*/ 127330 w 650053"/>
                <a:gd name="connsiteY96" fmla="*/ 505744 h 563927"/>
                <a:gd name="connsiteX97" fmla="*/ 104992 w 650053"/>
                <a:gd name="connsiteY97" fmla="*/ 485604 h 563927"/>
                <a:gd name="connsiteX98" fmla="*/ 89355 w 650053"/>
                <a:gd name="connsiteY98" fmla="*/ 469939 h 563927"/>
                <a:gd name="connsiteX99" fmla="*/ 89355 w 650053"/>
                <a:gd name="connsiteY99" fmla="*/ 440848 h 563927"/>
                <a:gd name="connsiteX100" fmla="*/ 98290 w 650053"/>
                <a:gd name="connsiteY100" fmla="*/ 418470 h 563927"/>
                <a:gd name="connsiteX101" fmla="*/ 98290 w 650053"/>
                <a:gd name="connsiteY101" fmla="*/ 416232 h 563927"/>
                <a:gd name="connsiteX102" fmla="*/ 104992 w 650053"/>
                <a:gd name="connsiteY102" fmla="*/ 400567 h 563927"/>
                <a:gd name="connsiteX103" fmla="*/ 113927 w 650053"/>
                <a:gd name="connsiteY103" fmla="*/ 375952 h 563927"/>
                <a:gd name="connsiteX104" fmla="*/ 113927 w 650053"/>
                <a:gd name="connsiteY104" fmla="*/ 373714 h 563927"/>
                <a:gd name="connsiteX105" fmla="*/ 93822 w 650053"/>
                <a:gd name="connsiteY105" fmla="*/ 326720 h 563927"/>
                <a:gd name="connsiteX106" fmla="*/ 73718 w 650053"/>
                <a:gd name="connsiteY106" fmla="*/ 322244 h 563927"/>
                <a:gd name="connsiteX107" fmla="*/ 73718 w 650053"/>
                <a:gd name="connsiteY107" fmla="*/ 320006 h 563927"/>
                <a:gd name="connsiteX108" fmla="*/ 71484 w 650053"/>
                <a:gd name="connsiteY108" fmla="*/ 320006 h 563927"/>
                <a:gd name="connsiteX109" fmla="*/ 51379 w 650053"/>
                <a:gd name="connsiteY109" fmla="*/ 322244 h 563927"/>
                <a:gd name="connsiteX110" fmla="*/ 49145 w 650053"/>
                <a:gd name="connsiteY110" fmla="*/ 322244 h 563927"/>
                <a:gd name="connsiteX111" fmla="*/ 46911 w 650053"/>
                <a:gd name="connsiteY111" fmla="*/ 324482 h 563927"/>
                <a:gd name="connsiteX112" fmla="*/ 46911 w 650053"/>
                <a:gd name="connsiteY112" fmla="*/ 326720 h 563927"/>
                <a:gd name="connsiteX113" fmla="*/ 37976 w 650053"/>
                <a:gd name="connsiteY113" fmla="*/ 340147 h 563927"/>
                <a:gd name="connsiteX114" fmla="*/ 31274 w 650053"/>
                <a:gd name="connsiteY114" fmla="*/ 335671 h 563927"/>
                <a:gd name="connsiteX115" fmla="*/ 31274 w 650053"/>
                <a:gd name="connsiteY115" fmla="*/ 333433 h 563927"/>
                <a:gd name="connsiteX116" fmla="*/ 29040 w 650053"/>
                <a:gd name="connsiteY116" fmla="*/ 333433 h 563927"/>
                <a:gd name="connsiteX117" fmla="*/ 15637 w 650053"/>
                <a:gd name="connsiteY117" fmla="*/ 326720 h 563927"/>
                <a:gd name="connsiteX118" fmla="*/ 2234 w 650053"/>
                <a:gd name="connsiteY118" fmla="*/ 295391 h 563927"/>
                <a:gd name="connsiteX119" fmla="*/ 0 w 650053"/>
                <a:gd name="connsiteY119" fmla="*/ 270775 h 563927"/>
                <a:gd name="connsiteX120" fmla="*/ 13403 w 650053"/>
                <a:gd name="connsiteY120" fmla="*/ 250634 h 563927"/>
                <a:gd name="connsiteX121" fmla="*/ 26807 w 650053"/>
                <a:gd name="connsiteY121" fmla="*/ 250634 h 563927"/>
                <a:gd name="connsiteX122" fmla="*/ 40210 w 650053"/>
                <a:gd name="connsiteY122" fmla="*/ 246159 h 563927"/>
                <a:gd name="connsiteX123" fmla="*/ 102758 w 650053"/>
                <a:gd name="connsiteY123" fmla="*/ 243921 h 563927"/>
                <a:gd name="connsiteX124" fmla="*/ 131798 w 650053"/>
                <a:gd name="connsiteY124" fmla="*/ 252872 h 563927"/>
                <a:gd name="connsiteX125" fmla="*/ 134032 w 650053"/>
                <a:gd name="connsiteY125" fmla="*/ 252872 h 563927"/>
                <a:gd name="connsiteX126" fmla="*/ 158604 w 650053"/>
                <a:gd name="connsiteY126" fmla="*/ 241683 h 563927"/>
                <a:gd name="connsiteX127" fmla="*/ 176475 w 650053"/>
                <a:gd name="connsiteY127" fmla="*/ 230494 h 563927"/>
                <a:gd name="connsiteX128" fmla="*/ 176475 w 650053"/>
                <a:gd name="connsiteY128" fmla="*/ 228256 h 563927"/>
                <a:gd name="connsiteX129" fmla="*/ 178709 w 650053"/>
                <a:gd name="connsiteY129" fmla="*/ 228256 h 563927"/>
                <a:gd name="connsiteX130" fmla="*/ 185411 w 650053"/>
                <a:gd name="connsiteY130" fmla="*/ 214830 h 563927"/>
                <a:gd name="connsiteX131" fmla="*/ 194346 w 650053"/>
                <a:gd name="connsiteY131" fmla="*/ 217067 h 563927"/>
                <a:gd name="connsiteX132" fmla="*/ 209983 w 650053"/>
                <a:gd name="connsiteY132" fmla="*/ 221543 h 563927"/>
                <a:gd name="connsiteX133" fmla="*/ 212217 w 650053"/>
                <a:gd name="connsiteY133" fmla="*/ 221543 h 563927"/>
                <a:gd name="connsiteX134" fmla="*/ 234555 w 650053"/>
                <a:gd name="connsiteY134" fmla="*/ 219305 h 563927"/>
                <a:gd name="connsiteX135" fmla="*/ 272531 w 650053"/>
                <a:gd name="connsiteY135" fmla="*/ 208116 h 563927"/>
                <a:gd name="connsiteX136" fmla="*/ 274765 w 650053"/>
                <a:gd name="connsiteY136" fmla="*/ 208116 h 563927"/>
                <a:gd name="connsiteX137" fmla="*/ 274765 w 650053"/>
                <a:gd name="connsiteY137" fmla="*/ 205878 h 563927"/>
                <a:gd name="connsiteX138" fmla="*/ 297103 w 650053"/>
                <a:gd name="connsiteY138" fmla="*/ 187976 h 563927"/>
                <a:gd name="connsiteX139" fmla="*/ 299337 w 650053"/>
                <a:gd name="connsiteY139" fmla="*/ 187976 h 563927"/>
                <a:gd name="connsiteX140" fmla="*/ 299337 w 650053"/>
                <a:gd name="connsiteY140" fmla="*/ 183500 h 563927"/>
                <a:gd name="connsiteX141" fmla="*/ 306039 w 650053"/>
                <a:gd name="connsiteY141" fmla="*/ 156647 h 563927"/>
                <a:gd name="connsiteX142" fmla="*/ 288168 w 650053"/>
                <a:gd name="connsiteY142" fmla="*/ 140982 h 563927"/>
                <a:gd name="connsiteX143" fmla="*/ 285934 w 650053"/>
                <a:gd name="connsiteY143" fmla="*/ 138744 h 563927"/>
                <a:gd name="connsiteX144" fmla="*/ 285934 w 650053"/>
                <a:gd name="connsiteY144" fmla="*/ 136506 h 563927"/>
                <a:gd name="connsiteX145" fmla="*/ 250192 w 650053"/>
                <a:gd name="connsiteY145" fmla="*/ 125317 h 563927"/>
                <a:gd name="connsiteX146" fmla="*/ 223386 w 650053"/>
                <a:gd name="connsiteY146" fmla="*/ 96226 h 563927"/>
                <a:gd name="connsiteX147" fmla="*/ 232322 w 650053"/>
                <a:gd name="connsiteY147" fmla="*/ 87275 h 563927"/>
                <a:gd name="connsiteX148" fmla="*/ 247959 w 650053"/>
                <a:gd name="connsiteY148" fmla="*/ 80561 h 563927"/>
                <a:gd name="connsiteX149" fmla="*/ 270297 w 650053"/>
                <a:gd name="connsiteY149" fmla="*/ 85037 h 563927"/>
                <a:gd name="connsiteX150" fmla="*/ 270297 w 650053"/>
                <a:gd name="connsiteY150" fmla="*/ 87275 h 563927"/>
                <a:gd name="connsiteX151" fmla="*/ 272531 w 650053"/>
                <a:gd name="connsiteY151" fmla="*/ 87275 h 563927"/>
                <a:gd name="connsiteX152" fmla="*/ 272531 w 650053"/>
                <a:gd name="connsiteY152" fmla="*/ 89512 h 563927"/>
                <a:gd name="connsiteX153" fmla="*/ 272531 w 650053"/>
                <a:gd name="connsiteY153" fmla="*/ 91750 h 563927"/>
                <a:gd name="connsiteX154" fmla="*/ 285934 w 650053"/>
                <a:gd name="connsiteY154" fmla="*/ 102939 h 563927"/>
                <a:gd name="connsiteX155" fmla="*/ 306039 w 650053"/>
                <a:gd name="connsiteY155" fmla="*/ 102939 h 563927"/>
                <a:gd name="connsiteX156" fmla="*/ 308273 w 650053"/>
                <a:gd name="connsiteY156" fmla="*/ 98464 h 563927"/>
                <a:gd name="connsiteX157" fmla="*/ 312741 w 650053"/>
                <a:gd name="connsiteY157" fmla="*/ 89512 h 563927"/>
                <a:gd name="connsiteX158" fmla="*/ 317208 w 650053"/>
                <a:gd name="connsiteY158" fmla="*/ 91750 h 563927"/>
                <a:gd name="connsiteX159" fmla="*/ 319442 w 650053"/>
                <a:gd name="connsiteY159" fmla="*/ 96226 h 563927"/>
                <a:gd name="connsiteX160" fmla="*/ 319442 w 650053"/>
                <a:gd name="connsiteY160" fmla="*/ 100701 h 563927"/>
                <a:gd name="connsiteX161" fmla="*/ 350716 w 650053"/>
                <a:gd name="connsiteY161" fmla="*/ 100701 h 563927"/>
                <a:gd name="connsiteX162" fmla="*/ 359652 w 650053"/>
                <a:gd name="connsiteY162" fmla="*/ 85037 h 563927"/>
                <a:gd name="connsiteX163" fmla="*/ 357418 w 650053"/>
                <a:gd name="connsiteY163" fmla="*/ 85037 h 563927"/>
                <a:gd name="connsiteX164" fmla="*/ 355184 w 650053"/>
                <a:gd name="connsiteY164" fmla="*/ 76086 h 563927"/>
                <a:gd name="connsiteX165" fmla="*/ 364119 w 650053"/>
                <a:gd name="connsiteY165" fmla="*/ 60421 h 563927"/>
                <a:gd name="connsiteX166" fmla="*/ 364119 w 650053"/>
                <a:gd name="connsiteY166" fmla="*/ 58183 h 563927"/>
                <a:gd name="connsiteX167" fmla="*/ 368587 w 650053"/>
                <a:gd name="connsiteY167" fmla="*/ 58183 h 563927"/>
                <a:gd name="connsiteX168" fmla="*/ 399861 w 650053"/>
                <a:gd name="connsiteY168" fmla="*/ 60421 h 563927"/>
                <a:gd name="connsiteX169" fmla="*/ 402095 w 650053"/>
                <a:gd name="connsiteY169" fmla="*/ 60421 h 563927"/>
                <a:gd name="connsiteX170" fmla="*/ 406563 w 650053"/>
                <a:gd name="connsiteY170" fmla="*/ 58183 h 563927"/>
                <a:gd name="connsiteX171" fmla="*/ 422200 w 650053"/>
                <a:gd name="connsiteY171" fmla="*/ 35805 h 563927"/>
                <a:gd name="connsiteX172" fmla="*/ 424433 w 650053"/>
                <a:gd name="connsiteY172" fmla="*/ 35805 h 563927"/>
                <a:gd name="connsiteX173" fmla="*/ 424433 w 650053"/>
                <a:gd name="connsiteY173" fmla="*/ 33567 h 563927"/>
                <a:gd name="connsiteX174" fmla="*/ 424433 w 650053"/>
                <a:gd name="connsiteY174" fmla="*/ 15665 h 563927"/>
                <a:gd name="connsiteX175" fmla="*/ 428901 w 650053"/>
                <a:gd name="connsiteY175" fmla="*/ 2238 h 563927"/>
                <a:gd name="connsiteX176" fmla="*/ 431135 w 650053"/>
                <a:gd name="connsiteY176" fmla="*/ 0 h 56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50053" h="563927">
                  <a:moveTo>
                    <a:pt x="431135" y="0"/>
                  </a:moveTo>
                  <a:cubicBezTo>
                    <a:pt x="431135" y="0"/>
                    <a:pt x="431135" y="0"/>
                    <a:pt x="437837" y="2238"/>
                  </a:cubicBezTo>
                  <a:cubicBezTo>
                    <a:pt x="437837" y="2238"/>
                    <a:pt x="437837" y="2238"/>
                    <a:pt x="440070" y="20140"/>
                  </a:cubicBezTo>
                  <a:cubicBezTo>
                    <a:pt x="440070" y="20140"/>
                    <a:pt x="440070" y="20140"/>
                    <a:pt x="444538" y="33567"/>
                  </a:cubicBezTo>
                  <a:cubicBezTo>
                    <a:pt x="444538" y="33567"/>
                    <a:pt x="444538" y="33567"/>
                    <a:pt x="444538" y="35805"/>
                  </a:cubicBezTo>
                  <a:cubicBezTo>
                    <a:pt x="444538" y="35805"/>
                    <a:pt x="444538" y="35805"/>
                    <a:pt x="446772" y="35805"/>
                  </a:cubicBezTo>
                  <a:cubicBezTo>
                    <a:pt x="451240" y="40281"/>
                    <a:pt x="457941" y="44756"/>
                    <a:pt x="462409" y="44756"/>
                  </a:cubicBezTo>
                  <a:cubicBezTo>
                    <a:pt x="471345" y="44756"/>
                    <a:pt x="478046" y="38043"/>
                    <a:pt x="482514" y="26854"/>
                  </a:cubicBezTo>
                  <a:cubicBezTo>
                    <a:pt x="482514" y="26854"/>
                    <a:pt x="482514" y="26854"/>
                    <a:pt x="489215" y="13427"/>
                  </a:cubicBezTo>
                  <a:cubicBezTo>
                    <a:pt x="489215" y="13427"/>
                    <a:pt x="489215" y="13427"/>
                    <a:pt x="500385" y="6714"/>
                  </a:cubicBezTo>
                  <a:cubicBezTo>
                    <a:pt x="500385" y="6714"/>
                    <a:pt x="500385" y="6714"/>
                    <a:pt x="509320" y="11189"/>
                  </a:cubicBezTo>
                  <a:lnTo>
                    <a:pt x="516022" y="20140"/>
                  </a:lnTo>
                  <a:cubicBezTo>
                    <a:pt x="516022" y="20140"/>
                    <a:pt x="516022" y="20140"/>
                    <a:pt x="516022" y="42519"/>
                  </a:cubicBezTo>
                  <a:cubicBezTo>
                    <a:pt x="516022" y="42519"/>
                    <a:pt x="516022" y="42519"/>
                    <a:pt x="529425" y="67134"/>
                  </a:cubicBezTo>
                  <a:cubicBezTo>
                    <a:pt x="529425" y="67134"/>
                    <a:pt x="529425" y="67134"/>
                    <a:pt x="529425" y="87275"/>
                  </a:cubicBezTo>
                  <a:cubicBezTo>
                    <a:pt x="529425" y="87275"/>
                    <a:pt x="529425" y="87275"/>
                    <a:pt x="533893" y="102939"/>
                  </a:cubicBezTo>
                  <a:cubicBezTo>
                    <a:pt x="533893" y="102939"/>
                    <a:pt x="533893" y="102939"/>
                    <a:pt x="538360" y="109653"/>
                  </a:cubicBezTo>
                  <a:cubicBezTo>
                    <a:pt x="538360" y="109653"/>
                    <a:pt x="538360" y="109653"/>
                    <a:pt x="560699" y="109653"/>
                  </a:cubicBezTo>
                  <a:cubicBezTo>
                    <a:pt x="560699" y="109653"/>
                    <a:pt x="560699" y="109653"/>
                    <a:pt x="562933" y="105177"/>
                  </a:cubicBezTo>
                  <a:cubicBezTo>
                    <a:pt x="562933" y="105177"/>
                    <a:pt x="562933" y="105177"/>
                    <a:pt x="565167" y="102939"/>
                  </a:cubicBezTo>
                  <a:cubicBezTo>
                    <a:pt x="565167" y="102939"/>
                    <a:pt x="565167" y="102939"/>
                    <a:pt x="565167" y="116366"/>
                  </a:cubicBezTo>
                  <a:cubicBezTo>
                    <a:pt x="565167" y="116366"/>
                    <a:pt x="565167" y="116366"/>
                    <a:pt x="569634" y="125317"/>
                  </a:cubicBezTo>
                  <a:cubicBezTo>
                    <a:pt x="569634" y="125317"/>
                    <a:pt x="569634" y="125317"/>
                    <a:pt x="569634" y="129793"/>
                  </a:cubicBezTo>
                  <a:cubicBezTo>
                    <a:pt x="569634" y="129793"/>
                    <a:pt x="569634" y="129793"/>
                    <a:pt x="571868" y="129793"/>
                  </a:cubicBezTo>
                  <a:cubicBezTo>
                    <a:pt x="571868" y="129793"/>
                    <a:pt x="571868" y="129793"/>
                    <a:pt x="585271" y="140982"/>
                  </a:cubicBezTo>
                  <a:cubicBezTo>
                    <a:pt x="585271" y="140982"/>
                    <a:pt x="585271" y="140982"/>
                    <a:pt x="589739" y="140982"/>
                  </a:cubicBezTo>
                  <a:cubicBezTo>
                    <a:pt x="594207" y="140982"/>
                    <a:pt x="598674" y="136506"/>
                    <a:pt x="605376" y="129793"/>
                  </a:cubicBezTo>
                  <a:cubicBezTo>
                    <a:pt x="605376" y="129793"/>
                    <a:pt x="605376" y="129793"/>
                    <a:pt x="612078" y="109653"/>
                  </a:cubicBezTo>
                  <a:cubicBezTo>
                    <a:pt x="612078" y="109653"/>
                    <a:pt x="612078" y="109653"/>
                    <a:pt x="616545" y="109653"/>
                  </a:cubicBezTo>
                  <a:cubicBezTo>
                    <a:pt x="616545" y="109653"/>
                    <a:pt x="616545" y="109653"/>
                    <a:pt x="629948" y="109653"/>
                  </a:cubicBezTo>
                  <a:cubicBezTo>
                    <a:pt x="629948" y="109653"/>
                    <a:pt x="629948" y="109653"/>
                    <a:pt x="632182" y="116366"/>
                  </a:cubicBezTo>
                  <a:cubicBezTo>
                    <a:pt x="621013" y="127555"/>
                    <a:pt x="616545" y="140982"/>
                    <a:pt x="621013" y="156647"/>
                  </a:cubicBezTo>
                  <a:cubicBezTo>
                    <a:pt x="621013" y="156647"/>
                    <a:pt x="621013" y="156647"/>
                    <a:pt x="632182" y="203641"/>
                  </a:cubicBezTo>
                  <a:cubicBezTo>
                    <a:pt x="605376" y="219305"/>
                    <a:pt x="591973" y="230494"/>
                    <a:pt x="591973" y="237208"/>
                  </a:cubicBezTo>
                  <a:cubicBezTo>
                    <a:pt x="591973" y="237208"/>
                    <a:pt x="591973" y="237208"/>
                    <a:pt x="589739" y="281964"/>
                  </a:cubicBezTo>
                  <a:cubicBezTo>
                    <a:pt x="589739" y="281964"/>
                    <a:pt x="589739" y="281964"/>
                    <a:pt x="632182" y="264061"/>
                  </a:cubicBezTo>
                  <a:cubicBezTo>
                    <a:pt x="638884" y="266299"/>
                    <a:pt x="641118" y="268537"/>
                    <a:pt x="643352" y="270775"/>
                  </a:cubicBezTo>
                  <a:cubicBezTo>
                    <a:pt x="643352" y="270775"/>
                    <a:pt x="643352" y="270775"/>
                    <a:pt x="645586" y="295391"/>
                  </a:cubicBezTo>
                  <a:cubicBezTo>
                    <a:pt x="638884" y="302104"/>
                    <a:pt x="636650" y="308817"/>
                    <a:pt x="636650" y="320006"/>
                  </a:cubicBezTo>
                  <a:cubicBezTo>
                    <a:pt x="636650" y="320006"/>
                    <a:pt x="636650" y="320006"/>
                    <a:pt x="629948" y="349098"/>
                  </a:cubicBezTo>
                  <a:cubicBezTo>
                    <a:pt x="629948" y="349098"/>
                    <a:pt x="629948" y="349098"/>
                    <a:pt x="629948" y="351336"/>
                  </a:cubicBezTo>
                  <a:cubicBezTo>
                    <a:pt x="634416" y="367000"/>
                    <a:pt x="638884" y="378189"/>
                    <a:pt x="647819" y="387141"/>
                  </a:cubicBezTo>
                  <a:cubicBezTo>
                    <a:pt x="647819" y="387141"/>
                    <a:pt x="647819" y="387141"/>
                    <a:pt x="650053" y="389378"/>
                  </a:cubicBezTo>
                  <a:cubicBezTo>
                    <a:pt x="650053" y="389378"/>
                    <a:pt x="650053" y="389378"/>
                    <a:pt x="643352" y="402805"/>
                  </a:cubicBezTo>
                  <a:cubicBezTo>
                    <a:pt x="643352" y="402805"/>
                    <a:pt x="643352" y="402805"/>
                    <a:pt x="638884" y="409519"/>
                  </a:cubicBezTo>
                  <a:cubicBezTo>
                    <a:pt x="638884" y="409519"/>
                    <a:pt x="638884" y="409519"/>
                    <a:pt x="634416" y="413994"/>
                  </a:cubicBezTo>
                  <a:cubicBezTo>
                    <a:pt x="634416" y="413994"/>
                    <a:pt x="634416" y="413994"/>
                    <a:pt x="621013" y="413994"/>
                  </a:cubicBezTo>
                  <a:cubicBezTo>
                    <a:pt x="621013" y="413994"/>
                    <a:pt x="621013" y="413994"/>
                    <a:pt x="598674" y="420708"/>
                  </a:cubicBezTo>
                  <a:cubicBezTo>
                    <a:pt x="598674" y="420708"/>
                    <a:pt x="598674" y="420708"/>
                    <a:pt x="596441" y="420708"/>
                  </a:cubicBezTo>
                  <a:cubicBezTo>
                    <a:pt x="596441" y="420708"/>
                    <a:pt x="596441" y="420708"/>
                    <a:pt x="596441" y="422945"/>
                  </a:cubicBezTo>
                  <a:cubicBezTo>
                    <a:pt x="596441" y="422945"/>
                    <a:pt x="596441" y="422945"/>
                    <a:pt x="589739" y="429659"/>
                  </a:cubicBezTo>
                  <a:cubicBezTo>
                    <a:pt x="589739" y="429659"/>
                    <a:pt x="589739" y="429659"/>
                    <a:pt x="587505" y="429659"/>
                  </a:cubicBezTo>
                  <a:cubicBezTo>
                    <a:pt x="587505" y="429659"/>
                    <a:pt x="587505" y="429659"/>
                    <a:pt x="578570" y="436372"/>
                  </a:cubicBezTo>
                  <a:cubicBezTo>
                    <a:pt x="576336" y="434135"/>
                    <a:pt x="567400" y="438610"/>
                    <a:pt x="558465" y="445324"/>
                  </a:cubicBezTo>
                  <a:cubicBezTo>
                    <a:pt x="551763" y="454275"/>
                    <a:pt x="547296" y="460988"/>
                    <a:pt x="547296" y="469939"/>
                  </a:cubicBezTo>
                  <a:cubicBezTo>
                    <a:pt x="547296" y="469939"/>
                    <a:pt x="547296" y="469939"/>
                    <a:pt x="533893" y="467702"/>
                  </a:cubicBezTo>
                  <a:cubicBezTo>
                    <a:pt x="533893" y="467702"/>
                    <a:pt x="533893" y="467702"/>
                    <a:pt x="529425" y="467702"/>
                  </a:cubicBezTo>
                  <a:cubicBezTo>
                    <a:pt x="529425" y="467702"/>
                    <a:pt x="529425" y="467702"/>
                    <a:pt x="529425" y="469939"/>
                  </a:cubicBezTo>
                  <a:cubicBezTo>
                    <a:pt x="529425" y="469939"/>
                    <a:pt x="529425" y="469939"/>
                    <a:pt x="527191" y="469939"/>
                  </a:cubicBezTo>
                  <a:cubicBezTo>
                    <a:pt x="527191" y="469939"/>
                    <a:pt x="527191" y="469939"/>
                    <a:pt x="513788" y="483366"/>
                  </a:cubicBezTo>
                  <a:cubicBezTo>
                    <a:pt x="513788" y="483366"/>
                    <a:pt x="513788" y="483366"/>
                    <a:pt x="511554" y="483366"/>
                  </a:cubicBezTo>
                  <a:cubicBezTo>
                    <a:pt x="511554" y="483366"/>
                    <a:pt x="511554" y="483366"/>
                    <a:pt x="502619" y="490080"/>
                  </a:cubicBezTo>
                  <a:cubicBezTo>
                    <a:pt x="502619" y="490080"/>
                    <a:pt x="502619" y="490080"/>
                    <a:pt x="502619" y="492317"/>
                  </a:cubicBezTo>
                  <a:cubicBezTo>
                    <a:pt x="502619" y="492317"/>
                    <a:pt x="502619" y="492317"/>
                    <a:pt x="500385" y="492317"/>
                  </a:cubicBezTo>
                  <a:cubicBezTo>
                    <a:pt x="500385" y="492317"/>
                    <a:pt x="500385" y="492317"/>
                    <a:pt x="500385" y="494555"/>
                  </a:cubicBezTo>
                  <a:cubicBezTo>
                    <a:pt x="500385" y="494555"/>
                    <a:pt x="500385" y="494555"/>
                    <a:pt x="498151" y="503506"/>
                  </a:cubicBezTo>
                  <a:cubicBezTo>
                    <a:pt x="498151" y="503506"/>
                    <a:pt x="498151" y="503506"/>
                    <a:pt x="495917" y="507982"/>
                  </a:cubicBezTo>
                  <a:cubicBezTo>
                    <a:pt x="495917" y="507982"/>
                    <a:pt x="495917" y="507982"/>
                    <a:pt x="489215" y="507982"/>
                  </a:cubicBezTo>
                  <a:cubicBezTo>
                    <a:pt x="489215" y="507982"/>
                    <a:pt x="489215" y="507982"/>
                    <a:pt x="466877" y="499031"/>
                  </a:cubicBezTo>
                  <a:cubicBezTo>
                    <a:pt x="466877" y="499031"/>
                    <a:pt x="466877" y="499031"/>
                    <a:pt x="464643" y="499031"/>
                  </a:cubicBezTo>
                  <a:cubicBezTo>
                    <a:pt x="464643" y="499031"/>
                    <a:pt x="464643" y="499031"/>
                    <a:pt x="455707" y="496793"/>
                  </a:cubicBezTo>
                  <a:cubicBezTo>
                    <a:pt x="455707" y="496793"/>
                    <a:pt x="455707" y="496793"/>
                    <a:pt x="451240" y="496793"/>
                  </a:cubicBezTo>
                  <a:cubicBezTo>
                    <a:pt x="451240" y="496793"/>
                    <a:pt x="451240" y="496793"/>
                    <a:pt x="433369" y="499031"/>
                  </a:cubicBezTo>
                  <a:cubicBezTo>
                    <a:pt x="431135" y="496793"/>
                    <a:pt x="426667" y="492317"/>
                    <a:pt x="422200" y="481128"/>
                  </a:cubicBezTo>
                  <a:cubicBezTo>
                    <a:pt x="422200" y="481128"/>
                    <a:pt x="422200" y="481128"/>
                    <a:pt x="419966" y="478891"/>
                  </a:cubicBezTo>
                  <a:cubicBezTo>
                    <a:pt x="419966" y="478891"/>
                    <a:pt x="419966" y="478891"/>
                    <a:pt x="415498" y="476653"/>
                  </a:cubicBezTo>
                  <a:cubicBezTo>
                    <a:pt x="415498" y="476653"/>
                    <a:pt x="415498" y="476653"/>
                    <a:pt x="388692" y="465464"/>
                  </a:cubicBezTo>
                  <a:cubicBezTo>
                    <a:pt x="388692" y="465464"/>
                    <a:pt x="388692" y="465464"/>
                    <a:pt x="368587" y="492317"/>
                  </a:cubicBezTo>
                  <a:cubicBezTo>
                    <a:pt x="368587" y="492317"/>
                    <a:pt x="368587" y="492317"/>
                    <a:pt x="350716" y="505744"/>
                  </a:cubicBezTo>
                  <a:cubicBezTo>
                    <a:pt x="350716" y="505744"/>
                    <a:pt x="350716" y="505744"/>
                    <a:pt x="332845" y="512458"/>
                  </a:cubicBezTo>
                  <a:cubicBezTo>
                    <a:pt x="332845" y="512458"/>
                    <a:pt x="332845" y="512458"/>
                    <a:pt x="330611" y="512458"/>
                  </a:cubicBezTo>
                  <a:cubicBezTo>
                    <a:pt x="330611" y="512458"/>
                    <a:pt x="330611" y="512458"/>
                    <a:pt x="310507" y="532598"/>
                  </a:cubicBezTo>
                  <a:cubicBezTo>
                    <a:pt x="310507" y="532598"/>
                    <a:pt x="310507" y="532598"/>
                    <a:pt x="285934" y="543787"/>
                  </a:cubicBezTo>
                  <a:cubicBezTo>
                    <a:pt x="285934" y="543787"/>
                    <a:pt x="285934" y="543787"/>
                    <a:pt x="283700" y="546025"/>
                  </a:cubicBezTo>
                  <a:cubicBezTo>
                    <a:pt x="283700" y="546025"/>
                    <a:pt x="283700" y="546025"/>
                    <a:pt x="272531" y="561689"/>
                  </a:cubicBezTo>
                  <a:cubicBezTo>
                    <a:pt x="272531" y="561689"/>
                    <a:pt x="272531" y="561689"/>
                    <a:pt x="227854" y="561689"/>
                  </a:cubicBezTo>
                  <a:cubicBezTo>
                    <a:pt x="227854" y="561689"/>
                    <a:pt x="227854" y="561689"/>
                    <a:pt x="185411" y="546025"/>
                  </a:cubicBezTo>
                  <a:cubicBezTo>
                    <a:pt x="185411" y="546025"/>
                    <a:pt x="185411" y="546025"/>
                    <a:pt x="158604" y="541549"/>
                  </a:cubicBezTo>
                  <a:cubicBezTo>
                    <a:pt x="158604" y="541549"/>
                    <a:pt x="158604" y="541549"/>
                    <a:pt x="156370" y="541549"/>
                  </a:cubicBezTo>
                  <a:cubicBezTo>
                    <a:pt x="156370" y="541549"/>
                    <a:pt x="156370" y="541549"/>
                    <a:pt x="131798" y="554976"/>
                  </a:cubicBezTo>
                  <a:cubicBezTo>
                    <a:pt x="131798" y="554976"/>
                    <a:pt x="131798" y="554976"/>
                    <a:pt x="118395" y="561689"/>
                  </a:cubicBezTo>
                  <a:cubicBezTo>
                    <a:pt x="118395" y="561689"/>
                    <a:pt x="118395" y="561689"/>
                    <a:pt x="116161" y="561689"/>
                  </a:cubicBezTo>
                  <a:cubicBezTo>
                    <a:pt x="116161" y="561689"/>
                    <a:pt x="116161" y="561689"/>
                    <a:pt x="111693" y="563927"/>
                  </a:cubicBezTo>
                  <a:cubicBezTo>
                    <a:pt x="111693" y="563927"/>
                    <a:pt x="111693" y="563927"/>
                    <a:pt x="116161" y="546025"/>
                  </a:cubicBezTo>
                  <a:cubicBezTo>
                    <a:pt x="116161" y="546025"/>
                    <a:pt x="116161" y="546025"/>
                    <a:pt x="131798" y="507982"/>
                  </a:cubicBezTo>
                  <a:cubicBezTo>
                    <a:pt x="131798" y="507982"/>
                    <a:pt x="131798" y="507982"/>
                    <a:pt x="129564" y="505744"/>
                  </a:cubicBezTo>
                  <a:cubicBezTo>
                    <a:pt x="129564" y="505744"/>
                    <a:pt x="129564" y="505744"/>
                    <a:pt x="127330" y="505744"/>
                  </a:cubicBezTo>
                  <a:cubicBezTo>
                    <a:pt x="127330" y="505744"/>
                    <a:pt x="127330" y="505744"/>
                    <a:pt x="104992" y="485604"/>
                  </a:cubicBezTo>
                  <a:cubicBezTo>
                    <a:pt x="104992" y="485604"/>
                    <a:pt x="104992" y="485604"/>
                    <a:pt x="89355" y="469939"/>
                  </a:cubicBezTo>
                  <a:cubicBezTo>
                    <a:pt x="89355" y="469939"/>
                    <a:pt x="89355" y="469939"/>
                    <a:pt x="89355" y="440848"/>
                  </a:cubicBezTo>
                  <a:cubicBezTo>
                    <a:pt x="89355" y="440848"/>
                    <a:pt x="89355" y="440848"/>
                    <a:pt x="98290" y="418470"/>
                  </a:cubicBezTo>
                  <a:cubicBezTo>
                    <a:pt x="98290" y="418470"/>
                    <a:pt x="98290" y="418470"/>
                    <a:pt x="98290" y="416232"/>
                  </a:cubicBezTo>
                  <a:cubicBezTo>
                    <a:pt x="98290" y="416232"/>
                    <a:pt x="98290" y="416232"/>
                    <a:pt x="104992" y="400567"/>
                  </a:cubicBezTo>
                  <a:cubicBezTo>
                    <a:pt x="104992" y="400567"/>
                    <a:pt x="104992" y="400567"/>
                    <a:pt x="113927" y="375952"/>
                  </a:cubicBezTo>
                  <a:cubicBezTo>
                    <a:pt x="113927" y="375952"/>
                    <a:pt x="113927" y="375952"/>
                    <a:pt x="113927" y="373714"/>
                  </a:cubicBezTo>
                  <a:cubicBezTo>
                    <a:pt x="113927" y="373714"/>
                    <a:pt x="113927" y="373714"/>
                    <a:pt x="93822" y="326720"/>
                  </a:cubicBezTo>
                  <a:cubicBezTo>
                    <a:pt x="93822" y="326720"/>
                    <a:pt x="93822" y="326720"/>
                    <a:pt x="73718" y="322244"/>
                  </a:cubicBezTo>
                  <a:cubicBezTo>
                    <a:pt x="73718" y="322244"/>
                    <a:pt x="73718" y="322244"/>
                    <a:pt x="73718" y="320006"/>
                  </a:cubicBezTo>
                  <a:cubicBezTo>
                    <a:pt x="73718" y="320006"/>
                    <a:pt x="73718" y="320006"/>
                    <a:pt x="71484" y="320006"/>
                  </a:cubicBezTo>
                  <a:cubicBezTo>
                    <a:pt x="71484" y="320006"/>
                    <a:pt x="71484" y="320006"/>
                    <a:pt x="51379" y="322244"/>
                  </a:cubicBezTo>
                  <a:cubicBezTo>
                    <a:pt x="51379" y="322244"/>
                    <a:pt x="51379" y="322244"/>
                    <a:pt x="49145" y="322244"/>
                  </a:cubicBezTo>
                  <a:cubicBezTo>
                    <a:pt x="49145" y="322244"/>
                    <a:pt x="49145" y="322244"/>
                    <a:pt x="46911" y="324482"/>
                  </a:cubicBezTo>
                  <a:cubicBezTo>
                    <a:pt x="46911" y="324482"/>
                    <a:pt x="46911" y="324482"/>
                    <a:pt x="46911" y="326720"/>
                  </a:cubicBezTo>
                  <a:cubicBezTo>
                    <a:pt x="46911" y="326720"/>
                    <a:pt x="46911" y="326720"/>
                    <a:pt x="37976" y="340147"/>
                  </a:cubicBezTo>
                  <a:cubicBezTo>
                    <a:pt x="37976" y="340147"/>
                    <a:pt x="37976" y="340147"/>
                    <a:pt x="31274" y="335671"/>
                  </a:cubicBezTo>
                  <a:cubicBezTo>
                    <a:pt x="31274" y="335671"/>
                    <a:pt x="31274" y="335671"/>
                    <a:pt x="31274" y="333433"/>
                  </a:cubicBezTo>
                  <a:cubicBezTo>
                    <a:pt x="31274" y="333433"/>
                    <a:pt x="31274" y="333433"/>
                    <a:pt x="29040" y="333433"/>
                  </a:cubicBezTo>
                  <a:cubicBezTo>
                    <a:pt x="29040" y="333433"/>
                    <a:pt x="29040" y="333433"/>
                    <a:pt x="15637" y="326720"/>
                  </a:cubicBezTo>
                  <a:cubicBezTo>
                    <a:pt x="15637" y="326720"/>
                    <a:pt x="15637" y="326720"/>
                    <a:pt x="2234" y="295391"/>
                  </a:cubicBezTo>
                  <a:cubicBezTo>
                    <a:pt x="2234" y="295391"/>
                    <a:pt x="2234" y="295391"/>
                    <a:pt x="0" y="270775"/>
                  </a:cubicBezTo>
                  <a:cubicBezTo>
                    <a:pt x="0" y="270775"/>
                    <a:pt x="0" y="270775"/>
                    <a:pt x="13403" y="250634"/>
                  </a:cubicBezTo>
                  <a:cubicBezTo>
                    <a:pt x="13403" y="250634"/>
                    <a:pt x="13403" y="250634"/>
                    <a:pt x="26807" y="250634"/>
                  </a:cubicBezTo>
                  <a:cubicBezTo>
                    <a:pt x="26807" y="250634"/>
                    <a:pt x="26807" y="250634"/>
                    <a:pt x="40210" y="246159"/>
                  </a:cubicBezTo>
                  <a:cubicBezTo>
                    <a:pt x="40210" y="246159"/>
                    <a:pt x="40210" y="246159"/>
                    <a:pt x="102758" y="243921"/>
                  </a:cubicBezTo>
                  <a:cubicBezTo>
                    <a:pt x="102758" y="243921"/>
                    <a:pt x="102758" y="243921"/>
                    <a:pt x="131798" y="252872"/>
                  </a:cubicBezTo>
                  <a:cubicBezTo>
                    <a:pt x="131798" y="252872"/>
                    <a:pt x="131798" y="252872"/>
                    <a:pt x="134032" y="252872"/>
                  </a:cubicBezTo>
                  <a:cubicBezTo>
                    <a:pt x="134032" y="252872"/>
                    <a:pt x="134032" y="252872"/>
                    <a:pt x="158604" y="241683"/>
                  </a:cubicBezTo>
                  <a:cubicBezTo>
                    <a:pt x="158604" y="241683"/>
                    <a:pt x="158604" y="241683"/>
                    <a:pt x="176475" y="230494"/>
                  </a:cubicBezTo>
                  <a:cubicBezTo>
                    <a:pt x="176475" y="230494"/>
                    <a:pt x="176475" y="230494"/>
                    <a:pt x="176475" y="228256"/>
                  </a:cubicBezTo>
                  <a:cubicBezTo>
                    <a:pt x="176475" y="228256"/>
                    <a:pt x="176475" y="228256"/>
                    <a:pt x="178709" y="228256"/>
                  </a:cubicBezTo>
                  <a:cubicBezTo>
                    <a:pt x="178709" y="228256"/>
                    <a:pt x="178709" y="228256"/>
                    <a:pt x="185411" y="214830"/>
                  </a:cubicBezTo>
                  <a:cubicBezTo>
                    <a:pt x="185411" y="214830"/>
                    <a:pt x="185411" y="214830"/>
                    <a:pt x="194346" y="217067"/>
                  </a:cubicBezTo>
                  <a:cubicBezTo>
                    <a:pt x="194346" y="217067"/>
                    <a:pt x="194346" y="217067"/>
                    <a:pt x="209983" y="221543"/>
                  </a:cubicBezTo>
                  <a:cubicBezTo>
                    <a:pt x="209983" y="221543"/>
                    <a:pt x="209983" y="221543"/>
                    <a:pt x="212217" y="221543"/>
                  </a:cubicBezTo>
                  <a:cubicBezTo>
                    <a:pt x="212217" y="221543"/>
                    <a:pt x="212217" y="221543"/>
                    <a:pt x="234555" y="219305"/>
                  </a:cubicBezTo>
                  <a:cubicBezTo>
                    <a:pt x="234555" y="219305"/>
                    <a:pt x="234555" y="219305"/>
                    <a:pt x="272531" y="208116"/>
                  </a:cubicBezTo>
                  <a:cubicBezTo>
                    <a:pt x="272531" y="208116"/>
                    <a:pt x="272531" y="208116"/>
                    <a:pt x="274765" y="208116"/>
                  </a:cubicBezTo>
                  <a:cubicBezTo>
                    <a:pt x="274765" y="208116"/>
                    <a:pt x="274765" y="208116"/>
                    <a:pt x="274765" y="205878"/>
                  </a:cubicBezTo>
                  <a:cubicBezTo>
                    <a:pt x="274765" y="205878"/>
                    <a:pt x="274765" y="205878"/>
                    <a:pt x="297103" y="187976"/>
                  </a:cubicBezTo>
                  <a:cubicBezTo>
                    <a:pt x="297103" y="187976"/>
                    <a:pt x="297103" y="187976"/>
                    <a:pt x="299337" y="187976"/>
                  </a:cubicBezTo>
                  <a:cubicBezTo>
                    <a:pt x="299337" y="187976"/>
                    <a:pt x="299337" y="187976"/>
                    <a:pt x="299337" y="183500"/>
                  </a:cubicBezTo>
                  <a:cubicBezTo>
                    <a:pt x="299337" y="183500"/>
                    <a:pt x="299337" y="183500"/>
                    <a:pt x="306039" y="156647"/>
                  </a:cubicBezTo>
                  <a:cubicBezTo>
                    <a:pt x="306039" y="156647"/>
                    <a:pt x="306039" y="156647"/>
                    <a:pt x="288168" y="140982"/>
                  </a:cubicBezTo>
                  <a:cubicBezTo>
                    <a:pt x="288168" y="140982"/>
                    <a:pt x="288168" y="140982"/>
                    <a:pt x="285934" y="138744"/>
                  </a:cubicBezTo>
                  <a:cubicBezTo>
                    <a:pt x="285934" y="138744"/>
                    <a:pt x="285934" y="138744"/>
                    <a:pt x="285934" y="136506"/>
                  </a:cubicBezTo>
                  <a:cubicBezTo>
                    <a:pt x="285934" y="136506"/>
                    <a:pt x="285934" y="136506"/>
                    <a:pt x="250192" y="125317"/>
                  </a:cubicBezTo>
                  <a:cubicBezTo>
                    <a:pt x="250192" y="125317"/>
                    <a:pt x="250192" y="125317"/>
                    <a:pt x="223386" y="96226"/>
                  </a:cubicBezTo>
                  <a:cubicBezTo>
                    <a:pt x="223386" y="96226"/>
                    <a:pt x="223386" y="96226"/>
                    <a:pt x="232322" y="87275"/>
                  </a:cubicBezTo>
                  <a:cubicBezTo>
                    <a:pt x="232322" y="87275"/>
                    <a:pt x="232322" y="87275"/>
                    <a:pt x="247959" y="80561"/>
                  </a:cubicBezTo>
                  <a:cubicBezTo>
                    <a:pt x="247959" y="80561"/>
                    <a:pt x="247959" y="80561"/>
                    <a:pt x="270297" y="85037"/>
                  </a:cubicBezTo>
                  <a:cubicBezTo>
                    <a:pt x="270297" y="85037"/>
                    <a:pt x="270297" y="85037"/>
                    <a:pt x="270297" y="87275"/>
                  </a:cubicBezTo>
                  <a:cubicBezTo>
                    <a:pt x="270297" y="87275"/>
                    <a:pt x="270297" y="87275"/>
                    <a:pt x="272531" y="87275"/>
                  </a:cubicBezTo>
                  <a:cubicBezTo>
                    <a:pt x="272531" y="87275"/>
                    <a:pt x="272531" y="87275"/>
                    <a:pt x="272531" y="89512"/>
                  </a:cubicBezTo>
                  <a:cubicBezTo>
                    <a:pt x="272531" y="89512"/>
                    <a:pt x="272531" y="89512"/>
                    <a:pt x="272531" y="91750"/>
                  </a:cubicBezTo>
                  <a:cubicBezTo>
                    <a:pt x="272531" y="91750"/>
                    <a:pt x="272531" y="91750"/>
                    <a:pt x="285934" y="102939"/>
                  </a:cubicBezTo>
                  <a:cubicBezTo>
                    <a:pt x="285934" y="102939"/>
                    <a:pt x="285934" y="102939"/>
                    <a:pt x="306039" y="102939"/>
                  </a:cubicBezTo>
                  <a:cubicBezTo>
                    <a:pt x="306039" y="102939"/>
                    <a:pt x="306039" y="102939"/>
                    <a:pt x="308273" y="98464"/>
                  </a:cubicBezTo>
                  <a:cubicBezTo>
                    <a:pt x="308273" y="98464"/>
                    <a:pt x="308273" y="98464"/>
                    <a:pt x="312741" y="89512"/>
                  </a:cubicBezTo>
                  <a:cubicBezTo>
                    <a:pt x="312741" y="89512"/>
                    <a:pt x="312741" y="89512"/>
                    <a:pt x="317208" y="91750"/>
                  </a:cubicBezTo>
                  <a:cubicBezTo>
                    <a:pt x="317208" y="91750"/>
                    <a:pt x="317208" y="91750"/>
                    <a:pt x="319442" y="96226"/>
                  </a:cubicBezTo>
                  <a:cubicBezTo>
                    <a:pt x="319442" y="96226"/>
                    <a:pt x="319442" y="96226"/>
                    <a:pt x="319442" y="100701"/>
                  </a:cubicBezTo>
                  <a:cubicBezTo>
                    <a:pt x="319442" y="100701"/>
                    <a:pt x="319442" y="100701"/>
                    <a:pt x="350716" y="100701"/>
                  </a:cubicBezTo>
                  <a:cubicBezTo>
                    <a:pt x="350716" y="100701"/>
                    <a:pt x="350716" y="100701"/>
                    <a:pt x="359652" y="85037"/>
                  </a:cubicBezTo>
                  <a:cubicBezTo>
                    <a:pt x="359652" y="85037"/>
                    <a:pt x="359652" y="85037"/>
                    <a:pt x="357418" y="85037"/>
                  </a:cubicBezTo>
                  <a:cubicBezTo>
                    <a:pt x="357418" y="85037"/>
                    <a:pt x="357418" y="85037"/>
                    <a:pt x="355184" y="76086"/>
                  </a:cubicBezTo>
                  <a:cubicBezTo>
                    <a:pt x="355184" y="76086"/>
                    <a:pt x="355184" y="76086"/>
                    <a:pt x="364119" y="60421"/>
                  </a:cubicBezTo>
                  <a:cubicBezTo>
                    <a:pt x="364119" y="60421"/>
                    <a:pt x="364119" y="60421"/>
                    <a:pt x="364119" y="58183"/>
                  </a:cubicBezTo>
                  <a:cubicBezTo>
                    <a:pt x="364119" y="58183"/>
                    <a:pt x="364119" y="58183"/>
                    <a:pt x="368587" y="58183"/>
                  </a:cubicBezTo>
                  <a:cubicBezTo>
                    <a:pt x="368587" y="58183"/>
                    <a:pt x="368587" y="58183"/>
                    <a:pt x="399861" y="60421"/>
                  </a:cubicBezTo>
                  <a:cubicBezTo>
                    <a:pt x="399861" y="60421"/>
                    <a:pt x="399861" y="60421"/>
                    <a:pt x="402095" y="60421"/>
                  </a:cubicBezTo>
                  <a:cubicBezTo>
                    <a:pt x="402095" y="60421"/>
                    <a:pt x="402095" y="60421"/>
                    <a:pt x="406563" y="58183"/>
                  </a:cubicBezTo>
                  <a:cubicBezTo>
                    <a:pt x="406563" y="58183"/>
                    <a:pt x="406563" y="58183"/>
                    <a:pt x="422200" y="35805"/>
                  </a:cubicBezTo>
                  <a:cubicBezTo>
                    <a:pt x="422200" y="35805"/>
                    <a:pt x="422200" y="35805"/>
                    <a:pt x="424433" y="35805"/>
                  </a:cubicBezTo>
                  <a:cubicBezTo>
                    <a:pt x="424433" y="35805"/>
                    <a:pt x="424433" y="35805"/>
                    <a:pt x="424433" y="33567"/>
                  </a:cubicBezTo>
                  <a:cubicBezTo>
                    <a:pt x="424433" y="33567"/>
                    <a:pt x="424433" y="33567"/>
                    <a:pt x="424433" y="15665"/>
                  </a:cubicBezTo>
                  <a:cubicBezTo>
                    <a:pt x="424433" y="15665"/>
                    <a:pt x="424433" y="15665"/>
                    <a:pt x="428901" y="2238"/>
                  </a:cubicBezTo>
                  <a:cubicBezTo>
                    <a:pt x="428901" y="2238"/>
                    <a:pt x="428901" y="2238"/>
                    <a:pt x="431135" y="0"/>
                  </a:cubicBezTo>
                  <a:close/>
                </a:path>
              </a:pathLst>
            </a:custGeom>
          </p:spPr>
        </p:pic>
        <p:pic>
          <p:nvPicPr>
            <p:cNvPr id="194" name="图片 193"/>
            <p:cNvPicPr>
              <a:picLocks noChangeAspect="1"/>
            </p:cNvPicPr>
            <p:nvPr/>
          </p:nvPicPr>
          <p:blipFill>
            <a:blip r:embed="rId30" cstate="email"/>
            <a:srcRect/>
            <a:stretch>
              <a:fillRect/>
            </a:stretch>
          </p:blipFill>
          <p:spPr>
            <a:xfrm>
              <a:off x="4237167" y="4870856"/>
              <a:ext cx="963803" cy="1004817"/>
            </a:xfrm>
            <a:custGeom>
              <a:avLst/>
              <a:gdLst>
                <a:gd name="connsiteX0" fmla="*/ 172188 w 963803"/>
                <a:gd name="connsiteY0" fmla="*/ 0 h 1004817"/>
                <a:gd name="connsiteX1" fmla="*/ 174424 w 963803"/>
                <a:gd name="connsiteY1" fmla="*/ 8952 h 1004817"/>
                <a:gd name="connsiteX2" fmla="*/ 167715 w 963803"/>
                <a:gd name="connsiteY2" fmla="*/ 69375 h 1004817"/>
                <a:gd name="connsiteX3" fmla="*/ 178896 w 963803"/>
                <a:gd name="connsiteY3" fmla="*/ 93992 h 1004817"/>
                <a:gd name="connsiteX4" fmla="*/ 196786 w 963803"/>
                <a:gd name="connsiteY4" fmla="*/ 102944 h 1004817"/>
                <a:gd name="connsiteX5" fmla="*/ 196786 w 963803"/>
                <a:gd name="connsiteY5" fmla="*/ 109657 h 1004817"/>
                <a:gd name="connsiteX6" fmla="*/ 205731 w 963803"/>
                <a:gd name="connsiteY6" fmla="*/ 140988 h 1004817"/>
                <a:gd name="connsiteX7" fmla="*/ 210203 w 963803"/>
                <a:gd name="connsiteY7" fmla="*/ 140988 h 1004817"/>
                <a:gd name="connsiteX8" fmla="*/ 232565 w 963803"/>
                <a:gd name="connsiteY8" fmla="*/ 138750 h 1004817"/>
                <a:gd name="connsiteX9" fmla="*/ 243746 w 963803"/>
                <a:gd name="connsiteY9" fmla="*/ 118609 h 1004817"/>
                <a:gd name="connsiteX10" fmla="*/ 261636 w 963803"/>
                <a:gd name="connsiteY10" fmla="*/ 96230 h 1004817"/>
                <a:gd name="connsiteX11" fmla="*/ 263872 w 963803"/>
                <a:gd name="connsiteY11" fmla="*/ 69375 h 1004817"/>
                <a:gd name="connsiteX12" fmla="*/ 275053 w 963803"/>
                <a:gd name="connsiteY12" fmla="*/ 69375 h 1004817"/>
                <a:gd name="connsiteX13" fmla="*/ 286234 w 963803"/>
                <a:gd name="connsiteY13" fmla="*/ 96230 h 1004817"/>
                <a:gd name="connsiteX14" fmla="*/ 288470 w 963803"/>
                <a:gd name="connsiteY14" fmla="*/ 118609 h 1004817"/>
                <a:gd name="connsiteX15" fmla="*/ 290706 w 963803"/>
                <a:gd name="connsiteY15" fmla="*/ 145464 h 1004817"/>
                <a:gd name="connsiteX16" fmla="*/ 292943 w 963803"/>
                <a:gd name="connsiteY16" fmla="*/ 147702 h 1004817"/>
                <a:gd name="connsiteX17" fmla="*/ 292943 w 963803"/>
                <a:gd name="connsiteY17" fmla="*/ 149940 h 1004817"/>
                <a:gd name="connsiteX18" fmla="*/ 295179 w 963803"/>
                <a:gd name="connsiteY18" fmla="*/ 152177 h 1004817"/>
                <a:gd name="connsiteX19" fmla="*/ 317541 w 963803"/>
                <a:gd name="connsiteY19" fmla="*/ 161129 h 1004817"/>
                <a:gd name="connsiteX20" fmla="*/ 337667 w 963803"/>
                <a:gd name="connsiteY20" fmla="*/ 174556 h 1004817"/>
                <a:gd name="connsiteX21" fmla="*/ 357793 w 963803"/>
                <a:gd name="connsiteY21" fmla="*/ 156653 h 1004817"/>
                <a:gd name="connsiteX22" fmla="*/ 362265 w 963803"/>
                <a:gd name="connsiteY22" fmla="*/ 152177 h 1004817"/>
                <a:gd name="connsiteX23" fmla="*/ 366737 w 963803"/>
                <a:gd name="connsiteY23" fmla="*/ 158891 h 1004817"/>
                <a:gd name="connsiteX24" fmla="*/ 371210 w 963803"/>
                <a:gd name="connsiteY24" fmla="*/ 192460 h 1004817"/>
                <a:gd name="connsiteX25" fmla="*/ 371210 w 963803"/>
                <a:gd name="connsiteY25" fmla="*/ 194698 h 1004817"/>
                <a:gd name="connsiteX26" fmla="*/ 373446 w 963803"/>
                <a:gd name="connsiteY26" fmla="*/ 194698 h 1004817"/>
                <a:gd name="connsiteX27" fmla="*/ 373446 w 963803"/>
                <a:gd name="connsiteY27" fmla="*/ 196935 h 1004817"/>
                <a:gd name="connsiteX28" fmla="*/ 382391 w 963803"/>
                <a:gd name="connsiteY28" fmla="*/ 214839 h 1004817"/>
                <a:gd name="connsiteX29" fmla="*/ 382391 w 963803"/>
                <a:gd name="connsiteY29" fmla="*/ 217077 h 1004817"/>
                <a:gd name="connsiteX30" fmla="*/ 411461 w 963803"/>
                <a:gd name="connsiteY30" fmla="*/ 281976 h 1004817"/>
                <a:gd name="connsiteX31" fmla="*/ 413698 w 963803"/>
                <a:gd name="connsiteY31" fmla="*/ 284214 h 1004817"/>
                <a:gd name="connsiteX32" fmla="*/ 427115 w 963803"/>
                <a:gd name="connsiteY32" fmla="*/ 297641 h 1004817"/>
                <a:gd name="connsiteX33" fmla="*/ 433823 w 963803"/>
                <a:gd name="connsiteY33" fmla="*/ 326734 h 1004817"/>
                <a:gd name="connsiteX34" fmla="*/ 436060 w 963803"/>
                <a:gd name="connsiteY34" fmla="*/ 358064 h 1004817"/>
                <a:gd name="connsiteX35" fmla="*/ 436060 w 963803"/>
                <a:gd name="connsiteY35" fmla="*/ 360302 h 1004817"/>
                <a:gd name="connsiteX36" fmla="*/ 447241 w 963803"/>
                <a:gd name="connsiteY36" fmla="*/ 375967 h 1004817"/>
                <a:gd name="connsiteX37" fmla="*/ 462894 w 963803"/>
                <a:gd name="connsiteY37" fmla="*/ 369254 h 1004817"/>
                <a:gd name="connsiteX38" fmla="*/ 467366 w 963803"/>
                <a:gd name="connsiteY38" fmla="*/ 362540 h 1004817"/>
                <a:gd name="connsiteX39" fmla="*/ 469603 w 963803"/>
                <a:gd name="connsiteY39" fmla="*/ 371492 h 1004817"/>
                <a:gd name="connsiteX40" fmla="*/ 469603 w 963803"/>
                <a:gd name="connsiteY40" fmla="*/ 380443 h 1004817"/>
                <a:gd name="connsiteX41" fmla="*/ 478547 w 963803"/>
                <a:gd name="connsiteY41" fmla="*/ 405060 h 1004817"/>
                <a:gd name="connsiteX42" fmla="*/ 509854 w 963803"/>
                <a:gd name="connsiteY42" fmla="*/ 391633 h 1004817"/>
                <a:gd name="connsiteX43" fmla="*/ 521035 w 963803"/>
                <a:gd name="connsiteY43" fmla="*/ 378205 h 1004817"/>
                <a:gd name="connsiteX44" fmla="*/ 534452 w 963803"/>
                <a:gd name="connsiteY44" fmla="*/ 362540 h 1004817"/>
                <a:gd name="connsiteX45" fmla="*/ 552342 w 963803"/>
                <a:gd name="connsiteY45" fmla="*/ 355826 h 1004817"/>
                <a:gd name="connsiteX46" fmla="*/ 583649 w 963803"/>
                <a:gd name="connsiteY46" fmla="*/ 362540 h 1004817"/>
                <a:gd name="connsiteX47" fmla="*/ 585885 w 963803"/>
                <a:gd name="connsiteY47" fmla="*/ 362540 h 1004817"/>
                <a:gd name="connsiteX48" fmla="*/ 588121 w 963803"/>
                <a:gd name="connsiteY48" fmla="*/ 362540 h 1004817"/>
                <a:gd name="connsiteX49" fmla="*/ 590358 w 963803"/>
                <a:gd name="connsiteY49" fmla="*/ 362540 h 1004817"/>
                <a:gd name="connsiteX50" fmla="*/ 601539 w 963803"/>
                <a:gd name="connsiteY50" fmla="*/ 353588 h 1004817"/>
                <a:gd name="connsiteX51" fmla="*/ 603775 w 963803"/>
                <a:gd name="connsiteY51" fmla="*/ 353588 h 1004817"/>
                <a:gd name="connsiteX52" fmla="*/ 621664 w 963803"/>
                <a:gd name="connsiteY52" fmla="*/ 331209 h 1004817"/>
                <a:gd name="connsiteX53" fmla="*/ 621664 w 963803"/>
                <a:gd name="connsiteY53" fmla="*/ 328972 h 1004817"/>
                <a:gd name="connsiteX54" fmla="*/ 621664 w 963803"/>
                <a:gd name="connsiteY54" fmla="*/ 324496 h 1004817"/>
                <a:gd name="connsiteX55" fmla="*/ 619428 w 963803"/>
                <a:gd name="connsiteY55" fmla="*/ 290927 h 1004817"/>
                <a:gd name="connsiteX56" fmla="*/ 619428 w 963803"/>
                <a:gd name="connsiteY56" fmla="*/ 288689 h 1004817"/>
                <a:gd name="connsiteX57" fmla="*/ 617192 w 963803"/>
                <a:gd name="connsiteY57" fmla="*/ 286451 h 1004817"/>
                <a:gd name="connsiteX58" fmla="*/ 606011 w 963803"/>
                <a:gd name="connsiteY58" fmla="*/ 259597 h 1004817"/>
                <a:gd name="connsiteX59" fmla="*/ 610483 w 963803"/>
                <a:gd name="connsiteY59" fmla="*/ 234980 h 1004817"/>
                <a:gd name="connsiteX60" fmla="*/ 652971 w 963803"/>
                <a:gd name="connsiteY60" fmla="*/ 208125 h 1004817"/>
                <a:gd name="connsiteX61" fmla="*/ 679806 w 963803"/>
                <a:gd name="connsiteY61" fmla="*/ 172319 h 1004817"/>
                <a:gd name="connsiteX62" fmla="*/ 679806 w 963803"/>
                <a:gd name="connsiteY62" fmla="*/ 170081 h 1004817"/>
                <a:gd name="connsiteX63" fmla="*/ 684278 w 963803"/>
                <a:gd name="connsiteY63" fmla="*/ 140988 h 1004817"/>
                <a:gd name="connsiteX64" fmla="*/ 684278 w 963803"/>
                <a:gd name="connsiteY64" fmla="*/ 138750 h 1004817"/>
                <a:gd name="connsiteX65" fmla="*/ 682042 w 963803"/>
                <a:gd name="connsiteY65" fmla="*/ 138750 h 1004817"/>
                <a:gd name="connsiteX66" fmla="*/ 673097 w 963803"/>
                <a:gd name="connsiteY66" fmla="*/ 114133 h 1004817"/>
                <a:gd name="connsiteX67" fmla="*/ 717821 w 963803"/>
                <a:gd name="connsiteY67" fmla="*/ 134274 h 1004817"/>
                <a:gd name="connsiteX68" fmla="*/ 713349 w 963803"/>
                <a:gd name="connsiteY68" fmla="*/ 93992 h 1004817"/>
                <a:gd name="connsiteX69" fmla="*/ 724530 w 963803"/>
                <a:gd name="connsiteY69" fmla="*/ 82803 h 1004817"/>
                <a:gd name="connsiteX70" fmla="*/ 753600 w 963803"/>
                <a:gd name="connsiteY70" fmla="*/ 73851 h 1004817"/>
                <a:gd name="connsiteX71" fmla="*/ 769254 w 963803"/>
                <a:gd name="connsiteY71" fmla="*/ 109657 h 1004817"/>
                <a:gd name="connsiteX72" fmla="*/ 767017 w 963803"/>
                <a:gd name="connsiteY72" fmla="*/ 127561 h 1004817"/>
                <a:gd name="connsiteX73" fmla="*/ 767017 w 963803"/>
                <a:gd name="connsiteY73" fmla="*/ 132036 h 1004817"/>
                <a:gd name="connsiteX74" fmla="*/ 769254 w 963803"/>
                <a:gd name="connsiteY74" fmla="*/ 149940 h 1004817"/>
                <a:gd name="connsiteX75" fmla="*/ 769254 w 963803"/>
                <a:gd name="connsiteY75" fmla="*/ 152177 h 1004817"/>
                <a:gd name="connsiteX76" fmla="*/ 796088 w 963803"/>
                <a:gd name="connsiteY76" fmla="*/ 174556 h 1004817"/>
                <a:gd name="connsiteX77" fmla="*/ 822923 w 963803"/>
                <a:gd name="connsiteY77" fmla="*/ 158891 h 1004817"/>
                <a:gd name="connsiteX78" fmla="*/ 851993 w 963803"/>
                <a:gd name="connsiteY78" fmla="*/ 147702 h 1004817"/>
                <a:gd name="connsiteX79" fmla="*/ 865410 w 963803"/>
                <a:gd name="connsiteY79" fmla="*/ 152177 h 1004817"/>
                <a:gd name="connsiteX80" fmla="*/ 867647 w 963803"/>
                <a:gd name="connsiteY80" fmla="*/ 181270 h 1004817"/>
                <a:gd name="connsiteX81" fmla="*/ 865410 w 963803"/>
                <a:gd name="connsiteY81" fmla="*/ 187984 h 1004817"/>
                <a:gd name="connsiteX82" fmla="*/ 858702 w 963803"/>
                <a:gd name="connsiteY82" fmla="*/ 201411 h 1004817"/>
                <a:gd name="connsiteX83" fmla="*/ 843048 w 963803"/>
                <a:gd name="connsiteY83" fmla="*/ 214839 h 1004817"/>
                <a:gd name="connsiteX84" fmla="*/ 822923 w 963803"/>
                <a:gd name="connsiteY84" fmla="*/ 221552 h 1004817"/>
                <a:gd name="connsiteX85" fmla="*/ 811741 w 963803"/>
                <a:gd name="connsiteY85" fmla="*/ 217077 h 1004817"/>
                <a:gd name="connsiteX86" fmla="*/ 809505 w 963803"/>
                <a:gd name="connsiteY86" fmla="*/ 217077 h 1004817"/>
                <a:gd name="connsiteX87" fmla="*/ 800560 w 963803"/>
                <a:gd name="connsiteY87" fmla="*/ 212601 h 1004817"/>
                <a:gd name="connsiteX88" fmla="*/ 798324 w 963803"/>
                <a:gd name="connsiteY88" fmla="*/ 212601 h 1004817"/>
                <a:gd name="connsiteX89" fmla="*/ 729002 w 963803"/>
                <a:gd name="connsiteY89" fmla="*/ 214839 h 1004817"/>
                <a:gd name="connsiteX90" fmla="*/ 713349 w 963803"/>
                <a:gd name="connsiteY90" fmla="*/ 219314 h 1004817"/>
                <a:gd name="connsiteX91" fmla="*/ 699931 w 963803"/>
                <a:gd name="connsiteY91" fmla="*/ 221552 h 1004817"/>
                <a:gd name="connsiteX92" fmla="*/ 697695 w 963803"/>
                <a:gd name="connsiteY92" fmla="*/ 221552 h 1004817"/>
                <a:gd name="connsiteX93" fmla="*/ 693223 w 963803"/>
                <a:gd name="connsiteY93" fmla="*/ 223790 h 1004817"/>
                <a:gd name="connsiteX94" fmla="*/ 675333 w 963803"/>
                <a:gd name="connsiteY94" fmla="*/ 248407 h 1004817"/>
                <a:gd name="connsiteX95" fmla="*/ 673097 w 963803"/>
                <a:gd name="connsiteY95" fmla="*/ 252883 h 1004817"/>
                <a:gd name="connsiteX96" fmla="*/ 673097 w 963803"/>
                <a:gd name="connsiteY96" fmla="*/ 255121 h 1004817"/>
                <a:gd name="connsiteX97" fmla="*/ 679806 w 963803"/>
                <a:gd name="connsiteY97" fmla="*/ 284214 h 1004817"/>
                <a:gd name="connsiteX98" fmla="*/ 693223 w 963803"/>
                <a:gd name="connsiteY98" fmla="*/ 322258 h 1004817"/>
                <a:gd name="connsiteX99" fmla="*/ 713349 w 963803"/>
                <a:gd name="connsiteY99" fmla="*/ 331209 h 1004817"/>
                <a:gd name="connsiteX100" fmla="*/ 731238 w 963803"/>
                <a:gd name="connsiteY100" fmla="*/ 344637 h 1004817"/>
                <a:gd name="connsiteX101" fmla="*/ 746892 w 963803"/>
                <a:gd name="connsiteY101" fmla="*/ 322258 h 1004817"/>
                <a:gd name="connsiteX102" fmla="*/ 762545 w 963803"/>
                <a:gd name="connsiteY102" fmla="*/ 322258 h 1004817"/>
                <a:gd name="connsiteX103" fmla="*/ 773726 w 963803"/>
                <a:gd name="connsiteY103" fmla="*/ 324496 h 1004817"/>
                <a:gd name="connsiteX104" fmla="*/ 787143 w 963803"/>
                <a:gd name="connsiteY104" fmla="*/ 358064 h 1004817"/>
                <a:gd name="connsiteX105" fmla="*/ 767017 w 963803"/>
                <a:gd name="connsiteY105" fmla="*/ 420725 h 1004817"/>
                <a:gd name="connsiteX106" fmla="*/ 764781 w 963803"/>
                <a:gd name="connsiteY106" fmla="*/ 420725 h 1004817"/>
                <a:gd name="connsiteX107" fmla="*/ 764781 w 963803"/>
                <a:gd name="connsiteY107" fmla="*/ 461008 h 1004817"/>
                <a:gd name="connsiteX108" fmla="*/ 767017 w 963803"/>
                <a:gd name="connsiteY108" fmla="*/ 463245 h 1004817"/>
                <a:gd name="connsiteX109" fmla="*/ 805033 w 963803"/>
                <a:gd name="connsiteY109" fmla="*/ 496814 h 1004817"/>
                <a:gd name="connsiteX110" fmla="*/ 793852 w 963803"/>
                <a:gd name="connsiteY110" fmla="*/ 523669 h 1004817"/>
                <a:gd name="connsiteX111" fmla="*/ 793852 w 963803"/>
                <a:gd name="connsiteY111" fmla="*/ 525907 h 1004817"/>
                <a:gd name="connsiteX112" fmla="*/ 791616 w 963803"/>
                <a:gd name="connsiteY112" fmla="*/ 525907 h 1004817"/>
                <a:gd name="connsiteX113" fmla="*/ 780435 w 963803"/>
                <a:gd name="connsiteY113" fmla="*/ 577378 h 1004817"/>
                <a:gd name="connsiteX114" fmla="*/ 782671 w 963803"/>
                <a:gd name="connsiteY114" fmla="*/ 595282 h 1004817"/>
                <a:gd name="connsiteX115" fmla="*/ 793852 w 963803"/>
                <a:gd name="connsiteY115" fmla="*/ 613185 h 1004817"/>
                <a:gd name="connsiteX116" fmla="*/ 793852 w 963803"/>
                <a:gd name="connsiteY116" fmla="*/ 615423 h 1004817"/>
                <a:gd name="connsiteX117" fmla="*/ 800560 w 963803"/>
                <a:gd name="connsiteY117" fmla="*/ 615423 h 1004817"/>
                <a:gd name="connsiteX118" fmla="*/ 818450 w 963803"/>
                <a:gd name="connsiteY118" fmla="*/ 610947 h 1004817"/>
                <a:gd name="connsiteX119" fmla="*/ 827395 w 963803"/>
                <a:gd name="connsiteY119" fmla="*/ 606471 h 1004817"/>
                <a:gd name="connsiteX120" fmla="*/ 834104 w 963803"/>
                <a:gd name="connsiteY120" fmla="*/ 604233 h 1004817"/>
                <a:gd name="connsiteX121" fmla="*/ 851993 w 963803"/>
                <a:gd name="connsiteY121" fmla="*/ 610947 h 1004817"/>
                <a:gd name="connsiteX122" fmla="*/ 856466 w 963803"/>
                <a:gd name="connsiteY122" fmla="*/ 655705 h 1004817"/>
                <a:gd name="connsiteX123" fmla="*/ 874355 w 963803"/>
                <a:gd name="connsiteY123" fmla="*/ 664656 h 1004817"/>
                <a:gd name="connsiteX124" fmla="*/ 903426 w 963803"/>
                <a:gd name="connsiteY124" fmla="*/ 664656 h 1004817"/>
                <a:gd name="connsiteX125" fmla="*/ 928024 w 963803"/>
                <a:gd name="connsiteY125" fmla="*/ 660181 h 1004817"/>
                <a:gd name="connsiteX126" fmla="*/ 954858 w 963803"/>
                <a:gd name="connsiteY126" fmla="*/ 648991 h 1004817"/>
                <a:gd name="connsiteX127" fmla="*/ 959331 w 963803"/>
                <a:gd name="connsiteY127" fmla="*/ 653467 h 1004817"/>
                <a:gd name="connsiteX128" fmla="*/ 963803 w 963803"/>
                <a:gd name="connsiteY128" fmla="*/ 695987 h 1004817"/>
                <a:gd name="connsiteX129" fmla="*/ 943677 w 963803"/>
                <a:gd name="connsiteY129" fmla="*/ 716128 h 1004817"/>
                <a:gd name="connsiteX130" fmla="*/ 916843 w 963803"/>
                <a:gd name="connsiteY130" fmla="*/ 729556 h 1004817"/>
                <a:gd name="connsiteX131" fmla="*/ 914607 w 963803"/>
                <a:gd name="connsiteY131" fmla="*/ 729556 h 1004817"/>
                <a:gd name="connsiteX132" fmla="*/ 914607 w 963803"/>
                <a:gd name="connsiteY132" fmla="*/ 731793 h 1004817"/>
                <a:gd name="connsiteX133" fmla="*/ 907898 w 963803"/>
                <a:gd name="connsiteY133" fmla="*/ 740745 h 1004817"/>
                <a:gd name="connsiteX134" fmla="*/ 901190 w 963803"/>
                <a:gd name="connsiteY134" fmla="*/ 727318 h 1004817"/>
                <a:gd name="connsiteX135" fmla="*/ 898953 w 963803"/>
                <a:gd name="connsiteY135" fmla="*/ 725080 h 1004817"/>
                <a:gd name="connsiteX136" fmla="*/ 896717 w 963803"/>
                <a:gd name="connsiteY136" fmla="*/ 725080 h 1004817"/>
                <a:gd name="connsiteX137" fmla="*/ 896717 w 963803"/>
                <a:gd name="connsiteY137" fmla="*/ 722842 h 1004817"/>
                <a:gd name="connsiteX138" fmla="*/ 867647 w 963803"/>
                <a:gd name="connsiteY138" fmla="*/ 716128 h 1004817"/>
                <a:gd name="connsiteX139" fmla="*/ 775962 w 963803"/>
                <a:gd name="connsiteY139" fmla="*/ 796693 h 1004817"/>
                <a:gd name="connsiteX140" fmla="*/ 746892 w 963803"/>
                <a:gd name="connsiteY140" fmla="*/ 792217 h 1004817"/>
                <a:gd name="connsiteX141" fmla="*/ 744655 w 963803"/>
                <a:gd name="connsiteY141" fmla="*/ 789979 h 1004817"/>
                <a:gd name="connsiteX142" fmla="*/ 742419 w 963803"/>
                <a:gd name="connsiteY142" fmla="*/ 792217 h 1004817"/>
                <a:gd name="connsiteX143" fmla="*/ 711112 w 963803"/>
                <a:gd name="connsiteY143" fmla="*/ 816834 h 1004817"/>
                <a:gd name="connsiteX144" fmla="*/ 644026 w 963803"/>
                <a:gd name="connsiteY144" fmla="*/ 798930 h 1004817"/>
                <a:gd name="connsiteX145" fmla="*/ 641790 w 963803"/>
                <a:gd name="connsiteY145" fmla="*/ 801168 h 1004817"/>
                <a:gd name="connsiteX146" fmla="*/ 639554 w 963803"/>
                <a:gd name="connsiteY146" fmla="*/ 803406 h 1004817"/>
                <a:gd name="connsiteX147" fmla="*/ 597066 w 963803"/>
                <a:gd name="connsiteY147" fmla="*/ 843688 h 1004817"/>
                <a:gd name="connsiteX148" fmla="*/ 547870 w 963803"/>
                <a:gd name="connsiteY148" fmla="*/ 798930 h 1004817"/>
                <a:gd name="connsiteX149" fmla="*/ 543397 w 963803"/>
                <a:gd name="connsiteY149" fmla="*/ 796693 h 1004817"/>
                <a:gd name="connsiteX150" fmla="*/ 496437 w 963803"/>
                <a:gd name="connsiteY150" fmla="*/ 830261 h 1004817"/>
                <a:gd name="connsiteX151" fmla="*/ 460658 w 963803"/>
                <a:gd name="connsiteY151" fmla="*/ 828023 h 1004817"/>
                <a:gd name="connsiteX152" fmla="*/ 456185 w 963803"/>
                <a:gd name="connsiteY152" fmla="*/ 828023 h 1004817"/>
                <a:gd name="connsiteX153" fmla="*/ 453949 w 963803"/>
                <a:gd name="connsiteY153" fmla="*/ 825785 h 1004817"/>
                <a:gd name="connsiteX154" fmla="*/ 442768 w 963803"/>
                <a:gd name="connsiteY154" fmla="*/ 881733 h 1004817"/>
                <a:gd name="connsiteX155" fmla="*/ 442768 w 963803"/>
                <a:gd name="connsiteY155" fmla="*/ 883971 h 1004817"/>
                <a:gd name="connsiteX156" fmla="*/ 460658 w 963803"/>
                <a:gd name="connsiteY156" fmla="*/ 964535 h 1004817"/>
                <a:gd name="connsiteX157" fmla="*/ 462894 w 963803"/>
                <a:gd name="connsiteY157" fmla="*/ 966773 h 1004817"/>
                <a:gd name="connsiteX158" fmla="*/ 467366 w 963803"/>
                <a:gd name="connsiteY158" fmla="*/ 1002579 h 1004817"/>
                <a:gd name="connsiteX159" fmla="*/ 458422 w 963803"/>
                <a:gd name="connsiteY159" fmla="*/ 1004817 h 1004817"/>
                <a:gd name="connsiteX160" fmla="*/ 427115 w 963803"/>
                <a:gd name="connsiteY160" fmla="*/ 995866 h 1004817"/>
                <a:gd name="connsiteX161" fmla="*/ 406989 w 963803"/>
                <a:gd name="connsiteY161" fmla="*/ 991390 h 1004817"/>
                <a:gd name="connsiteX162" fmla="*/ 400280 w 963803"/>
                <a:gd name="connsiteY162" fmla="*/ 957821 h 1004817"/>
                <a:gd name="connsiteX163" fmla="*/ 398044 w 963803"/>
                <a:gd name="connsiteY163" fmla="*/ 955583 h 1004817"/>
                <a:gd name="connsiteX164" fmla="*/ 398044 w 963803"/>
                <a:gd name="connsiteY164" fmla="*/ 953346 h 1004817"/>
                <a:gd name="connsiteX165" fmla="*/ 373446 w 963803"/>
                <a:gd name="connsiteY165" fmla="*/ 917539 h 1004817"/>
                <a:gd name="connsiteX166" fmla="*/ 326486 w 963803"/>
                <a:gd name="connsiteY166" fmla="*/ 957821 h 1004817"/>
                <a:gd name="connsiteX167" fmla="*/ 304124 w 963803"/>
                <a:gd name="connsiteY167" fmla="*/ 953346 h 1004817"/>
                <a:gd name="connsiteX168" fmla="*/ 266108 w 963803"/>
                <a:gd name="connsiteY168" fmla="*/ 933204 h 1004817"/>
                <a:gd name="connsiteX169" fmla="*/ 243746 w 963803"/>
                <a:gd name="connsiteY169" fmla="*/ 881733 h 1004817"/>
                <a:gd name="connsiteX170" fmla="*/ 185605 w 963803"/>
                <a:gd name="connsiteY170" fmla="*/ 857116 h 1004817"/>
                <a:gd name="connsiteX171" fmla="*/ 161007 w 963803"/>
                <a:gd name="connsiteY171" fmla="*/ 852640 h 1004817"/>
                <a:gd name="connsiteX172" fmla="*/ 219148 w 963803"/>
                <a:gd name="connsiteY172" fmla="*/ 763124 h 1004817"/>
                <a:gd name="connsiteX173" fmla="*/ 228093 w 963803"/>
                <a:gd name="connsiteY173" fmla="*/ 749697 h 1004817"/>
                <a:gd name="connsiteX174" fmla="*/ 165479 w 963803"/>
                <a:gd name="connsiteY174" fmla="*/ 747459 h 1004817"/>
                <a:gd name="connsiteX175" fmla="*/ 129700 w 963803"/>
                <a:gd name="connsiteY175" fmla="*/ 722842 h 1004817"/>
                <a:gd name="connsiteX176" fmla="*/ 143117 w 963803"/>
                <a:gd name="connsiteY176" fmla="*/ 664656 h 1004817"/>
                <a:gd name="connsiteX177" fmla="*/ 143117 w 963803"/>
                <a:gd name="connsiteY177" fmla="*/ 660181 h 1004817"/>
                <a:gd name="connsiteX178" fmla="*/ 122991 w 963803"/>
                <a:gd name="connsiteY178" fmla="*/ 640040 h 1004817"/>
                <a:gd name="connsiteX179" fmla="*/ 140881 w 963803"/>
                <a:gd name="connsiteY179" fmla="*/ 615423 h 1004817"/>
                <a:gd name="connsiteX180" fmla="*/ 136409 w 963803"/>
                <a:gd name="connsiteY180" fmla="*/ 613185 h 1004817"/>
                <a:gd name="connsiteX181" fmla="*/ 122991 w 963803"/>
                <a:gd name="connsiteY181" fmla="*/ 595282 h 1004817"/>
                <a:gd name="connsiteX182" fmla="*/ 89448 w 963803"/>
                <a:gd name="connsiteY182" fmla="*/ 610947 h 1004817"/>
                <a:gd name="connsiteX183" fmla="*/ 33543 w 963803"/>
                <a:gd name="connsiteY183" fmla="*/ 617661 h 1004817"/>
                <a:gd name="connsiteX184" fmla="*/ 31307 w 963803"/>
                <a:gd name="connsiteY184" fmla="*/ 617661 h 1004817"/>
                <a:gd name="connsiteX185" fmla="*/ 31307 w 963803"/>
                <a:gd name="connsiteY185" fmla="*/ 619898 h 1004817"/>
                <a:gd name="connsiteX186" fmla="*/ 0 w 963803"/>
                <a:gd name="connsiteY186" fmla="*/ 633326 h 1004817"/>
                <a:gd name="connsiteX187" fmla="*/ 6709 w 963803"/>
                <a:gd name="connsiteY187" fmla="*/ 615423 h 1004817"/>
                <a:gd name="connsiteX188" fmla="*/ 17890 w 963803"/>
                <a:gd name="connsiteY188" fmla="*/ 601995 h 1004817"/>
                <a:gd name="connsiteX189" fmla="*/ 15654 w 963803"/>
                <a:gd name="connsiteY189" fmla="*/ 597519 h 1004817"/>
                <a:gd name="connsiteX190" fmla="*/ 13417 w 963803"/>
                <a:gd name="connsiteY190" fmla="*/ 595282 h 1004817"/>
                <a:gd name="connsiteX191" fmla="*/ 4473 w 963803"/>
                <a:gd name="connsiteY191" fmla="*/ 588568 h 1004817"/>
                <a:gd name="connsiteX192" fmla="*/ 11181 w 963803"/>
                <a:gd name="connsiteY192" fmla="*/ 539334 h 1004817"/>
                <a:gd name="connsiteX193" fmla="*/ 8945 w 963803"/>
                <a:gd name="connsiteY193" fmla="*/ 539334 h 1004817"/>
                <a:gd name="connsiteX194" fmla="*/ 78267 w 963803"/>
                <a:gd name="connsiteY194" fmla="*/ 425201 h 1004817"/>
                <a:gd name="connsiteX195" fmla="*/ 105102 w 963803"/>
                <a:gd name="connsiteY195" fmla="*/ 431915 h 1004817"/>
                <a:gd name="connsiteX196" fmla="*/ 122991 w 963803"/>
                <a:gd name="connsiteY196" fmla="*/ 422963 h 1004817"/>
                <a:gd name="connsiteX197" fmla="*/ 154298 w 963803"/>
                <a:gd name="connsiteY197" fmla="*/ 239456 h 1004817"/>
                <a:gd name="connsiteX198" fmla="*/ 154298 w 963803"/>
                <a:gd name="connsiteY198" fmla="*/ 234980 h 1004817"/>
                <a:gd name="connsiteX199" fmla="*/ 127464 w 963803"/>
                <a:gd name="connsiteY199" fmla="*/ 174556 h 1004817"/>
                <a:gd name="connsiteX200" fmla="*/ 120755 w 963803"/>
                <a:gd name="connsiteY200" fmla="*/ 179032 h 1004817"/>
                <a:gd name="connsiteX201" fmla="*/ 93921 w 963803"/>
                <a:gd name="connsiteY201" fmla="*/ 181270 h 1004817"/>
                <a:gd name="connsiteX202" fmla="*/ 87212 w 963803"/>
                <a:gd name="connsiteY202" fmla="*/ 163367 h 1004817"/>
                <a:gd name="connsiteX203" fmla="*/ 87212 w 963803"/>
                <a:gd name="connsiteY203" fmla="*/ 125323 h 1004817"/>
                <a:gd name="connsiteX204" fmla="*/ 89448 w 963803"/>
                <a:gd name="connsiteY204" fmla="*/ 114133 h 1004817"/>
                <a:gd name="connsiteX205" fmla="*/ 96157 w 963803"/>
                <a:gd name="connsiteY205" fmla="*/ 109657 h 1004817"/>
                <a:gd name="connsiteX206" fmla="*/ 120755 w 963803"/>
                <a:gd name="connsiteY206" fmla="*/ 100706 h 1004817"/>
                <a:gd name="connsiteX207" fmla="*/ 138645 w 963803"/>
                <a:gd name="connsiteY207" fmla="*/ 71613 h 1004817"/>
                <a:gd name="connsiteX208" fmla="*/ 129700 w 963803"/>
                <a:gd name="connsiteY208" fmla="*/ 44758 h 1004817"/>
                <a:gd name="connsiteX209" fmla="*/ 134172 w 963803"/>
                <a:gd name="connsiteY209" fmla="*/ 33569 h 1004817"/>
                <a:gd name="connsiteX210" fmla="*/ 149826 w 963803"/>
                <a:gd name="connsiteY210" fmla="*/ 24617 h 1004817"/>
                <a:gd name="connsiteX211" fmla="*/ 172188 w 963803"/>
                <a:gd name="connsiteY211" fmla="*/ 0 h 100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963803" h="1004817">
                  <a:moveTo>
                    <a:pt x="172188" y="0"/>
                  </a:moveTo>
                  <a:cubicBezTo>
                    <a:pt x="172188" y="0"/>
                    <a:pt x="172188" y="0"/>
                    <a:pt x="174424" y="8952"/>
                  </a:cubicBezTo>
                  <a:cubicBezTo>
                    <a:pt x="174424" y="8952"/>
                    <a:pt x="174424" y="8952"/>
                    <a:pt x="167715" y="69375"/>
                  </a:cubicBezTo>
                  <a:cubicBezTo>
                    <a:pt x="167715" y="82803"/>
                    <a:pt x="172188" y="89516"/>
                    <a:pt x="178896" y="93992"/>
                  </a:cubicBezTo>
                  <a:cubicBezTo>
                    <a:pt x="178896" y="93992"/>
                    <a:pt x="178896" y="93992"/>
                    <a:pt x="196786" y="102944"/>
                  </a:cubicBezTo>
                  <a:cubicBezTo>
                    <a:pt x="196786" y="102944"/>
                    <a:pt x="196786" y="102944"/>
                    <a:pt x="196786" y="109657"/>
                  </a:cubicBezTo>
                  <a:cubicBezTo>
                    <a:pt x="196786" y="127561"/>
                    <a:pt x="196786" y="138750"/>
                    <a:pt x="205731" y="140988"/>
                  </a:cubicBezTo>
                  <a:cubicBezTo>
                    <a:pt x="205731" y="140988"/>
                    <a:pt x="205731" y="140988"/>
                    <a:pt x="210203" y="140988"/>
                  </a:cubicBezTo>
                  <a:cubicBezTo>
                    <a:pt x="216912" y="147702"/>
                    <a:pt x="223620" y="147702"/>
                    <a:pt x="232565" y="138750"/>
                  </a:cubicBezTo>
                  <a:cubicBezTo>
                    <a:pt x="237038" y="134274"/>
                    <a:pt x="241510" y="127561"/>
                    <a:pt x="243746" y="118609"/>
                  </a:cubicBezTo>
                  <a:cubicBezTo>
                    <a:pt x="252691" y="109657"/>
                    <a:pt x="257163" y="105182"/>
                    <a:pt x="261636" y="96230"/>
                  </a:cubicBezTo>
                  <a:cubicBezTo>
                    <a:pt x="263872" y="89516"/>
                    <a:pt x="266108" y="80565"/>
                    <a:pt x="263872" y="69375"/>
                  </a:cubicBezTo>
                  <a:cubicBezTo>
                    <a:pt x="263872" y="69375"/>
                    <a:pt x="263872" y="69375"/>
                    <a:pt x="275053" y="69375"/>
                  </a:cubicBezTo>
                  <a:cubicBezTo>
                    <a:pt x="275053" y="69375"/>
                    <a:pt x="275053" y="69375"/>
                    <a:pt x="286234" y="96230"/>
                  </a:cubicBezTo>
                  <a:cubicBezTo>
                    <a:pt x="286234" y="96230"/>
                    <a:pt x="286234" y="96230"/>
                    <a:pt x="288470" y="118609"/>
                  </a:cubicBezTo>
                  <a:cubicBezTo>
                    <a:pt x="288470" y="118609"/>
                    <a:pt x="288470" y="118609"/>
                    <a:pt x="290706" y="145464"/>
                  </a:cubicBezTo>
                  <a:cubicBezTo>
                    <a:pt x="290706" y="145464"/>
                    <a:pt x="290706" y="145464"/>
                    <a:pt x="292943" y="147702"/>
                  </a:cubicBezTo>
                  <a:cubicBezTo>
                    <a:pt x="292943" y="147702"/>
                    <a:pt x="292943" y="147702"/>
                    <a:pt x="292943" y="149940"/>
                  </a:cubicBezTo>
                  <a:cubicBezTo>
                    <a:pt x="292943" y="149940"/>
                    <a:pt x="292943" y="149940"/>
                    <a:pt x="295179" y="152177"/>
                  </a:cubicBezTo>
                  <a:cubicBezTo>
                    <a:pt x="295179" y="152177"/>
                    <a:pt x="295179" y="152177"/>
                    <a:pt x="317541" y="161129"/>
                  </a:cubicBezTo>
                  <a:cubicBezTo>
                    <a:pt x="326486" y="170081"/>
                    <a:pt x="333194" y="174556"/>
                    <a:pt x="337667" y="174556"/>
                  </a:cubicBezTo>
                  <a:cubicBezTo>
                    <a:pt x="342139" y="174556"/>
                    <a:pt x="348848" y="167843"/>
                    <a:pt x="357793" y="156653"/>
                  </a:cubicBezTo>
                  <a:cubicBezTo>
                    <a:pt x="357793" y="156653"/>
                    <a:pt x="357793" y="156653"/>
                    <a:pt x="362265" y="152177"/>
                  </a:cubicBezTo>
                  <a:cubicBezTo>
                    <a:pt x="362265" y="152177"/>
                    <a:pt x="362265" y="152177"/>
                    <a:pt x="366737" y="158891"/>
                  </a:cubicBezTo>
                  <a:cubicBezTo>
                    <a:pt x="366737" y="158891"/>
                    <a:pt x="366737" y="158891"/>
                    <a:pt x="371210" y="192460"/>
                  </a:cubicBezTo>
                  <a:cubicBezTo>
                    <a:pt x="371210" y="192460"/>
                    <a:pt x="371210" y="192460"/>
                    <a:pt x="371210" y="194698"/>
                  </a:cubicBezTo>
                  <a:cubicBezTo>
                    <a:pt x="371210" y="194698"/>
                    <a:pt x="371210" y="194698"/>
                    <a:pt x="373446" y="194698"/>
                  </a:cubicBezTo>
                  <a:cubicBezTo>
                    <a:pt x="373446" y="194698"/>
                    <a:pt x="373446" y="194698"/>
                    <a:pt x="373446" y="196935"/>
                  </a:cubicBezTo>
                  <a:cubicBezTo>
                    <a:pt x="373446" y="196935"/>
                    <a:pt x="373446" y="196935"/>
                    <a:pt x="382391" y="214839"/>
                  </a:cubicBezTo>
                  <a:cubicBezTo>
                    <a:pt x="382391" y="214839"/>
                    <a:pt x="382391" y="214839"/>
                    <a:pt x="382391" y="217077"/>
                  </a:cubicBezTo>
                  <a:cubicBezTo>
                    <a:pt x="382391" y="217077"/>
                    <a:pt x="382391" y="217077"/>
                    <a:pt x="411461" y="281976"/>
                  </a:cubicBezTo>
                  <a:cubicBezTo>
                    <a:pt x="411461" y="281976"/>
                    <a:pt x="411461" y="281976"/>
                    <a:pt x="413698" y="284214"/>
                  </a:cubicBezTo>
                  <a:cubicBezTo>
                    <a:pt x="413698" y="284214"/>
                    <a:pt x="413698" y="284214"/>
                    <a:pt x="427115" y="297641"/>
                  </a:cubicBezTo>
                  <a:cubicBezTo>
                    <a:pt x="427115" y="297641"/>
                    <a:pt x="427115" y="297641"/>
                    <a:pt x="433823" y="326734"/>
                  </a:cubicBezTo>
                  <a:cubicBezTo>
                    <a:pt x="433823" y="326734"/>
                    <a:pt x="433823" y="326734"/>
                    <a:pt x="436060" y="358064"/>
                  </a:cubicBezTo>
                  <a:cubicBezTo>
                    <a:pt x="436060" y="358064"/>
                    <a:pt x="436060" y="358064"/>
                    <a:pt x="436060" y="360302"/>
                  </a:cubicBezTo>
                  <a:cubicBezTo>
                    <a:pt x="438296" y="369254"/>
                    <a:pt x="442768" y="373729"/>
                    <a:pt x="447241" y="375967"/>
                  </a:cubicBezTo>
                  <a:cubicBezTo>
                    <a:pt x="453949" y="375967"/>
                    <a:pt x="458422" y="373729"/>
                    <a:pt x="462894" y="369254"/>
                  </a:cubicBezTo>
                  <a:cubicBezTo>
                    <a:pt x="462894" y="369254"/>
                    <a:pt x="462894" y="369254"/>
                    <a:pt x="467366" y="362540"/>
                  </a:cubicBezTo>
                  <a:cubicBezTo>
                    <a:pt x="467366" y="362540"/>
                    <a:pt x="467366" y="362540"/>
                    <a:pt x="469603" y="371492"/>
                  </a:cubicBezTo>
                  <a:cubicBezTo>
                    <a:pt x="469603" y="371492"/>
                    <a:pt x="469603" y="371492"/>
                    <a:pt x="469603" y="380443"/>
                  </a:cubicBezTo>
                  <a:cubicBezTo>
                    <a:pt x="465130" y="393871"/>
                    <a:pt x="469603" y="402822"/>
                    <a:pt x="478547" y="405060"/>
                  </a:cubicBezTo>
                  <a:cubicBezTo>
                    <a:pt x="494201" y="407298"/>
                    <a:pt x="503146" y="405060"/>
                    <a:pt x="509854" y="391633"/>
                  </a:cubicBezTo>
                  <a:cubicBezTo>
                    <a:pt x="509854" y="391633"/>
                    <a:pt x="509854" y="391633"/>
                    <a:pt x="521035" y="378205"/>
                  </a:cubicBezTo>
                  <a:cubicBezTo>
                    <a:pt x="521035" y="378205"/>
                    <a:pt x="521035" y="378205"/>
                    <a:pt x="534452" y="362540"/>
                  </a:cubicBezTo>
                  <a:cubicBezTo>
                    <a:pt x="541161" y="358064"/>
                    <a:pt x="547870" y="355826"/>
                    <a:pt x="552342" y="355826"/>
                  </a:cubicBezTo>
                  <a:cubicBezTo>
                    <a:pt x="552342" y="355826"/>
                    <a:pt x="552342" y="355826"/>
                    <a:pt x="583649" y="362540"/>
                  </a:cubicBezTo>
                  <a:cubicBezTo>
                    <a:pt x="583649" y="362540"/>
                    <a:pt x="583649" y="362540"/>
                    <a:pt x="585885" y="362540"/>
                  </a:cubicBezTo>
                  <a:cubicBezTo>
                    <a:pt x="585885" y="362540"/>
                    <a:pt x="585885" y="362540"/>
                    <a:pt x="588121" y="362540"/>
                  </a:cubicBezTo>
                  <a:cubicBezTo>
                    <a:pt x="588121" y="362540"/>
                    <a:pt x="588121" y="362540"/>
                    <a:pt x="590358" y="362540"/>
                  </a:cubicBezTo>
                  <a:cubicBezTo>
                    <a:pt x="590358" y="362540"/>
                    <a:pt x="590358" y="362540"/>
                    <a:pt x="601539" y="353588"/>
                  </a:cubicBezTo>
                  <a:cubicBezTo>
                    <a:pt x="601539" y="353588"/>
                    <a:pt x="601539" y="353588"/>
                    <a:pt x="603775" y="353588"/>
                  </a:cubicBezTo>
                  <a:cubicBezTo>
                    <a:pt x="603775" y="353588"/>
                    <a:pt x="603775" y="353588"/>
                    <a:pt x="621664" y="331209"/>
                  </a:cubicBezTo>
                  <a:cubicBezTo>
                    <a:pt x="621664" y="331209"/>
                    <a:pt x="621664" y="331209"/>
                    <a:pt x="621664" y="328972"/>
                  </a:cubicBezTo>
                  <a:cubicBezTo>
                    <a:pt x="621664" y="328972"/>
                    <a:pt x="621664" y="328972"/>
                    <a:pt x="621664" y="324496"/>
                  </a:cubicBezTo>
                  <a:cubicBezTo>
                    <a:pt x="621664" y="324496"/>
                    <a:pt x="621664" y="324496"/>
                    <a:pt x="619428" y="290927"/>
                  </a:cubicBezTo>
                  <a:cubicBezTo>
                    <a:pt x="619428" y="290927"/>
                    <a:pt x="619428" y="290927"/>
                    <a:pt x="619428" y="288689"/>
                  </a:cubicBezTo>
                  <a:cubicBezTo>
                    <a:pt x="619428" y="288689"/>
                    <a:pt x="619428" y="288689"/>
                    <a:pt x="617192" y="286451"/>
                  </a:cubicBezTo>
                  <a:cubicBezTo>
                    <a:pt x="610483" y="273024"/>
                    <a:pt x="606011" y="261835"/>
                    <a:pt x="606011" y="259597"/>
                  </a:cubicBezTo>
                  <a:cubicBezTo>
                    <a:pt x="606011" y="259597"/>
                    <a:pt x="606011" y="259597"/>
                    <a:pt x="610483" y="234980"/>
                  </a:cubicBezTo>
                  <a:cubicBezTo>
                    <a:pt x="610483" y="234980"/>
                    <a:pt x="610483" y="234980"/>
                    <a:pt x="652971" y="208125"/>
                  </a:cubicBezTo>
                  <a:cubicBezTo>
                    <a:pt x="652971" y="208125"/>
                    <a:pt x="652971" y="208125"/>
                    <a:pt x="679806" y="172319"/>
                  </a:cubicBezTo>
                  <a:cubicBezTo>
                    <a:pt x="679806" y="172319"/>
                    <a:pt x="679806" y="172319"/>
                    <a:pt x="679806" y="170081"/>
                  </a:cubicBezTo>
                  <a:cubicBezTo>
                    <a:pt x="679806" y="170081"/>
                    <a:pt x="679806" y="170081"/>
                    <a:pt x="684278" y="140988"/>
                  </a:cubicBezTo>
                  <a:cubicBezTo>
                    <a:pt x="684278" y="140988"/>
                    <a:pt x="684278" y="140988"/>
                    <a:pt x="684278" y="138750"/>
                  </a:cubicBezTo>
                  <a:cubicBezTo>
                    <a:pt x="684278" y="138750"/>
                    <a:pt x="684278" y="138750"/>
                    <a:pt x="682042" y="138750"/>
                  </a:cubicBezTo>
                  <a:cubicBezTo>
                    <a:pt x="682042" y="138750"/>
                    <a:pt x="682042" y="138750"/>
                    <a:pt x="673097" y="114133"/>
                  </a:cubicBezTo>
                  <a:cubicBezTo>
                    <a:pt x="673097" y="114133"/>
                    <a:pt x="673097" y="114133"/>
                    <a:pt x="717821" y="134274"/>
                  </a:cubicBezTo>
                  <a:cubicBezTo>
                    <a:pt x="717821" y="134274"/>
                    <a:pt x="717821" y="134274"/>
                    <a:pt x="713349" y="93992"/>
                  </a:cubicBezTo>
                  <a:cubicBezTo>
                    <a:pt x="713349" y="93992"/>
                    <a:pt x="713349" y="93992"/>
                    <a:pt x="724530" y="82803"/>
                  </a:cubicBezTo>
                  <a:cubicBezTo>
                    <a:pt x="724530" y="82803"/>
                    <a:pt x="724530" y="82803"/>
                    <a:pt x="753600" y="73851"/>
                  </a:cubicBezTo>
                  <a:cubicBezTo>
                    <a:pt x="753600" y="73851"/>
                    <a:pt x="753600" y="73851"/>
                    <a:pt x="769254" y="109657"/>
                  </a:cubicBezTo>
                  <a:cubicBezTo>
                    <a:pt x="769254" y="109657"/>
                    <a:pt x="769254" y="109657"/>
                    <a:pt x="767017" y="127561"/>
                  </a:cubicBezTo>
                  <a:cubicBezTo>
                    <a:pt x="767017" y="127561"/>
                    <a:pt x="767017" y="127561"/>
                    <a:pt x="767017" y="132036"/>
                  </a:cubicBezTo>
                  <a:cubicBezTo>
                    <a:pt x="767017" y="132036"/>
                    <a:pt x="767017" y="132036"/>
                    <a:pt x="769254" y="149940"/>
                  </a:cubicBezTo>
                  <a:cubicBezTo>
                    <a:pt x="769254" y="149940"/>
                    <a:pt x="769254" y="149940"/>
                    <a:pt x="769254" y="152177"/>
                  </a:cubicBezTo>
                  <a:cubicBezTo>
                    <a:pt x="778198" y="165605"/>
                    <a:pt x="787143" y="174556"/>
                    <a:pt x="796088" y="174556"/>
                  </a:cubicBezTo>
                  <a:cubicBezTo>
                    <a:pt x="805033" y="174556"/>
                    <a:pt x="813978" y="167843"/>
                    <a:pt x="822923" y="158891"/>
                  </a:cubicBezTo>
                  <a:cubicBezTo>
                    <a:pt x="822923" y="158891"/>
                    <a:pt x="822923" y="158891"/>
                    <a:pt x="851993" y="147702"/>
                  </a:cubicBezTo>
                  <a:cubicBezTo>
                    <a:pt x="851993" y="147702"/>
                    <a:pt x="851993" y="147702"/>
                    <a:pt x="865410" y="152177"/>
                  </a:cubicBezTo>
                  <a:cubicBezTo>
                    <a:pt x="865410" y="152177"/>
                    <a:pt x="865410" y="152177"/>
                    <a:pt x="867647" y="181270"/>
                  </a:cubicBezTo>
                  <a:cubicBezTo>
                    <a:pt x="867647" y="181270"/>
                    <a:pt x="867647" y="181270"/>
                    <a:pt x="865410" y="187984"/>
                  </a:cubicBezTo>
                  <a:cubicBezTo>
                    <a:pt x="865410" y="187984"/>
                    <a:pt x="865410" y="187984"/>
                    <a:pt x="858702" y="201411"/>
                  </a:cubicBezTo>
                  <a:cubicBezTo>
                    <a:pt x="858702" y="201411"/>
                    <a:pt x="858702" y="201411"/>
                    <a:pt x="843048" y="214839"/>
                  </a:cubicBezTo>
                  <a:cubicBezTo>
                    <a:pt x="843048" y="214839"/>
                    <a:pt x="843048" y="214839"/>
                    <a:pt x="822923" y="221552"/>
                  </a:cubicBezTo>
                  <a:cubicBezTo>
                    <a:pt x="822923" y="221552"/>
                    <a:pt x="822923" y="221552"/>
                    <a:pt x="811741" y="217077"/>
                  </a:cubicBezTo>
                  <a:cubicBezTo>
                    <a:pt x="811741" y="217077"/>
                    <a:pt x="811741" y="217077"/>
                    <a:pt x="809505" y="217077"/>
                  </a:cubicBezTo>
                  <a:cubicBezTo>
                    <a:pt x="809505" y="217077"/>
                    <a:pt x="809505" y="217077"/>
                    <a:pt x="800560" y="212601"/>
                  </a:cubicBezTo>
                  <a:cubicBezTo>
                    <a:pt x="800560" y="212601"/>
                    <a:pt x="800560" y="212601"/>
                    <a:pt x="798324" y="212601"/>
                  </a:cubicBezTo>
                  <a:cubicBezTo>
                    <a:pt x="798324" y="212601"/>
                    <a:pt x="798324" y="212601"/>
                    <a:pt x="729002" y="214839"/>
                  </a:cubicBezTo>
                  <a:cubicBezTo>
                    <a:pt x="729002" y="214839"/>
                    <a:pt x="729002" y="214839"/>
                    <a:pt x="713349" y="219314"/>
                  </a:cubicBezTo>
                  <a:cubicBezTo>
                    <a:pt x="713349" y="219314"/>
                    <a:pt x="713349" y="219314"/>
                    <a:pt x="699931" y="221552"/>
                  </a:cubicBezTo>
                  <a:cubicBezTo>
                    <a:pt x="699931" y="221552"/>
                    <a:pt x="699931" y="221552"/>
                    <a:pt x="697695" y="221552"/>
                  </a:cubicBezTo>
                  <a:cubicBezTo>
                    <a:pt x="697695" y="221552"/>
                    <a:pt x="697695" y="221552"/>
                    <a:pt x="693223" y="223790"/>
                  </a:cubicBezTo>
                  <a:cubicBezTo>
                    <a:pt x="693223" y="223790"/>
                    <a:pt x="693223" y="223790"/>
                    <a:pt x="675333" y="248407"/>
                  </a:cubicBezTo>
                  <a:cubicBezTo>
                    <a:pt x="675333" y="248407"/>
                    <a:pt x="675333" y="248407"/>
                    <a:pt x="673097" y="252883"/>
                  </a:cubicBezTo>
                  <a:cubicBezTo>
                    <a:pt x="673097" y="252883"/>
                    <a:pt x="673097" y="252883"/>
                    <a:pt x="673097" y="255121"/>
                  </a:cubicBezTo>
                  <a:cubicBezTo>
                    <a:pt x="673097" y="255121"/>
                    <a:pt x="673097" y="255121"/>
                    <a:pt x="679806" y="284214"/>
                  </a:cubicBezTo>
                  <a:cubicBezTo>
                    <a:pt x="679806" y="284214"/>
                    <a:pt x="679806" y="284214"/>
                    <a:pt x="693223" y="322258"/>
                  </a:cubicBezTo>
                  <a:cubicBezTo>
                    <a:pt x="693223" y="322258"/>
                    <a:pt x="693223" y="322258"/>
                    <a:pt x="713349" y="331209"/>
                  </a:cubicBezTo>
                  <a:cubicBezTo>
                    <a:pt x="713349" y="331209"/>
                    <a:pt x="713349" y="331209"/>
                    <a:pt x="731238" y="344637"/>
                  </a:cubicBezTo>
                  <a:cubicBezTo>
                    <a:pt x="731238" y="344637"/>
                    <a:pt x="731238" y="344637"/>
                    <a:pt x="746892" y="322258"/>
                  </a:cubicBezTo>
                  <a:cubicBezTo>
                    <a:pt x="746892" y="322258"/>
                    <a:pt x="746892" y="322258"/>
                    <a:pt x="762545" y="322258"/>
                  </a:cubicBezTo>
                  <a:cubicBezTo>
                    <a:pt x="762545" y="322258"/>
                    <a:pt x="762545" y="322258"/>
                    <a:pt x="773726" y="324496"/>
                  </a:cubicBezTo>
                  <a:cubicBezTo>
                    <a:pt x="773726" y="324496"/>
                    <a:pt x="773726" y="324496"/>
                    <a:pt x="787143" y="358064"/>
                  </a:cubicBezTo>
                  <a:cubicBezTo>
                    <a:pt x="787143" y="358064"/>
                    <a:pt x="787143" y="358064"/>
                    <a:pt x="767017" y="420725"/>
                  </a:cubicBezTo>
                  <a:cubicBezTo>
                    <a:pt x="767017" y="420725"/>
                    <a:pt x="767017" y="420725"/>
                    <a:pt x="764781" y="420725"/>
                  </a:cubicBezTo>
                  <a:cubicBezTo>
                    <a:pt x="764781" y="420725"/>
                    <a:pt x="764781" y="420725"/>
                    <a:pt x="764781" y="461008"/>
                  </a:cubicBezTo>
                  <a:cubicBezTo>
                    <a:pt x="764781" y="461008"/>
                    <a:pt x="764781" y="461008"/>
                    <a:pt x="767017" y="463245"/>
                  </a:cubicBezTo>
                  <a:cubicBezTo>
                    <a:pt x="767017" y="463245"/>
                    <a:pt x="767017" y="463245"/>
                    <a:pt x="805033" y="496814"/>
                  </a:cubicBezTo>
                  <a:cubicBezTo>
                    <a:pt x="805033" y="496814"/>
                    <a:pt x="805033" y="496814"/>
                    <a:pt x="793852" y="523669"/>
                  </a:cubicBezTo>
                  <a:cubicBezTo>
                    <a:pt x="793852" y="523669"/>
                    <a:pt x="793852" y="523669"/>
                    <a:pt x="793852" y="525907"/>
                  </a:cubicBezTo>
                  <a:cubicBezTo>
                    <a:pt x="793852" y="525907"/>
                    <a:pt x="793852" y="525907"/>
                    <a:pt x="791616" y="525907"/>
                  </a:cubicBezTo>
                  <a:cubicBezTo>
                    <a:pt x="791616" y="525907"/>
                    <a:pt x="791616" y="525907"/>
                    <a:pt x="780435" y="577378"/>
                  </a:cubicBezTo>
                  <a:cubicBezTo>
                    <a:pt x="780435" y="577378"/>
                    <a:pt x="780435" y="577378"/>
                    <a:pt x="782671" y="595282"/>
                  </a:cubicBezTo>
                  <a:cubicBezTo>
                    <a:pt x="782671" y="595282"/>
                    <a:pt x="782671" y="595282"/>
                    <a:pt x="793852" y="613185"/>
                  </a:cubicBezTo>
                  <a:cubicBezTo>
                    <a:pt x="793852" y="613185"/>
                    <a:pt x="793852" y="613185"/>
                    <a:pt x="793852" y="615423"/>
                  </a:cubicBezTo>
                  <a:cubicBezTo>
                    <a:pt x="793852" y="615423"/>
                    <a:pt x="793852" y="615423"/>
                    <a:pt x="800560" y="615423"/>
                  </a:cubicBezTo>
                  <a:cubicBezTo>
                    <a:pt x="800560" y="615423"/>
                    <a:pt x="800560" y="615423"/>
                    <a:pt x="818450" y="610947"/>
                  </a:cubicBezTo>
                  <a:cubicBezTo>
                    <a:pt x="818450" y="610947"/>
                    <a:pt x="818450" y="610947"/>
                    <a:pt x="827395" y="606471"/>
                  </a:cubicBezTo>
                  <a:cubicBezTo>
                    <a:pt x="827395" y="606471"/>
                    <a:pt x="827395" y="606471"/>
                    <a:pt x="834104" y="604233"/>
                  </a:cubicBezTo>
                  <a:cubicBezTo>
                    <a:pt x="838576" y="604233"/>
                    <a:pt x="843048" y="606471"/>
                    <a:pt x="851993" y="610947"/>
                  </a:cubicBezTo>
                  <a:cubicBezTo>
                    <a:pt x="851993" y="610947"/>
                    <a:pt x="851993" y="610947"/>
                    <a:pt x="856466" y="655705"/>
                  </a:cubicBezTo>
                  <a:cubicBezTo>
                    <a:pt x="858702" y="660181"/>
                    <a:pt x="865410" y="664656"/>
                    <a:pt x="874355" y="664656"/>
                  </a:cubicBezTo>
                  <a:cubicBezTo>
                    <a:pt x="874355" y="664656"/>
                    <a:pt x="874355" y="664656"/>
                    <a:pt x="903426" y="664656"/>
                  </a:cubicBezTo>
                  <a:cubicBezTo>
                    <a:pt x="914607" y="664656"/>
                    <a:pt x="921315" y="662419"/>
                    <a:pt x="928024" y="660181"/>
                  </a:cubicBezTo>
                  <a:cubicBezTo>
                    <a:pt x="928024" y="660181"/>
                    <a:pt x="928024" y="660181"/>
                    <a:pt x="954858" y="648991"/>
                  </a:cubicBezTo>
                  <a:cubicBezTo>
                    <a:pt x="954858" y="648991"/>
                    <a:pt x="954858" y="648991"/>
                    <a:pt x="959331" y="653467"/>
                  </a:cubicBezTo>
                  <a:cubicBezTo>
                    <a:pt x="959331" y="653467"/>
                    <a:pt x="959331" y="653467"/>
                    <a:pt x="963803" y="695987"/>
                  </a:cubicBezTo>
                  <a:cubicBezTo>
                    <a:pt x="963803" y="695987"/>
                    <a:pt x="963803" y="695987"/>
                    <a:pt x="943677" y="716128"/>
                  </a:cubicBezTo>
                  <a:cubicBezTo>
                    <a:pt x="943677" y="716128"/>
                    <a:pt x="943677" y="716128"/>
                    <a:pt x="916843" y="729556"/>
                  </a:cubicBezTo>
                  <a:cubicBezTo>
                    <a:pt x="916843" y="729556"/>
                    <a:pt x="916843" y="729556"/>
                    <a:pt x="914607" y="729556"/>
                  </a:cubicBezTo>
                  <a:cubicBezTo>
                    <a:pt x="914607" y="729556"/>
                    <a:pt x="914607" y="729556"/>
                    <a:pt x="914607" y="731793"/>
                  </a:cubicBezTo>
                  <a:cubicBezTo>
                    <a:pt x="914607" y="731793"/>
                    <a:pt x="914607" y="731793"/>
                    <a:pt x="907898" y="740745"/>
                  </a:cubicBezTo>
                  <a:cubicBezTo>
                    <a:pt x="907898" y="740745"/>
                    <a:pt x="907898" y="740745"/>
                    <a:pt x="901190" y="727318"/>
                  </a:cubicBezTo>
                  <a:cubicBezTo>
                    <a:pt x="901190" y="727318"/>
                    <a:pt x="901190" y="727318"/>
                    <a:pt x="898953" y="725080"/>
                  </a:cubicBezTo>
                  <a:cubicBezTo>
                    <a:pt x="898953" y="725080"/>
                    <a:pt x="898953" y="725080"/>
                    <a:pt x="896717" y="725080"/>
                  </a:cubicBezTo>
                  <a:cubicBezTo>
                    <a:pt x="896717" y="725080"/>
                    <a:pt x="896717" y="725080"/>
                    <a:pt x="896717" y="722842"/>
                  </a:cubicBezTo>
                  <a:cubicBezTo>
                    <a:pt x="896717" y="722842"/>
                    <a:pt x="896717" y="722842"/>
                    <a:pt x="867647" y="716128"/>
                  </a:cubicBezTo>
                  <a:cubicBezTo>
                    <a:pt x="867647" y="716128"/>
                    <a:pt x="867647" y="716128"/>
                    <a:pt x="775962" y="796693"/>
                  </a:cubicBezTo>
                  <a:cubicBezTo>
                    <a:pt x="775962" y="796693"/>
                    <a:pt x="775962" y="796693"/>
                    <a:pt x="746892" y="792217"/>
                  </a:cubicBezTo>
                  <a:cubicBezTo>
                    <a:pt x="746892" y="792217"/>
                    <a:pt x="746892" y="792217"/>
                    <a:pt x="744655" y="789979"/>
                  </a:cubicBezTo>
                  <a:cubicBezTo>
                    <a:pt x="744655" y="789979"/>
                    <a:pt x="744655" y="789979"/>
                    <a:pt x="742419" y="792217"/>
                  </a:cubicBezTo>
                  <a:cubicBezTo>
                    <a:pt x="742419" y="792217"/>
                    <a:pt x="742419" y="792217"/>
                    <a:pt x="711112" y="816834"/>
                  </a:cubicBezTo>
                  <a:cubicBezTo>
                    <a:pt x="711112" y="816834"/>
                    <a:pt x="711112" y="816834"/>
                    <a:pt x="644026" y="798930"/>
                  </a:cubicBezTo>
                  <a:cubicBezTo>
                    <a:pt x="644026" y="798930"/>
                    <a:pt x="644026" y="798930"/>
                    <a:pt x="641790" y="801168"/>
                  </a:cubicBezTo>
                  <a:cubicBezTo>
                    <a:pt x="641790" y="801168"/>
                    <a:pt x="641790" y="801168"/>
                    <a:pt x="639554" y="803406"/>
                  </a:cubicBezTo>
                  <a:cubicBezTo>
                    <a:pt x="619428" y="825785"/>
                    <a:pt x="603775" y="841451"/>
                    <a:pt x="597066" y="843688"/>
                  </a:cubicBezTo>
                  <a:cubicBezTo>
                    <a:pt x="588121" y="832499"/>
                    <a:pt x="572468" y="819072"/>
                    <a:pt x="547870" y="798930"/>
                  </a:cubicBezTo>
                  <a:cubicBezTo>
                    <a:pt x="547870" y="798930"/>
                    <a:pt x="547870" y="798930"/>
                    <a:pt x="543397" y="796693"/>
                  </a:cubicBezTo>
                  <a:cubicBezTo>
                    <a:pt x="543397" y="796693"/>
                    <a:pt x="543397" y="796693"/>
                    <a:pt x="496437" y="830261"/>
                  </a:cubicBezTo>
                  <a:cubicBezTo>
                    <a:pt x="496437" y="830261"/>
                    <a:pt x="496437" y="830261"/>
                    <a:pt x="460658" y="828023"/>
                  </a:cubicBezTo>
                  <a:cubicBezTo>
                    <a:pt x="460658" y="828023"/>
                    <a:pt x="460658" y="828023"/>
                    <a:pt x="456185" y="828023"/>
                  </a:cubicBezTo>
                  <a:cubicBezTo>
                    <a:pt x="456185" y="828023"/>
                    <a:pt x="456185" y="828023"/>
                    <a:pt x="453949" y="825785"/>
                  </a:cubicBezTo>
                  <a:cubicBezTo>
                    <a:pt x="453949" y="825785"/>
                    <a:pt x="453949" y="825785"/>
                    <a:pt x="442768" y="881733"/>
                  </a:cubicBezTo>
                  <a:cubicBezTo>
                    <a:pt x="442768" y="881733"/>
                    <a:pt x="442768" y="881733"/>
                    <a:pt x="442768" y="883971"/>
                  </a:cubicBezTo>
                  <a:cubicBezTo>
                    <a:pt x="442768" y="883971"/>
                    <a:pt x="442768" y="883971"/>
                    <a:pt x="460658" y="964535"/>
                  </a:cubicBezTo>
                  <a:cubicBezTo>
                    <a:pt x="460658" y="964535"/>
                    <a:pt x="460658" y="964535"/>
                    <a:pt x="462894" y="966773"/>
                  </a:cubicBezTo>
                  <a:cubicBezTo>
                    <a:pt x="462894" y="966773"/>
                    <a:pt x="462894" y="966773"/>
                    <a:pt x="467366" y="1002579"/>
                  </a:cubicBezTo>
                  <a:cubicBezTo>
                    <a:pt x="467366" y="1002579"/>
                    <a:pt x="467366" y="1002579"/>
                    <a:pt x="458422" y="1004817"/>
                  </a:cubicBezTo>
                  <a:cubicBezTo>
                    <a:pt x="458422" y="1004817"/>
                    <a:pt x="458422" y="1004817"/>
                    <a:pt x="427115" y="995866"/>
                  </a:cubicBezTo>
                  <a:cubicBezTo>
                    <a:pt x="427115" y="995866"/>
                    <a:pt x="427115" y="995866"/>
                    <a:pt x="406989" y="991390"/>
                  </a:cubicBezTo>
                  <a:cubicBezTo>
                    <a:pt x="406989" y="991390"/>
                    <a:pt x="406989" y="991390"/>
                    <a:pt x="400280" y="957821"/>
                  </a:cubicBezTo>
                  <a:cubicBezTo>
                    <a:pt x="400280" y="957821"/>
                    <a:pt x="400280" y="957821"/>
                    <a:pt x="398044" y="955583"/>
                  </a:cubicBezTo>
                  <a:cubicBezTo>
                    <a:pt x="398044" y="955583"/>
                    <a:pt x="398044" y="955583"/>
                    <a:pt x="398044" y="953346"/>
                  </a:cubicBezTo>
                  <a:cubicBezTo>
                    <a:pt x="398044" y="953346"/>
                    <a:pt x="398044" y="953346"/>
                    <a:pt x="373446" y="917539"/>
                  </a:cubicBezTo>
                  <a:cubicBezTo>
                    <a:pt x="373446" y="917539"/>
                    <a:pt x="373446" y="917539"/>
                    <a:pt x="326486" y="957821"/>
                  </a:cubicBezTo>
                  <a:cubicBezTo>
                    <a:pt x="326486" y="957821"/>
                    <a:pt x="326486" y="957821"/>
                    <a:pt x="304124" y="953346"/>
                  </a:cubicBezTo>
                  <a:cubicBezTo>
                    <a:pt x="304124" y="953346"/>
                    <a:pt x="304124" y="953346"/>
                    <a:pt x="266108" y="933204"/>
                  </a:cubicBezTo>
                  <a:cubicBezTo>
                    <a:pt x="259400" y="915301"/>
                    <a:pt x="250455" y="899636"/>
                    <a:pt x="243746" y="881733"/>
                  </a:cubicBezTo>
                  <a:cubicBezTo>
                    <a:pt x="237038" y="870543"/>
                    <a:pt x="216912" y="861592"/>
                    <a:pt x="185605" y="857116"/>
                  </a:cubicBezTo>
                  <a:cubicBezTo>
                    <a:pt x="185605" y="857116"/>
                    <a:pt x="185605" y="857116"/>
                    <a:pt x="161007" y="852640"/>
                  </a:cubicBezTo>
                  <a:cubicBezTo>
                    <a:pt x="158771" y="843688"/>
                    <a:pt x="178896" y="812358"/>
                    <a:pt x="219148" y="763124"/>
                  </a:cubicBezTo>
                  <a:cubicBezTo>
                    <a:pt x="219148" y="763124"/>
                    <a:pt x="219148" y="763124"/>
                    <a:pt x="228093" y="749697"/>
                  </a:cubicBezTo>
                  <a:cubicBezTo>
                    <a:pt x="228093" y="749697"/>
                    <a:pt x="228093" y="749697"/>
                    <a:pt x="165479" y="747459"/>
                  </a:cubicBezTo>
                  <a:cubicBezTo>
                    <a:pt x="165479" y="747459"/>
                    <a:pt x="165479" y="747459"/>
                    <a:pt x="129700" y="722842"/>
                  </a:cubicBezTo>
                  <a:cubicBezTo>
                    <a:pt x="129700" y="722842"/>
                    <a:pt x="129700" y="722842"/>
                    <a:pt x="143117" y="664656"/>
                  </a:cubicBezTo>
                  <a:cubicBezTo>
                    <a:pt x="143117" y="664656"/>
                    <a:pt x="143117" y="664656"/>
                    <a:pt x="143117" y="660181"/>
                  </a:cubicBezTo>
                  <a:cubicBezTo>
                    <a:pt x="143117" y="660181"/>
                    <a:pt x="143117" y="660181"/>
                    <a:pt x="122991" y="640040"/>
                  </a:cubicBezTo>
                  <a:cubicBezTo>
                    <a:pt x="122991" y="640040"/>
                    <a:pt x="122991" y="640040"/>
                    <a:pt x="140881" y="615423"/>
                  </a:cubicBezTo>
                  <a:cubicBezTo>
                    <a:pt x="140881" y="615423"/>
                    <a:pt x="140881" y="615423"/>
                    <a:pt x="136409" y="613185"/>
                  </a:cubicBezTo>
                  <a:cubicBezTo>
                    <a:pt x="136409" y="613185"/>
                    <a:pt x="136409" y="613185"/>
                    <a:pt x="122991" y="595282"/>
                  </a:cubicBezTo>
                  <a:cubicBezTo>
                    <a:pt x="122991" y="595282"/>
                    <a:pt x="122991" y="595282"/>
                    <a:pt x="89448" y="610947"/>
                  </a:cubicBezTo>
                  <a:cubicBezTo>
                    <a:pt x="89448" y="610947"/>
                    <a:pt x="89448" y="610947"/>
                    <a:pt x="33543" y="617661"/>
                  </a:cubicBezTo>
                  <a:cubicBezTo>
                    <a:pt x="33543" y="617661"/>
                    <a:pt x="33543" y="617661"/>
                    <a:pt x="31307" y="617661"/>
                  </a:cubicBezTo>
                  <a:cubicBezTo>
                    <a:pt x="31307" y="617661"/>
                    <a:pt x="31307" y="617661"/>
                    <a:pt x="31307" y="619898"/>
                  </a:cubicBezTo>
                  <a:cubicBezTo>
                    <a:pt x="20126" y="628850"/>
                    <a:pt x="8945" y="633326"/>
                    <a:pt x="0" y="633326"/>
                  </a:cubicBezTo>
                  <a:cubicBezTo>
                    <a:pt x="0" y="633326"/>
                    <a:pt x="0" y="633326"/>
                    <a:pt x="6709" y="615423"/>
                  </a:cubicBezTo>
                  <a:lnTo>
                    <a:pt x="17890" y="601995"/>
                  </a:lnTo>
                  <a:cubicBezTo>
                    <a:pt x="17890" y="601995"/>
                    <a:pt x="17890" y="601995"/>
                    <a:pt x="15654" y="597519"/>
                  </a:cubicBezTo>
                  <a:cubicBezTo>
                    <a:pt x="15654" y="597519"/>
                    <a:pt x="15654" y="597519"/>
                    <a:pt x="13417" y="595282"/>
                  </a:cubicBezTo>
                  <a:cubicBezTo>
                    <a:pt x="13417" y="595282"/>
                    <a:pt x="13417" y="595282"/>
                    <a:pt x="4473" y="588568"/>
                  </a:cubicBezTo>
                  <a:cubicBezTo>
                    <a:pt x="2236" y="557237"/>
                    <a:pt x="6709" y="539334"/>
                    <a:pt x="11181" y="539334"/>
                  </a:cubicBezTo>
                  <a:cubicBezTo>
                    <a:pt x="11181" y="539334"/>
                    <a:pt x="11181" y="539334"/>
                    <a:pt x="8945" y="539334"/>
                  </a:cubicBezTo>
                  <a:cubicBezTo>
                    <a:pt x="20126" y="532620"/>
                    <a:pt x="44724" y="496814"/>
                    <a:pt x="78267" y="425201"/>
                  </a:cubicBezTo>
                  <a:cubicBezTo>
                    <a:pt x="89448" y="431915"/>
                    <a:pt x="96157" y="431915"/>
                    <a:pt x="105102" y="431915"/>
                  </a:cubicBezTo>
                  <a:cubicBezTo>
                    <a:pt x="114047" y="431915"/>
                    <a:pt x="116283" y="429677"/>
                    <a:pt x="122991" y="422963"/>
                  </a:cubicBezTo>
                  <a:cubicBezTo>
                    <a:pt x="134172" y="407298"/>
                    <a:pt x="145353" y="344637"/>
                    <a:pt x="154298" y="239456"/>
                  </a:cubicBezTo>
                  <a:cubicBezTo>
                    <a:pt x="154298" y="239456"/>
                    <a:pt x="154298" y="239456"/>
                    <a:pt x="154298" y="234980"/>
                  </a:cubicBezTo>
                  <a:cubicBezTo>
                    <a:pt x="154298" y="234980"/>
                    <a:pt x="154298" y="234980"/>
                    <a:pt x="127464" y="174556"/>
                  </a:cubicBezTo>
                  <a:cubicBezTo>
                    <a:pt x="127464" y="174556"/>
                    <a:pt x="127464" y="174556"/>
                    <a:pt x="120755" y="179032"/>
                  </a:cubicBezTo>
                  <a:cubicBezTo>
                    <a:pt x="111810" y="185746"/>
                    <a:pt x="102866" y="185746"/>
                    <a:pt x="93921" y="181270"/>
                  </a:cubicBezTo>
                  <a:cubicBezTo>
                    <a:pt x="89448" y="181270"/>
                    <a:pt x="89448" y="174556"/>
                    <a:pt x="87212" y="163367"/>
                  </a:cubicBezTo>
                  <a:cubicBezTo>
                    <a:pt x="87212" y="163367"/>
                    <a:pt x="87212" y="163367"/>
                    <a:pt x="87212" y="125323"/>
                  </a:cubicBezTo>
                  <a:cubicBezTo>
                    <a:pt x="87212" y="125323"/>
                    <a:pt x="87212" y="125323"/>
                    <a:pt x="89448" y="114133"/>
                  </a:cubicBezTo>
                  <a:cubicBezTo>
                    <a:pt x="89448" y="114133"/>
                    <a:pt x="89448" y="114133"/>
                    <a:pt x="96157" y="109657"/>
                  </a:cubicBezTo>
                  <a:cubicBezTo>
                    <a:pt x="96157" y="109657"/>
                    <a:pt x="96157" y="109657"/>
                    <a:pt x="120755" y="100706"/>
                  </a:cubicBezTo>
                  <a:cubicBezTo>
                    <a:pt x="131936" y="96230"/>
                    <a:pt x="138645" y="87278"/>
                    <a:pt x="138645" y="71613"/>
                  </a:cubicBezTo>
                  <a:cubicBezTo>
                    <a:pt x="138645" y="64899"/>
                    <a:pt x="136409" y="55948"/>
                    <a:pt x="129700" y="44758"/>
                  </a:cubicBezTo>
                  <a:cubicBezTo>
                    <a:pt x="129700" y="44758"/>
                    <a:pt x="129700" y="44758"/>
                    <a:pt x="134172" y="33569"/>
                  </a:cubicBezTo>
                  <a:cubicBezTo>
                    <a:pt x="134172" y="33569"/>
                    <a:pt x="134172" y="33569"/>
                    <a:pt x="149826" y="24617"/>
                  </a:cubicBezTo>
                  <a:cubicBezTo>
                    <a:pt x="149826" y="24617"/>
                    <a:pt x="149826" y="24617"/>
                    <a:pt x="172188" y="0"/>
                  </a:cubicBezTo>
                  <a:close/>
                </a:path>
              </a:pathLst>
            </a:custGeom>
          </p:spPr>
        </p:pic>
        <p:pic>
          <p:nvPicPr>
            <p:cNvPr id="193" name="图片 192"/>
            <p:cNvPicPr>
              <a:picLocks noChangeAspect="1"/>
            </p:cNvPicPr>
            <p:nvPr/>
          </p:nvPicPr>
          <p:blipFill>
            <a:blip r:embed="rId31" cstate="email"/>
            <a:srcRect/>
            <a:stretch>
              <a:fillRect/>
            </a:stretch>
          </p:blipFill>
          <p:spPr>
            <a:xfrm>
              <a:off x="6322671" y="4886564"/>
              <a:ext cx="477799" cy="585129"/>
            </a:xfrm>
            <a:custGeom>
              <a:avLst/>
              <a:gdLst>
                <a:gd name="connsiteX0" fmla="*/ 248994 w 477799"/>
                <a:gd name="connsiteY0" fmla="*/ 875 h 585129"/>
                <a:gd name="connsiteX1" fmla="*/ 273669 w 477799"/>
                <a:gd name="connsiteY1" fmla="*/ 5335 h 585129"/>
                <a:gd name="connsiteX2" fmla="*/ 289371 w 477799"/>
                <a:gd name="connsiteY2" fmla="*/ 49935 h 585129"/>
                <a:gd name="connsiteX3" fmla="*/ 293858 w 477799"/>
                <a:gd name="connsiteY3" fmla="*/ 78924 h 585129"/>
                <a:gd name="connsiteX4" fmla="*/ 316290 w 477799"/>
                <a:gd name="connsiteY4" fmla="*/ 103454 h 585129"/>
                <a:gd name="connsiteX5" fmla="*/ 365640 w 477799"/>
                <a:gd name="connsiteY5" fmla="*/ 98994 h 585129"/>
                <a:gd name="connsiteX6" fmla="*/ 383585 w 477799"/>
                <a:gd name="connsiteY6" fmla="*/ 74464 h 585129"/>
                <a:gd name="connsiteX7" fmla="*/ 385829 w 477799"/>
                <a:gd name="connsiteY7" fmla="*/ 72234 h 585129"/>
                <a:gd name="connsiteX8" fmla="*/ 397044 w 477799"/>
                <a:gd name="connsiteY8" fmla="*/ 92304 h 585129"/>
                <a:gd name="connsiteX9" fmla="*/ 435179 w 477799"/>
                <a:gd name="connsiteY9" fmla="*/ 110144 h 585129"/>
                <a:gd name="connsiteX10" fmla="*/ 453124 w 477799"/>
                <a:gd name="connsiteY10" fmla="*/ 98994 h 585129"/>
                <a:gd name="connsiteX11" fmla="*/ 455367 w 477799"/>
                <a:gd name="connsiteY11" fmla="*/ 98994 h 585129"/>
                <a:gd name="connsiteX12" fmla="*/ 457611 w 477799"/>
                <a:gd name="connsiteY12" fmla="*/ 98994 h 585129"/>
                <a:gd name="connsiteX13" fmla="*/ 459854 w 477799"/>
                <a:gd name="connsiteY13" fmla="*/ 103454 h 585129"/>
                <a:gd name="connsiteX14" fmla="*/ 457611 w 477799"/>
                <a:gd name="connsiteY14" fmla="*/ 110144 h 585129"/>
                <a:gd name="connsiteX15" fmla="*/ 457611 w 477799"/>
                <a:gd name="connsiteY15" fmla="*/ 112374 h 585129"/>
                <a:gd name="connsiteX16" fmla="*/ 459854 w 477799"/>
                <a:gd name="connsiteY16" fmla="*/ 114604 h 585129"/>
                <a:gd name="connsiteX17" fmla="*/ 477799 w 477799"/>
                <a:gd name="connsiteY17" fmla="*/ 127984 h 585129"/>
                <a:gd name="connsiteX18" fmla="*/ 473313 w 477799"/>
                <a:gd name="connsiteY18" fmla="*/ 143594 h 585129"/>
                <a:gd name="connsiteX19" fmla="*/ 453124 w 477799"/>
                <a:gd name="connsiteY19" fmla="*/ 163664 h 585129"/>
                <a:gd name="connsiteX20" fmla="*/ 453124 w 477799"/>
                <a:gd name="connsiteY20" fmla="*/ 165894 h 585129"/>
                <a:gd name="connsiteX21" fmla="*/ 450881 w 477799"/>
                <a:gd name="connsiteY21" fmla="*/ 190423 h 585129"/>
                <a:gd name="connsiteX22" fmla="*/ 410504 w 477799"/>
                <a:gd name="connsiteY22" fmla="*/ 183733 h 585129"/>
                <a:gd name="connsiteX23" fmla="*/ 399288 w 477799"/>
                <a:gd name="connsiteY23" fmla="*/ 190423 h 585129"/>
                <a:gd name="connsiteX24" fmla="*/ 444151 w 477799"/>
                <a:gd name="connsiteY24" fmla="*/ 226103 h 585129"/>
                <a:gd name="connsiteX25" fmla="*/ 441908 w 477799"/>
                <a:gd name="connsiteY25" fmla="*/ 241713 h 585129"/>
                <a:gd name="connsiteX26" fmla="*/ 406017 w 477799"/>
                <a:gd name="connsiteY26" fmla="*/ 261783 h 585129"/>
                <a:gd name="connsiteX27" fmla="*/ 403774 w 477799"/>
                <a:gd name="connsiteY27" fmla="*/ 264013 h 585129"/>
                <a:gd name="connsiteX28" fmla="*/ 401531 w 477799"/>
                <a:gd name="connsiteY28" fmla="*/ 266242 h 585129"/>
                <a:gd name="connsiteX29" fmla="*/ 414990 w 477799"/>
                <a:gd name="connsiteY29" fmla="*/ 290772 h 585129"/>
                <a:gd name="connsiteX30" fmla="*/ 417233 w 477799"/>
                <a:gd name="connsiteY30" fmla="*/ 301922 h 585129"/>
                <a:gd name="connsiteX31" fmla="*/ 410504 w 477799"/>
                <a:gd name="connsiteY31" fmla="*/ 306382 h 585129"/>
                <a:gd name="connsiteX32" fmla="*/ 406017 w 477799"/>
                <a:gd name="connsiteY32" fmla="*/ 308612 h 585129"/>
                <a:gd name="connsiteX33" fmla="*/ 417233 w 477799"/>
                <a:gd name="connsiteY33" fmla="*/ 333142 h 585129"/>
                <a:gd name="connsiteX34" fmla="*/ 417233 w 477799"/>
                <a:gd name="connsiteY34" fmla="*/ 337602 h 585129"/>
                <a:gd name="connsiteX35" fmla="*/ 401531 w 477799"/>
                <a:gd name="connsiteY35" fmla="*/ 328682 h 585129"/>
                <a:gd name="connsiteX36" fmla="*/ 397044 w 477799"/>
                <a:gd name="connsiteY36" fmla="*/ 328682 h 585129"/>
                <a:gd name="connsiteX37" fmla="*/ 397044 w 477799"/>
                <a:gd name="connsiteY37" fmla="*/ 326452 h 585129"/>
                <a:gd name="connsiteX38" fmla="*/ 370126 w 477799"/>
                <a:gd name="connsiteY38" fmla="*/ 353212 h 585129"/>
                <a:gd name="connsiteX39" fmla="*/ 372369 w 477799"/>
                <a:gd name="connsiteY39" fmla="*/ 357672 h 585129"/>
                <a:gd name="connsiteX40" fmla="*/ 388072 w 477799"/>
                <a:gd name="connsiteY40" fmla="*/ 371051 h 585129"/>
                <a:gd name="connsiteX41" fmla="*/ 379099 w 477799"/>
                <a:gd name="connsiteY41" fmla="*/ 384431 h 585129"/>
                <a:gd name="connsiteX42" fmla="*/ 349938 w 477799"/>
                <a:gd name="connsiteY42" fmla="*/ 375511 h 585129"/>
                <a:gd name="connsiteX43" fmla="*/ 354424 w 477799"/>
                <a:gd name="connsiteY43" fmla="*/ 424571 h 585129"/>
                <a:gd name="connsiteX44" fmla="*/ 327506 w 477799"/>
                <a:gd name="connsiteY44" fmla="*/ 469170 h 585129"/>
                <a:gd name="connsiteX45" fmla="*/ 293858 w 477799"/>
                <a:gd name="connsiteY45" fmla="*/ 466940 h 585129"/>
                <a:gd name="connsiteX46" fmla="*/ 289371 w 477799"/>
                <a:gd name="connsiteY46" fmla="*/ 466940 h 585129"/>
                <a:gd name="connsiteX47" fmla="*/ 289371 w 477799"/>
                <a:gd name="connsiteY47" fmla="*/ 471400 h 585129"/>
                <a:gd name="connsiteX48" fmla="*/ 289371 w 477799"/>
                <a:gd name="connsiteY48" fmla="*/ 473630 h 585129"/>
                <a:gd name="connsiteX49" fmla="*/ 291615 w 477799"/>
                <a:gd name="connsiteY49" fmla="*/ 495930 h 585129"/>
                <a:gd name="connsiteX50" fmla="*/ 266940 w 477799"/>
                <a:gd name="connsiteY50" fmla="*/ 493700 h 585129"/>
                <a:gd name="connsiteX51" fmla="*/ 262453 w 477799"/>
                <a:gd name="connsiteY51" fmla="*/ 493700 h 585129"/>
                <a:gd name="connsiteX52" fmla="*/ 257967 w 477799"/>
                <a:gd name="connsiteY52" fmla="*/ 491470 h 585129"/>
                <a:gd name="connsiteX53" fmla="*/ 255724 w 477799"/>
                <a:gd name="connsiteY53" fmla="*/ 520460 h 585129"/>
                <a:gd name="connsiteX54" fmla="*/ 231049 w 477799"/>
                <a:gd name="connsiteY54" fmla="*/ 571749 h 585129"/>
                <a:gd name="connsiteX55" fmla="*/ 224319 w 477799"/>
                <a:gd name="connsiteY55" fmla="*/ 576209 h 585129"/>
                <a:gd name="connsiteX56" fmla="*/ 190671 w 477799"/>
                <a:gd name="connsiteY56" fmla="*/ 542760 h 585129"/>
                <a:gd name="connsiteX57" fmla="*/ 190671 w 477799"/>
                <a:gd name="connsiteY57" fmla="*/ 585129 h 585129"/>
                <a:gd name="connsiteX58" fmla="*/ 174969 w 477799"/>
                <a:gd name="connsiteY58" fmla="*/ 578439 h 585129"/>
                <a:gd name="connsiteX59" fmla="*/ 136835 w 477799"/>
                <a:gd name="connsiteY59" fmla="*/ 544990 h 585129"/>
                <a:gd name="connsiteX60" fmla="*/ 121132 w 477799"/>
                <a:gd name="connsiteY60" fmla="*/ 495930 h 585129"/>
                <a:gd name="connsiteX61" fmla="*/ 118889 w 477799"/>
                <a:gd name="connsiteY61" fmla="*/ 495930 h 585129"/>
                <a:gd name="connsiteX62" fmla="*/ 118889 w 477799"/>
                <a:gd name="connsiteY62" fmla="*/ 493700 h 585129"/>
                <a:gd name="connsiteX63" fmla="*/ 89728 w 477799"/>
                <a:gd name="connsiteY63" fmla="*/ 464710 h 585129"/>
                <a:gd name="connsiteX64" fmla="*/ 89728 w 477799"/>
                <a:gd name="connsiteY64" fmla="*/ 462480 h 585129"/>
                <a:gd name="connsiteX65" fmla="*/ 85241 w 477799"/>
                <a:gd name="connsiteY65" fmla="*/ 462480 h 585129"/>
                <a:gd name="connsiteX66" fmla="*/ 11216 w 477799"/>
                <a:gd name="connsiteY66" fmla="*/ 462480 h 585129"/>
                <a:gd name="connsiteX67" fmla="*/ 8973 w 477799"/>
                <a:gd name="connsiteY67" fmla="*/ 462480 h 585129"/>
                <a:gd name="connsiteX68" fmla="*/ 0 w 477799"/>
                <a:gd name="connsiteY68" fmla="*/ 429031 h 585129"/>
                <a:gd name="connsiteX69" fmla="*/ 0 w 477799"/>
                <a:gd name="connsiteY69" fmla="*/ 426801 h 585129"/>
                <a:gd name="connsiteX70" fmla="*/ 6730 w 477799"/>
                <a:gd name="connsiteY70" fmla="*/ 424571 h 585129"/>
                <a:gd name="connsiteX71" fmla="*/ 8973 w 477799"/>
                <a:gd name="connsiteY71" fmla="*/ 422341 h 585129"/>
                <a:gd name="connsiteX72" fmla="*/ 22432 w 477799"/>
                <a:gd name="connsiteY72" fmla="*/ 408961 h 585129"/>
                <a:gd name="connsiteX73" fmla="*/ 22432 w 477799"/>
                <a:gd name="connsiteY73" fmla="*/ 382201 h 585129"/>
                <a:gd name="connsiteX74" fmla="*/ 24675 w 477799"/>
                <a:gd name="connsiteY74" fmla="*/ 355442 h 585129"/>
                <a:gd name="connsiteX75" fmla="*/ 24675 w 477799"/>
                <a:gd name="connsiteY75" fmla="*/ 353212 h 585129"/>
                <a:gd name="connsiteX76" fmla="*/ 40378 w 477799"/>
                <a:gd name="connsiteY76" fmla="*/ 339832 h 585129"/>
                <a:gd name="connsiteX77" fmla="*/ 49350 w 477799"/>
                <a:gd name="connsiteY77" fmla="*/ 321992 h 585129"/>
                <a:gd name="connsiteX78" fmla="*/ 60566 w 477799"/>
                <a:gd name="connsiteY78" fmla="*/ 317532 h 585129"/>
                <a:gd name="connsiteX79" fmla="*/ 60566 w 477799"/>
                <a:gd name="connsiteY79" fmla="*/ 315302 h 585129"/>
                <a:gd name="connsiteX80" fmla="*/ 60566 w 477799"/>
                <a:gd name="connsiteY80" fmla="*/ 313072 h 585129"/>
                <a:gd name="connsiteX81" fmla="*/ 60566 w 477799"/>
                <a:gd name="connsiteY81" fmla="*/ 281852 h 585129"/>
                <a:gd name="connsiteX82" fmla="*/ 89728 w 477799"/>
                <a:gd name="connsiteY82" fmla="*/ 257323 h 585129"/>
                <a:gd name="connsiteX83" fmla="*/ 94214 w 477799"/>
                <a:gd name="connsiteY83" fmla="*/ 246173 h 585129"/>
                <a:gd name="connsiteX84" fmla="*/ 80755 w 477799"/>
                <a:gd name="connsiteY84" fmla="*/ 226103 h 585129"/>
                <a:gd name="connsiteX85" fmla="*/ 71782 w 477799"/>
                <a:gd name="connsiteY85" fmla="*/ 217183 h 585129"/>
                <a:gd name="connsiteX86" fmla="*/ 78512 w 477799"/>
                <a:gd name="connsiteY86" fmla="*/ 199343 h 585129"/>
                <a:gd name="connsiteX87" fmla="*/ 123376 w 477799"/>
                <a:gd name="connsiteY87" fmla="*/ 159204 h 585129"/>
                <a:gd name="connsiteX88" fmla="*/ 123376 w 477799"/>
                <a:gd name="connsiteY88" fmla="*/ 156974 h 585129"/>
                <a:gd name="connsiteX89" fmla="*/ 134592 w 477799"/>
                <a:gd name="connsiteY89" fmla="*/ 112374 h 585129"/>
                <a:gd name="connsiteX90" fmla="*/ 118889 w 477799"/>
                <a:gd name="connsiteY90" fmla="*/ 125754 h 585129"/>
                <a:gd name="connsiteX91" fmla="*/ 121132 w 477799"/>
                <a:gd name="connsiteY91" fmla="*/ 103454 h 585129"/>
                <a:gd name="connsiteX92" fmla="*/ 154780 w 477799"/>
                <a:gd name="connsiteY92" fmla="*/ 58855 h 585129"/>
                <a:gd name="connsiteX93" fmla="*/ 172726 w 477799"/>
                <a:gd name="connsiteY93" fmla="*/ 67775 h 585129"/>
                <a:gd name="connsiteX94" fmla="*/ 201887 w 477799"/>
                <a:gd name="connsiteY94" fmla="*/ 67775 h 585129"/>
                <a:gd name="connsiteX95" fmla="*/ 201887 w 477799"/>
                <a:gd name="connsiteY95" fmla="*/ 65545 h 585129"/>
                <a:gd name="connsiteX96" fmla="*/ 204130 w 477799"/>
                <a:gd name="connsiteY96" fmla="*/ 65545 h 585129"/>
                <a:gd name="connsiteX97" fmla="*/ 224319 w 477799"/>
                <a:gd name="connsiteY97" fmla="*/ 43245 h 585129"/>
                <a:gd name="connsiteX98" fmla="*/ 246751 w 477799"/>
                <a:gd name="connsiteY98" fmla="*/ 27635 h 585129"/>
                <a:gd name="connsiteX99" fmla="*/ 248994 w 477799"/>
                <a:gd name="connsiteY99" fmla="*/ 25405 h 585129"/>
                <a:gd name="connsiteX100" fmla="*/ 251237 w 477799"/>
                <a:gd name="connsiteY100" fmla="*/ 23175 h 585129"/>
                <a:gd name="connsiteX101" fmla="*/ 248994 w 477799"/>
                <a:gd name="connsiteY101" fmla="*/ 875 h 58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77799" h="585129">
                  <a:moveTo>
                    <a:pt x="248994" y="875"/>
                  </a:moveTo>
                  <a:cubicBezTo>
                    <a:pt x="255724" y="-1355"/>
                    <a:pt x="264696" y="875"/>
                    <a:pt x="273669" y="5335"/>
                  </a:cubicBezTo>
                  <a:cubicBezTo>
                    <a:pt x="280399" y="9795"/>
                    <a:pt x="287128" y="25405"/>
                    <a:pt x="289371" y="49935"/>
                  </a:cubicBezTo>
                  <a:cubicBezTo>
                    <a:pt x="289371" y="49935"/>
                    <a:pt x="289371" y="49935"/>
                    <a:pt x="293858" y="78924"/>
                  </a:cubicBezTo>
                  <a:cubicBezTo>
                    <a:pt x="298344" y="90074"/>
                    <a:pt x="305074" y="98994"/>
                    <a:pt x="316290" y="103454"/>
                  </a:cubicBezTo>
                  <a:cubicBezTo>
                    <a:pt x="331992" y="110144"/>
                    <a:pt x="349938" y="105684"/>
                    <a:pt x="365640" y="98994"/>
                  </a:cubicBezTo>
                  <a:cubicBezTo>
                    <a:pt x="376856" y="92304"/>
                    <a:pt x="381342" y="83384"/>
                    <a:pt x="383585" y="74464"/>
                  </a:cubicBezTo>
                  <a:cubicBezTo>
                    <a:pt x="383585" y="74464"/>
                    <a:pt x="383585" y="74464"/>
                    <a:pt x="385829" y="72234"/>
                  </a:cubicBezTo>
                  <a:cubicBezTo>
                    <a:pt x="385829" y="72234"/>
                    <a:pt x="385829" y="72234"/>
                    <a:pt x="397044" y="92304"/>
                  </a:cubicBezTo>
                  <a:cubicBezTo>
                    <a:pt x="408260" y="103454"/>
                    <a:pt x="419476" y="110144"/>
                    <a:pt x="435179" y="110144"/>
                  </a:cubicBezTo>
                  <a:cubicBezTo>
                    <a:pt x="444151" y="110144"/>
                    <a:pt x="450881" y="105684"/>
                    <a:pt x="453124" y="98994"/>
                  </a:cubicBezTo>
                  <a:cubicBezTo>
                    <a:pt x="453124" y="98994"/>
                    <a:pt x="453124" y="98994"/>
                    <a:pt x="455367" y="98994"/>
                  </a:cubicBezTo>
                  <a:cubicBezTo>
                    <a:pt x="455367" y="98994"/>
                    <a:pt x="455367" y="98994"/>
                    <a:pt x="457611" y="98994"/>
                  </a:cubicBezTo>
                  <a:cubicBezTo>
                    <a:pt x="457611" y="98994"/>
                    <a:pt x="457611" y="98994"/>
                    <a:pt x="459854" y="103454"/>
                  </a:cubicBezTo>
                  <a:cubicBezTo>
                    <a:pt x="459854" y="103454"/>
                    <a:pt x="459854" y="103454"/>
                    <a:pt x="457611" y="110144"/>
                  </a:cubicBezTo>
                  <a:cubicBezTo>
                    <a:pt x="457611" y="110144"/>
                    <a:pt x="457611" y="110144"/>
                    <a:pt x="457611" y="112374"/>
                  </a:cubicBezTo>
                  <a:cubicBezTo>
                    <a:pt x="457611" y="112374"/>
                    <a:pt x="457611" y="112374"/>
                    <a:pt x="459854" y="114604"/>
                  </a:cubicBezTo>
                  <a:cubicBezTo>
                    <a:pt x="464340" y="119064"/>
                    <a:pt x="471070" y="125754"/>
                    <a:pt x="477799" y="127984"/>
                  </a:cubicBezTo>
                  <a:cubicBezTo>
                    <a:pt x="477799" y="127984"/>
                    <a:pt x="477799" y="127984"/>
                    <a:pt x="473313" y="143594"/>
                  </a:cubicBezTo>
                  <a:cubicBezTo>
                    <a:pt x="473313" y="143594"/>
                    <a:pt x="473313" y="143594"/>
                    <a:pt x="453124" y="163664"/>
                  </a:cubicBezTo>
                  <a:cubicBezTo>
                    <a:pt x="453124" y="163664"/>
                    <a:pt x="453124" y="163664"/>
                    <a:pt x="453124" y="165894"/>
                  </a:cubicBezTo>
                  <a:cubicBezTo>
                    <a:pt x="453124" y="165894"/>
                    <a:pt x="453124" y="165894"/>
                    <a:pt x="450881" y="190423"/>
                  </a:cubicBezTo>
                  <a:cubicBezTo>
                    <a:pt x="450881" y="190423"/>
                    <a:pt x="450881" y="190423"/>
                    <a:pt x="410504" y="183733"/>
                  </a:cubicBezTo>
                  <a:cubicBezTo>
                    <a:pt x="403774" y="183733"/>
                    <a:pt x="401531" y="185963"/>
                    <a:pt x="399288" y="190423"/>
                  </a:cubicBezTo>
                  <a:cubicBezTo>
                    <a:pt x="397044" y="197113"/>
                    <a:pt x="412747" y="210493"/>
                    <a:pt x="444151" y="226103"/>
                  </a:cubicBezTo>
                  <a:cubicBezTo>
                    <a:pt x="444151" y="226103"/>
                    <a:pt x="444151" y="226103"/>
                    <a:pt x="441908" y="241713"/>
                  </a:cubicBezTo>
                  <a:cubicBezTo>
                    <a:pt x="441908" y="241713"/>
                    <a:pt x="441908" y="241713"/>
                    <a:pt x="406017" y="261783"/>
                  </a:cubicBezTo>
                  <a:cubicBezTo>
                    <a:pt x="406017" y="261783"/>
                    <a:pt x="406017" y="261783"/>
                    <a:pt x="403774" y="264013"/>
                  </a:cubicBezTo>
                  <a:cubicBezTo>
                    <a:pt x="403774" y="264013"/>
                    <a:pt x="403774" y="264013"/>
                    <a:pt x="401531" y="266242"/>
                  </a:cubicBezTo>
                  <a:cubicBezTo>
                    <a:pt x="401531" y="266242"/>
                    <a:pt x="401531" y="266242"/>
                    <a:pt x="414990" y="290772"/>
                  </a:cubicBezTo>
                  <a:cubicBezTo>
                    <a:pt x="414990" y="290772"/>
                    <a:pt x="414990" y="290772"/>
                    <a:pt x="417233" y="301922"/>
                  </a:cubicBezTo>
                  <a:cubicBezTo>
                    <a:pt x="417233" y="301922"/>
                    <a:pt x="417233" y="301922"/>
                    <a:pt x="410504" y="306382"/>
                  </a:cubicBezTo>
                  <a:cubicBezTo>
                    <a:pt x="410504" y="306382"/>
                    <a:pt x="410504" y="306382"/>
                    <a:pt x="406017" y="308612"/>
                  </a:cubicBezTo>
                  <a:cubicBezTo>
                    <a:pt x="406017" y="308612"/>
                    <a:pt x="406017" y="308612"/>
                    <a:pt x="417233" y="333142"/>
                  </a:cubicBezTo>
                  <a:cubicBezTo>
                    <a:pt x="417233" y="333142"/>
                    <a:pt x="417233" y="333142"/>
                    <a:pt x="417233" y="337602"/>
                  </a:cubicBezTo>
                  <a:cubicBezTo>
                    <a:pt x="417233" y="337602"/>
                    <a:pt x="417233" y="337602"/>
                    <a:pt x="401531" y="328682"/>
                  </a:cubicBezTo>
                  <a:cubicBezTo>
                    <a:pt x="401531" y="328682"/>
                    <a:pt x="401531" y="328682"/>
                    <a:pt x="397044" y="328682"/>
                  </a:cubicBezTo>
                  <a:cubicBezTo>
                    <a:pt x="397044" y="328682"/>
                    <a:pt x="397044" y="328682"/>
                    <a:pt x="397044" y="326452"/>
                  </a:cubicBezTo>
                  <a:cubicBezTo>
                    <a:pt x="397044" y="326452"/>
                    <a:pt x="397044" y="326452"/>
                    <a:pt x="370126" y="353212"/>
                  </a:cubicBezTo>
                  <a:cubicBezTo>
                    <a:pt x="370126" y="353212"/>
                    <a:pt x="370126" y="353212"/>
                    <a:pt x="372369" y="357672"/>
                  </a:cubicBezTo>
                  <a:cubicBezTo>
                    <a:pt x="372369" y="357672"/>
                    <a:pt x="372369" y="357672"/>
                    <a:pt x="388072" y="371051"/>
                  </a:cubicBezTo>
                  <a:cubicBezTo>
                    <a:pt x="388072" y="371051"/>
                    <a:pt x="388072" y="371051"/>
                    <a:pt x="379099" y="384431"/>
                  </a:cubicBezTo>
                  <a:cubicBezTo>
                    <a:pt x="379099" y="384431"/>
                    <a:pt x="379099" y="384431"/>
                    <a:pt x="349938" y="375511"/>
                  </a:cubicBezTo>
                  <a:cubicBezTo>
                    <a:pt x="349938" y="375511"/>
                    <a:pt x="349938" y="375511"/>
                    <a:pt x="354424" y="424571"/>
                  </a:cubicBezTo>
                  <a:cubicBezTo>
                    <a:pt x="354424" y="435721"/>
                    <a:pt x="345451" y="451331"/>
                    <a:pt x="327506" y="469170"/>
                  </a:cubicBezTo>
                  <a:cubicBezTo>
                    <a:pt x="327506" y="469170"/>
                    <a:pt x="327506" y="469170"/>
                    <a:pt x="293858" y="466940"/>
                  </a:cubicBezTo>
                  <a:cubicBezTo>
                    <a:pt x="293858" y="466940"/>
                    <a:pt x="293858" y="466940"/>
                    <a:pt x="289371" y="466940"/>
                  </a:cubicBezTo>
                  <a:cubicBezTo>
                    <a:pt x="289371" y="466940"/>
                    <a:pt x="289371" y="466940"/>
                    <a:pt x="289371" y="471400"/>
                  </a:cubicBezTo>
                  <a:cubicBezTo>
                    <a:pt x="289371" y="471400"/>
                    <a:pt x="289371" y="471400"/>
                    <a:pt x="289371" y="473630"/>
                  </a:cubicBezTo>
                  <a:cubicBezTo>
                    <a:pt x="289371" y="473630"/>
                    <a:pt x="289371" y="473630"/>
                    <a:pt x="291615" y="495930"/>
                  </a:cubicBezTo>
                  <a:cubicBezTo>
                    <a:pt x="291615" y="495930"/>
                    <a:pt x="291615" y="495930"/>
                    <a:pt x="266940" y="493700"/>
                  </a:cubicBezTo>
                  <a:cubicBezTo>
                    <a:pt x="266940" y="493700"/>
                    <a:pt x="266940" y="493700"/>
                    <a:pt x="262453" y="493700"/>
                  </a:cubicBezTo>
                  <a:cubicBezTo>
                    <a:pt x="262453" y="493700"/>
                    <a:pt x="262453" y="493700"/>
                    <a:pt x="257967" y="491470"/>
                  </a:cubicBezTo>
                  <a:cubicBezTo>
                    <a:pt x="257967" y="491470"/>
                    <a:pt x="257967" y="491470"/>
                    <a:pt x="255724" y="520460"/>
                  </a:cubicBezTo>
                  <a:cubicBezTo>
                    <a:pt x="255724" y="520460"/>
                    <a:pt x="255724" y="520460"/>
                    <a:pt x="231049" y="571749"/>
                  </a:cubicBezTo>
                  <a:cubicBezTo>
                    <a:pt x="231049" y="571749"/>
                    <a:pt x="231049" y="571749"/>
                    <a:pt x="224319" y="576209"/>
                  </a:cubicBezTo>
                  <a:cubicBezTo>
                    <a:pt x="224319" y="576209"/>
                    <a:pt x="224319" y="576209"/>
                    <a:pt x="190671" y="542760"/>
                  </a:cubicBezTo>
                  <a:cubicBezTo>
                    <a:pt x="190671" y="542760"/>
                    <a:pt x="190671" y="542760"/>
                    <a:pt x="190671" y="585129"/>
                  </a:cubicBezTo>
                  <a:cubicBezTo>
                    <a:pt x="190671" y="585129"/>
                    <a:pt x="190671" y="585129"/>
                    <a:pt x="174969" y="578439"/>
                  </a:cubicBezTo>
                  <a:cubicBezTo>
                    <a:pt x="174969" y="578439"/>
                    <a:pt x="174969" y="578439"/>
                    <a:pt x="136835" y="544990"/>
                  </a:cubicBezTo>
                  <a:cubicBezTo>
                    <a:pt x="136835" y="544990"/>
                    <a:pt x="136835" y="544990"/>
                    <a:pt x="121132" y="495930"/>
                  </a:cubicBezTo>
                  <a:cubicBezTo>
                    <a:pt x="121132" y="495930"/>
                    <a:pt x="121132" y="495930"/>
                    <a:pt x="118889" y="495930"/>
                  </a:cubicBezTo>
                  <a:cubicBezTo>
                    <a:pt x="118889" y="495930"/>
                    <a:pt x="118889" y="495930"/>
                    <a:pt x="118889" y="493700"/>
                  </a:cubicBezTo>
                  <a:cubicBezTo>
                    <a:pt x="118889" y="493700"/>
                    <a:pt x="118889" y="493700"/>
                    <a:pt x="89728" y="464710"/>
                  </a:cubicBezTo>
                  <a:cubicBezTo>
                    <a:pt x="89728" y="464710"/>
                    <a:pt x="89728" y="464710"/>
                    <a:pt x="89728" y="462480"/>
                  </a:cubicBezTo>
                  <a:cubicBezTo>
                    <a:pt x="89728" y="462480"/>
                    <a:pt x="89728" y="462480"/>
                    <a:pt x="85241" y="462480"/>
                  </a:cubicBezTo>
                  <a:cubicBezTo>
                    <a:pt x="58323" y="460251"/>
                    <a:pt x="33648" y="460251"/>
                    <a:pt x="11216" y="462480"/>
                  </a:cubicBezTo>
                  <a:cubicBezTo>
                    <a:pt x="11216" y="462480"/>
                    <a:pt x="11216" y="462480"/>
                    <a:pt x="8973" y="462480"/>
                  </a:cubicBezTo>
                  <a:cubicBezTo>
                    <a:pt x="8973" y="462480"/>
                    <a:pt x="8973" y="462480"/>
                    <a:pt x="0" y="429031"/>
                  </a:cubicBezTo>
                  <a:cubicBezTo>
                    <a:pt x="0" y="429031"/>
                    <a:pt x="0" y="429031"/>
                    <a:pt x="0" y="426801"/>
                  </a:cubicBezTo>
                  <a:cubicBezTo>
                    <a:pt x="0" y="426801"/>
                    <a:pt x="0" y="426801"/>
                    <a:pt x="6730" y="424571"/>
                  </a:cubicBezTo>
                  <a:cubicBezTo>
                    <a:pt x="6730" y="424571"/>
                    <a:pt x="6730" y="424571"/>
                    <a:pt x="8973" y="422341"/>
                  </a:cubicBezTo>
                  <a:cubicBezTo>
                    <a:pt x="8973" y="422341"/>
                    <a:pt x="8973" y="422341"/>
                    <a:pt x="22432" y="408961"/>
                  </a:cubicBezTo>
                  <a:cubicBezTo>
                    <a:pt x="29162" y="404501"/>
                    <a:pt x="29162" y="395581"/>
                    <a:pt x="22432" y="382201"/>
                  </a:cubicBezTo>
                  <a:cubicBezTo>
                    <a:pt x="26919" y="371051"/>
                    <a:pt x="26919" y="362132"/>
                    <a:pt x="24675" y="355442"/>
                  </a:cubicBezTo>
                  <a:cubicBezTo>
                    <a:pt x="24675" y="355442"/>
                    <a:pt x="24675" y="355442"/>
                    <a:pt x="24675" y="353212"/>
                  </a:cubicBezTo>
                  <a:cubicBezTo>
                    <a:pt x="24675" y="353212"/>
                    <a:pt x="24675" y="353212"/>
                    <a:pt x="40378" y="339832"/>
                  </a:cubicBezTo>
                  <a:cubicBezTo>
                    <a:pt x="47107" y="333142"/>
                    <a:pt x="49350" y="328682"/>
                    <a:pt x="49350" y="321992"/>
                  </a:cubicBezTo>
                  <a:cubicBezTo>
                    <a:pt x="49350" y="321992"/>
                    <a:pt x="49350" y="321992"/>
                    <a:pt x="60566" y="317532"/>
                  </a:cubicBezTo>
                  <a:cubicBezTo>
                    <a:pt x="60566" y="317532"/>
                    <a:pt x="60566" y="317532"/>
                    <a:pt x="60566" y="315302"/>
                  </a:cubicBezTo>
                  <a:cubicBezTo>
                    <a:pt x="60566" y="315302"/>
                    <a:pt x="60566" y="315302"/>
                    <a:pt x="60566" y="313072"/>
                  </a:cubicBezTo>
                  <a:cubicBezTo>
                    <a:pt x="62810" y="299692"/>
                    <a:pt x="62810" y="288542"/>
                    <a:pt x="60566" y="281852"/>
                  </a:cubicBezTo>
                  <a:cubicBezTo>
                    <a:pt x="60566" y="281852"/>
                    <a:pt x="60566" y="281852"/>
                    <a:pt x="89728" y="257323"/>
                  </a:cubicBezTo>
                  <a:cubicBezTo>
                    <a:pt x="91971" y="255093"/>
                    <a:pt x="94214" y="250633"/>
                    <a:pt x="94214" y="246173"/>
                  </a:cubicBezTo>
                  <a:cubicBezTo>
                    <a:pt x="96457" y="241713"/>
                    <a:pt x="89728" y="235023"/>
                    <a:pt x="80755" y="226103"/>
                  </a:cubicBezTo>
                  <a:cubicBezTo>
                    <a:pt x="80755" y="226103"/>
                    <a:pt x="80755" y="226103"/>
                    <a:pt x="71782" y="217183"/>
                  </a:cubicBezTo>
                  <a:cubicBezTo>
                    <a:pt x="69539" y="212723"/>
                    <a:pt x="71782" y="206033"/>
                    <a:pt x="78512" y="199343"/>
                  </a:cubicBezTo>
                  <a:cubicBezTo>
                    <a:pt x="78512" y="199343"/>
                    <a:pt x="78512" y="199343"/>
                    <a:pt x="123376" y="159204"/>
                  </a:cubicBezTo>
                  <a:cubicBezTo>
                    <a:pt x="123376" y="159204"/>
                    <a:pt x="123376" y="159204"/>
                    <a:pt x="123376" y="156974"/>
                  </a:cubicBezTo>
                  <a:cubicBezTo>
                    <a:pt x="123376" y="156974"/>
                    <a:pt x="123376" y="156974"/>
                    <a:pt x="134592" y="112374"/>
                  </a:cubicBezTo>
                  <a:cubicBezTo>
                    <a:pt x="134592" y="112374"/>
                    <a:pt x="134592" y="112374"/>
                    <a:pt x="118889" y="125754"/>
                  </a:cubicBezTo>
                  <a:cubicBezTo>
                    <a:pt x="118889" y="125754"/>
                    <a:pt x="118889" y="125754"/>
                    <a:pt x="121132" y="103454"/>
                  </a:cubicBezTo>
                  <a:cubicBezTo>
                    <a:pt x="123376" y="78924"/>
                    <a:pt x="134592" y="65545"/>
                    <a:pt x="154780" y="58855"/>
                  </a:cubicBezTo>
                  <a:cubicBezTo>
                    <a:pt x="154780" y="58855"/>
                    <a:pt x="154780" y="58855"/>
                    <a:pt x="172726" y="67775"/>
                  </a:cubicBezTo>
                  <a:cubicBezTo>
                    <a:pt x="172726" y="67775"/>
                    <a:pt x="172726" y="67775"/>
                    <a:pt x="201887" y="67775"/>
                  </a:cubicBezTo>
                  <a:cubicBezTo>
                    <a:pt x="201887" y="67775"/>
                    <a:pt x="201887" y="67775"/>
                    <a:pt x="201887" y="65545"/>
                  </a:cubicBezTo>
                  <a:cubicBezTo>
                    <a:pt x="201887" y="65545"/>
                    <a:pt x="201887" y="65545"/>
                    <a:pt x="204130" y="65545"/>
                  </a:cubicBezTo>
                  <a:cubicBezTo>
                    <a:pt x="204130" y="65545"/>
                    <a:pt x="204130" y="65545"/>
                    <a:pt x="224319" y="43245"/>
                  </a:cubicBezTo>
                  <a:cubicBezTo>
                    <a:pt x="224319" y="43245"/>
                    <a:pt x="224319" y="43245"/>
                    <a:pt x="246751" y="27635"/>
                  </a:cubicBezTo>
                  <a:cubicBezTo>
                    <a:pt x="246751" y="27635"/>
                    <a:pt x="246751" y="27635"/>
                    <a:pt x="248994" y="25405"/>
                  </a:cubicBezTo>
                  <a:lnTo>
                    <a:pt x="251237" y="23175"/>
                  </a:lnTo>
                  <a:cubicBezTo>
                    <a:pt x="251237" y="23175"/>
                    <a:pt x="251237" y="23175"/>
                    <a:pt x="248994" y="875"/>
                  </a:cubicBezTo>
                  <a:close/>
                </a:path>
              </a:pathLst>
            </a:custGeom>
          </p:spPr>
        </p:pic>
        <p:pic>
          <p:nvPicPr>
            <p:cNvPr id="192" name="图片 191"/>
            <p:cNvPicPr>
              <a:picLocks noChangeAspect="1"/>
            </p:cNvPicPr>
            <p:nvPr/>
          </p:nvPicPr>
          <p:blipFill>
            <a:blip r:embed="rId32" cstate="email"/>
            <a:srcRect/>
            <a:stretch>
              <a:fillRect/>
            </a:stretch>
          </p:blipFill>
          <p:spPr>
            <a:xfrm>
              <a:off x="5032816" y="5201007"/>
              <a:ext cx="851016" cy="652106"/>
            </a:xfrm>
            <a:custGeom>
              <a:avLst/>
              <a:gdLst>
                <a:gd name="connsiteX0" fmla="*/ 736801 w 851016"/>
                <a:gd name="connsiteY0" fmla="*/ 0 h 652106"/>
                <a:gd name="connsiteX1" fmla="*/ 739040 w 851016"/>
                <a:gd name="connsiteY1" fmla="*/ 0 h 652106"/>
                <a:gd name="connsiteX2" fmla="*/ 747998 w 851016"/>
                <a:gd name="connsiteY2" fmla="*/ 13446 h 652106"/>
                <a:gd name="connsiteX3" fmla="*/ 747998 w 851016"/>
                <a:gd name="connsiteY3" fmla="*/ 22409 h 652106"/>
                <a:gd name="connsiteX4" fmla="*/ 750238 w 851016"/>
                <a:gd name="connsiteY4" fmla="*/ 49300 h 652106"/>
                <a:gd name="connsiteX5" fmla="*/ 765915 w 851016"/>
                <a:gd name="connsiteY5" fmla="*/ 60505 h 652106"/>
                <a:gd name="connsiteX6" fmla="*/ 761436 w 851016"/>
                <a:gd name="connsiteY6" fmla="*/ 80673 h 652106"/>
                <a:gd name="connsiteX7" fmla="*/ 754717 w 851016"/>
                <a:gd name="connsiteY7" fmla="*/ 98600 h 652106"/>
                <a:gd name="connsiteX8" fmla="*/ 727843 w 851016"/>
                <a:gd name="connsiteY8" fmla="*/ 145660 h 652106"/>
                <a:gd name="connsiteX9" fmla="*/ 721124 w 851016"/>
                <a:gd name="connsiteY9" fmla="*/ 150141 h 652106"/>
                <a:gd name="connsiteX10" fmla="*/ 716645 w 851016"/>
                <a:gd name="connsiteY10" fmla="*/ 172551 h 652106"/>
                <a:gd name="connsiteX11" fmla="*/ 721124 w 851016"/>
                <a:gd name="connsiteY11" fmla="*/ 194960 h 652106"/>
                <a:gd name="connsiteX12" fmla="*/ 727843 w 851016"/>
                <a:gd name="connsiteY12" fmla="*/ 194960 h 652106"/>
                <a:gd name="connsiteX13" fmla="*/ 752478 w 851016"/>
                <a:gd name="connsiteY13" fmla="*/ 174792 h 652106"/>
                <a:gd name="connsiteX14" fmla="*/ 756957 w 851016"/>
                <a:gd name="connsiteY14" fmla="*/ 165828 h 652106"/>
                <a:gd name="connsiteX15" fmla="*/ 768154 w 851016"/>
                <a:gd name="connsiteY15" fmla="*/ 168069 h 652106"/>
                <a:gd name="connsiteX16" fmla="*/ 770394 w 851016"/>
                <a:gd name="connsiteY16" fmla="*/ 208405 h 652106"/>
                <a:gd name="connsiteX17" fmla="*/ 810705 w 851016"/>
                <a:gd name="connsiteY17" fmla="*/ 215128 h 652106"/>
                <a:gd name="connsiteX18" fmla="*/ 830861 w 851016"/>
                <a:gd name="connsiteY18" fmla="*/ 203923 h 652106"/>
                <a:gd name="connsiteX19" fmla="*/ 842058 w 851016"/>
                <a:gd name="connsiteY19" fmla="*/ 203923 h 652106"/>
                <a:gd name="connsiteX20" fmla="*/ 842058 w 851016"/>
                <a:gd name="connsiteY20" fmla="*/ 226333 h 652106"/>
                <a:gd name="connsiteX21" fmla="*/ 844298 w 851016"/>
                <a:gd name="connsiteY21" fmla="*/ 226333 h 652106"/>
                <a:gd name="connsiteX22" fmla="*/ 844298 w 851016"/>
                <a:gd name="connsiteY22" fmla="*/ 228573 h 652106"/>
                <a:gd name="connsiteX23" fmla="*/ 851016 w 851016"/>
                <a:gd name="connsiteY23" fmla="*/ 248742 h 652106"/>
                <a:gd name="connsiteX24" fmla="*/ 842058 w 851016"/>
                <a:gd name="connsiteY24" fmla="*/ 264428 h 652106"/>
                <a:gd name="connsiteX25" fmla="*/ 842058 w 851016"/>
                <a:gd name="connsiteY25" fmla="*/ 266669 h 652106"/>
                <a:gd name="connsiteX26" fmla="*/ 830861 w 851016"/>
                <a:gd name="connsiteY26" fmla="*/ 286837 h 652106"/>
                <a:gd name="connsiteX27" fmla="*/ 812944 w 851016"/>
                <a:gd name="connsiteY27" fmla="*/ 304765 h 652106"/>
                <a:gd name="connsiteX28" fmla="*/ 812944 w 851016"/>
                <a:gd name="connsiteY28" fmla="*/ 307005 h 652106"/>
                <a:gd name="connsiteX29" fmla="*/ 790549 w 851016"/>
                <a:gd name="connsiteY29" fmla="*/ 356306 h 652106"/>
                <a:gd name="connsiteX30" fmla="*/ 788310 w 851016"/>
                <a:gd name="connsiteY30" fmla="*/ 363028 h 652106"/>
                <a:gd name="connsiteX31" fmla="*/ 774873 w 851016"/>
                <a:gd name="connsiteY31" fmla="*/ 389919 h 652106"/>
                <a:gd name="connsiteX32" fmla="*/ 774873 w 851016"/>
                <a:gd name="connsiteY32" fmla="*/ 392160 h 652106"/>
                <a:gd name="connsiteX33" fmla="*/ 777112 w 851016"/>
                <a:gd name="connsiteY33" fmla="*/ 428015 h 652106"/>
                <a:gd name="connsiteX34" fmla="*/ 707687 w 851016"/>
                <a:gd name="connsiteY34" fmla="*/ 466110 h 652106"/>
                <a:gd name="connsiteX35" fmla="*/ 707687 w 851016"/>
                <a:gd name="connsiteY35" fmla="*/ 468351 h 652106"/>
                <a:gd name="connsiteX36" fmla="*/ 705448 w 851016"/>
                <a:gd name="connsiteY36" fmla="*/ 468351 h 652106"/>
                <a:gd name="connsiteX37" fmla="*/ 703208 w 851016"/>
                <a:gd name="connsiteY37" fmla="*/ 468351 h 652106"/>
                <a:gd name="connsiteX38" fmla="*/ 703208 w 851016"/>
                <a:gd name="connsiteY38" fmla="*/ 470592 h 652106"/>
                <a:gd name="connsiteX39" fmla="*/ 698729 w 851016"/>
                <a:gd name="connsiteY39" fmla="*/ 486279 h 652106"/>
                <a:gd name="connsiteX40" fmla="*/ 698729 w 851016"/>
                <a:gd name="connsiteY40" fmla="*/ 488520 h 652106"/>
                <a:gd name="connsiteX41" fmla="*/ 707687 w 851016"/>
                <a:gd name="connsiteY41" fmla="*/ 510929 h 652106"/>
                <a:gd name="connsiteX42" fmla="*/ 705448 w 851016"/>
                <a:gd name="connsiteY42" fmla="*/ 524374 h 652106"/>
                <a:gd name="connsiteX43" fmla="*/ 678574 w 851016"/>
                <a:gd name="connsiteY43" fmla="*/ 519892 h 652106"/>
                <a:gd name="connsiteX44" fmla="*/ 676334 w 851016"/>
                <a:gd name="connsiteY44" fmla="*/ 519892 h 652106"/>
                <a:gd name="connsiteX45" fmla="*/ 671855 w 851016"/>
                <a:gd name="connsiteY45" fmla="*/ 519892 h 652106"/>
                <a:gd name="connsiteX46" fmla="*/ 667376 w 851016"/>
                <a:gd name="connsiteY46" fmla="*/ 557988 h 652106"/>
                <a:gd name="connsiteX47" fmla="*/ 633783 w 851016"/>
                <a:gd name="connsiteY47" fmla="*/ 557988 h 652106"/>
                <a:gd name="connsiteX48" fmla="*/ 620346 w 851016"/>
                <a:gd name="connsiteY48" fmla="*/ 578156 h 652106"/>
                <a:gd name="connsiteX49" fmla="*/ 606909 w 851016"/>
                <a:gd name="connsiteY49" fmla="*/ 605047 h 652106"/>
                <a:gd name="connsiteX50" fmla="*/ 606909 w 851016"/>
                <a:gd name="connsiteY50" fmla="*/ 607288 h 652106"/>
                <a:gd name="connsiteX51" fmla="*/ 606909 w 851016"/>
                <a:gd name="connsiteY51" fmla="*/ 616252 h 652106"/>
                <a:gd name="connsiteX52" fmla="*/ 588993 w 851016"/>
                <a:gd name="connsiteY52" fmla="*/ 589361 h 652106"/>
                <a:gd name="connsiteX53" fmla="*/ 544203 w 851016"/>
                <a:gd name="connsiteY53" fmla="*/ 647624 h 652106"/>
                <a:gd name="connsiteX54" fmla="*/ 533005 w 851016"/>
                <a:gd name="connsiteY54" fmla="*/ 652106 h 652106"/>
                <a:gd name="connsiteX55" fmla="*/ 533005 w 851016"/>
                <a:gd name="connsiteY55" fmla="*/ 634179 h 652106"/>
                <a:gd name="connsiteX56" fmla="*/ 533005 w 851016"/>
                <a:gd name="connsiteY56" fmla="*/ 629697 h 652106"/>
                <a:gd name="connsiteX57" fmla="*/ 530765 w 851016"/>
                <a:gd name="connsiteY57" fmla="*/ 629697 h 652106"/>
                <a:gd name="connsiteX58" fmla="*/ 526286 w 851016"/>
                <a:gd name="connsiteY58" fmla="*/ 629697 h 652106"/>
                <a:gd name="connsiteX59" fmla="*/ 499412 w 851016"/>
                <a:gd name="connsiteY59" fmla="*/ 627456 h 652106"/>
                <a:gd name="connsiteX60" fmla="*/ 465820 w 851016"/>
                <a:gd name="connsiteY60" fmla="*/ 569192 h 652106"/>
                <a:gd name="connsiteX61" fmla="*/ 461340 w 851016"/>
                <a:gd name="connsiteY61" fmla="*/ 614011 h 652106"/>
                <a:gd name="connsiteX62" fmla="*/ 434466 w 851016"/>
                <a:gd name="connsiteY62" fmla="*/ 609529 h 652106"/>
                <a:gd name="connsiteX63" fmla="*/ 432227 w 851016"/>
                <a:gd name="connsiteY63" fmla="*/ 609529 h 652106"/>
                <a:gd name="connsiteX64" fmla="*/ 429987 w 851016"/>
                <a:gd name="connsiteY64" fmla="*/ 611770 h 652106"/>
                <a:gd name="connsiteX65" fmla="*/ 427748 w 851016"/>
                <a:gd name="connsiteY65" fmla="*/ 614011 h 652106"/>
                <a:gd name="connsiteX66" fmla="*/ 416550 w 851016"/>
                <a:gd name="connsiteY66" fmla="*/ 627456 h 652106"/>
                <a:gd name="connsiteX67" fmla="*/ 409832 w 851016"/>
                <a:gd name="connsiteY67" fmla="*/ 625215 h 652106"/>
                <a:gd name="connsiteX68" fmla="*/ 367281 w 851016"/>
                <a:gd name="connsiteY68" fmla="*/ 591602 h 652106"/>
                <a:gd name="connsiteX69" fmla="*/ 365041 w 851016"/>
                <a:gd name="connsiteY69" fmla="*/ 591602 h 652106"/>
                <a:gd name="connsiteX70" fmla="*/ 362802 w 851016"/>
                <a:gd name="connsiteY70" fmla="*/ 591602 h 652106"/>
                <a:gd name="connsiteX71" fmla="*/ 360562 w 851016"/>
                <a:gd name="connsiteY71" fmla="*/ 593842 h 652106"/>
                <a:gd name="connsiteX72" fmla="*/ 331449 w 851016"/>
                <a:gd name="connsiteY72" fmla="*/ 607288 h 652106"/>
                <a:gd name="connsiteX73" fmla="*/ 297856 w 851016"/>
                <a:gd name="connsiteY73" fmla="*/ 584879 h 652106"/>
                <a:gd name="connsiteX74" fmla="*/ 253066 w 851016"/>
                <a:gd name="connsiteY74" fmla="*/ 562470 h 652106"/>
                <a:gd name="connsiteX75" fmla="*/ 239628 w 851016"/>
                <a:gd name="connsiteY75" fmla="*/ 508688 h 652106"/>
                <a:gd name="connsiteX76" fmla="*/ 262024 w 851016"/>
                <a:gd name="connsiteY76" fmla="*/ 486279 h 652106"/>
                <a:gd name="connsiteX77" fmla="*/ 259784 w 851016"/>
                <a:gd name="connsiteY77" fmla="*/ 486279 h 652106"/>
                <a:gd name="connsiteX78" fmla="*/ 259784 w 851016"/>
                <a:gd name="connsiteY78" fmla="*/ 484038 h 652106"/>
                <a:gd name="connsiteX79" fmla="*/ 257545 w 851016"/>
                <a:gd name="connsiteY79" fmla="*/ 457147 h 652106"/>
                <a:gd name="connsiteX80" fmla="*/ 257545 w 851016"/>
                <a:gd name="connsiteY80" fmla="*/ 450424 h 652106"/>
                <a:gd name="connsiteX81" fmla="*/ 206036 w 851016"/>
                <a:gd name="connsiteY81" fmla="*/ 452665 h 652106"/>
                <a:gd name="connsiteX82" fmla="*/ 183641 w 851016"/>
                <a:gd name="connsiteY82" fmla="*/ 439219 h 652106"/>
                <a:gd name="connsiteX83" fmla="*/ 181401 w 851016"/>
                <a:gd name="connsiteY83" fmla="*/ 436978 h 652106"/>
                <a:gd name="connsiteX84" fmla="*/ 123174 w 851016"/>
                <a:gd name="connsiteY84" fmla="*/ 430256 h 652106"/>
                <a:gd name="connsiteX85" fmla="*/ 118695 w 851016"/>
                <a:gd name="connsiteY85" fmla="*/ 423533 h 652106"/>
                <a:gd name="connsiteX86" fmla="*/ 127653 w 851016"/>
                <a:gd name="connsiteY86" fmla="*/ 412328 h 652106"/>
                <a:gd name="connsiteX87" fmla="*/ 156766 w 851016"/>
                <a:gd name="connsiteY87" fmla="*/ 398883 h 652106"/>
                <a:gd name="connsiteX88" fmla="*/ 156766 w 851016"/>
                <a:gd name="connsiteY88" fmla="*/ 396642 h 652106"/>
                <a:gd name="connsiteX89" fmla="*/ 181401 w 851016"/>
                <a:gd name="connsiteY89" fmla="*/ 371992 h 652106"/>
                <a:gd name="connsiteX90" fmla="*/ 181401 w 851016"/>
                <a:gd name="connsiteY90" fmla="*/ 367510 h 652106"/>
                <a:gd name="connsiteX91" fmla="*/ 176922 w 851016"/>
                <a:gd name="connsiteY91" fmla="*/ 322692 h 652106"/>
                <a:gd name="connsiteX92" fmla="*/ 176922 w 851016"/>
                <a:gd name="connsiteY92" fmla="*/ 320451 h 652106"/>
                <a:gd name="connsiteX93" fmla="*/ 170203 w 851016"/>
                <a:gd name="connsiteY93" fmla="*/ 304765 h 652106"/>
                <a:gd name="connsiteX94" fmla="*/ 167964 w 851016"/>
                <a:gd name="connsiteY94" fmla="*/ 300283 h 652106"/>
                <a:gd name="connsiteX95" fmla="*/ 161245 w 851016"/>
                <a:gd name="connsiteY95" fmla="*/ 302524 h 652106"/>
                <a:gd name="connsiteX96" fmla="*/ 129892 w 851016"/>
                <a:gd name="connsiteY96" fmla="*/ 311487 h 652106"/>
                <a:gd name="connsiteX97" fmla="*/ 125413 w 851016"/>
                <a:gd name="connsiteY97" fmla="*/ 315969 h 652106"/>
                <a:gd name="connsiteX98" fmla="*/ 107497 w 851016"/>
                <a:gd name="connsiteY98" fmla="*/ 318210 h 652106"/>
                <a:gd name="connsiteX99" fmla="*/ 80623 w 851016"/>
                <a:gd name="connsiteY99" fmla="*/ 318210 h 652106"/>
                <a:gd name="connsiteX100" fmla="*/ 73904 w 851016"/>
                <a:gd name="connsiteY100" fmla="*/ 318210 h 652106"/>
                <a:gd name="connsiteX101" fmla="*/ 71665 w 851016"/>
                <a:gd name="connsiteY101" fmla="*/ 271151 h 652106"/>
                <a:gd name="connsiteX102" fmla="*/ 69425 w 851016"/>
                <a:gd name="connsiteY102" fmla="*/ 271151 h 652106"/>
                <a:gd name="connsiteX103" fmla="*/ 67186 w 851016"/>
                <a:gd name="connsiteY103" fmla="*/ 268910 h 652106"/>
                <a:gd name="connsiteX104" fmla="*/ 38072 w 851016"/>
                <a:gd name="connsiteY104" fmla="*/ 257705 h 652106"/>
                <a:gd name="connsiteX105" fmla="*/ 6719 w 851016"/>
                <a:gd name="connsiteY105" fmla="*/ 268910 h 652106"/>
                <a:gd name="connsiteX106" fmla="*/ 0 w 851016"/>
                <a:gd name="connsiteY106" fmla="*/ 257705 h 652106"/>
                <a:gd name="connsiteX107" fmla="*/ 0 w 851016"/>
                <a:gd name="connsiteY107" fmla="*/ 242019 h 652106"/>
                <a:gd name="connsiteX108" fmla="*/ 2240 w 851016"/>
                <a:gd name="connsiteY108" fmla="*/ 235296 h 652106"/>
                <a:gd name="connsiteX109" fmla="*/ 17916 w 851016"/>
                <a:gd name="connsiteY109" fmla="*/ 226333 h 652106"/>
                <a:gd name="connsiteX110" fmla="*/ 31353 w 851016"/>
                <a:gd name="connsiteY110" fmla="*/ 221851 h 652106"/>
                <a:gd name="connsiteX111" fmla="*/ 33593 w 851016"/>
                <a:gd name="connsiteY111" fmla="*/ 221851 h 652106"/>
                <a:gd name="connsiteX112" fmla="*/ 53749 w 851016"/>
                <a:gd name="connsiteY112" fmla="*/ 210646 h 652106"/>
                <a:gd name="connsiteX113" fmla="*/ 76144 w 851016"/>
                <a:gd name="connsiteY113" fmla="*/ 212887 h 652106"/>
                <a:gd name="connsiteX114" fmla="*/ 118695 w 851016"/>
                <a:gd name="connsiteY114" fmla="*/ 228573 h 652106"/>
                <a:gd name="connsiteX115" fmla="*/ 174682 w 851016"/>
                <a:gd name="connsiteY115" fmla="*/ 228573 h 652106"/>
                <a:gd name="connsiteX116" fmla="*/ 190359 w 851016"/>
                <a:gd name="connsiteY116" fmla="*/ 208405 h 652106"/>
                <a:gd name="connsiteX117" fmla="*/ 212754 w 851016"/>
                <a:gd name="connsiteY117" fmla="*/ 197201 h 652106"/>
                <a:gd name="connsiteX118" fmla="*/ 235149 w 851016"/>
                <a:gd name="connsiteY118" fmla="*/ 177032 h 652106"/>
                <a:gd name="connsiteX119" fmla="*/ 250826 w 851016"/>
                <a:gd name="connsiteY119" fmla="*/ 174792 h 652106"/>
                <a:gd name="connsiteX120" fmla="*/ 253066 w 851016"/>
                <a:gd name="connsiteY120" fmla="*/ 174792 h 652106"/>
                <a:gd name="connsiteX121" fmla="*/ 253066 w 851016"/>
                <a:gd name="connsiteY121" fmla="*/ 172551 h 652106"/>
                <a:gd name="connsiteX122" fmla="*/ 273221 w 851016"/>
                <a:gd name="connsiteY122" fmla="*/ 156864 h 652106"/>
                <a:gd name="connsiteX123" fmla="*/ 288898 w 851016"/>
                <a:gd name="connsiteY123" fmla="*/ 136696 h 652106"/>
                <a:gd name="connsiteX124" fmla="*/ 304574 w 851016"/>
                <a:gd name="connsiteY124" fmla="*/ 143419 h 652106"/>
                <a:gd name="connsiteX125" fmla="*/ 329209 w 851016"/>
                <a:gd name="connsiteY125" fmla="*/ 165828 h 652106"/>
                <a:gd name="connsiteX126" fmla="*/ 349365 w 851016"/>
                <a:gd name="connsiteY126" fmla="*/ 163587 h 652106"/>
                <a:gd name="connsiteX127" fmla="*/ 358323 w 851016"/>
                <a:gd name="connsiteY127" fmla="*/ 165828 h 652106"/>
                <a:gd name="connsiteX128" fmla="*/ 380718 w 851016"/>
                <a:gd name="connsiteY128" fmla="*/ 174792 h 652106"/>
                <a:gd name="connsiteX129" fmla="*/ 400874 w 851016"/>
                <a:gd name="connsiteY129" fmla="*/ 174792 h 652106"/>
                <a:gd name="connsiteX130" fmla="*/ 403113 w 851016"/>
                <a:gd name="connsiteY130" fmla="*/ 174792 h 652106"/>
                <a:gd name="connsiteX131" fmla="*/ 403113 w 851016"/>
                <a:gd name="connsiteY131" fmla="*/ 172551 h 652106"/>
                <a:gd name="connsiteX132" fmla="*/ 407592 w 851016"/>
                <a:gd name="connsiteY132" fmla="*/ 161346 h 652106"/>
                <a:gd name="connsiteX133" fmla="*/ 407592 w 851016"/>
                <a:gd name="connsiteY133" fmla="*/ 159105 h 652106"/>
                <a:gd name="connsiteX134" fmla="*/ 409832 w 851016"/>
                <a:gd name="connsiteY134" fmla="*/ 152382 h 652106"/>
                <a:gd name="connsiteX135" fmla="*/ 429987 w 851016"/>
                <a:gd name="connsiteY135" fmla="*/ 136696 h 652106"/>
                <a:gd name="connsiteX136" fmla="*/ 468059 w 851016"/>
                <a:gd name="connsiteY136" fmla="*/ 141178 h 652106"/>
                <a:gd name="connsiteX137" fmla="*/ 459101 w 851016"/>
                <a:gd name="connsiteY137" fmla="*/ 127732 h 652106"/>
                <a:gd name="connsiteX138" fmla="*/ 463580 w 851016"/>
                <a:gd name="connsiteY138" fmla="*/ 109805 h 652106"/>
                <a:gd name="connsiteX139" fmla="*/ 472538 w 851016"/>
                <a:gd name="connsiteY139" fmla="*/ 105323 h 652106"/>
                <a:gd name="connsiteX140" fmla="*/ 479257 w 851016"/>
                <a:gd name="connsiteY140" fmla="*/ 105323 h 652106"/>
                <a:gd name="connsiteX141" fmla="*/ 501652 w 851016"/>
                <a:gd name="connsiteY141" fmla="*/ 87396 h 652106"/>
                <a:gd name="connsiteX142" fmla="*/ 519568 w 851016"/>
                <a:gd name="connsiteY142" fmla="*/ 82914 h 652106"/>
                <a:gd name="connsiteX143" fmla="*/ 537484 w 851016"/>
                <a:gd name="connsiteY143" fmla="*/ 82914 h 652106"/>
                <a:gd name="connsiteX144" fmla="*/ 546442 w 851016"/>
                <a:gd name="connsiteY144" fmla="*/ 73950 h 652106"/>
                <a:gd name="connsiteX145" fmla="*/ 548682 w 851016"/>
                <a:gd name="connsiteY145" fmla="*/ 71709 h 652106"/>
                <a:gd name="connsiteX146" fmla="*/ 557640 w 851016"/>
                <a:gd name="connsiteY146" fmla="*/ 53782 h 652106"/>
                <a:gd name="connsiteX147" fmla="*/ 584514 w 851016"/>
                <a:gd name="connsiteY147" fmla="*/ 73950 h 652106"/>
                <a:gd name="connsiteX148" fmla="*/ 611388 w 851016"/>
                <a:gd name="connsiteY148" fmla="*/ 53782 h 652106"/>
                <a:gd name="connsiteX149" fmla="*/ 624825 w 851016"/>
                <a:gd name="connsiteY149" fmla="*/ 51541 h 652106"/>
                <a:gd name="connsiteX150" fmla="*/ 638262 w 851016"/>
                <a:gd name="connsiteY150" fmla="*/ 60505 h 652106"/>
                <a:gd name="connsiteX151" fmla="*/ 640502 w 851016"/>
                <a:gd name="connsiteY151" fmla="*/ 60505 h 652106"/>
                <a:gd name="connsiteX152" fmla="*/ 669615 w 851016"/>
                <a:gd name="connsiteY152" fmla="*/ 47059 h 652106"/>
                <a:gd name="connsiteX153" fmla="*/ 685292 w 851016"/>
                <a:gd name="connsiteY153" fmla="*/ 20168 h 652106"/>
                <a:gd name="connsiteX154" fmla="*/ 683053 w 851016"/>
                <a:gd name="connsiteY154" fmla="*/ 17928 h 652106"/>
                <a:gd name="connsiteX155" fmla="*/ 683053 w 851016"/>
                <a:gd name="connsiteY155" fmla="*/ 15687 h 652106"/>
                <a:gd name="connsiteX156" fmla="*/ 707687 w 851016"/>
                <a:gd name="connsiteY156" fmla="*/ 15687 h 652106"/>
                <a:gd name="connsiteX157" fmla="*/ 734561 w 851016"/>
                <a:gd name="connsiteY157" fmla="*/ 4482 h 652106"/>
                <a:gd name="connsiteX158" fmla="*/ 736801 w 851016"/>
                <a:gd name="connsiteY158" fmla="*/ 0 h 65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851016" h="652106">
                  <a:moveTo>
                    <a:pt x="736801" y="0"/>
                  </a:moveTo>
                  <a:cubicBezTo>
                    <a:pt x="736801" y="0"/>
                    <a:pt x="736801" y="0"/>
                    <a:pt x="739040" y="0"/>
                  </a:cubicBezTo>
                  <a:cubicBezTo>
                    <a:pt x="745759" y="4482"/>
                    <a:pt x="747998" y="8964"/>
                    <a:pt x="747998" y="13446"/>
                  </a:cubicBezTo>
                  <a:cubicBezTo>
                    <a:pt x="747998" y="13446"/>
                    <a:pt x="747998" y="13446"/>
                    <a:pt x="747998" y="22409"/>
                  </a:cubicBezTo>
                  <a:cubicBezTo>
                    <a:pt x="745759" y="35855"/>
                    <a:pt x="745759" y="44819"/>
                    <a:pt x="750238" y="49300"/>
                  </a:cubicBezTo>
                  <a:cubicBezTo>
                    <a:pt x="750238" y="49300"/>
                    <a:pt x="750238" y="49300"/>
                    <a:pt x="765915" y="60505"/>
                  </a:cubicBezTo>
                  <a:cubicBezTo>
                    <a:pt x="765915" y="60505"/>
                    <a:pt x="765915" y="60505"/>
                    <a:pt x="761436" y="80673"/>
                  </a:cubicBezTo>
                  <a:cubicBezTo>
                    <a:pt x="761436" y="80673"/>
                    <a:pt x="761436" y="80673"/>
                    <a:pt x="754717" y="98600"/>
                  </a:cubicBezTo>
                  <a:cubicBezTo>
                    <a:pt x="754717" y="98600"/>
                    <a:pt x="754717" y="98600"/>
                    <a:pt x="727843" y="145660"/>
                  </a:cubicBezTo>
                  <a:cubicBezTo>
                    <a:pt x="725603" y="143419"/>
                    <a:pt x="723364" y="145660"/>
                    <a:pt x="721124" y="150141"/>
                  </a:cubicBezTo>
                  <a:cubicBezTo>
                    <a:pt x="716645" y="152382"/>
                    <a:pt x="716645" y="159105"/>
                    <a:pt x="716645" y="172551"/>
                  </a:cubicBezTo>
                  <a:cubicBezTo>
                    <a:pt x="716645" y="183755"/>
                    <a:pt x="718885" y="190478"/>
                    <a:pt x="721124" y="194960"/>
                  </a:cubicBezTo>
                  <a:cubicBezTo>
                    <a:pt x="723364" y="194960"/>
                    <a:pt x="723364" y="194960"/>
                    <a:pt x="727843" y="194960"/>
                  </a:cubicBezTo>
                  <a:cubicBezTo>
                    <a:pt x="730082" y="194960"/>
                    <a:pt x="739040" y="188237"/>
                    <a:pt x="752478" y="174792"/>
                  </a:cubicBezTo>
                  <a:cubicBezTo>
                    <a:pt x="752478" y="174792"/>
                    <a:pt x="752478" y="174792"/>
                    <a:pt x="756957" y="165828"/>
                  </a:cubicBezTo>
                  <a:cubicBezTo>
                    <a:pt x="756957" y="165828"/>
                    <a:pt x="756957" y="165828"/>
                    <a:pt x="768154" y="168069"/>
                  </a:cubicBezTo>
                  <a:cubicBezTo>
                    <a:pt x="763675" y="188237"/>
                    <a:pt x="763675" y="201683"/>
                    <a:pt x="770394" y="208405"/>
                  </a:cubicBezTo>
                  <a:cubicBezTo>
                    <a:pt x="788310" y="219610"/>
                    <a:pt x="801747" y="221851"/>
                    <a:pt x="810705" y="215128"/>
                  </a:cubicBezTo>
                  <a:cubicBezTo>
                    <a:pt x="810705" y="215128"/>
                    <a:pt x="810705" y="215128"/>
                    <a:pt x="830861" y="203923"/>
                  </a:cubicBezTo>
                  <a:cubicBezTo>
                    <a:pt x="830861" y="203923"/>
                    <a:pt x="830861" y="203923"/>
                    <a:pt x="842058" y="203923"/>
                  </a:cubicBezTo>
                  <a:cubicBezTo>
                    <a:pt x="842058" y="203923"/>
                    <a:pt x="842058" y="203923"/>
                    <a:pt x="842058" y="226333"/>
                  </a:cubicBezTo>
                  <a:cubicBezTo>
                    <a:pt x="842058" y="226333"/>
                    <a:pt x="842058" y="226333"/>
                    <a:pt x="844298" y="226333"/>
                  </a:cubicBezTo>
                  <a:cubicBezTo>
                    <a:pt x="844298" y="226333"/>
                    <a:pt x="844298" y="226333"/>
                    <a:pt x="844298" y="228573"/>
                  </a:cubicBezTo>
                  <a:cubicBezTo>
                    <a:pt x="844298" y="228573"/>
                    <a:pt x="844298" y="228573"/>
                    <a:pt x="851016" y="248742"/>
                  </a:cubicBezTo>
                  <a:cubicBezTo>
                    <a:pt x="851016" y="248742"/>
                    <a:pt x="851016" y="248742"/>
                    <a:pt x="842058" y="264428"/>
                  </a:cubicBezTo>
                  <a:cubicBezTo>
                    <a:pt x="842058" y="264428"/>
                    <a:pt x="842058" y="264428"/>
                    <a:pt x="842058" y="266669"/>
                  </a:cubicBezTo>
                  <a:cubicBezTo>
                    <a:pt x="842058" y="266669"/>
                    <a:pt x="842058" y="266669"/>
                    <a:pt x="830861" y="286837"/>
                  </a:cubicBezTo>
                  <a:cubicBezTo>
                    <a:pt x="830861" y="286837"/>
                    <a:pt x="830861" y="286837"/>
                    <a:pt x="812944" y="304765"/>
                  </a:cubicBezTo>
                  <a:cubicBezTo>
                    <a:pt x="812944" y="304765"/>
                    <a:pt x="812944" y="304765"/>
                    <a:pt x="812944" y="307005"/>
                  </a:cubicBezTo>
                  <a:cubicBezTo>
                    <a:pt x="812944" y="307005"/>
                    <a:pt x="812944" y="307005"/>
                    <a:pt x="790549" y="356306"/>
                  </a:cubicBezTo>
                  <a:cubicBezTo>
                    <a:pt x="790549" y="356306"/>
                    <a:pt x="790549" y="356306"/>
                    <a:pt x="788310" y="363028"/>
                  </a:cubicBezTo>
                  <a:cubicBezTo>
                    <a:pt x="788310" y="363028"/>
                    <a:pt x="788310" y="363028"/>
                    <a:pt x="774873" y="389919"/>
                  </a:cubicBezTo>
                  <a:cubicBezTo>
                    <a:pt x="774873" y="389919"/>
                    <a:pt x="774873" y="389919"/>
                    <a:pt x="774873" y="392160"/>
                  </a:cubicBezTo>
                  <a:cubicBezTo>
                    <a:pt x="774873" y="392160"/>
                    <a:pt x="774873" y="392160"/>
                    <a:pt x="777112" y="428015"/>
                  </a:cubicBezTo>
                  <a:cubicBezTo>
                    <a:pt x="777112" y="428015"/>
                    <a:pt x="777112" y="428015"/>
                    <a:pt x="707687" y="466110"/>
                  </a:cubicBezTo>
                  <a:cubicBezTo>
                    <a:pt x="707687" y="466110"/>
                    <a:pt x="707687" y="466110"/>
                    <a:pt x="707687" y="468351"/>
                  </a:cubicBezTo>
                  <a:cubicBezTo>
                    <a:pt x="707687" y="468351"/>
                    <a:pt x="707687" y="468351"/>
                    <a:pt x="705448" y="468351"/>
                  </a:cubicBezTo>
                  <a:cubicBezTo>
                    <a:pt x="705448" y="468351"/>
                    <a:pt x="705448" y="468351"/>
                    <a:pt x="703208" y="468351"/>
                  </a:cubicBezTo>
                  <a:cubicBezTo>
                    <a:pt x="703208" y="468351"/>
                    <a:pt x="703208" y="468351"/>
                    <a:pt x="703208" y="470592"/>
                  </a:cubicBezTo>
                  <a:cubicBezTo>
                    <a:pt x="703208" y="470592"/>
                    <a:pt x="703208" y="470592"/>
                    <a:pt x="698729" y="486279"/>
                  </a:cubicBezTo>
                  <a:cubicBezTo>
                    <a:pt x="698729" y="486279"/>
                    <a:pt x="698729" y="486279"/>
                    <a:pt x="698729" y="488520"/>
                  </a:cubicBezTo>
                  <a:cubicBezTo>
                    <a:pt x="698729" y="488520"/>
                    <a:pt x="698729" y="488520"/>
                    <a:pt x="707687" y="510929"/>
                  </a:cubicBezTo>
                  <a:cubicBezTo>
                    <a:pt x="707687" y="510929"/>
                    <a:pt x="707687" y="510929"/>
                    <a:pt x="705448" y="524374"/>
                  </a:cubicBezTo>
                  <a:cubicBezTo>
                    <a:pt x="705448" y="524374"/>
                    <a:pt x="705448" y="524374"/>
                    <a:pt x="678574" y="519892"/>
                  </a:cubicBezTo>
                  <a:cubicBezTo>
                    <a:pt x="678574" y="519892"/>
                    <a:pt x="678574" y="519892"/>
                    <a:pt x="676334" y="519892"/>
                  </a:cubicBezTo>
                  <a:cubicBezTo>
                    <a:pt x="676334" y="519892"/>
                    <a:pt x="676334" y="519892"/>
                    <a:pt x="671855" y="519892"/>
                  </a:cubicBezTo>
                  <a:cubicBezTo>
                    <a:pt x="671855" y="519892"/>
                    <a:pt x="671855" y="519892"/>
                    <a:pt x="667376" y="557988"/>
                  </a:cubicBezTo>
                  <a:cubicBezTo>
                    <a:pt x="667376" y="557988"/>
                    <a:pt x="667376" y="557988"/>
                    <a:pt x="633783" y="557988"/>
                  </a:cubicBezTo>
                  <a:cubicBezTo>
                    <a:pt x="633783" y="557988"/>
                    <a:pt x="633783" y="557988"/>
                    <a:pt x="620346" y="578156"/>
                  </a:cubicBezTo>
                  <a:cubicBezTo>
                    <a:pt x="620346" y="578156"/>
                    <a:pt x="620346" y="578156"/>
                    <a:pt x="606909" y="605047"/>
                  </a:cubicBezTo>
                  <a:cubicBezTo>
                    <a:pt x="606909" y="605047"/>
                    <a:pt x="606909" y="605047"/>
                    <a:pt x="606909" y="607288"/>
                  </a:cubicBezTo>
                  <a:cubicBezTo>
                    <a:pt x="606909" y="607288"/>
                    <a:pt x="606909" y="607288"/>
                    <a:pt x="606909" y="616252"/>
                  </a:cubicBezTo>
                  <a:cubicBezTo>
                    <a:pt x="606909" y="616252"/>
                    <a:pt x="606909" y="616252"/>
                    <a:pt x="588993" y="589361"/>
                  </a:cubicBezTo>
                  <a:cubicBezTo>
                    <a:pt x="588993" y="589361"/>
                    <a:pt x="588993" y="589361"/>
                    <a:pt x="544203" y="647624"/>
                  </a:cubicBezTo>
                  <a:cubicBezTo>
                    <a:pt x="544203" y="647624"/>
                    <a:pt x="544203" y="647624"/>
                    <a:pt x="533005" y="652106"/>
                  </a:cubicBezTo>
                  <a:cubicBezTo>
                    <a:pt x="533005" y="652106"/>
                    <a:pt x="533005" y="652106"/>
                    <a:pt x="533005" y="634179"/>
                  </a:cubicBezTo>
                  <a:cubicBezTo>
                    <a:pt x="533005" y="634179"/>
                    <a:pt x="533005" y="634179"/>
                    <a:pt x="533005" y="629697"/>
                  </a:cubicBezTo>
                  <a:cubicBezTo>
                    <a:pt x="533005" y="629697"/>
                    <a:pt x="533005" y="629697"/>
                    <a:pt x="530765" y="629697"/>
                  </a:cubicBezTo>
                  <a:cubicBezTo>
                    <a:pt x="530765" y="629697"/>
                    <a:pt x="530765" y="629697"/>
                    <a:pt x="526286" y="629697"/>
                  </a:cubicBezTo>
                  <a:cubicBezTo>
                    <a:pt x="526286" y="629697"/>
                    <a:pt x="526286" y="629697"/>
                    <a:pt x="499412" y="627456"/>
                  </a:cubicBezTo>
                  <a:cubicBezTo>
                    <a:pt x="499412" y="627456"/>
                    <a:pt x="499412" y="627456"/>
                    <a:pt x="465820" y="569192"/>
                  </a:cubicBezTo>
                  <a:cubicBezTo>
                    <a:pt x="465820" y="569192"/>
                    <a:pt x="465820" y="569192"/>
                    <a:pt x="461340" y="614011"/>
                  </a:cubicBezTo>
                  <a:cubicBezTo>
                    <a:pt x="461340" y="614011"/>
                    <a:pt x="461340" y="614011"/>
                    <a:pt x="434466" y="609529"/>
                  </a:cubicBezTo>
                  <a:cubicBezTo>
                    <a:pt x="434466" y="609529"/>
                    <a:pt x="434466" y="609529"/>
                    <a:pt x="432227" y="609529"/>
                  </a:cubicBezTo>
                  <a:cubicBezTo>
                    <a:pt x="432227" y="609529"/>
                    <a:pt x="432227" y="609529"/>
                    <a:pt x="429987" y="611770"/>
                  </a:cubicBezTo>
                  <a:cubicBezTo>
                    <a:pt x="429987" y="611770"/>
                    <a:pt x="429987" y="611770"/>
                    <a:pt x="427748" y="614011"/>
                  </a:cubicBezTo>
                  <a:cubicBezTo>
                    <a:pt x="427748" y="614011"/>
                    <a:pt x="427748" y="614011"/>
                    <a:pt x="416550" y="627456"/>
                  </a:cubicBezTo>
                  <a:cubicBezTo>
                    <a:pt x="416550" y="627456"/>
                    <a:pt x="416550" y="627456"/>
                    <a:pt x="409832" y="625215"/>
                  </a:cubicBezTo>
                  <a:cubicBezTo>
                    <a:pt x="409832" y="625215"/>
                    <a:pt x="409832" y="625215"/>
                    <a:pt x="367281" y="591602"/>
                  </a:cubicBezTo>
                  <a:cubicBezTo>
                    <a:pt x="367281" y="591602"/>
                    <a:pt x="367281" y="591602"/>
                    <a:pt x="365041" y="591602"/>
                  </a:cubicBezTo>
                  <a:cubicBezTo>
                    <a:pt x="365041" y="591602"/>
                    <a:pt x="365041" y="591602"/>
                    <a:pt x="362802" y="591602"/>
                  </a:cubicBezTo>
                  <a:cubicBezTo>
                    <a:pt x="362802" y="591602"/>
                    <a:pt x="362802" y="591602"/>
                    <a:pt x="360562" y="593842"/>
                  </a:cubicBezTo>
                  <a:cubicBezTo>
                    <a:pt x="360562" y="593842"/>
                    <a:pt x="360562" y="593842"/>
                    <a:pt x="331449" y="607288"/>
                  </a:cubicBezTo>
                  <a:cubicBezTo>
                    <a:pt x="331449" y="607288"/>
                    <a:pt x="331449" y="607288"/>
                    <a:pt x="297856" y="584879"/>
                  </a:cubicBezTo>
                  <a:cubicBezTo>
                    <a:pt x="297856" y="584879"/>
                    <a:pt x="297856" y="584879"/>
                    <a:pt x="253066" y="562470"/>
                  </a:cubicBezTo>
                  <a:cubicBezTo>
                    <a:pt x="241868" y="557988"/>
                    <a:pt x="235149" y="540061"/>
                    <a:pt x="239628" y="508688"/>
                  </a:cubicBezTo>
                  <a:cubicBezTo>
                    <a:pt x="239628" y="508688"/>
                    <a:pt x="239628" y="508688"/>
                    <a:pt x="262024" y="486279"/>
                  </a:cubicBezTo>
                  <a:cubicBezTo>
                    <a:pt x="262024" y="486279"/>
                    <a:pt x="262024" y="486279"/>
                    <a:pt x="259784" y="486279"/>
                  </a:cubicBezTo>
                  <a:cubicBezTo>
                    <a:pt x="259784" y="486279"/>
                    <a:pt x="259784" y="486279"/>
                    <a:pt x="259784" y="484038"/>
                  </a:cubicBezTo>
                  <a:cubicBezTo>
                    <a:pt x="259784" y="484038"/>
                    <a:pt x="259784" y="484038"/>
                    <a:pt x="257545" y="457147"/>
                  </a:cubicBezTo>
                  <a:cubicBezTo>
                    <a:pt x="257545" y="457147"/>
                    <a:pt x="257545" y="457147"/>
                    <a:pt x="257545" y="450424"/>
                  </a:cubicBezTo>
                  <a:cubicBezTo>
                    <a:pt x="257545" y="450424"/>
                    <a:pt x="257545" y="450424"/>
                    <a:pt x="206036" y="452665"/>
                  </a:cubicBezTo>
                  <a:cubicBezTo>
                    <a:pt x="206036" y="452665"/>
                    <a:pt x="206036" y="452665"/>
                    <a:pt x="183641" y="439219"/>
                  </a:cubicBezTo>
                  <a:cubicBezTo>
                    <a:pt x="183641" y="439219"/>
                    <a:pt x="183641" y="439219"/>
                    <a:pt x="181401" y="436978"/>
                  </a:cubicBezTo>
                  <a:cubicBezTo>
                    <a:pt x="181401" y="436978"/>
                    <a:pt x="181401" y="436978"/>
                    <a:pt x="123174" y="430256"/>
                  </a:cubicBezTo>
                  <a:cubicBezTo>
                    <a:pt x="123174" y="430256"/>
                    <a:pt x="123174" y="430256"/>
                    <a:pt x="118695" y="423533"/>
                  </a:cubicBezTo>
                  <a:cubicBezTo>
                    <a:pt x="118695" y="423533"/>
                    <a:pt x="118695" y="423533"/>
                    <a:pt x="127653" y="412328"/>
                  </a:cubicBezTo>
                  <a:cubicBezTo>
                    <a:pt x="127653" y="412328"/>
                    <a:pt x="127653" y="412328"/>
                    <a:pt x="156766" y="398883"/>
                  </a:cubicBezTo>
                  <a:cubicBezTo>
                    <a:pt x="156766" y="398883"/>
                    <a:pt x="156766" y="398883"/>
                    <a:pt x="156766" y="396642"/>
                  </a:cubicBezTo>
                  <a:cubicBezTo>
                    <a:pt x="156766" y="396642"/>
                    <a:pt x="156766" y="396642"/>
                    <a:pt x="181401" y="371992"/>
                  </a:cubicBezTo>
                  <a:cubicBezTo>
                    <a:pt x="181401" y="371992"/>
                    <a:pt x="181401" y="371992"/>
                    <a:pt x="181401" y="367510"/>
                  </a:cubicBezTo>
                  <a:cubicBezTo>
                    <a:pt x="181401" y="367510"/>
                    <a:pt x="181401" y="367510"/>
                    <a:pt x="176922" y="322692"/>
                  </a:cubicBezTo>
                  <a:cubicBezTo>
                    <a:pt x="176922" y="322692"/>
                    <a:pt x="176922" y="322692"/>
                    <a:pt x="176922" y="320451"/>
                  </a:cubicBezTo>
                  <a:cubicBezTo>
                    <a:pt x="176922" y="320451"/>
                    <a:pt x="176922" y="320451"/>
                    <a:pt x="170203" y="304765"/>
                  </a:cubicBezTo>
                  <a:cubicBezTo>
                    <a:pt x="170203" y="304765"/>
                    <a:pt x="170203" y="304765"/>
                    <a:pt x="167964" y="300283"/>
                  </a:cubicBezTo>
                  <a:cubicBezTo>
                    <a:pt x="167964" y="300283"/>
                    <a:pt x="167964" y="300283"/>
                    <a:pt x="161245" y="302524"/>
                  </a:cubicBezTo>
                  <a:cubicBezTo>
                    <a:pt x="150048" y="302524"/>
                    <a:pt x="138850" y="307005"/>
                    <a:pt x="129892" y="311487"/>
                  </a:cubicBezTo>
                  <a:cubicBezTo>
                    <a:pt x="129892" y="311487"/>
                    <a:pt x="129892" y="311487"/>
                    <a:pt x="125413" y="315969"/>
                  </a:cubicBezTo>
                  <a:cubicBezTo>
                    <a:pt x="125413" y="315969"/>
                    <a:pt x="125413" y="315969"/>
                    <a:pt x="107497" y="318210"/>
                  </a:cubicBezTo>
                  <a:cubicBezTo>
                    <a:pt x="107497" y="318210"/>
                    <a:pt x="107497" y="318210"/>
                    <a:pt x="80623" y="318210"/>
                  </a:cubicBezTo>
                  <a:cubicBezTo>
                    <a:pt x="80623" y="318210"/>
                    <a:pt x="80623" y="318210"/>
                    <a:pt x="73904" y="318210"/>
                  </a:cubicBezTo>
                  <a:cubicBezTo>
                    <a:pt x="73904" y="318210"/>
                    <a:pt x="73904" y="318210"/>
                    <a:pt x="71665" y="271151"/>
                  </a:cubicBezTo>
                  <a:cubicBezTo>
                    <a:pt x="71665" y="271151"/>
                    <a:pt x="71665" y="271151"/>
                    <a:pt x="69425" y="271151"/>
                  </a:cubicBezTo>
                  <a:cubicBezTo>
                    <a:pt x="69425" y="271151"/>
                    <a:pt x="69425" y="271151"/>
                    <a:pt x="67186" y="268910"/>
                  </a:cubicBezTo>
                  <a:cubicBezTo>
                    <a:pt x="55988" y="262187"/>
                    <a:pt x="47030" y="257705"/>
                    <a:pt x="38072" y="257705"/>
                  </a:cubicBezTo>
                  <a:cubicBezTo>
                    <a:pt x="38072" y="257705"/>
                    <a:pt x="38072" y="257705"/>
                    <a:pt x="6719" y="268910"/>
                  </a:cubicBezTo>
                  <a:cubicBezTo>
                    <a:pt x="6719" y="268910"/>
                    <a:pt x="6719" y="268910"/>
                    <a:pt x="0" y="257705"/>
                  </a:cubicBezTo>
                  <a:cubicBezTo>
                    <a:pt x="0" y="257705"/>
                    <a:pt x="0" y="257705"/>
                    <a:pt x="0" y="242019"/>
                  </a:cubicBezTo>
                  <a:cubicBezTo>
                    <a:pt x="0" y="242019"/>
                    <a:pt x="0" y="242019"/>
                    <a:pt x="2240" y="235296"/>
                  </a:cubicBezTo>
                  <a:cubicBezTo>
                    <a:pt x="6719" y="233055"/>
                    <a:pt x="11198" y="228573"/>
                    <a:pt x="17916" y="226333"/>
                  </a:cubicBezTo>
                  <a:cubicBezTo>
                    <a:pt x="17916" y="226333"/>
                    <a:pt x="17916" y="226333"/>
                    <a:pt x="31353" y="221851"/>
                  </a:cubicBezTo>
                  <a:cubicBezTo>
                    <a:pt x="31353" y="221851"/>
                    <a:pt x="31353" y="221851"/>
                    <a:pt x="33593" y="221851"/>
                  </a:cubicBezTo>
                  <a:cubicBezTo>
                    <a:pt x="33593" y="221851"/>
                    <a:pt x="33593" y="221851"/>
                    <a:pt x="53749" y="210646"/>
                  </a:cubicBezTo>
                  <a:cubicBezTo>
                    <a:pt x="53749" y="210646"/>
                    <a:pt x="53749" y="210646"/>
                    <a:pt x="76144" y="212887"/>
                  </a:cubicBezTo>
                  <a:cubicBezTo>
                    <a:pt x="76144" y="212887"/>
                    <a:pt x="76144" y="212887"/>
                    <a:pt x="118695" y="228573"/>
                  </a:cubicBezTo>
                  <a:cubicBezTo>
                    <a:pt x="118695" y="228573"/>
                    <a:pt x="118695" y="228573"/>
                    <a:pt x="174682" y="228573"/>
                  </a:cubicBezTo>
                  <a:cubicBezTo>
                    <a:pt x="174682" y="228573"/>
                    <a:pt x="174682" y="228573"/>
                    <a:pt x="190359" y="208405"/>
                  </a:cubicBezTo>
                  <a:cubicBezTo>
                    <a:pt x="190359" y="208405"/>
                    <a:pt x="190359" y="208405"/>
                    <a:pt x="212754" y="197201"/>
                  </a:cubicBezTo>
                  <a:cubicBezTo>
                    <a:pt x="212754" y="197201"/>
                    <a:pt x="212754" y="197201"/>
                    <a:pt x="235149" y="177032"/>
                  </a:cubicBezTo>
                  <a:cubicBezTo>
                    <a:pt x="235149" y="177032"/>
                    <a:pt x="235149" y="177032"/>
                    <a:pt x="250826" y="174792"/>
                  </a:cubicBezTo>
                  <a:cubicBezTo>
                    <a:pt x="250826" y="174792"/>
                    <a:pt x="250826" y="174792"/>
                    <a:pt x="253066" y="174792"/>
                  </a:cubicBezTo>
                  <a:cubicBezTo>
                    <a:pt x="253066" y="174792"/>
                    <a:pt x="253066" y="174792"/>
                    <a:pt x="253066" y="172551"/>
                  </a:cubicBezTo>
                  <a:cubicBezTo>
                    <a:pt x="253066" y="172551"/>
                    <a:pt x="253066" y="172551"/>
                    <a:pt x="273221" y="156864"/>
                  </a:cubicBezTo>
                  <a:cubicBezTo>
                    <a:pt x="273221" y="156864"/>
                    <a:pt x="273221" y="156864"/>
                    <a:pt x="288898" y="136696"/>
                  </a:cubicBezTo>
                  <a:cubicBezTo>
                    <a:pt x="288898" y="136696"/>
                    <a:pt x="288898" y="136696"/>
                    <a:pt x="304574" y="143419"/>
                  </a:cubicBezTo>
                  <a:cubicBezTo>
                    <a:pt x="311293" y="156864"/>
                    <a:pt x="322491" y="165828"/>
                    <a:pt x="329209" y="165828"/>
                  </a:cubicBezTo>
                  <a:cubicBezTo>
                    <a:pt x="329209" y="165828"/>
                    <a:pt x="329209" y="165828"/>
                    <a:pt x="349365" y="163587"/>
                  </a:cubicBezTo>
                  <a:cubicBezTo>
                    <a:pt x="349365" y="163587"/>
                    <a:pt x="349365" y="163587"/>
                    <a:pt x="358323" y="165828"/>
                  </a:cubicBezTo>
                  <a:cubicBezTo>
                    <a:pt x="358323" y="165828"/>
                    <a:pt x="358323" y="165828"/>
                    <a:pt x="380718" y="174792"/>
                  </a:cubicBezTo>
                  <a:cubicBezTo>
                    <a:pt x="380718" y="174792"/>
                    <a:pt x="380718" y="174792"/>
                    <a:pt x="400874" y="174792"/>
                  </a:cubicBezTo>
                  <a:cubicBezTo>
                    <a:pt x="400874" y="174792"/>
                    <a:pt x="400874" y="174792"/>
                    <a:pt x="403113" y="174792"/>
                  </a:cubicBezTo>
                  <a:cubicBezTo>
                    <a:pt x="403113" y="174792"/>
                    <a:pt x="403113" y="174792"/>
                    <a:pt x="403113" y="172551"/>
                  </a:cubicBezTo>
                  <a:cubicBezTo>
                    <a:pt x="403113" y="172551"/>
                    <a:pt x="403113" y="172551"/>
                    <a:pt x="407592" y="161346"/>
                  </a:cubicBezTo>
                  <a:cubicBezTo>
                    <a:pt x="407592" y="161346"/>
                    <a:pt x="407592" y="161346"/>
                    <a:pt x="407592" y="159105"/>
                  </a:cubicBezTo>
                  <a:cubicBezTo>
                    <a:pt x="407592" y="159105"/>
                    <a:pt x="407592" y="159105"/>
                    <a:pt x="409832" y="152382"/>
                  </a:cubicBezTo>
                  <a:cubicBezTo>
                    <a:pt x="409832" y="152382"/>
                    <a:pt x="409832" y="152382"/>
                    <a:pt x="429987" y="136696"/>
                  </a:cubicBezTo>
                  <a:cubicBezTo>
                    <a:pt x="429987" y="136696"/>
                    <a:pt x="429987" y="136696"/>
                    <a:pt x="468059" y="141178"/>
                  </a:cubicBezTo>
                  <a:cubicBezTo>
                    <a:pt x="468059" y="141178"/>
                    <a:pt x="468059" y="141178"/>
                    <a:pt x="459101" y="127732"/>
                  </a:cubicBezTo>
                  <a:cubicBezTo>
                    <a:pt x="454622" y="121010"/>
                    <a:pt x="456861" y="116528"/>
                    <a:pt x="463580" y="109805"/>
                  </a:cubicBezTo>
                  <a:cubicBezTo>
                    <a:pt x="463580" y="109805"/>
                    <a:pt x="463580" y="109805"/>
                    <a:pt x="472538" y="105323"/>
                  </a:cubicBezTo>
                  <a:cubicBezTo>
                    <a:pt x="472538" y="105323"/>
                    <a:pt x="472538" y="105323"/>
                    <a:pt x="479257" y="105323"/>
                  </a:cubicBezTo>
                  <a:cubicBezTo>
                    <a:pt x="479257" y="105323"/>
                    <a:pt x="479257" y="105323"/>
                    <a:pt x="501652" y="87396"/>
                  </a:cubicBezTo>
                  <a:cubicBezTo>
                    <a:pt x="501652" y="87396"/>
                    <a:pt x="501652" y="87396"/>
                    <a:pt x="519568" y="82914"/>
                  </a:cubicBezTo>
                  <a:cubicBezTo>
                    <a:pt x="519568" y="82914"/>
                    <a:pt x="519568" y="82914"/>
                    <a:pt x="537484" y="82914"/>
                  </a:cubicBezTo>
                  <a:cubicBezTo>
                    <a:pt x="537484" y="82914"/>
                    <a:pt x="537484" y="82914"/>
                    <a:pt x="546442" y="73950"/>
                  </a:cubicBezTo>
                  <a:cubicBezTo>
                    <a:pt x="546442" y="73950"/>
                    <a:pt x="546442" y="73950"/>
                    <a:pt x="548682" y="71709"/>
                  </a:cubicBezTo>
                  <a:cubicBezTo>
                    <a:pt x="548682" y="71709"/>
                    <a:pt x="548682" y="71709"/>
                    <a:pt x="557640" y="53782"/>
                  </a:cubicBezTo>
                  <a:cubicBezTo>
                    <a:pt x="568837" y="69469"/>
                    <a:pt x="577795" y="76191"/>
                    <a:pt x="584514" y="73950"/>
                  </a:cubicBezTo>
                  <a:cubicBezTo>
                    <a:pt x="584514" y="73950"/>
                    <a:pt x="584514" y="73950"/>
                    <a:pt x="611388" y="53782"/>
                  </a:cubicBezTo>
                  <a:cubicBezTo>
                    <a:pt x="611388" y="53782"/>
                    <a:pt x="611388" y="53782"/>
                    <a:pt x="624825" y="51541"/>
                  </a:cubicBezTo>
                  <a:cubicBezTo>
                    <a:pt x="624825" y="51541"/>
                    <a:pt x="624825" y="51541"/>
                    <a:pt x="638262" y="60505"/>
                  </a:cubicBezTo>
                  <a:cubicBezTo>
                    <a:pt x="638262" y="60505"/>
                    <a:pt x="638262" y="60505"/>
                    <a:pt x="640502" y="60505"/>
                  </a:cubicBezTo>
                  <a:cubicBezTo>
                    <a:pt x="651699" y="60505"/>
                    <a:pt x="660657" y="56023"/>
                    <a:pt x="669615" y="47059"/>
                  </a:cubicBezTo>
                  <a:cubicBezTo>
                    <a:pt x="669615" y="47059"/>
                    <a:pt x="669615" y="47059"/>
                    <a:pt x="685292" y="20168"/>
                  </a:cubicBezTo>
                  <a:cubicBezTo>
                    <a:pt x="685292" y="20168"/>
                    <a:pt x="685292" y="20168"/>
                    <a:pt x="683053" y="17928"/>
                  </a:cubicBezTo>
                  <a:cubicBezTo>
                    <a:pt x="683053" y="17928"/>
                    <a:pt x="683053" y="17928"/>
                    <a:pt x="683053" y="15687"/>
                  </a:cubicBezTo>
                  <a:cubicBezTo>
                    <a:pt x="692011" y="13446"/>
                    <a:pt x="698729" y="13446"/>
                    <a:pt x="707687" y="15687"/>
                  </a:cubicBezTo>
                  <a:cubicBezTo>
                    <a:pt x="721124" y="20168"/>
                    <a:pt x="730082" y="13446"/>
                    <a:pt x="734561" y="4482"/>
                  </a:cubicBezTo>
                  <a:cubicBezTo>
                    <a:pt x="734561" y="4482"/>
                    <a:pt x="734561" y="4482"/>
                    <a:pt x="736801" y="0"/>
                  </a:cubicBezTo>
                  <a:close/>
                </a:path>
              </a:pathLst>
            </a:custGeom>
          </p:spPr>
        </p:pic>
        <p:pic>
          <p:nvPicPr>
            <p:cNvPr id="191" name="图片 190"/>
            <p:cNvPicPr>
              <a:picLocks noChangeAspect="1"/>
            </p:cNvPicPr>
            <p:nvPr/>
          </p:nvPicPr>
          <p:blipFill>
            <a:blip r:embed="rId33" cstate="email"/>
            <a:srcRect/>
            <a:stretch>
              <a:fillRect/>
            </a:stretch>
          </p:blipFill>
          <p:spPr>
            <a:xfrm>
              <a:off x="6837381" y="5223568"/>
              <a:ext cx="178406" cy="434736"/>
            </a:xfrm>
            <a:custGeom>
              <a:avLst/>
              <a:gdLst>
                <a:gd name="connsiteX0" fmla="*/ 136035 w 178406"/>
                <a:gd name="connsiteY0" fmla="*/ 0 h 434736"/>
                <a:gd name="connsiteX1" fmla="*/ 178406 w 178406"/>
                <a:gd name="connsiteY1" fmla="*/ 17928 h 434736"/>
                <a:gd name="connsiteX2" fmla="*/ 176176 w 178406"/>
                <a:gd name="connsiteY2" fmla="*/ 26891 h 434736"/>
                <a:gd name="connsiteX3" fmla="*/ 167256 w 178406"/>
                <a:gd name="connsiteY3" fmla="*/ 35855 h 434736"/>
                <a:gd name="connsiteX4" fmla="*/ 167256 w 178406"/>
                <a:gd name="connsiteY4" fmla="*/ 38096 h 434736"/>
                <a:gd name="connsiteX5" fmla="*/ 165026 w 178406"/>
                <a:gd name="connsiteY5" fmla="*/ 38096 h 434736"/>
                <a:gd name="connsiteX6" fmla="*/ 167256 w 178406"/>
                <a:gd name="connsiteY6" fmla="*/ 73950 h 434736"/>
                <a:gd name="connsiteX7" fmla="*/ 169486 w 178406"/>
                <a:gd name="connsiteY7" fmla="*/ 73950 h 434736"/>
                <a:gd name="connsiteX8" fmla="*/ 169486 w 178406"/>
                <a:gd name="connsiteY8" fmla="*/ 76191 h 434736"/>
                <a:gd name="connsiteX9" fmla="*/ 178406 w 178406"/>
                <a:gd name="connsiteY9" fmla="*/ 100841 h 434736"/>
                <a:gd name="connsiteX10" fmla="*/ 167256 w 178406"/>
                <a:gd name="connsiteY10" fmla="*/ 129973 h 434736"/>
                <a:gd name="connsiteX11" fmla="*/ 165026 w 178406"/>
                <a:gd name="connsiteY11" fmla="*/ 132214 h 434736"/>
                <a:gd name="connsiteX12" fmla="*/ 165026 w 178406"/>
                <a:gd name="connsiteY12" fmla="*/ 134455 h 434736"/>
                <a:gd name="connsiteX13" fmla="*/ 151645 w 178406"/>
                <a:gd name="connsiteY13" fmla="*/ 246500 h 434736"/>
                <a:gd name="connsiteX14" fmla="*/ 113734 w 178406"/>
                <a:gd name="connsiteY14" fmla="*/ 340618 h 434736"/>
                <a:gd name="connsiteX15" fmla="*/ 113734 w 178406"/>
                <a:gd name="connsiteY15" fmla="*/ 345100 h 434736"/>
                <a:gd name="connsiteX16" fmla="*/ 104814 w 178406"/>
                <a:gd name="connsiteY16" fmla="*/ 434736 h 434736"/>
                <a:gd name="connsiteX17" fmla="*/ 86973 w 178406"/>
                <a:gd name="connsiteY17" fmla="*/ 419050 h 434736"/>
                <a:gd name="connsiteX18" fmla="*/ 64672 w 178406"/>
                <a:gd name="connsiteY18" fmla="*/ 383195 h 434736"/>
                <a:gd name="connsiteX19" fmla="*/ 64672 w 178406"/>
                <a:gd name="connsiteY19" fmla="*/ 378714 h 434736"/>
                <a:gd name="connsiteX20" fmla="*/ 62442 w 178406"/>
                <a:gd name="connsiteY20" fmla="*/ 378714 h 434736"/>
                <a:gd name="connsiteX21" fmla="*/ 6690 w 178406"/>
                <a:gd name="connsiteY21" fmla="*/ 340618 h 434736"/>
                <a:gd name="connsiteX22" fmla="*/ 2230 w 178406"/>
                <a:gd name="connsiteY22" fmla="*/ 311486 h 434736"/>
                <a:gd name="connsiteX23" fmla="*/ 8921 w 178406"/>
                <a:gd name="connsiteY23" fmla="*/ 259945 h 434736"/>
                <a:gd name="connsiteX24" fmla="*/ 8921 w 178406"/>
                <a:gd name="connsiteY24" fmla="*/ 257705 h 434736"/>
                <a:gd name="connsiteX25" fmla="*/ 0 w 178406"/>
                <a:gd name="connsiteY25" fmla="*/ 183755 h 434736"/>
                <a:gd name="connsiteX26" fmla="*/ 40142 w 178406"/>
                <a:gd name="connsiteY26" fmla="*/ 116527 h 434736"/>
                <a:gd name="connsiteX27" fmla="*/ 136035 w 178406"/>
                <a:gd name="connsiteY27" fmla="*/ 0 h 4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406" h="434736">
                  <a:moveTo>
                    <a:pt x="136035" y="0"/>
                  </a:moveTo>
                  <a:lnTo>
                    <a:pt x="178406" y="17928"/>
                  </a:lnTo>
                  <a:cubicBezTo>
                    <a:pt x="178406" y="17928"/>
                    <a:pt x="178406" y="17928"/>
                    <a:pt x="176176" y="26891"/>
                  </a:cubicBezTo>
                  <a:cubicBezTo>
                    <a:pt x="176176" y="26891"/>
                    <a:pt x="176176" y="26891"/>
                    <a:pt x="167256" y="35855"/>
                  </a:cubicBezTo>
                  <a:cubicBezTo>
                    <a:pt x="167256" y="35855"/>
                    <a:pt x="167256" y="35855"/>
                    <a:pt x="167256" y="38096"/>
                  </a:cubicBezTo>
                  <a:cubicBezTo>
                    <a:pt x="167256" y="38096"/>
                    <a:pt x="167256" y="38096"/>
                    <a:pt x="165026" y="38096"/>
                  </a:cubicBezTo>
                  <a:cubicBezTo>
                    <a:pt x="165026" y="38096"/>
                    <a:pt x="165026" y="38096"/>
                    <a:pt x="167256" y="73950"/>
                  </a:cubicBezTo>
                  <a:cubicBezTo>
                    <a:pt x="167256" y="73950"/>
                    <a:pt x="167256" y="73950"/>
                    <a:pt x="169486" y="73950"/>
                  </a:cubicBezTo>
                  <a:cubicBezTo>
                    <a:pt x="169486" y="73950"/>
                    <a:pt x="169486" y="73950"/>
                    <a:pt x="169486" y="76191"/>
                  </a:cubicBezTo>
                  <a:cubicBezTo>
                    <a:pt x="169486" y="76191"/>
                    <a:pt x="169486" y="76191"/>
                    <a:pt x="178406" y="100841"/>
                  </a:cubicBezTo>
                  <a:cubicBezTo>
                    <a:pt x="178406" y="100841"/>
                    <a:pt x="178406" y="100841"/>
                    <a:pt x="167256" y="129973"/>
                  </a:cubicBezTo>
                  <a:cubicBezTo>
                    <a:pt x="167256" y="129973"/>
                    <a:pt x="167256" y="129973"/>
                    <a:pt x="165026" y="132214"/>
                  </a:cubicBezTo>
                  <a:cubicBezTo>
                    <a:pt x="165026" y="132214"/>
                    <a:pt x="165026" y="132214"/>
                    <a:pt x="165026" y="134455"/>
                  </a:cubicBezTo>
                  <a:cubicBezTo>
                    <a:pt x="165026" y="134455"/>
                    <a:pt x="165026" y="134455"/>
                    <a:pt x="151645" y="246500"/>
                  </a:cubicBezTo>
                  <a:cubicBezTo>
                    <a:pt x="151645" y="246500"/>
                    <a:pt x="151645" y="246500"/>
                    <a:pt x="113734" y="340618"/>
                  </a:cubicBezTo>
                  <a:cubicBezTo>
                    <a:pt x="113734" y="340618"/>
                    <a:pt x="113734" y="340618"/>
                    <a:pt x="113734" y="345100"/>
                  </a:cubicBezTo>
                  <a:cubicBezTo>
                    <a:pt x="113734" y="345100"/>
                    <a:pt x="113734" y="345100"/>
                    <a:pt x="104814" y="434736"/>
                  </a:cubicBezTo>
                  <a:cubicBezTo>
                    <a:pt x="100354" y="432495"/>
                    <a:pt x="91433" y="428014"/>
                    <a:pt x="86973" y="419050"/>
                  </a:cubicBezTo>
                  <a:cubicBezTo>
                    <a:pt x="75823" y="405604"/>
                    <a:pt x="69133" y="394400"/>
                    <a:pt x="64672" y="383195"/>
                  </a:cubicBezTo>
                  <a:cubicBezTo>
                    <a:pt x="64672" y="383195"/>
                    <a:pt x="64672" y="383195"/>
                    <a:pt x="64672" y="378714"/>
                  </a:cubicBezTo>
                  <a:cubicBezTo>
                    <a:pt x="64672" y="378714"/>
                    <a:pt x="64672" y="378714"/>
                    <a:pt x="62442" y="378714"/>
                  </a:cubicBezTo>
                  <a:cubicBezTo>
                    <a:pt x="62442" y="378714"/>
                    <a:pt x="62442" y="378714"/>
                    <a:pt x="6690" y="340618"/>
                  </a:cubicBezTo>
                  <a:cubicBezTo>
                    <a:pt x="2230" y="338377"/>
                    <a:pt x="0" y="327173"/>
                    <a:pt x="2230" y="311486"/>
                  </a:cubicBezTo>
                  <a:cubicBezTo>
                    <a:pt x="2230" y="311486"/>
                    <a:pt x="2230" y="311486"/>
                    <a:pt x="8921" y="259945"/>
                  </a:cubicBezTo>
                  <a:cubicBezTo>
                    <a:pt x="8921" y="259945"/>
                    <a:pt x="8921" y="259945"/>
                    <a:pt x="8921" y="257705"/>
                  </a:cubicBezTo>
                  <a:cubicBezTo>
                    <a:pt x="8921" y="257705"/>
                    <a:pt x="8921" y="257705"/>
                    <a:pt x="0" y="183755"/>
                  </a:cubicBezTo>
                  <a:cubicBezTo>
                    <a:pt x="8921" y="179273"/>
                    <a:pt x="24531" y="159105"/>
                    <a:pt x="40142" y="116527"/>
                  </a:cubicBezTo>
                  <a:cubicBezTo>
                    <a:pt x="62442" y="69468"/>
                    <a:pt x="91433" y="29132"/>
                    <a:pt x="136035" y="0"/>
                  </a:cubicBezTo>
                  <a:close/>
                </a:path>
              </a:pathLst>
            </a:custGeom>
          </p:spPr>
        </p:pic>
        <p:pic>
          <p:nvPicPr>
            <p:cNvPr id="190" name="图片 189"/>
            <p:cNvPicPr>
              <a:picLocks noChangeAspect="1"/>
            </p:cNvPicPr>
            <p:nvPr/>
          </p:nvPicPr>
          <p:blipFill>
            <a:blip r:embed="rId34" cstate="email"/>
            <a:srcRect/>
            <a:stretch>
              <a:fillRect/>
            </a:stretch>
          </p:blipFill>
          <p:spPr>
            <a:xfrm>
              <a:off x="5648008" y="5292281"/>
              <a:ext cx="861270" cy="681819"/>
            </a:xfrm>
            <a:custGeom>
              <a:avLst/>
              <a:gdLst>
                <a:gd name="connsiteX0" fmla="*/ 371353 w 861270"/>
                <a:gd name="connsiteY0" fmla="*/ 1382 h 681819"/>
                <a:gd name="connsiteX1" fmla="*/ 425043 w 861270"/>
                <a:gd name="connsiteY1" fmla="*/ 26003 h 681819"/>
                <a:gd name="connsiteX2" fmla="*/ 427280 w 861270"/>
                <a:gd name="connsiteY2" fmla="*/ 26003 h 681819"/>
                <a:gd name="connsiteX3" fmla="*/ 429517 w 861270"/>
                <a:gd name="connsiteY3" fmla="*/ 28241 h 681819"/>
                <a:gd name="connsiteX4" fmla="*/ 431754 w 861270"/>
                <a:gd name="connsiteY4" fmla="*/ 26003 h 681819"/>
                <a:gd name="connsiteX5" fmla="*/ 456361 w 861270"/>
                <a:gd name="connsiteY5" fmla="*/ 10335 h 681819"/>
                <a:gd name="connsiteX6" fmla="*/ 469784 w 861270"/>
                <a:gd name="connsiteY6" fmla="*/ 30479 h 681819"/>
                <a:gd name="connsiteX7" fmla="*/ 469784 w 861270"/>
                <a:gd name="connsiteY7" fmla="*/ 34956 h 681819"/>
                <a:gd name="connsiteX8" fmla="*/ 478732 w 861270"/>
                <a:gd name="connsiteY8" fmla="*/ 46147 h 681819"/>
                <a:gd name="connsiteX9" fmla="*/ 505577 w 861270"/>
                <a:gd name="connsiteY9" fmla="*/ 32718 h 681819"/>
                <a:gd name="connsiteX10" fmla="*/ 534659 w 861270"/>
                <a:gd name="connsiteY10" fmla="*/ 19288 h 681819"/>
                <a:gd name="connsiteX11" fmla="*/ 539133 w 861270"/>
                <a:gd name="connsiteY11" fmla="*/ 26003 h 681819"/>
                <a:gd name="connsiteX12" fmla="*/ 510051 w 861270"/>
                <a:gd name="connsiteY12" fmla="*/ 61815 h 681819"/>
                <a:gd name="connsiteX13" fmla="*/ 485443 w 861270"/>
                <a:gd name="connsiteY13" fmla="*/ 97628 h 681819"/>
                <a:gd name="connsiteX14" fmla="*/ 505577 w 861270"/>
                <a:gd name="connsiteY14" fmla="*/ 128964 h 681819"/>
                <a:gd name="connsiteX15" fmla="*/ 510051 w 861270"/>
                <a:gd name="connsiteY15" fmla="*/ 133440 h 681819"/>
                <a:gd name="connsiteX16" fmla="*/ 514525 w 861270"/>
                <a:gd name="connsiteY16" fmla="*/ 128964 h 681819"/>
                <a:gd name="connsiteX17" fmla="*/ 536896 w 861270"/>
                <a:gd name="connsiteY17" fmla="*/ 111058 h 681819"/>
                <a:gd name="connsiteX18" fmla="*/ 619667 w 861270"/>
                <a:gd name="connsiteY18" fmla="*/ 84198 h 681819"/>
                <a:gd name="connsiteX19" fmla="*/ 653223 w 861270"/>
                <a:gd name="connsiteY19" fmla="*/ 104343 h 681819"/>
                <a:gd name="connsiteX20" fmla="*/ 657697 w 861270"/>
                <a:gd name="connsiteY20" fmla="*/ 106581 h 681819"/>
                <a:gd name="connsiteX21" fmla="*/ 680068 w 861270"/>
                <a:gd name="connsiteY21" fmla="*/ 97628 h 681819"/>
                <a:gd name="connsiteX22" fmla="*/ 684542 w 861270"/>
                <a:gd name="connsiteY22" fmla="*/ 97628 h 681819"/>
                <a:gd name="connsiteX23" fmla="*/ 684542 w 861270"/>
                <a:gd name="connsiteY23" fmla="*/ 93151 h 681819"/>
                <a:gd name="connsiteX24" fmla="*/ 684542 w 861270"/>
                <a:gd name="connsiteY24" fmla="*/ 90913 h 681819"/>
                <a:gd name="connsiteX25" fmla="*/ 682305 w 861270"/>
                <a:gd name="connsiteY25" fmla="*/ 73007 h 681819"/>
                <a:gd name="connsiteX26" fmla="*/ 689016 w 861270"/>
                <a:gd name="connsiteY26" fmla="*/ 73007 h 681819"/>
                <a:gd name="connsiteX27" fmla="*/ 758365 w 861270"/>
                <a:gd name="connsiteY27" fmla="*/ 73007 h 681819"/>
                <a:gd name="connsiteX28" fmla="*/ 780736 w 861270"/>
                <a:gd name="connsiteY28" fmla="*/ 97628 h 681819"/>
                <a:gd name="connsiteX29" fmla="*/ 798632 w 861270"/>
                <a:gd name="connsiteY29" fmla="*/ 149108 h 681819"/>
                <a:gd name="connsiteX30" fmla="*/ 841137 w 861270"/>
                <a:gd name="connsiteY30" fmla="*/ 187159 h 681819"/>
                <a:gd name="connsiteX31" fmla="*/ 861270 w 861270"/>
                <a:gd name="connsiteY31" fmla="*/ 193874 h 681819"/>
                <a:gd name="connsiteX32" fmla="*/ 861270 w 861270"/>
                <a:gd name="connsiteY32" fmla="*/ 211780 h 681819"/>
                <a:gd name="connsiteX33" fmla="*/ 836663 w 861270"/>
                <a:gd name="connsiteY33" fmla="*/ 214019 h 681819"/>
                <a:gd name="connsiteX34" fmla="*/ 829951 w 861270"/>
                <a:gd name="connsiteY34" fmla="*/ 214019 h 681819"/>
                <a:gd name="connsiteX35" fmla="*/ 829951 w 861270"/>
                <a:gd name="connsiteY35" fmla="*/ 218495 h 681819"/>
                <a:gd name="connsiteX36" fmla="*/ 807581 w 861270"/>
                <a:gd name="connsiteY36" fmla="*/ 231925 h 681819"/>
                <a:gd name="connsiteX37" fmla="*/ 778499 w 861270"/>
                <a:gd name="connsiteY37" fmla="*/ 269976 h 681819"/>
                <a:gd name="connsiteX38" fmla="*/ 709150 w 861270"/>
                <a:gd name="connsiteY38" fmla="*/ 319218 h 681819"/>
                <a:gd name="connsiteX39" fmla="*/ 702439 w 861270"/>
                <a:gd name="connsiteY39" fmla="*/ 316979 h 681819"/>
                <a:gd name="connsiteX40" fmla="*/ 702439 w 861270"/>
                <a:gd name="connsiteY40" fmla="*/ 314741 h 681819"/>
                <a:gd name="connsiteX41" fmla="*/ 697964 w 861270"/>
                <a:gd name="connsiteY41" fmla="*/ 312503 h 681819"/>
                <a:gd name="connsiteX42" fmla="*/ 666646 w 861270"/>
                <a:gd name="connsiteY42" fmla="*/ 314741 h 681819"/>
                <a:gd name="connsiteX43" fmla="*/ 657697 w 861270"/>
                <a:gd name="connsiteY43" fmla="*/ 348315 h 681819"/>
                <a:gd name="connsiteX44" fmla="*/ 653223 w 861270"/>
                <a:gd name="connsiteY44" fmla="*/ 341601 h 681819"/>
                <a:gd name="connsiteX45" fmla="*/ 615193 w 861270"/>
                <a:gd name="connsiteY45" fmla="*/ 321456 h 681819"/>
                <a:gd name="connsiteX46" fmla="*/ 592822 w 861270"/>
                <a:gd name="connsiteY46" fmla="*/ 321456 h 681819"/>
                <a:gd name="connsiteX47" fmla="*/ 586111 w 861270"/>
                <a:gd name="connsiteY47" fmla="*/ 321456 h 681819"/>
                <a:gd name="connsiteX48" fmla="*/ 586111 w 861270"/>
                <a:gd name="connsiteY48" fmla="*/ 341601 h 681819"/>
                <a:gd name="connsiteX49" fmla="*/ 574926 w 861270"/>
                <a:gd name="connsiteY49" fmla="*/ 348315 h 681819"/>
                <a:gd name="connsiteX50" fmla="*/ 563741 w 861270"/>
                <a:gd name="connsiteY50" fmla="*/ 334886 h 681819"/>
                <a:gd name="connsiteX51" fmla="*/ 561504 w 861270"/>
                <a:gd name="connsiteY51" fmla="*/ 334886 h 681819"/>
                <a:gd name="connsiteX52" fmla="*/ 559266 w 861270"/>
                <a:gd name="connsiteY52" fmla="*/ 337124 h 681819"/>
                <a:gd name="connsiteX53" fmla="*/ 527948 w 861270"/>
                <a:gd name="connsiteY53" fmla="*/ 348315 h 681819"/>
                <a:gd name="connsiteX54" fmla="*/ 532422 w 861270"/>
                <a:gd name="connsiteY54" fmla="*/ 352792 h 681819"/>
                <a:gd name="connsiteX55" fmla="*/ 545844 w 861270"/>
                <a:gd name="connsiteY55" fmla="*/ 363983 h 681819"/>
                <a:gd name="connsiteX56" fmla="*/ 539133 w 861270"/>
                <a:gd name="connsiteY56" fmla="*/ 379651 h 681819"/>
                <a:gd name="connsiteX57" fmla="*/ 530185 w 861270"/>
                <a:gd name="connsiteY57" fmla="*/ 384128 h 681819"/>
                <a:gd name="connsiteX58" fmla="*/ 485443 w 861270"/>
                <a:gd name="connsiteY58" fmla="*/ 388604 h 681819"/>
                <a:gd name="connsiteX59" fmla="*/ 447413 w 861270"/>
                <a:gd name="connsiteY59" fmla="*/ 321456 h 681819"/>
                <a:gd name="connsiteX60" fmla="*/ 442939 w 861270"/>
                <a:gd name="connsiteY60" fmla="*/ 319218 h 681819"/>
                <a:gd name="connsiteX61" fmla="*/ 418331 w 861270"/>
                <a:gd name="connsiteY61" fmla="*/ 314741 h 681819"/>
                <a:gd name="connsiteX62" fmla="*/ 418331 w 861270"/>
                <a:gd name="connsiteY62" fmla="*/ 321456 h 681819"/>
                <a:gd name="connsiteX63" fmla="*/ 418331 w 861270"/>
                <a:gd name="connsiteY63" fmla="*/ 323694 h 681819"/>
                <a:gd name="connsiteX64" fmla="*/ 422806 w 861270"/>
                <a:gd name="connsiteY64" fmla="*/ 426655 h 681819"/>
                <a:gd name="connsiteX65" fmla="*/ 416094 w 861270"/>
                <a:gd name="connsiteY65" fmla="*/ 435608 h 681819"/>
                <a:gd name="connsiteX66" fmla="*/ 402672 w 861270"/>
                <a:gd name="connsiteY66" fmla="*/ 433370 h 681819"/>
                <a:gd name="connsiteX67" fmla="*/ 369116 w 861270"/>
                <a:gd name="connsiteY67" fmla="*/ 402034 h 681819"/>
                <a:gd name="connsiteX68" fmla="*/ 364642 w 861270"/>
                <a:gd name="connsiteY68" fmla="*/ 449038 h 681819"/>
                <a:gd name="connsiteX69" fmla="*/ 331086 w 861270"/>
                <a:gd name="connsiteY69" fmla="*/ 460229 h 681819"/>
                <a:gd name="connsiteX70" fmla="*/ 328849 w 861270"/>
                <a:gd name="connsiteY70" fmla="*/ 460229 h 681819"/>
                <a:gd name="connsiteX71" fmla="*/ 328849 w 861270"/>
                <a:gd name="connsiteY71" fmla="*/ 462468 h 681819"/>
                <a:gd name="connsiteX72" fmla="*/ 326612 w 861270"/>
                <a:gd name="connsiteY72" fmla="*/ 462468 h 681819"/>
                <a:gd name="connsiteX73" fmla="*/ 315426 w 861270"/>
                <a:gd name="connsiteY73" fmla="*/ 484851 h 681819"/>
                <a:gd name="connsiteX74" fmla="*/ 284107 w 861270"/>
                <a:gd name="connsiteY74" fmla="*/ 478136 h 681819"/>
                <a:gd name="connsiteX75" fmla="*/ 252789 w 861270"/>
                <a:gd name="connsiteY75" fmla="*/ 478136 h 681819"/>
                <a:gd name="connsiteX76" fmla="*/ 257263 w 861270"/>
                <a:gd name="connsiteY76" fmla="*/ 498280 h 681819"/>
                <a:gd name="connsiteX77" fmla="*/ 246077 w 861270"/>
                <a:gd name="connsiteY77" fmla="*/ 500518 h 681819"/>
                <a:gd name="connsiteX78" fmla="*/ 239366 w 861270"/>
                <a:gd name="connsiteY78" fmla="*/ 491565 h 681819"/>
                <a:gd name="connsiteX79" fmla="*/ 237129 w 861270"/>
                <a:gd name="connsiteY79" fmla="*/ 487089 h 681819"/>
                <a:gd name="connsiteX80" fmla="*/ 234892 w 861270"/>
                <a:gd name="connsiteY80" fmla="*/ 487089 h 681819"/>
                <a:gd name="connsiteX81" fmla="*/ 216996 w 861270"/>
                <a:gd name="connsiteY81" fmla="*/ 478136 h 681819"/>
                <a:gd name="connsiteX82" fmla="*/ 214758 w 861270"/>
                <a:gd name="connsiteY82" fmla="*/ 484851 h 681819"/>
                <a:gd name="connsiteX83" fmla="*/ 201336 w 861270"/>
                <a:gd name="connsiteY83" fmla="*/ 504995 h 681819"/>
                <a:gd name="connsiteX84" fmla="*/ 107379 w 861270"/>
                <a:gd name="connsiteY84" fmla="*/ 549761 h 681819"/>
                <a:gd name="connsiteX85" fmla="*/ 55927 w 861270"/>
                <a:gd name="connsiteY85" fmla="*/ 549761 h 681819"/>
                <a:gd name="connsiteX86" fmla="*/ 64875 w 861270"/>
                <a:gd name="connsiteY86" fmla="*/ 576620 h 681819"/>
                <a:gd name="connsiteX87" fmla="*/ 62638 w 861270"/>
                <a:gd name="connsiteY87" fmla="*/ 587811 h 681819"/>
                <a:gd name="connsiteX88" fmla="*/ 38030 w 861270"/>
                <a:gd name="connsiteY88" fmla="*/ 587811 h 681819"/>
                <a:gd name="connsiteX89" fmla="*/ 38030 w 861270"/>
                <a:gd name="connsiteY89" fmla="*/ 614671 h 681819"/>
                <a:gd name="connsiteX90" fmla="*/ 40267 w 861270"/>
                <a:gd name="connsiteY90" fmla="*/ 614671 h 681819"/>
                <a:gd name="connsiteX91" fmla="*/ 42504 w 861270"/>
                <a:gd name="connsiteY91" fmla="*/ 616909 h 681819"/>
                <a:gd name="connsiteX92" fmla="*/ 55927 w 861270"/>
                <a:gd name="connsiteY92" fmla="*/ 630339 h 681819"/>
                <a:gd name="connsiteX93" fmla="*/ 60401 w 861270"/>
                <a:gd name="connsiteY93" fmla="*/ 632577 h 681819"/>
                <a:gd name="connsiteX94" fmla="*/ 87246 w 861270"/>
                <a:gd name="connsiteY94" fmla="*/ 657198 h 681819"/>
                <a:gd name="connsiteX95" fmla="*/ 73823 w 861270"/>
                <a:gd name="connsiteY95" fmla="*/ 672866 h 681819"/>
                <a:gd name="connsiteX96" fmla="*/ 73823 w 861270"/>
                <a:gd name="connsiteY96" fmla="*/ 675104 h 681819"/>
                <a:gd name="connsiteX97" fmla="*/ 69349 w 861270"/>
                <a:gd name="connsiteY97" fmla="*/ 679581 h 681819"/>
                <a:gd name="connsiteX98" fmla="*/ 26845 w 861270"/>
                <a:gd name="connsiteY98" fmla="*/ 681819 h 681819"/>
                <a:gd name="connsiteX99" fmla="*/ 26845 w 861270"/>
                <a:gd name="connsiteY99" fmla="*/ 666151 h 681819"/>
                <a:gd name="connsiteX100" fmla="*/ 24608 w 861270"/>
                <a:gd name="connsiteY100" fmla="*/ 663913 h 681819"/>
                <a:gd name="connsiteX101" fmla="*/ 8949 w 861270"/>
                <a:gd name="connsiteY101" fmla="*/ 643768 h 681819"/>
                <a:gd name="connsiteX102" fmla="*/ 8949 w 861270"/>
                <a:gd name="connsiteY102" fmla="*/ 625862 h 681819"/>
                <a:gd name="connsiteX103" fmla="*/ 6711 w 861270"/>
                <a:gd name="connsiteY103" fmla="*/ 621386 h 681819"/>
                <a:gd name="connsiteX104" fmla="*/ 0 w 861270"/>
                <a:gd name="connsiteY104" fmla="*/ 605718 h 681819"/>
                <a:gd name="connsiteX105" fmla="*/ 6711 w 861270"/>
                <a:gd name="connsiteY105" fmla="*/ 518425 h 681819"/>
                <a:gd name="connsiteX106" fmla="*/ 17897 w 861270"/>
                <a:gd name="connsiteY106" fmla="*/ 496042 h 681819"/>
                <a:gd name="connsiteX107" fmla="*/ 24608 w 861270"/>
                <a:gd name="connsiteY107" fmla="*/ 482612 h 681819"/>
                <a:gd name="connsiteX108" fmla="*/ 62638 w 861270"/>
                <a:gd name="connsiteY108" fmla="*/ 482612 h 681819"/>
                <a:gd name="connsiteX109" fmla="*/ 69349 w 861270"/>
                <a:gd name="connsiteY109" fmla="*/ 446800 h 681819"/>
                <a:gd name="connsiteX110" fmla="*/ 100668 w 861270"/>
                <a:gd name="connsiteY110" fmla="*/ 449038 h 681819"/>
                <a:gd name="connsiteX111" fmla="*/ 107379 w 861270"/>
                <a:gd name="connsiteY111" fmla="*/ 422179 h 681819"/>
                <a:gd name="connsiteX112" fmla="*/ 107379 w 861270"/>
                <a:gd name="connsiteY112" fmla="*/ 419940 h 681819"/>
                <a:gd name="connsiteX113" fmla="*/ 107379 w 861270"/>
                <a:gd name="connsiteY113" fmla="*/ 417702 h 681819"/>
                <a:gd name="connsiteX114" fmla="*/ 98431 w 861270"/>
                <a:gd name="connsiteY114" fmla="*/ 397558 h 681819"/>
                <a:gd name="connsiteX115" fmla="*/ 100668 w 861270"/>
                <a:gd name="connsiteY115" fmla="*/ 388604 h 681819"/>
                <a:gd name="connsiteX116" fmla="*/ 174491 w 861270"/>
                <a:gd name="connsiteY116" fmla="*/ 346077 h 681819"/>
                <a:gd name="connsiteX117" fmla="*/ 176728 w 861270"/>
                <a:gd name="connsiteY117" fmla="*/ 346077 h 681819"/>
                <a:gd name="connsiteX118" fmla="*/ 174491 w 861270"/>
                <a:gd name="connsiteY118" fmla="*/ 303550 h 681819"/>
                <a:gd name="connsiteX119" fmla="*/ 208047 w 861270"/>
                <a:gd name="connsiteY119" fmla="*/ 225210 h 681819"/>
                <a:gd name="connsiteX120" fmla="*/ 228181 w 861270"/>
                <a:gd name="connsiteY120" fmla="*/ 205065 h 681819"/>
                <a:gd name="connsiteX121" fmla="*/ 239366 w 861270"/>
                <a:gd name="connsiteY121" fmla="*/ 182683 h 681819"/>
                <a:gd name="connsiteX122" fmla="*/ 252789 w 861270"/>
                <a:gd name="connsiteY122" fmla="*/ 158061 h 681819"/>
                <a:gd name="connsiteX123" fmla="*/ 241603 w 861270"/>
                <a:gd name="connsiteY123" fmla="*/ 133440 h 681819"/>
                <a:gd name="connsiteX124" fmla="*/ 241603 w 861270"/>
                <a:gd name="connsiteY124" fmla="*/ 111058 h 681819"/>
                <a:gd name="connsiteX125" fmla="*/ 263974 w 861270"/>
                <a:gd name="connsiteY125" fmla="*/ 86436 h 681819"/>
                <a:gd name="connsiteX126" fmla="*/ 263974 w 861270"/>
                <a:gd name="connsiteY126" fmla="*/ 55101 h 681819"/>
                <a:gd name="connsiteX127" fmla="*/ 263974 w 861270"/>
                <a:gd name="connsiteY127" fmla="*/ 52862 h 681819"/>
                <a:gd name="connsiteX128" fmla="*/ 279633 w 861270"/>
                <a:gd name="connsiteY128" fmla="*/ 59577 h 681819"/>
                <a:gd name="connsiteX129" fmla="*/ 308715 w 861270"/>
                <a:gd name="connsiteY129" fmla="*/ 77483 h 681819"/>
                <a:gd name="connsiteX130" fmla="*/ 344508 w 861270"/>
                <a:gd name="connsiteY130" fmla="*/ 90913 h 681819"/>
                <a:gd name="connsiteX131" fmla="*/ 355694 w 861270"/>
                <a:gd name="connsiteY131" fmla="*/ 81960 h 681819"/>
                <a:gd name="connsiteX132" fmla="*/ 346745 w 861270"/>
                <a:gd name="connsiteY132" fmla="*/ 37194 h 681819"/>
                <a:gd name="connsiteX133" fmla="*/ 335560 w 861270"/>
                <a:gd name="connsiteY133" fmla="*/ 17050 h 681819"/>
                <a:gd name="connsiteX134" fmla="*/ 371353 w 861270"/>
                <a:gd name="connsiteY134" fmla="*/ 1382 h 68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861270" h="681819">
                  <a:moveTo>
                    <a:pt x="371353" y="1382"/>
                  </a:moveTo>
                  <a:cubicBezTo>
                    <a:pt x="389250" y="8097"/>
                    <a:pt x="407146" y="14811"/>
                    <a:pt x="425043" y="26003"/>
                  </a:cubicBezTo>
                  <a:cubicBezTo>
                    <a:pt x="425043" y="26003"/>
                    <a:pt x="425043" y="26003"/>
                    <a:pt x="427280" y="26003"/>
                  </a:cubicBezTo>
                  <a:cubicBezTo>
                    <a:pt x="427280" y="26003"/>
                    <a:pt x="427280" y="26003"/>
                    <a:pt x="429517" y="28241"/>
                  </a:cubicBezTo>
                  <a:cubicBezTo>
                    <a:pt x="429517" y="28241"/>
                    <a:pt x="429517" y="28241"/>
                    <a:pt x="431754" y="26003"/>
                  </a:cubicBezTo>
                  <a:cubicBezTo>
                    <a:pt x="431754" y="26003"/>
                    <a:pt x="431754" y="26003"/>
                    <a:pt x="456361" y="10335"/>
                  </a:cubicBezTo>
                  <a:cubicBezTo>
                    <a:pt x="456361" y="10335"/>
                    <a:pt x="456361" y="10335"/>
                    <a:pt x="469784" y="30479"/>
                  </a:cubicBezTo>
                  <a:cubicBezTo>
                    <a:pt x="469784" y="30479"/>
                    <a:pt x="469784" y="30479"/>
                    <a:pt x="469784" y="34956"/>
                  </a:cubicBezTo>
                  <a:cubicBezTo>
                    <a:pt x="472021" y="41671"/>
                    <a:pt x="474258" y="46147"/>
                    <a:pt x="478732" y="46147"/>
                  </a:cubicBezTo>
                  <a:cubicBezTo>
                    <a:pt x="483206" y="46147"/>
                    <a:pt x="492155" y="41671"/>
                    <a:pt x="505577" y="32718"/>
                  </a:cubicBezTo>
                  <a:cubicBezTo>
                    <a:pt x="518999" y="21526"/>
                    <a:pt x="530185" y="17050"/>
                    <a:pt x="534659" y="19288"/>
                  </a:cubicBezTo>
                  <a:cubicBezTo>
                    <a:pt x="534659" y="19288"/>
                    <a:pt x="534659" y="19288"/>
                    <a:pt x="539133" y="26003"/>
                  </a:cubicBezTo>
                  <a:cubicBezTo>
                    <a:pt x="539133" y="28241"/>
                    <a:pt x="530185" y="41671"/>
                    <a:pt x="510051" y="61815"/>
                  </a:cubicBezTo>
                  <a:cubicBezTo>
                    <a:pt x="494392" y="79722"/>
                    <a:pt x="485443" y="90913"/>
                    <a:pt x="485443" y="97628"/>
                  </a:cubicBezTo>
                  <a:cubicBezTo>
                    <a:pt x="485443" y="104343"/>
                    <a:pt x="492155" y="115534"/>
                    <a:pt x="505577" y="128964"/>
                  </a:cubicBezTo>
                  <a:cubicBezTo>
                    <a:pt x="505577" y="128964"/>
                    <a:pt x="505577" y="128964"/>
                    <a:pt x="510051" y="133440"/>
                  </a:cubicBezTo>
                  <a:cubicBezTo>
                    <a:pt x="510051" y="133440"/>
                    <a:pt x="510051" y="133440"/>
                    <a:pt x="514525" y="128964"/>
                  </a:cubicBezTo>
                  <a:cubicBezTo>
                    <a:pt x="523473" y="117772"/>
                    <a:pt x="530185" y="113296"/>
                    <a:pt x="536896" y="111058"/>
                  </a:cubicBezTo>
                  <a:cubicBezTo>
                    <a:pt x="543607" y="117772"/>
                    <a:pt x="570452" y="106581"/>
                    <a:pt x="619667" y="84198"/>
                  </a:cubicBezTo>
                  <a:cubicBezTo>
                    <a:pt x="626378" y="79722"/>
                    <a:pt x="637564" y="86436"/>
                    <a:pt x="653223" y="104343"/>
                  </a:cubicBezTo>
                  <a:cubicBezTo>
                    <a:pt x="653223" y="104343"/>
                    <a:pt x="653223" y="104343"/>
                    <a:pt x="657697" y="106581"/>
                  </a:cubicBezTo>
                  <a:cubicBezTo>
                    <a:pt x="657697" y="106581"/>
                    <a:pt x="657697" y="106581"/>
                    <a:pt x="680068" y="97628"/>
                  </a:cubicBezTo>
                  <a:cubicBezTo>
                    <a:pt x="680068" y="97628"/>
                    <a:pt x="680068" y="97628"/>
                    <a:pt x="684542" y="97628"/>
                  </a:cubicBezTo>
                  <a:cubicBezTo>
                    <a:pt x="684542" y="97628"/>
                    <a:pt x="684542" y="97628"/>
                    <a:pt x="684542" y="93151"/>
                  </a:cubicBezTo>
                  <a:cubicBezTo>
                    <a:pt x="684542" y="93151"/>
                    <a:pt x="684542" y="93151"/>
                    <a:pt x="684542" y="90913"/>
                  </a:cubicBezTo>
                  <a:cubicBezTo>
                    <a:pt x="684542" y="90913"/>
                    <a:pt x="684542" y="90913"/>
                    <a:pt x="682305" y="73007"/>
                  </a:cubicBezTo>
                  <a:cubicBezTo>
                    <a:pt x="682305" y="73007"/>
                    <a:pt x="682305" y="73007"/>
                    <a:pt x="689016" y="73007"/>
                  </a:cubicBezTo>
                  <a:cubicBezTo>
                    <a:pt x="704676" y="70769"/>
                    <a:pt x="727046" y="70769"/>
                    <a:pt x="758365" y="73007"/>
                  </a:cubicBezTo>
                  <a:cubicBezTo>
                    <a:pt x="758365" y="73007"/>
                    <a:pt x="758365" y="73007"/>
                    <a:pt x="780736" y="97628"/>
                  </a:cubicBezTo>
                  <a:cubicBezTo>
                    <a:pt x="780736" y="97628"/>
                    <a:pt x="780736" y="97628"/>
                    <a:pt x="798632" y="149108"/>
                  </a:cubicBezTo>
                  <a:cubicBezTo>
                    <a:pt x="798632" y="149108"/>
                    <a:pt x="798632" y="149108"/>
                    <a:pt x="841137" y="187159"/>
                  </a:cubicBezTo>
                  <a:cubicBezTo>
                    <a:pt x="847848" y="191636"/>
                    <a:pt x="854559" y="193874"/>
                    <a:pt x="861270" y="193874"/>
                  </a:cubicBezTo>
                  <a:cubicBezTo>
                    <a:pt x="861270" y="193874"/>
                    <a:pt x="861270" y="193874"/>
                    <a:pt x="861270" y="211780"/>
                  </a:cubicBezTo>
                  <a:cubicBezTo>
                    <a:pt x="861270" y="211780"/>
                    <a:pt x="861270" y="211780"/>
                    <a:pt x="836663" y="214019"/>
                  </a:cubicBezTo>
                  <a:cubicBezTo>
                    <a:pt x="836663" y="214019"/>
                    <a:pt x="836663" y="214019"/>
                    <a:pt x="829951" y="214019"/>
                  </a:cubicBezTo>
                  <a:cubicBezTo>
                    <a:pt x="829951" y="214019"/>
                    <a:pt x="829951" y="214019"/>
                    <a:pt x="829951" y="218495"/>
                  </a:cubicBezTo>
                  <a:cubicBezTo>
                    <a:pt x="827714" y="225210"/>
                    <a:pt x="818766" y="231925"/>
                    <a:pt x="807581" y="231925"/>
                  </a:cubicBezTo>
                  <a:cubicBezTo>
                    <a:pt x="789684" y="238640"/>
                    <a:pt x="778499" y="249831"/>
                    <a:pt x="778499" y="269976"/>
                  </a:cubicBezTo>
                  <a:cubicBezTo>
                    <a:pt x="740469" y="301311"/>
                    <a:pt x="715861" y="316979"/>
                    <a:pt x="709150" y="319218"/>
                  </a:cubicBezTo>
                  <a:cubicBezTo>
                    <a:pt x="706913" y="319218"/>
                    <a:pt x="704676" y="319218"/>
                    <a:pt x="702439" y="316979"/>
                  </a:cubicBezTo>
                  <a:cubicBezTo>
                    <a:pt x="702439" y="316979"/>
                    <a:pt x="702439" y="316979"/>
                    <a:pt x="702439" y="314741"/>
                  </a:cubicBezTo>
                  <a:cubicBezTo>
                    <a:pt x="702439" y="314741"/>
                    <a:pt x="702439" y="314741"/>
                    <a:pt x="697964" y="312503"/>
                  </a:cubicBezTo>
                  <a:cubicBezTo>
                    <a:pt x="682305" y="305788"/>
                    <a:pt x="671120" y="308026"/>
                    <a:pt x="666646" y="314741"/>
                  </a:cubicBezTo>
                  <a:cubicBezTo>
                    <a:pt x="666646" y="314741"/>
                    <a:pt x="666646" y="314741"/>
                    <a:pt x="657697" y="348315"/>
                  </a:cubicBezTo>
                  <a:cubicBezTo>
                    <a:pt x="657697" y="348315"/>
                    <a:pt x="657697" y="348315"/>
                    <a:pt x="653223" y="341601"/>
                  </a:cubicBezTo>
                  <a:cubicBezTo>
                    <a:pt x="644275" y="330409"/>
                    <a:pt x="633090" y="321456"/>
                    <a:pt x="615193" y="321456"/>
                  </a:cubicBezTo>
                  <a:cubicBezTo>
                    <a:pt x="615193" y="321456"/>
                    <a:pt x="615193" y="321456"/>
                    <a:pt x="592822" y="321456"/>
                  </a:cubicBezTo>
                  <a:cubicBezTo>
                    <a:pt x="592822" y="321456"/>
                    <a:pt x="592822" y="321456"/>
                    <a:pt x="586111" y="321456"/>
                  </a:cubicBezTo>
                  <a:cubicBezTo>
                    <a:pt x="586111" y="321456"/>
                    <a:pt x="586111" y="321456"/>
                    <a:pt x="586111" y="341601"/>
                  </a:cubicBezTo>
                  <a:cubicBezTo>
                    <a:pt x="586111" y="341601"/>
                    <a:pt x="586111" y="341601"/>
                    <a:pt x="574926" y="348315"/>
                  </a:cubicBezTo>
                  <a:cubicBezTo>
                    <a:pt x="574926" y="348315"/>
                    <a:pt x="574926" y="348315"/>
                    <a:pt x="563741" y="334886"/>
                  </a:cubicBezTo>
                  <a:cubicBezTo>
                    <a:pt x="563741" y="334886"/>
                    <a:pt x="563741" y="334886"/>
                    <a:pt x="561504" y="334886"/>
                  </a:cubicBezTo>
                  <a:cubicBezTo>
                    <a:pt x="561504" y="334886"/>
                    <a:pt x="561504" y="334886"/>
                    <a:pt x="559266" y="337124"/>
                  </a:cubicBezTo>
                  <a:cubicBezTo>
                    <a:pt x="559266" y="337124"/>
                    <a:pt x="559266" y="337124"/>
                    <a:pt x="527948" y="348315"/>
                  </a:cubicBezTo>
                  <a:cubicBezTo>
                    <a:pt x="527948" y="348315"/>
                    <a:pt x="527948" y="348315"/>
                    <a:pt x="532422" y="352792"/>
                  </a:cubicBezTo>
                  <a:cubicBezTo>
                    <a:pt x="532422" y="352792"/>
                    <a:pt x="532422" y="352792"/>
                    <a:pt x="545844" y="363983"/>
                  </a:cubicBezTo>
                  <a:cubicBezTo>
                    <a:pt x="545844" y="363983"/>
                    <a:pt x="545844" y="363983"/>
                    <a:pt x="539133" y="379651"/>
                  </a:cubicBezTo>
                  <a:cubicBezTo>
                    <a:pt x="539133" y="379651"/>
                    <a:pt x="539133" y="379651"/>
                    <a:pt x="530185" y="384128"/>
                  </a:cubicBezTo>
                  <a:cubicBezTo>
                    <a:pt x="530185" y="384128"/>
                    <a:pt x="530185" y="384128"/>
                    <a:pt x="485443" y="388604"/>
                  </a:cubicBezTo>
                  <a:cubicBezTo>
                    <a:pt x="485443" y="388604"/>
                    <a:pt x="485443" y="388604"/>
                    <a:pt x="447413" y="321456"/>
                  </a:cubicBezTo>
                  <a:cubicBezTo>
                    <a:pt x="447413" y="321456"/>
                    <a:pt x="447413" y="321456"/>
                    <a:pt x="442939" y="319218"/>
                  </a:cubicBezTo>
                  <a:cubicBezTo>
                    <a:pt x="442939" y="319218"/>
                    <a:pt x="442939" y="319218"/>
                    <a:pt x="418331" y="314741"/>
                  </a:cubicBezTo>
                  <a:cubicBezTo>
                    <a:pt x="418331" y="314741"/>
                    <a:pt x="418331" y="314741"/>
                    <a:pt x="418331" y="321456"/>
                  </a:cubicBezTo>
                  <a:cubicBezTo>
                    <a:pt x="418331" y="321456"/>
                    <a:pt x="418331" y="321456"/>
                    <a:pt x="418331" y="323694"/>
                  </a:cubicBezTo>
                  <a:cubicBezTo>
                    <a:pt x="418331" y="323694"/>
                    <a:pt x="418331" y="323694"/>
                    <a:pt x="422806" y="426655"/>
                  </a:cubicBezTo>
                  <a:cubicBezTo>
                    <a:pt x="422806" y="426655"/>
                    <a:pt x="422806" y="426655"/>
                    <a:pt x="416094" y="435608"/>
                  </a:cubicBezTo>
                  <a:cubicBezTo>
                    <a:pt x="416094" y="435608"/>
                    <a:pt x="416094" y="435608"/>
                    <a:pt x="402672" y="433370"/>
                  </a:cubicBezTo>
                  <a:cubicBezTo>
                    <a:pt x="402672" y="433370"/>
                    <a:pt x="402672" y="433370"/>
                    <a:pt x="369116" y="402034"/>
                  </a:cubicBezTo>
                  <a:cubicBezTo>
                    <a:pt x="369116" y="402034"/>
                    <a:pt x="369116" y="402034"/>
                    <a:pt x="364642" y="449038"/>
                  </a:cubicBezTo>
                  <a:cubicBezTo>
                    <a:pt x="364642" y="449038"/>
                    <a:pt x="364642" y="449038"/>
                    <a:pt x="331086" y="460229"/>
                  </a:cubicBezTo>
                  <a:cubicBezTo>
                    <a:pt x="331086" y="460229"/>
                    <a:pt x="331086" y="460229"/>
                    <a:pt x="328849" y="460229"/>
                  </a:cubicBezTo>
                  <a:cubicBezTo>
                    <a:pt x="328849" y="460229"/>
                    <a:pt x="328849" y="460229"/>
                    <a:pt x="328849" y="462468"/>
                  </a:cubicBezTo>
                  <a:cubicBezTo>
                    <a:pt x="328849" y="462468"/>
                    <a:pt x="328849" y="462468"/>
                    <a:pt x="326612" y="462468"/>
                  </a:cubicBezTo>
                  <a:cubicBezTo>
                    <a:pt x="326612" y="462468"/>
                    <a:pt x="326612" y="462468"/>
                    <a:pt x="315426" y="484851"/>
                  </a:cubicBezTo>
                  <a:cubicBezTo>
                    <a:pt x="315426" y="484851"/>
                    <a:pt x="315426" y="484851"/>
                    <a:pt x="284107" y="478136"/>
                  </a:cubicBezTo>
                  <a:cubicBezTo>
                    <a:pt x="284107" y="478136"/>
                    <a:pt x="284107" y="478136"/>
                    <a:pt x="252789" y="478136"/>
                  </a:cubicBezTo>
                  <a:cubicBezTo>
                    <a:pt x="252789" y="478136"/>
                    <a:pt x="252789" y="478136"/>
                    <a:pt x="257263" y="498280"/>
                  </a:cubicBezTo>
                  <a:cubicBezTo>
                    <a:pt x="257263" y="498280"/>
                    <a:pt x="257263" y="498280"/>
                    <a:pt x="246077" y="500518"/>
                  </a:cubicBezTo>
                  <a:cubicBezTo>
                    <a:pt x="246077" y="500518"/>
                    <a:pt x="246077" y="500518"/>
                    <a:pt x="239366" y="491565"/>
                  </a:cubicBezTo>
                  <a:cubicBezTo>
                    <a:pt x="239366" y="491565"/>
                    <a:pt x="239366" y="491565"/>
                    <a:pt x="237129" y="487089"/>
                  </a:cubicBezTo>
                  <a:cubicBezTo>
                    <a:pt x="237129" y="487089"/>
                    <a:pt x="237129" y="487089"/>
                    <a:pt x="234892" y="487089"/>
                  </a:cubicBezTo>
                  <a:cubicBezTo>
                    <a:pt x="234892" y="487089"/>
                    <a:pt x="234892" y="487089"/>
                    <a:pt x="216996" y="478136"/>
                  </a:cubicBezTo>
                  <a:cubicBezTo>
                    <a:pt x="216996" y="478136"/>
                    <a:pt x="216996" y="478136"/>
                    <a:pt x="214758" y="484851"/>
                  </a:cubicBezTo>
                  <a:cubicBezTo>
                    <a:pt x="214758" y="484851"/>
                    <a:pt x="214758" y="484851"/>
                    <a:pt x="201336" y="504995"/>
                  </a:cubicBezTo>
                  <a:cubicBezTo>
                    <a:pt x="201336" y="504995"/>
                    <a:pt x="201336" y="504995"/>
                    <a:pt x="107379" y="549761"/>
                  </a:cubicBezTo>
                  <a:cubicBezTo>
                    <a:pt x="107379" y="549761"/>
                    <a:pt x="107379" y="549761"/>
                    <a:pt x="55927" y="549761"/>
                  </a:cubicBezTo>
                  <a:cubicBezTo>
                    <a:pt x="55927" y="549761"/>
                    <a:pt x="55927" y="549761"/>
                    <a:pt x="64875" y="576620"/>
                  </a:cubicBezTo>
                  <a:cubicBezTo>
                    <a:pt x="64875" y="576620"/>
                    <a:pt x="64875" y="576620"/>
                    <a:pt x="62638" y="587811"/>
                  </a:cubicBezTo>
                  <a:cubicBezTo>
                    <a:pt x="62638" y="587811"/>
                    <a:pt x="62638" y="587811"/>
                    <a:pt x="38030" y="587811"/>
                  </a:cubicBezTo>
                  <a:cubicBezTo>
                    <a:pt x="38030" y="587811"/>
                    <a:pt x="38030" y="587811"/>
                    <a:pt x="38030" y="614671"/>
                  </a:cubicBezTo>
                  <a:cubicBezTo>
                    <a:pt x="38030" y="614671"/>
                    <a:pt x="38030" y="614671"/>
                    <a:pt x="40267" y="614671"/>
                  </a:cubicBezTo>
                  <a:cubicBezTo>
                    <a:pt x="40267" y="614671"/>
                    <a:pt x="40267" y="614671"/>
                    <a:pt x="42504" y="616909"/>
                  </a:cubicBezTo>
                  <a:cubicBezTo>
                    <a:pt x="42504" y="616909"/>
                    <a:pt x="42504" y="616909"/>
                    <a:pt x="55927" y="630339"/>
                  </a:cubicBezTo>
                  <a:cubicBezTo>
                    <a:pt x="55927" y="630339"/>
                    <a:pt x="55927" y="630339"/>
                    <a:pt x="60401" y="632577"/>
                  </a:cubicBezTo>
                  <a:cubicBezTo>
                    <a:pt x="60401" y="632577"/>
                    <a:pt x="60401" y="632577"/>
                    <a:pt x="87246" y="657198"/>
                  </a:cubicBezTo>
                  <a:cubicBezTo>
                    <a:pt x="87246" y="657198"/>
                    <a:pt x="87246" y="657198"/>
                    <a:pt x="73823" y="672866"/>
                  </a:cubicBezTo>
                  <a:cubicBezTo>
                    <a:pt x="73823" y="672866"/>
                    <a:pt x="73823" y="672866"/>
                    <a:pt x="73823" y="675104"/>
                  </a:cubicBezTo>
                  <a:cubicBezTo>
                    <a:pt x="73823" y="675104"/>
                    <a:pt x="73823" y="675104"/>
                    <a:pt x="69349" y="679581"/>
                  </a:cubicBezTo>
                  <a:cubicBezTo>
                    <a:pt x="69349" y="679581"/>
                    <a:pt x="69349" y="679581"/>
                    <a:pt x="26845" y="681819"/>
                  </a:cubicBezTo>
                  <a:cubicBezTo>
                    <a:pt x="26845" y="681819"/>
                    <a:pt x="26845" y="681819"/>
                    <a:pt x="26845" y="666151"/>
                  </a:cubicBezTo>
                  <a:cubicBezTo>
                    <a:pt x="26845" y="666151"/>
                    <a:pt x="26845" y="666151"/>
                    <a:pt x="24608" y="663913"/>
                  </a:cubicBezTo>
                  <a:cubicBezTo>
                    <a:pt x="24608" y="663913"/>
                    <a:pt x="24608" y="663913"/>
                    <a:pt x="8949" y="643768"/>
                  </a:cubicBezTo>
                  <a:cubicBezTo>
                    <a:pt x="8949" y="643768"/>
                    <a:pt x="8949" y="643768"/>
                    <a:pt x="8949" y="625862"/>
                  </a:cubicBezTo>
                  <a:cubicBezTo>
                    <a:pt x="8949" y="625862"/>
                    <a:pt x="8949" y="625862"/>
                    <a:pt x="6711" y="621386"/>
                  </a:cubicBezTo>
                  <a:cubicBezTo>
                    <a:pt x="6711" y="621386"/>
                    <a:pt x="6711" y="621386"/>
                    <a:pt x="0" y="605718"/>
                  </a:cubicBezTo>
                  <a:cubicBezTo>
                    <a:pt x="0" y="605718"/>
                    <a:pt x="0" y="605718"/>
                    <a:pt x="6711" y="518425"/>
                  </a:cubicBezTo>
                  <a:cubicBezTo>
                    <a:pt x="6711" y="518425"/>
                    <a:pt x="6711" y="518425"/>
                    <a:pt x="17897" y="496042"/>
                  </a:cubicBezTo>
                  <a:cubicBezTo>
                    <a:pt x="17897" y="496042"/>
                    <a:pt x="17897" y="496042"/>
                    <a:pt x="24608" y="482612"/>
                  </a:cubicBezTo>
                  <a:cubicBezTo>
                    <a:pt x="24608" y="482612"/>
                    <a:pt x="24608" y="482612"/>
                    <a:pt x="62638" y="482612"/>
                  </a:cubicBezTo>
                  <a:cubicBezTo>
                    <a:pt x="62638" y="482612"/>
                    <a:pt x="62638" y="482612"/>
                    <a:pt x="69349" y="446800"/>
                  </a:cubicBezTo>
                  <a:cubicBezTo>
                    <a:pt x="69349" y="446800"/>
                    <a:pt x="69349" y="446800"/>
                    <a:pt x="100668" y="449038"/>
                  </a:cubicBezTo>
                  <a:cubicBezTo>
                    <a:pt x="100668" y="449038"/>
                    <a:pt x="100668" y="449038"/>
                    <a:pt x="107379" y="422179"/>
                  </a:cubicBezTo>
                  <a:cubicBezTo>
                    <a:pt x="107379" y="422179"/>
                    <a:pt x="107379" y="422179"/>
                    <a:pt x="107379" y="419940"/>
                  </a:cubicBezTo>
                  <a:cubicBezTo>
                    <a:pt x="107379" y="419940"/>
                    <a:pt x="107379" y="419940"/>
                    <a:pt x="107379" y="417702"/>
                  </a:cubicBezTo>
                  <a:cubicBezTo>
                    <a:pt x="107379" y="417702"/>
                    <a:pt x="107379" y="417702"/>
                    <a:pt x="98431" y="397558"/>
                  </a:cubicBezTo>
                  <a:cubicBezTo>
                    <a:pt x="98431" y="397558"/>
                    <a:pt x="98431" y="397558"/>
                    <a:pt x="100668" y="388604"/>
                  </a:cubicBezTo>
                  <a:cubicBezTo>
                    <a:pt x="100668" y="388604"/>
                    <a:pt x="100668" y="388604"/>
                    <a:pt x="174491" y="346077"/>
                  </a:cubicBezTo>
                  <a:cubicBezTo>
                    <a:pt x="174491" y="346077"/>
                    <a:pt x="174491" y="346077"/>
                    <a:pt x="176728" y="346077"/>
                  </a:cubicBezTo>
                  <a:cubicBezTo>
                    <a:pt x="176728" y="346077"/>
                    <a:pt x="176728" y="346077"/>
                    <a:pt x="174491" y="303550"/>
                  </a:cubicBezTo>
                  <a:cubicBezTo>
                    <a:pt x="174491" y="303550"/>
                    <a:pt x="174491" y="303550"/>
                    <a:pt x="208047" y="225210"/>
                  </a:cubicBezTo>
                  <a:cubicBezTo>
                    <a:pt x="208047" y="225210"/>
                    <a:pt x="208047" y="225210"/>
                    <a:pt x="228181" y="205065"/>
                  </a:cubicBezTo>
                  <a:cubicBezTo>
                    <a:pt x="228181" y="205065"/>
                    <a:pt x="228181" y="205065"/>
                    <a:pt x="239366" y="182683"/>
                  </a:cubicBezTo>
                  <a:cubicBezTo>
                    <a:pt x="239366" y="182683"/>
                    <a:pt x="239366" y="182683"/>
                    <a:pt x="252789" y="158061"/>
                  </a:cubicBezTo>
                  <a:cubicBezTo>
                    <a:pt x="252789" y="158061"/>
                    <a:pt x="252789" y="158061"/>
                    <a:pt x="241603" y="133440"/>
                  </a:cubicBezTo>
                  <a:cubicBezTo>
                    <a:pt x="241603" y="133440"/>
                    <a:pt x="241603" y="133440"/>
                    <a:pt x="241603" y="111058"/>
                  </a:cubicBezTo>
                  <a:cubicBezTo>
                    <a:pt x="241603" y="111058"/>
                    <a:pt x="241603" y="111058"/>
                    <a:pt x="263974" y="86436"/>
                  </a:cubicBezTo>
                  <a:cubicBezTo>
                    <a:pt x="263974" y="86436"/>
                    <a:pt x="263974" y="86436"/>
                    <a:pt x="263974" y="55101"/>
                  </a:cubicBezTo>
                  <a:cubicBezTo>
                    <a:pt x="263974" y="55101"/>
                    <a:pt x="263974" y="55101"/>
                    <a:pt x="263974" y="52862"/>
                  </a:cubicBezTo>
                  <a:cubicBezTo>
                    <a:pt x="263974" y="52862"/>
                    <a:pt x="263974" y="52862"/>
                    <a:pt x="279633" y="59577"/>
                  </a:cubicBezTo>
                  <a:cubicBezTo>
                    <a:pt x="288582" y="61815"/>
                    <a:pt x="297530" y="68530"/>
                    <a:pt x="308715" y="77483"/>
                  </a:cubicBezTo>
                  <a:cubicBezTo>
                    <a:pt x="324375" y="90913"/>
                    <a:pt x="335560" y="93151"/>
                    <a:pt x="344508" y="90913"/>
                  </a:cubicBezTo>
                  <a:cubicBezTo>
                    <a:pt x="348982" y="90913"/>
                    <a:pt x="353456" y="86436"/>
                    <a:pt x="355694" y="81960"/>
                  </a:cubicBezTo>
                  <a:cubicBezTo>
                    <a:pt x="360168" y="73007"/>
                    <a:pt x="355694" y="59577"/>
                    <a:pt x="346745" y="37194"/>
                  </a:cubicBezTo>
                  <a:cubicBezTo>
                    <a:pt x="346745" y="37194"/>
                    <a:pt x="346745" y="37194"/>
                    <a:pt x="335560" y="17050"/>
                  </a:cubicBezTo>
                  <a:cubicBezTo>
                    <a:pt x="346745" y="3620"/>
                    <a:pt x="360168" y="-3095"/>
                    <a:pt x="371353" y="1382"/>
                  </a:cubicBezTo>
                  <a:close/>
                </a:path>
              </a:pathLst>
            </a:custGeom>
          </p:spPr>
        </p:pic>
        <p:pic>
          <p:nvPicPr>
            <p:cNvPr id="189" name="图片 188"/>
            <p:cNvPicPr>
              <a:picLocks noChangeAspect="1"/>
            </p:cNvPicPr>
            <p:nvPr/>
          </p:nvPicPr>
          <p:blipFill>
            <a:blip r:embed="rId35" cstate="email"/>
            <a:srcRect/>
            <a:stretch>
              <a:fillRect/>
            </a:stretch>
          </p:blipFill>
          <p:spPr>
            <a:xfrm>
              <a:off x="5517621" y="5992571"/>
              <a:ext cx="270488" cy="237875"/>
            </a:xfrm>
            <a:custGeom>
              <a:avLst/>
              <a:gdLst>
                <a:gd name="connsiteX0" fmla="*/ 245094 w 270488"/>
                <a:gd name="connsiteY0" fmla="*/ 0 h 237875"/>
                <a:gd name="connsiteX1" fmla="*/ 262954 w 270488"/>
                <a:gd name="connsiteY1" fmla="*/ 15709 h 237875"/>
                <a:gd name="connsiteX2" fmla="*/ 269652 w 270488"/>
                <a:gd name="connsiteY2" fmla="*/ 58347 h 237875"/>
                <a:gd name="connsiteX3" fmla="*/ 249559 w 270488"/>
                <a:gd name="connsiteY3" fmla="*/ 74056 h 237875"/>
                <a:gd name="connsiteX4" fmla="*/ 249559 w 270488"/>
                <a:gd name="connsiteY4" fmla="*/ 76300 h 237875"/>
                <a:gd name="connsiteX5" fmla="*/ 225001 w 270488"/>
                <a:gd name="connsiteY5" fmla="*/ 109961 h 237875"/>
                <a:gd name="connsiteX6" fmla="*/ 225001 w 270488"/>
                <a:gd name="connsiteY6" fmla="*/ 114450 h 237875"/>
                <a:gd name="connsiteX7" fmla="*/ 229466 w 270488"/>
                <a:gd name="connsiteY7" fmla="*/ 170552 h 237875"/>
                <a:gd name="connsiteX8" fmla="*/ 211605 w 270488"/>
                <a:gd name="connsiteY8" fmla="*/ 177284 h 237875"/>
                <a:gd name="connsiteX9" fmla="*/ 207140 w 270488"/>
                <a:gd name="connsiteY9" fmla="*/ 179529 h 237875"/>
                <a:gd name="connsiteX10" fmla="*/ 142396 w 270488"/>
                <a:gd name="connsiteY10" fmla="*/ 231143 h 237875"/>
                <a:gd name="connsiteX11" fmla="*/ 99978 w 270488"/>
                <a:gd name="connsiteY11" fmla="*/ 237875 h 237875"/>
                <a:gd name="connsiteX12" fmla="*/ 59792 w 270488"/>
                <a:gd name="connsiteY12" fmla="*/ 217678 h 237875"/>
                <a:gd name="connsiteX13" fmla="*/ 57560 w 270488"/>
                <a:gd name="connsiteY13" fmla="*/ 217678 h 237875"/>
                <a:gd name="connsiteX14" fmla="*/ 17374 w 270488"/>
                <a:gd name="connsiteY14" fmla="*/ 213190 h 237875"/>
                <a:gd name="connsiteX15" fmla="*/ 8444 w 270488"/>
                <a:gd name="connsiteY15" fmla="*/ 121182 h 237875"/>
                <a:gd name="connsiteX16" fmla="*/ 48629 w 270488"/>
                <a:gd name="connsiteY16" fmla="*/ 89764 h 237875"/>
                <a:gd name="connsiteX17" fmla="*/ 73187 w 270488"/>
                <a:gd name="connsiteY17" fmla="*/ 76300 h 237875"/>
                <a:gd name="connsiteX18" fmla="*/ 79885 w 270488"/>
                <a:gd name="connsiteY18" fmla="*/ 76300 h 237875"/>
                <a:gd name="connsiteX19" fmla="*/ 62025 w 270488"/>
                <a:gd name="connsiteY19" fmla="*/ 56103 h 237875"/>
                <a:gd name="connsiteX20" fmla="*/ 59792 w 270488"/>
                <a:gd name="connsiteY20" fmla="*/ 49371 h 237875"/>
                <a:gd name="connsiteX21" fmla="*/ 115606 w 270488"/>
                <a:gd name="connsiteY21" fmla="*/ 33662 h 237875"/>
                <a:gd name="connsiteX22" fmla="*/ 115606 w 270488"/>
                <a:gd name="connsiteY22" fmla="*/ 31418 h 237875"/>
                <a:gd name="connsiteX23" fmla="*/ 120071 w 270488"/>
                <a:gd name="connsiteY23" fmla="*/ 24685 h 237875"/>
                <a:gd name="connsiteX24" fmla="*/ 193745 w 270488"/>
                <a:gd name="connsiteY24" fmla="*/ 24685 h 237875"/>
                <a:gd name="connsiteX25" fmla="*/ 211605 w 270488"/>
                <a:gd name="connsiteY25" fmla="*/ 13465 h 237875"/>
                <a:gd name="connsiteX26" fmla="*/ 247326 w 270488"/>
                <a:gd name="connsiteY26" fmla="*/ 20197 h 237875"/>
                <a:gd name="connsiteX27" fmla="*/ 245094 w 270488"/>
                <a:gd name="connsiteY27" fmla="*/ 0 h 23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488" h="237875">
                  <a:moveTo>
                    <a:pt x="245094" y="0"/>
                  </a:moveTo>
                  <a:cubicBezTo>
                    <a:pt x="251791" y="0"/>
                    <a:pt x="258489" y="4488"/>
                    <a:pt x="262954" y="15709"/>
                  </a:cubicBezTo>
                  <a:cubicBezTo>
                    <a:pt x="269652" y="26929"/>
                    <a:pt x="271884" y="42638"/>
                    <a:pt x="269652" y="58347"/>
                  </a:cubicBezTo>
                  <a:cubicBezTo>
                    <a:pt x="269652" y="58347"/>
                    <a:pt x="269652" y="58347"/>
                    <a:pt x="249559" y="74056"/>
                  </a:cubicBezTo>
                  <a:cubicBezTo>
                    <a:pt x="249559" y="74056"/>
                    <a:pt x="249559" y="74056"/>
                    <a:pt x="249559" y="76300"/>
                  </a:cubicBezTo>
                  <a:cubicBezTo>
                    <a:pt x="249559" y="76300"/>
                    <a:pt x="249559" y="76300"/>
                    <a:pt x="225001" y="109961"/>
                  </a:cubicBezTo>
                  <a:cubicBezTo>
                    <a:pt x="225001" y="109961"/>
                    <a:pt x="225001" y="109961"/>
                    <a:pt x="225001" y="114450"/>
                  </a:cubicBezTo>
                  <a:cubicBezTo>
                    <a:pt x="225001" y="114450"/>
                    <a:pt x="225001" y="114450"/>
                    <a:pt x="229466" y="170552"/>
                  </a:cubicBezTo>
                  <a:cubicBezTo>
                    <a:pt x="229466" y="170552"/>
                    <a:pt x="229466" y="170552"/>
                    <a:pt x="211605" y="177284"/>
                  </a:cubicBezTo>
                  <a:cubicBezTo>
                    <a:pt x="211605" y="177284"/>
                    <a:pt x="211605" y="177284"/>
                    <a:pt x="207140" y="179529"/>
                  </a:cubicBezTo>
                  <a:cubicBezTo>
                    <a:pt x="180350" y="210946"/>
                    <a:pt x="160257" y="226655"/>
                    <a:pt x="142396" y="231143"/>
                  </a:cubicBezTo>
                  <a:cubicBezTo>
                    <a:pt x="142396" y="231143"/>
                    <a:pt x="142396" y="231143"/>
                    <a:pt x="99978" y="237875"/>
                  </a:cubicBezTo>
                  <a:cubicBezTo>
                    <a:pt x="99978" y="237875"/>
                    <a:pt x="99978" y="237875"/>
                    <a:pt x="59792" y="217678"/>
                  </a:cubicBezTo>
                  <a:cubicBezTo>
                    <a:pt x="59792" y="217678"/>
                    <a:pt x="59792" y="217678"/>
                    <a:pt x="57560" y="217678"/>
                  </a:cubicBezTo>
                  <a:cubicBezTo>
                    <a:pt x="57560" y="217678"/>
                    <a:pt x="57560" y="217678"/>
                    <a:pt x="17374" y="213190"/>
                  </a:cubicBezTo>
                  <a:cubicBezTo>
                    <a:pt x="-2719" y="168308"/>
                    <a:pt x="-4952" y="139135"/>
                    <a:pt x="8444" y="121182"/>
                  </a:cubicBezTo>
                  <a:cubicBezTo>
                    <a:pt x="8444" y="121182"/>
                    <a:pt x="8444" y="121182"/>
                    <a:pt x="48629" y="89764"/>
                  </a:cubicBezTo>
                  <a:cubicBezTo>
                    <a:pt x="48629" y="89764"/>
                    <a:pt x="48629" y="89764"/>
                    <a:pt x="73187" y="76300"/>
                  </a:cubicBezTo>
                  <a:cubicBezTo>
                    <a:pt x="75420" y="76300"/>
                    <a:pt x="77653" y="76300"/>
                    <a:pt x="79885" y="76300"/>
                  </a:cubicBezTo>
                  <a:cubicBezTo>
                    <a:pt x="79885" y="76300"/>
                    <a:pt x="79885" y="76300"/>
                    <a:pt x="62025" y="56103"/>
                  </a:cubicBezTo>
                  <a:cubicBezTo>
                    <a:pt x="62025" y="56103"/>
                    <a:pt x="62025" y="56103"/>
                    <a:pt x="59792" y="49371"/>
                  </a:cubicBezTo>
                  <a:cubicBezTo>
                    <a:pt x="59792" y="49371"/>
                    <a:pt x="59792" y="49371"/>
                    <a:pt x="115606" y="33662"/>
                  </a:cubicBezTo>
                  <a:cubicBezTo>
                    <a:pt x="115606" y="33662"/>
                    <a:pt x="115606" y="33662"/>
                    <a:pt x="115606" y="31418"/>
                  </a:cubicBezTo>
                  <a:cubicBezTo>
                    <a:pt x="115606" y="31418"/>
                    <a:pt x="115606" y="31418"/>
                    <a:pt x="120071" y="24685"/>
                  </a:cubicBezTo>
                  <a:lnTo>
                    <a:pt x="193745" y="24685"/>
                  </a:lnTo>
                  <a:cubicBezTo>
                    <a:pt x="193745" y="24685"/>
                    <a:pt x="193745" y="24685"/>
                    <a:pt x="211605" y="13465"/>
                  </a:cubicBezTo>
                  <a:cubicBezTo>
                    <a:pt x="211605" y="13465"/>
                    <a:pt x="211605" y="13465"/>
                    <a:pt x="247326" y="20197"/>
                  </a:cubicBezTo>
                  <a:cubicBezTo>
                    <a:pt x="247326" y="20197"/>
                    <a:pt x="247326" y="20197"/>
                    <a:pt x="245094" y="0"/>
                  </a:cubicBezTo>
                  <a:close/>
                </a:path>
              </a:pathLst>
            </a:custGeom>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3F514B3-D784-443D-A7F6-241B5948149F}" type="slidenum">
              <a:rPr lang="zh-CN" altLang="en-US" smtClean="0"/>
              <a:t>8</a:t>
            </a:fld>
            <a:endParaRPr lang="zh-CN" altLang="en-US" dirty="0"/>
          </a:p>
        </p:txBody>
      </p:sp>
      <p:pic>
        <p:nvPicPr>
          <p:cNvPr id="3" name="图片 2"/>
          <p:cNvPicPr>
            <a:picLocks noChangeAspect="1"/>
          </p:cNvPicPr>
          <p:nvPr/>
        </p:nvPicPr>
        <p:blipFill rotWithShape="1">
          <a:blip r:embed="rId2" cstate="email"/>
          <a:srcRect/>
          <a:stretch>
            <a:fillRect/>
          </a:stretch>
        </p:blipFill>
        <p:spPr>
          <a:xfrm>
            <a:off x="0" y="0"/>
            <a:ext cx="6100998" cy="6858000"/>
          </a:xfrm>
          <a:prstGeom prst="rect">
            <a:avLst/>
          </a:prstGeom>
        </p:spPr>
      </p:pic>
      <p:sp>
        <p:nvSpPr>
          <p:cNvPr id="4" name="矩形 3"/>
          <p:cNvSpPr/>
          <p:nvPr/>
        </p:nvSpPr>
        <p:spPr>
          <a:xfrm>
            <a:off x="0" y="1262743"/>
            <a:ext cx="11146971" cy="232500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36495" y="1546162"/>
            <a:ext cx="3570208" cy="646331"/>
          </a:xfrm>
          <a:prstGeom prst="rect">
            <a:avLst/>
          </a:prstGeom>
        </p:spPr>
        <p:txBody>
          <a:bodyPr wrap="none">
            <a:spAutoFit/>
          </a:bodyPr>
          <a:lstStyle/>
          <a:p>
            <a:r>
              <a:rPr lang="en-US" altLang="zh-CN" sz="3600" dirty="0">
                <a:solidFill>
                  <a:schemeClr val="bg1"/>
                </a:solidFill>
                <a:latin typeface="Arial" panose="020B0604020202020204" pitchFamily="34" charset="0"/>
                <a:cs typeface="Arial" panose="020B0604020202020204" pitchFamily="34" charset="0"/>
              </a:rPr>
              <a:t>DISTRIBUTION </a:t>
            </a:r>
          </a:p>
        </p:txBody>
      </p:sp>
      <p:graphicFrame>
        <p:nvGraphicFramePr>
          <p:cNvPr id="9" name="图表 8"/>
          <p:cNvGraphicFramePr/>
          <p:nvPr/>
        </p:nvGraphicFramePr>
        <p:xfrm>
          <a:off x="7097486" y="3875314"/>
          <a:ext cx="4573472" cy="2789615"/>
        </p:xfrm>
        <a:graphic>
          <a:graphicData uri="http://schemas.openxmlformats.org/drawingml/2006/chart">
            <c:chart xmlns:c="http://schemas.openxmlformats.org/drawingml/2006/chart" xmlns:r="http://schemas.openxmlformats.org/officeDocument/2006/relationships" r:id="rId3"/>
          </a:graphicData>
        </a:graphic>
      </p:graphicFrame>
      <p:sp>
        <p:nvSpPr>
          <p:cNvPr id="10" name="矩形 9"/>
          <p:cNvSpPr/>
          <p:nvPr/>
        </p:nvSpPr>
        <p:spPr>
          <a:xfrm rot="16200000" flipV="1">
            <a:off x="5644130" y="5084586"/>
            <a:ext cx="2151972" cy="369332"/>
          </a:xfrm>
          <a:prstGeom prst="rect">
            <a:avLst/>
          </a:prstGeom>
          <a:solidFill>
            <a:srgbClr val="D82132"/>
          </a:solidFill>
        </p:spPr>
        <p:txBody>
          <a:bodyPr wrap="square">
            <a:spAutoFit/>
          </a:bodyPr>
          <a:lstStyle/>
          <a:p>
            <a:pPr algn="ctr"/>
            <a:r>
              <a:rPr lang="en-US" altLang="zh-CN" dirty="0">
                <a:solidFill>
                  <a:schemeClr val="bg1"/>
                </a:solidFill>
                <a:latin typeface="Arial" panose="020B0604020202020204" pitchFamily="34" charset="0"/>
                <a:cs typeface="Arial" panose="020B0604020202020204" pitchFamily="34" charset="0"/>
              </a:rPr>
              <a:t>DISTRIBUTION </a:t>
            </a:r>
          </a:p>
        </p:txBody>
      </p:sp>
      <p:sp>
        <p:nvSpPr>
          <p:cNvPr id="11" name="矩形 10"/>
          <p:cNvSpPr/>
          <p:nvPr/>
        </p:nvSpPr>
        <p:spPr>
          <a:xfrm>
            <a:off x="965523" y="2102835"/>
            <a:ext cx="2920992" cy="261610"/>
          </a:xfrm>
          <a:prstGeom prst="rect">
            <a:avLst/>
          </a:prstGeom>
        </p:spPr>
        <p:txBody>
          <a:bodyPr wrap="none">
            <a:spAutoFit/>
          </a:bodyPr>
          <a:lstStyle/>
          <a:p>
            <a:r>
              <a:rPr lang="en-US" altLang="zh-CN" sz="1100" dirty="0">
                <a:solidFill>
                  <a:schemeClr val="bg1"/>
                </a:solidFill>
                <a:latin typeface="Arial" panose="020B0604020202020204" pitchFamily="34" charset="0"/>
                <a:cs typeface="Arial" panose="020B0604020202020204" pitchFamily="34" charset="0"/>
              </a:rPr>
              <a:t>Some text about this part related goes here.</a:t>
            </a:r>
            <a:endParaRPr lang="zh-CN" altLang="en-US" sz="1100" dirty="0">
              <a:solidFill>
                <a:schemeClr val="bg1"/>
              </a:solidFill>
            </a:endParaRPr>
          </a:p>
        </p:txBody>
      </p:sp>
      <p:sp>
        <p:nvSpPr>
          <p:cNvPr id="12" name="矩形 11"/>
          <p:cNvSpPr/>
          <p:nvPr/>
        </p:nvSpPr>
        <p:spPr>
          <a:xfrm>
            <a:off x="965523" y="2451759"/>
            <a:ext cx="3330706" cy="430887"/>
          </a:xfrm>
          <a:prstGeom prst="rect">
            <a:avLst/>
          </a:prstGeom>
        </p:spPr>
        <p:txBody>
          <a:bodyPr wrap="square">
            <a:spAutoFit/>
          </a:bodyPr>
          <a:lstStyle/>
          <a:p>
            <a:r>
              <a:rPr lang="en-US" altLang="zh-CN" sz="1100" dirty="0">
                <a:solidFill>
                  <a:schemeClr val="bg1"/>
                </a:solidFill>
                <a:latin typeface="Arial" panose="020B0604020202020204" pitchFamily="34" charset="0"/>
                <a:cs typeface="Arial" panose="020B0604020202020204" pitchFamily="34" charset="0"/>
              </a:rPr>
              <a:t>Some text about this part related goes here. Some text about this part related goes here. </a:t>
            </a:r>
            <a:endParaRPr lang="zh-CN" altLang="en-US" sz="1100" dirty="0">
              <a:solidFill>
                <a:schemeClr val="bg1"/>
              </a:solidFill>
            </a:endParaRPr>
          </a:p>
        </p:txBody>
      </p:sp>
      <p:sp>
        <p:nvSpPr>
          <p:cNvPr id="13" name="矩形 12"/>
          <p:cNvSpPr/>
          <p:nvPr/>
        </p:nvSpPr>
        <p:spPr>
          <a:xfrm>
            <a:off x="6902313" y="1582169"/>
            <a:ext cx="4103627" cy="488147"/>
          </a:xfrm>
          <a:prstGeom prst="rect">
            <a:avLst/>
          </a:prstGeom>
        </p:spPr>
        <p:txBody>
          <a:bodyPr wrap="square">
            <a:spAutoFit/>
          </a:bodyPr>
          <a:lstStyle/>
          <a:p>
            <a:pPr>
              <a:lnSpc>
                <a:spcPct val="120000"/>
              </a:lnSpc>
            </a:pPr>
            <a:r>
              <a:rPr lang="en-US" altLang="zh-CN" sz="2400" b="1" dirty="0">
                <a:solidFill>
                  <a:schemeClr val="bg1"/>
                </a:solidFill>
                <a:latin typeface="Agency FB" panose="020B0503020202020204" pitchFamily="34" charset="0"/>
                <a:ea typeface="微软雅黑" panose="020B0503020204020204" pitchFamily="34" charset="-122"/>
                <a:cs typeface="Arial" panose="020B0604020202020204" pitchFamily="34" charset="0"/>
              </a:rPr>
              <a:t>2,136,547,348</a:t>
            </a:r>
          </a:p>
        </p:txBody>
      </p:sp>
      <p:sp>
        <p:nvSpPr>
          <p:cNvPr id="14" name="矩形 13"/>
          <p:cNvSpPr/>
          <p:nvPr/>
        </p:nvSpPr>
        <p:spPr>
          <a:xfrm>
            <a:off x="6478763" y="2052921"/>
            <a:ext cx="4535723" cy="1465016"/>
          </a:xfrm>
          <a:prstGeom prst="rect">
            <a:avLst/>
          </a:prstGeom>
        </p:spPr>
        <p:txBody>
          <a:bodyPr wrap="square">
            <a:spAutoFit/>
          </a:bodyPr>
          <a:lstStyle/>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a:t>
            </a:r>
          </a:p>
          <a:p>
            <a:pPr algn="just">
              <a:lnSpc>
                <a:spcPct val="120000"/>
              </a:lnSpc>
              <a:spcAft>
                <a:spcPts val="600"/>
              </a:spcAft>
            </a:pP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Some text about this part related goes here. Some text about this part related goes here. Some text about this part related goes here. Some text about this part related goes here. </a:t>
            </a:r>
          </a:p>
          <a:p>
            <a:pPr algn="just">
              <a:lnSpc>
                <a:spcPct val="120000"/>
              </a:lnSpc>
              <a:spcAft>
                <a:spcPts val="600"/>
              </a:spcAft>
            </a:pPr>
            <a:endPar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8" name="组合 17"/>
          <p:cNvGrpSpPr>
            <a:grpSpLocks noChangeAspect="1"/>
          </p:cNvGrpSpPr>
          <p:nvPr/>
        </p:nvGrpSpPr>
        <p:grpSpPr>
          <a:xfrm>
            <a:off x="6584948" y="1700242"/>
            <a:ext cx="294865" cy="252000"/>
            <a:chOff x="6886448" y="422867"/>
            <a:chExt cx="720725" cy="615951"/>
          </a:xfrm>
        </p:grpSpPr>
        <p:sp>
          <p:nvSpPr>
            <p:cNvPr id="16" name="Freeform 53"/>
            <p:cNvSpPr>
              <a:spLocks noChangeAspect="1"/>
            </p:cNvSpPr>
            <p:nvPr/>
          </p:nvSpPr>
          <p:spPr bwMode="auto">
            <a:xfrm>
              <a:off x="6886448" y="618130"/>
              <a:ext cx="720725" cy="420688"/>
            </a:xfrm>
            <a:custGeom>
              <a:avLst/>
              <a:gdLst>
                <a:gd name="T0" fmla="*/ 0 w 192"/>
                <a:gd name="T1" fmla="*/ 0 h 112"/>
                <a:gd name="T2" fmla="*/ 0 w 192"/>
                <a:gd name="T3" fmla="*/ 12 h 112"/>
                <a:gd name="T4" fmla="*/ 0 w 192"/>
                <a:gd name="T5" fmla="*/ 96 h 112"/>
                <a:gd name="T6" fmla="*/ 16 w 192"/>
                <a:gd name="T7" fmla="*/ 112 h 112"/>
                <a:gd name="T8" fmla="*/ 176 w 192"/>
                <a:gd name="T9" fmla="*/ 112 h 112"/>
                <a:gd name="T10" fmla="*/ 192 w 192"/>
                <a:gd name="T11" fmla="*/ 96 h 112"/>
                <a:gd name="T12" fmla="*/ 192 w 192"/>
                <a:gd name="T13" fmla="*/ 0 h 112"/>
                <a:gd name="T14" fmla="*/ 0 w 192"/>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112">
                  <a:moveTo>
                    <a:pt x="0" y="0"/>
                  </a:moveTo>
                  <a:cubicBezTo>
                    <a:pt x="0" y="12"/>
                    <a:pt x="0" y="12"/>
                    <a:pt x="0" y="12"/>
                  </a:cubicBezTo>
                  <a:cubicBezTo>
                    <a:pt x="0" y="96"/>
                    <a:pt x="0" y="96"/>
                    <a:pt x="0" y="96"/>
                  </a:cubicBezTo>
                  <a:cubicBezTo>
                    <a:pt x="0" y="105"/>
                    <a:pt x="8" y="112"/>
                    <a:pt x="16" y="112"/>
                  </a:cubicBezTo>
                  <a:cubicBezTo>
                    <a:pt x="176" y="112"/>
                    <a:pt x="176" y="112"/>
                    <a:pt x="176" y="112"/>
                  </a:cubicBezTo>
                  <a:cubicBezTo>
                    <a:pt x="185" y="112"/>
                    <a:pt x="192" y="105"/>
                    <a:pt x="192" y="96"/>
                  </a:cubicBezTo>
                  <a:cubicBezTo>
                    <a:pt x="192" y="0"/>
                    <a:pt x="192" y="0"/>
                    <a:pt x="192" y="0"/>
                  </a:cubicBez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54"/>
            <p:cNvSpPr>
              <a:spLocks noChangeAspect="1"/>
            </p:cNvSpPr>
            <p:nvPr/>
          </p:nvSpPr>
          <p:spPr bwMode="auto">
            <a:xfrm>
              <a:off x="6886448" y="422867"/>
              <a:ext cx="720725" cy="165100"/>
            </a:xfrm>
            <a:custGeom>
              <a:avLst/>
              <a:gdLst>
                <a:gd name="T0" fmla="*/ 192 w 192"/>
                <a:gd name="T1" fmla="*/ 44 h 44"/>
                <a:gd name="T2" fmla="*/ 192 w 192"/>
                <a:gd name="T3" fmla="*/ 36 h 44"/>
                <a:gd name="T4" fmla="*/ 176 w 192"/>
                <a:gd name="T5" fmla="*/ 20 h 44"/>
                <a:gd name="T6" fmla="*/ 72 w 192"/>
                <a:gd name="T7" fmla="*/ 20 h 44"/>
                <a:gd name="T8" fmla="*/ 72 w 192"/>
                <a:gd name="T9" fmla="*/ 16 h 44"/>
                <a:gd name="T10" fmla="*/ 56 w 192"/>
                <a:gd name="T11" fmla="*/ 0 h 44"/>
                <a:gd name="T12" fmla="*/ 16 w 192"/>
                <a:gd name="T13" fmla="*/ 0 h 44"/>
                <a:gd name="T14" fmla="*/ 0 w 192"/>
                <a:gd name="T15" fmla="*/ 16 h 44"/>
                <a:gd name="T16" fmla="*/ 0 w 192"/>
                <a:gd name="T17" fmla="*/ 36 h 44"/>
                <a:gd name="T18" fmla="*/ 0 w 192"/>
                <a:gd name="T19" fmla="*/ 44 h 44"/>
                <a:gd name="T20" fmla="*/ 192 w 19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44">
                  <a:moveTo>
                    <a:pt x="192" y="44"/>
                  </a:moveTo>
                  <a:cubicBezTo>
                    <a:pt x="192" y="36"/>
                    <a:pt x="192" y="36"/>
                    <a:pt x="192" y="36"/>
                  </a:cubicBezTo>
                  <a:cubicBezTo>
                    <a:pt x="192" y="27"/>
                    <a:pt x="185" y="20"/>
                    <a:pt x="176" y="20"/>
                  </a:cubicBezTo>
                  <a:cubicBezTo>
                    <a:pt x="72" y="20"/>
                    <a:pt x="72" y="20"/>
                    <a:pt x="72" y="20"/>
                  </a:cubicBezTo>
                  <a:cubicBezTo>
                    <a:pt x="72" y="16"/>
                    <a:pt x="72" y="16"/>
                    <a:pt x="72" y="16"/>
                  </a:cubicBezTo>
                  <a:cubicBezTo>
                    <a:pt x="72" y="7"/>
                    <a:pt x="65" y="0"/>
                    <a:pt x="56" y="0"/>
                  </a:cubicBezTo>
                  <a:cubicBezTo>
                    <a:pt x="16" y="0"/>
                    <a:pt x="16" y="0"/>
                    <a:pt x="16" y="0"/>
                  </a:cubicBezTo>
                  <a:cubicBezTo>
                    <a:pt x="8" y="0"/>
                    <a:pt x="0" y="7"/>
                    <a:pt x="0" y="16"/>
                  </a:cubicBezTo>
                  <a:cubicBezTo>
                    <a:pt x="0" y="36"/>
                    <a:pt x="0" y="36"/>
                    <a:pt x="0" y="36"/>
                  </a:cubicBezTo>
                  <a:cubicBezTo>
                    <a:pt x="0" y="44"/>
                    <a:pt x="0" y="44"/>
                    <a:pt x="0" y="44"/>
                  </a:cubicBezTo>
                  <a:lnTo>
                    <a:pt x="192" y="4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pitchFamily="34" charset="0"/>
              <a:cs typeface="Arial" panose="020B0604020202020204" pitchFamily="34" charset="0"/>
            </a:endParaRPr>
          </a:p>
        </p:txBody>
      </p:sp>
      <p:sp>
        <p:nvSpPr>
          <p:cNvPr id="22" name="椭圆 21"/>
          <p:cNvSpPr>
            <a:spLocks noChangeAspect="1"/>
          </p:cNvSpPr>
          <p:nvPr/>
        </p:nvSpPr>
        <p:spPr>
          <a:xfrm>
            <a:off x="3882000" y="1008171"/>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116030" y="3198035"/>
            <a:ext cx="3959941" cy="650945"/>
          </a:xfrm>
          <a:prstGeom prst="roundRect">
            <a:avLst>
              <a:gd name="adj" fmla="val 21127"/>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648000" y="774171"/>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625053" y="3299766"/>
            <a:ext cx="2941896" cy="461665"/>
          </a:xfrm>
          <a:prstGeom prst="rect">
            <a:avLst/>
          </a:prstGeom>
          <a:noFill/>
        </p:spPr>
        <p:txBody>
          <a:bodyPr wrap="none" rtlCol="0" anchor="ctr">
            <a:spAutoFit/>
          </a:bodyPr>
          <a:lstStyle/>
          <a:p>
            <a:pPr algn="ctr"/>
            <a:r>
              <a:rPr lang="en-US" altLang="zh-CN" sz="2400" dirty="0">
                <a:solidFill>
                  <a:schemeClr val="bg1"/>
                </a:solidFill>
                <a:latin typeface="Arial" panose="020B0604020202020204" pitchFamily="34" charset="0"/>
                <a:ea typeface="Roboto" pitchFamily="2" charset="0"/>
                <a:cs typeface="Arial" panose="020B0604020202020204" pitchFamily="34" charset="0"/>
              </a:rPr>
              <a:t>ABOUT OUR TEAM</a:t>
            </a:r>
          </a:p>
        </p:txBody>
      </p:sp>
      <p:sp>
        <p:nvSpPr>
          <p:cNvPr id="21" name="矩形 20"/>
          <p:cNvSpPr/>
          <p:nvPr/>
        </p:nvSpPr>
        <p:spPr>
          <a:xfrm>
            <a:off x="4194396" y="4069876"/>
            <a:ext cx="3803208" cy="701731"/>
          </a:xfrm>
          <a:prstGeom prst="rect">
            <a:avLst/>
          </a:prstGeom>
        </p:spPr>
        <p:txBody>
          <a:bodyPr wrap="square">
            <a:spAutoFit/>
            <a:scene3d>
              <a:camera prst="orthographicFront"/>
              <a:lightRig rig="threePt" dir="t"/>
            </a:scene3d>
            <a:sp3d extrusionH="889000"/>
          </a:bodyPr>
          <a:lstStyle/>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Some text about this part related goes here. Some text about this part related goes here. Some </a:t>
            </a:r>
          </a:p>
          <a:p>
            <a:pPr algn="ctr">
              <a:lnSpc>
                <a:spcPct val="120000"/>
              </a:lnSpc>
            </a:pPr>
            <a:r>
              <a:rPr lang="en-US" altLang="zh-CN" sz="1100" b="1" dirty="0">
                <a:solidFill>
                  <a:schemeClr val="bg1"/>
                </a:solidFill>
                <a:latin typeface="Arial" panose="020B0604020202020204" pitchFamily="34" charset="0"/>
                <a:ea typeface="Microsoft JhengHei" panose="020B0604030504040204" pitchFamily="34" charset="-120"/>
                <a:cs typeface="Arial" panose="020B0604020202020204" pitchFamily="34" charset="0"/>
              </a:rPr>
              <a:t>text about this part related goes here. </a:t>
            </a:r>
          </a:p>
        </p:txBody>
      </p:sp>
      <p:grpSp>
        <p:nvGrpSpPr>
          <p:cNvPr id="7" name="组合 6"/>
          <p:cNvGrpSpPr/>
          <p:nvPr/>
        </p:nvGrpSpPr>
        <p:grpSpPr>
          <a:xfrm>
            <a:off x="5103136" y="1323384"/>
            <a:ext cx="1985729" cy="1862048"/>
            <a:chOff x="5249975" y="1323384"/>
            <a:chExt cx="1985729" cy="1862048"/>
          </a:xfrm>
        </p:grpSpPr>
        <p:sp>
          <p:nvSpPr>
            <p:cNvPr id="18" name="文本框 17"/>
            <p:cNvSpPr txBox="1"/>
            <p:nvPr/>
          </p:nvSpPr>
          <p:spPr>
            <a:xfrm>
              <a:off x="5249975" y="1323384"/>
              <a:ext cx="835485" cy="1862048"/>
            </a:xfrm>
            <a:prstGeom prst="rect">
              <a:avLst/>
            </a:prstGeom>
            <a:noFill/>
          </p:spPr>
          <p:txBody>
            <a:bodyPr wrap="none" rtlCol="0">
              <a:spAutoFit/>
            </a:bodyPr>
            <a:lstStyle/>
            <a:p>
              <a:r>
                <a:rPr lang="en-US" altLang="zh-CN" sz="11500" b="1" dirty="0">
                  <a:solidFill>
                    <a:schemeClr val="bg1"/>
                  </a:solidFill>
                  <a:latin typeface="Agency FB" panose="020B0503020202020204" pitchFamily="34" charset="0"/>
                </a:rPr>
                <a:t>2</a:t>
              </a:r>
              <a:endParaRPr lang="zh-CN" altLang="en-US" sz="11500" b="1" dirty="0">
                <a:solidFill>
                  <a:schemeClr val="bg1"/>
                </a:solidFill>
                <a:latin typeface="Agency FB" panose="020B0503020202020204" pitchFamily="34" charset="0"/>
              </a:endParaRPr>
            </a:p>
          </p:txBody>
        </p:sp>
        <p:sp>
          <p:nvSpPr>
            <p:cNvPr id="3" name="文本框 2"/>
            <p:cNvSpPr txBox="1"/>
            <p:nvPr/>
          </p:nvSpPr>
          <p:spPr>
            <a:xfrm>
              <a:off x="5981495" y="1943310"/>
              <a:ext cx="1022396" cy="584775"/>
            </a:xfrm>
            <a:prstGeom prst="rect">
              <a:avLst/>
            </a:prstGeom>
            <a:noFill/>
          </p:spPr>
          <p:txBody>
            <a:bodyPr wrap="none" rtlCol="0">
              <a:spAutoFit/>
            </a:bodyPr>
            <a:lstStyle/>
            <a:p>
              <a:r>
                <a:rPr lang="en-US" altLang="zh-CN" sz="3200" dirty="0">
                  <a:solidFill>
                    <a:schemeClr val="bg1"/>
                  </a:solidFill>
                </a:rPr>
                <a:t>PART</a:t>
              </a:r>
            </a:p>
          </p:txBody>
        </p:sp>
        <p:sp>
          <p:nvSpPr>
            <p:cNvPr id="4" name="矩形 3"/>
            <p:cNvSpPr/>
            <p:nvPr/>
          </p:nvSpPr>
          <p:spPr>
            <a:xfrm>
              <a:off x="6003291" y="2386462"/>
              <a:ext cx="1018612" cy="584775"/>
            </a:xfrm>
            <a:prstGeom prst="rect">
              <a:avLst/>
            </a:prstGeom>
            <a:noFill/>
          </p:spPr>
          <p:txBody>
            <a:bodyPr wrap="none" rtlCol="0">
              <a:spAutoFit/>
            </a:bodyPr>
            <a:lstStyle/>
            <a:p>
              <a:r>
                <a:rPr lang="en-US" altLang="zh-CN" sz="3200" dirty="0">
                  <a:solidFill>
                    <a:schemeClr val="bg1"/>
                  </a:solidFill>
                </a:rPr>
                <a:t>TWO</a:t>
              </a:r>
              <a:endParaRPr lang="zh-CN" altLang="en-US" sz="3200" dirty="0">
                <a:solidFill>
                  <a:schemeClr val="bg1"/>
                </a:solidFill>
              </a:endParaRPr>
            </a:p>
          </p:txBody>
        </p:sp>
        <p:sp>
          <p:nvSpPr>
            <p:cNvPr id="6" name="等腰三角形 5"/>
            <p:cNvSpPr>
              <a:spLocks noChangeAspect="1"/>
            </p:cNvSpPr>
            <p:nvPr/>
          </p:nvSpPr>
          <p:spPr>
            <a:xfrm rot="5400000">
              <a:off x="6961662" y="2534023"/>
              <a:ext cx="281891" cy="26619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dirty="0">
            <a:solidFill>
              <a:srgbClr val="231B24"/>
            </a:solidFill>
            <a:latin typeface="Arial" panose="020B0604020202020204" pitchFamily="34" charset="0"/>
            <a:ea typeface="微软雅黑" panose="020B0503020204020204" pitchFamily="34" charset="-122"/>
            <a:cs typeface="Arial" panose="020B0604020202020204" pitchFamily="34" charset="0"/>
          </a:defRPr>
        </a:defPPr>
      </a:lstStyle>
    </a:spDef>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宽屏</PresentationFormat>
  <Paragraphs>187</Paragraphs>
  <Slides>21</Slides>
  <Notes>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Agency FB</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184</cp:revision>
  <dcterms:created xsi:type="dcterms:W3CDTF">2014-10-31T03:41:00Z</dcterms:created>
  <dcterms:modified xsi:type="dcterms:W3CDTF">2021-01-04T13:46:54Z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