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0" r:id="rId2"/>
    <p:sldId id="269" r:id="rId3"/>
    <p:sldId id="271" r:id="rId4"/>
    <p:sldId id="279" r:id="rId5"/>
    <p:sldId id="287" r:id="rId6"/>
    <p:sldId id="280" r:id="rId7"/>
    <p:sldId id="290" r:id="rId8"/>
    <p:sldId id="273" r:id="rId9"/>
    <p:sldId id="272" r:id="rId10"/>
    <p:sldId id="291" r:id="rId11"/>
    <p:sldId id="300" r:id="rId12"/>
    <p:sldId id="286" r:id="rId13"/>
    <p:sldId id="275" r:id="rId14"/>
    <p:sldId id="304" r:id="rId15"/>
    <p:sldId id="276" r:id="rId16"/>
    <p:sldId id="301" r:id="rId17"/>
    <p:sldId id="302" r:id="rId18"/>
    <p:sldId id="277" r:id="rId19"/>
    <p:sldId id="282" r:id="rId20"/>
    <p:sldId id="305" r:id="rId21"/>
    <p:sldId id="278" r:id="rId22"/>
    <p:sldId id="306" r:id="rId23"/>
    <p:sldId id="30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26E"/>
    <a:srgbClr val="D5495F"/>
    <a:srgbClr val="E8EBF2"/>
    <a:srgbClr val="E6E6E6"/>
    <a:srgbClr val="B1B3C6"/>
    <a:srgbClr val="49475F"/>
    <a:srgbClr val="2F2E55"/>
    <a:srgbClr val="6E6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8EB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3-4A35-AE38-3EF7047293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B1B3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33-4A35-AE38-3EF704729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100"/>
        <c:axId val="290435664"/>
        <c:axId val="290436224"/>
      </c:barChart>
      <c:catAx>
        <c:axId val="290435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rgbClr val="E8EBF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0436224"/>
        <c:crosses val="autoZero"/>
        <c:auto val="1"/>
        <c:lblAlgn val="ctr"/>
        <c:lblOffset val="100"/>
        <c:noMultiLvlLbl val="0"/>
      </c:catAx>
      <c:valAx>
        <c:axId val="290436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9043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E52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4E526E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  <c:pt idx="7">
                  <c:v>类别 8</c:v>
                </c:pt>
                <c:pt idx="8">
                  <c:v>类别 9</c:v>
                </c:pt>
                <c:pt idx="9">
                  <c:v>类别 10</c:v>
                </c:pt>
                <c:pt idx="10">
                  <c:v>类别 11</c:v>
                </c:pt>
                <c:pt idx="11">
                  <c:v>类别 12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</c:v>
                </c:pt>
                <c:pt idx="1">
                  <c:v>0.4</c:v>
                </c:pt>
                <c:pt idx="2">
                  <c:v>0.35</c:v>
                </c:pt>
                <c:pt idx="3">
                  <c:v>0.5</c:v>
                </c:pt>
                <c:pt idx="4">
                  <c:v>0.25</c:v>
                </c:pt>
                <c:pt idx="5">
                  <c:v>0.6</c:v>
                </c:pt>
                <c:pt idx="6">
                  <c:v>0.37</c:v>
                </c:pt>
                <c:pt idx="7">
                  <c:v>0.42</c:v>
                </c:pt>
                <c:pt idx="8">
                  <c:v>0.43</c:v>
                </c:pt>
                <c:pt idx="9">
                  <c:v>0.33</c:v>
                </c:pt>
                <c:pt idx="10">
                  <c:v>0.54</c:v>
                </c:pt>
                <c:pt idx="1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C-4261-993E-DCEA7F5528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"/>
        <c:axId val="290439584"/>
        <c:axId val="290440144"/>
      </c:barChart>
      <c:catAx>
        <c:axId val="29043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440144"/>
        <c:crosses val="autoZero"/>
        <c:auto val="1"/>
        <c:lblAlgn val="ctr"/>
        <c:lblOffset val="100"/>
        <c:noMultiLvlLbl val="0"/>
      </c:catAx>
      <c:valAx>
        <c:axId val="29044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04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5495F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D5495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2-4083-A8B0-FDFF8F48AA7A}"/>
              </c:ext>
            </c:extLst>
          </c:dPt>
          <c:dPt>
            <c:idx val="1"/>
            <c:bubble3D val="0"/>
            <c:spPr>
              <a:solidFill>
                <a:srgbClr val="D5495F"/>
              </a:solidFill>
              <a:ln w="38100" cmpd="dbl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2-4083-A8B0-FDFF8F48AA7A}"/>
              </c:ext>
            </c:extLst>
          </c:dPt>
          <c:cat>
            <c:strRef>
              <c:f>Sheet1!$A$2:$A$3</c:f>
              <c:strCache>
                <c:ptCount val="2"/>
                <c:pt idx="0">
                  <c:v>辅助</c:v>
                </c:pt>
                <c:pt idx="1">
                  <c:v>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72-4083-A8B0-FDFF8F48A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5495F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D5495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7-457F-A8F2-F642C4AC576E}"/>
              </c:ext>
            </c:extLst>
          </c:dPt>
          <c:dPt>
            <c:idx val="1"/>
            <c:bubble3D val="0"/>
            <c:spPr>
              <a:solidFill>
                <a:srgbClr val="D5495F"/>
              </a:solidFill>
              <a:ln w="38100" cmpd="dbl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7-457F-A8F2-F642C4AC576E}"/>
              </c:ext>
            </c:extLst>
          </c:dPt>
          <c:cat>
            <c:strRef>
              <c:f>Sheet1!$A$2:$A$3</c:f>
              <c:strCache>
                <c:ptCount val="2"/>
                <c:pt idx="0">
                  <c:v>辅助</c:v>
                </c:pt>
                <c:pt idx="1">
                  <c:v>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17-457F-A8F2-F642C4AC5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5495F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D5495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D-40E1-A75E-040C93351D57}"/>
              </c:ext>
            </c:extLst>
          </c:dPt>
          <c:dPt>
            <c:idx val="1"/>
            <c:bubble3D val="0"/>
            <c:spPr>
              <a:solidFill>
                <a:srgbClr val="D5495F"/>
              </a:solidFill>
              <a:ln w="38100" cmpd="dbl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D-40E1-A75E-040C93351D57}"/>
              </c:ext>
            </c:extLst>
          </c:dPt>
          <c:cat>
            <c:strRef>
              <c:f>Sheet1!$A$2:$A$3</c:f>
              <c:strCache>
                <c:ptCount val="2"/>
                <c:pt idx="0">
                  <c:v>辅助</c:v>
                </c:pt>
                <c:pt idx="1">
                  <c:v>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D-40E1-A75E-040C93351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B1B3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6E-4DDB-A93D-A060D20AAE6F}"/>
              </c:ext>
            </c:extLst>
          </c:dPt>
          <c:dPt>
            <c:idx val="1"/>
            <c:bubble3D val="0"/>
            <c:spPr>
              <a:solidFill>
                <a:srgbClr val="D549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6E-4DDB-A93D-A060D20AAE6F}"/>
              </c:ext>
            </c:extLst>
          </c:dPt>
          <c:dPt>
            <c:idx val="2"/>
            <c:bubble3D val="0"/>
            <c:spPr>
              <a:solidFill>
                <a:srgbClr val="4E52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6E-4DDB-A93D-A060D20AAE6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6E-4DDB-A93D-A060D20AAE6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6E-4DDB-A93D-A060D20AA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0.31783</cdr:x>
      <cdr:y>0.46082</cdr:y>
    </cdr:from>
    <cdr:to>
      <cdr:x>0.66916</cdr:x>
      <cdr:y>0.75824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732275" y="789660"/>
          <a:ext cx="809469" cy="509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0.31783</cdr:x>
      <cdr:y>0.46082</cdr:y>
    </cdr:from>
    <cdr:to>
      <cdr:x>0.66916</cdr:x>
      <cdr:y>0.75824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732275" y="789660"/>
          <a:ext cx="809469" cy="509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2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0.31783</cdr:x>
      <cdr:y>0.46082</cdr:y>
    </cdr:from>
    <cdr:to>
      <cdr:x>0.66916</cdr:x>
      <cdr:y>0.75824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732275" y="789660"/>
          <a:ext cx="809469" cy="509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6A05-8EC3-4B43-A701-097613197C5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FDF7-5FD9-4D6A-95A0-DAECE90C56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FDF7-5FD9-4D6A-95A0-DAECE90C56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u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淘宝网chenying0907出品 23"/>
          <p:cNvSpPr/>
          <p:nvPr>
            <p:custDataLst>
              <p:tags r:id="rId1"/>
            </p:custDataLst>
          </p:nvPr>
        </p:nvSpPr>
        <p:spPr>
          <a:xfrm flipV="1">
            <a:off x="6889433" y="2264230"/>
            <a:ext cx="3851138" cy="379911"/>
          </a:xfrm>
          <a:custGeom>
            <a:avLst/>
            <a:gdLst>
              <a:gd name="connsiteX0" fmla="*/ 134249 w 3851138"/>
              <a:gd name="connsiteY0" fmla="*/ 379911 h 379911"/>
              <a:gd name="connsiteX1" fmla="*/ 3851138 w 3851138"/>
              <a:gd name="connsiteY1" fmla="*/ 379911 h 379911"/>
              <a:gd name="connsiteX2" fmla="*/ 3552436 w 3851138"/>
              <a:gd name="connsiteY2" fmla="*/ 0 h 379911"/>
              <a:gd name="connsiteX3" fmla="*/ 3073843 w 3851138"/>
              <a:gd name="connsiteY3" fmla="*/ 0 h 379911"/>
              <a:gd name="connsiteX4" fmla="*/ 3076567 w 3851138"/>
              <a:gd name="connsiteY4" fmla="*/ 3466 h 379911"/>
              <a:gd name="connsiteX5" fmla="*/ 0 w 3851138"/>
              <a:gd name="connsiteY5" fmla="*/ 3466 h 379911"/>
              <a:gd name="connsiteX6" fmla="*/ 6143 w 3851138"/>
              <a:gd name="connsiteY6" fmla="*/ 31070 h 379911"/>
              <a:gd name="connsiteX7" fmla="*/ 97155 w 3851138"/>
              <a:gd name="connsiteY7" fmla="*/ 93820 h 379911"/>
              <a:gd name="connsiteX8" fmla="*/ 59055 w 3851138"/>
              <a:gd name="connsiteY8" fmla="*/ 179545 h 379911"/>
              <a:gd name="connsiteX9" fmla="*/ 133667 w 3851138"/>
              <a:gd name="connsiteY9" fmla="*/ 247014 h 379911"/>
              <a:gd name="connsiteX10" fmla="*/ 111442 w 3851138"/>
              <a:gd name="connsiteY10" fmla="*/ 367664 h 379911"/>
              <a:gd name="connsiteX11" fmla="*/ 126659 w 3851138"/>
              <a:gd name="connsiteY11" fmla="*/ 376457 h 379911"/>
              <a:gd name="connsiteX12" fmla="*/ 134249 w 3851138"/>
              <a:gd name="connsiteY12" fmla="*/ 379911 h 37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51138" h="379911">
                <a:moveTo>
                  <a:pt x="134249" y="379911"/>
                </a:moveTo>
                <a:lnTo>
                  <a:pt x="3851138" y="379911"/>
                </a:lnTo>
                <a:lnTo>
                  <a:pt x="3552436" y="0"/>
                </a:lnTo>
                <a:lnTo>
                  <a:pt x="3073843" y="0"/>
                </a:lnTo>
                <a:lnTo>
                  <a:pt x="3076567" y="3466"/>
                </a:lnTo>
                <a:lnTo>
                  <a:pt x="0" y="3466"/>
                </a:lnTo>
                <a:lnTo>
                  <a:pt x="6143" y="31070"/>
                </a:lnTo>
                <a:cubicBezTo>
                  <a:pt x="28238" y="81957"/>
                  <a:pt x="84091" y="71744"/>
                  <a:pt x="97155" y="93820"/>
                </a:cubicBezTo>
                <a:cubicBezTo>
                  <a:pt x="99008" y="133904"/>
                  <a:pt x="87101" y="152028"/>
                  <a:pt x="59055" y="179545"/>
                </a:cubicBezTo>
                <a:cubicBezTo>
                  <a:pt x="99536" y="197537"/>
                  <a:pt x="119776" y="214470"/>
                  <a:pt x="133667" y="247014"/>
                </a:cubicBezTo>
                <a:cubicBezTo>
                  <a:pt x="106151" y="294639"/>
                  <a:pt x="86832" y="313374"/>
                  <a:pt x="111442" y="367664"/>
                </a:cubicBezTo>
                <a:cubicBezTo>
                  <a:pt x="115113" y="370330"/>
                  <a:pt x="120282" y="373274"/>
                  <a:pt x="126659" y="376457"/>
                </a:cubicBezTo>
                <a:lnTo>
                  <a:pt x="134249" y="379911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PA_淘宝网chenying0907出品 21"/>
          <p:cNvSpPr/>
          <p:nvPr>
            <p:custDataLst>
              <p:tags r:id="rId2"/>
            </p:custDataLst>
          </p:nvPr>
        </p:nvSpPr>
        <p:spPr>
          <a:xfrm flipV="1">
            <a:off x="7257181" y="2644141"/>
            <a:ext cx="3184689" cy="3887223"/>
          </a:xfrm>
          <a:custGeom>
            <a:avLst/>
            <a:gdLst>
              <a:gd name="connsiteX0" fmla="*/ 2706096 w 3184689"/>
              <a:gd name="connsiteY0" fmla="*/ 3887223 h 3887223"/>
              <a:gd name="connsiteX1" fmla="*/ 3184689 w 3184689"/>
              <a:gd name="connsiteY1" fmla="*/ 3887223 h 3887223"/>
              <a:gd name="connsiteX2" fmla="*/ 128396 w 3184689"/>
              <a:gd name="connsiteY2" fmla="*/ 0 h 3887223"/>
              <a:gd name="connsiteX3" fmla="*/ 97643 w 3184689"/>
              <a:gd name="connsiteY3" fmla="*/ 55996 h 3887223"/>
              <a:gd name="connsiteX4" fmla="*/ 870 w 3184689"/>
              <a:gd name="connsiteY4" fmla="*/ 363925 h 3887223"/>
              <a:gd name="connsiteX5" fmla="*/ 17539 w 3184689"/>
              <a:gd name="connsiteY5" fmla="*/ 449650 h 3887223"/>
              <a:gd name="connsiteX6" fmla="*/ 24205 w 3184689"/>
              <a:gd name="connsiteY6" fmla="*/ 474429 h 3887223"/>
              <a:gd name="connsiteX7" fmla="*/ 2706096 w 3184689"/>
              <a:gd name="connsiteY7" fmla="*/ 3887223 h 388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689" h="3887223">
                <a:moveTo>
                  <a:pt x="2706096" y="3887223"/>
                </a:moveTo>
                <a:lnTo>
                  <a:pt x="3184689" y="3887223"/>
                </a:lnTo>
                <a:lnTo>
                  <a:pt x="128396" y="0"/>
                </a:lnTo>
                <a:lnTo>
                  <a:pt x="97643" y="55996"/>
                </a:lnTo>
                <a:cubicBezTo>
                  <a:pt x="61200" y="126157"/>
                  <a:pt x="25677" y="213229"/>
                  <a:pt x="870" y="363925"/>
                </a:cubicBezTo>
                <a:cubicBezTo>
                  <a:pt x="-3098" y="378213"/>
                  <a:pt x="7220" y="413931"/>
                  <a:pt x="17539" y="449650"/>
                </a:cubicBezTo>
                <a:lnTo>
                  <a:pt x="24205" y="474429"/>
                </a:lnTo>
                <a:lnTo>
                  <a:pt x="2706096" y="3887223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PA_淘宝网chenying0907出品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10290"/>
          <a:stretch>
            <a:fillRect/>
          </a:stretch>
        </p:blipFill>
        <p:spPr>
          <a:xfrm>
            <a:off x="3942010" y="520700"/>
            <a:ext cx="4258928" cy="6337300"/>
          </a:xfrm>
          <a:prstGeom prst="rect">
            <a:avLst/>
          </a:prstGeom>
        </p:spPr>
      </p:pic>
      <p:sp>
        <p:nvSpPr>
          <p:cNvPr id="4" name="PA_淘宝网chenying0907出品 3"/>
          <p:cNvSpPr/>
          <p:nvPr>
            <p:custDataLst>
              <p:tags r:id="rId4"/>
            </p:custDataLst>
          </p:nvPr>
        </p:nvSpPr>
        <p:spPr>
          <a:xfrm flipV="1">
            <a:off x="6651882" y="6056935"/>
            <a:ext cx="733695" cy="801065"/>
          </a:xfrm>
          <a:custGeom>
            <a:avLst/>
            <a:gdLst>
              <a:gd name="connsiteX0" fmla="*/ 629504 w 733695"/>
              <a:gd name="connsiteY0" fmla="*/ 801065 h 801065"/>
              <a:gd name="connsiteX1" fmla="*/ 622838 w 733695"/>
              <a:gd name="connsiteY1" fmla="*/ 776286 h 801065"/>
              <a:gd name="connsiteX2" fmla="*/ 606169 w 733695"/>
              <a:gd name="connsiteY2" fmla="*/ 690561 h 801065"/>
              <a:gd name="connsiteX3" fmla="*/ 702942 w 733695"/>
              <a:gd name="connsiteY3" fmla="*/ 382632 h 801065"/>
              <a:gd name="connsiteX4" fmla="*/ 733695 w 733695"/>
              <a:gd name="connsiteY4" fmla="*/ 326636 h 801065"/>
              <a:gd name="connsiteX5" fmla="*/ 476880 w 733695"/>
              <a:gd name="connsiteY5" fmla="*/ 0 h 801065"/>
              <a:gd name="connsiteX6" fmla="*/ 0 w 733695"/>
              <a:gd name="connsiteY6" fmla="*/ 0 h 80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695" h="801065">
                <a:moveTo>
                  <a:pt x="629504" y="801065"/>
                </a:moveTo>
                <a:lnTo>
                  <a:pt x="622838" y="776286"/>
                </a:lnTo>
                <a:cubicBezTo>
                  <a:pt x="612519" y="740567"/>
                  <a:pt x="602201" y="704849"/>
                  <a:pt x="606169" y="690561"/>
                </a:cubicBezTo>
                <a:cubicBezTo>
                  <a:pt x="630976" y="539865"/>
                  <a:pt x="666499" y="452793"/>
                  <a:pt x="702942" y="382632"/>
                </a:cubicBezTo>
                <a:lnTo>
                  <a:pt x="733695" y="326636"/>
                </a:lnTo>
                <a:lnTo>
                  <a:pt x="476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495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淘宝网chenying0907出品 4"/>
          <p:cNvSpPr/>
          <p:nvPr>
            <p:custDataLst>
              <p:tags r:id="rId5"/>
            </p:custDataLst>
          </p:nvPr>
        </p:nvSpPr>
        <p:spPr>
          <a:xfrm flipV="1">
            <a:off x="4954953" y="6277225"/>
            <a:ext cx="585168" cy="580775"/>
          </a:xfrm>
          <a:custGeom>
            <a:avLst/>
            <a:gdLst>
              <a:gd name="connsiteX0" fmla="*/ 128775 w 585168"/>
              <a:gd name="connsiteY0" fmla="*/ 580775 h 580775"/>
              <a:gd name="connsiteX1" fmla="*/ 585168 w 585168"/>
              <a:gd name="connsiteY1" fmla="*/ 0 h 580775"/>
              <a:gd name="connsiteX2" fmla="*/ 108287 w 585168"/>
              <a:gd name="connsiteY2" fmla="*/ 0 h 580775"/>
              <a:gd name="connsiteX3" fmla="*/ 0 w 585168"/>
              <a:gd name="connsiteY3" fmla="*/ 137727 h 580775"/>
              <a:gd name="connsiteX4" fmla="*/ 26623 w 585168"/>
              <a:gd name="connsiteY4" fmla="*/ 171449 h 580775"/>
              <a:gd name="connsiteX5" fmla="*/ 74248 w 585168"/>
              <a:gd name="connsiteY5" fmla="*/ 309561 h 580775"/>
              <a:gd name="connsiteX6" fmla="*/ 145686 w 585168"/>
              <a:gd name="connsiteY6" fmla="*/ 485774 h 580775"/>
              <a:gd name="connsiteX7" fmla="*/ 126683 w 585168"/>
              <a:gd name="connsiteY7" fmla="*/ 576815 h 58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68" h="580775">
                <a:moveTo>
                  <a:pt x="128775" y="580775"/>
                </a:moveTo>
                <a:lnTo>
                  <a:pt x="585168" y="0"/>
                </a:lnTo>
                <a:lnTo>
                  <a:pt x="108287" y="0"/>
                </a:lnTo>
                <a:lnTo>
                  <a:pt x="0" y="137727"/>
                </a:lnTo>
                <a:lnTo>
                  <a:pt x="26623" y="171449"/>
                </a:lnTo>
                <a:cubicBezTo>
                  <a:pt x="50436" y="237330"/>
                  <a:pt x="48054" y="257967"/>
                  <a:pt x="74248" y="309561"/>
                </a:cubicBezTo>
                <a:cubicBezTo>
                  <a:pt x="33767" y="400049"/>
                  <a:pt x="117905" y="428624"/>
                  <a:pt x="145686" y="485774"/>
                </a:cubicBezTo>
                <a:cubicBezTo>
                  <a:pt x="125148" y="533995"/>
                  <a:pt x="121911" y="560449"/>
                  <a:pt x="126683" y="576815"/>
                </a:cubicBezTo>
                <a:close/>
              </a:path>
            </a:pathLst>
          </a:custGeom>
          <a:solidFill>
            <a:srgbClr val="D5495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淘宝网chenying0907出品 19"/>
          <p:cNvSpPr/>
          <p:nvPr>
            <p:custDataLst>
              <p:tags r:id="rId6"/>
            </p:custDataLst>
          </p:nvPr>
        </p:nvSpPr>
        <p:spPr>
          <a:xfrm flipV="1">
            <a:off x="1451430" y="2264230"/>
            <a:ext cx="3461581" cy="378958"/>
          </a:xfrm>
          <a:custGeom>
            <a:avLst/>
            <a:gdLst>
              <a:gd name="connsiteX0" fmla="*/ 0 w 3461581"/>
              <a:gd name="connsiteY0" fmla="*/ 378958 h 378958"/>
              <a:gd name="connsiteX1" fmla="*/ 3461581 w 3461581"/>
              <a:gd name="connsiteY1" fmla="*/ 378958 h 378958"/>
              <a:gd name="connsiteX2" fmla="*/ 3458877 w 3461581"/>
              <a:gd name="connsiteY2" fmla="*/ 374638 h 378958"/>
              <a:gd name="connsiteX3" fmla="*/ 3228954 w 3461581"/>
              <a:gd name="connsiteY3" fmla="*/ 27335 h 378958"/>
              <a:gd name="connsiteX4" fmla="*/ 3232976 w 3461581"/>
              <a:gd name="connsiteY4" fmla="*/ 2513 h 378958"/>
              <a:gd name="connsiteX5" fmla="*/ 774571 w 3461581"/>
              <a:gd name="connsiteY5" fmla="*/ 2513 h 378958"/>
              <a:gd name="connsiteX6" fmla="*/ 776546 w 3461581"/>
              <a:gd name="connsiteY6" fmla="*/ 0 h 378958"/>
              <a:gd name="connsiteX7" fmla="*/ 297952 w 3461581"/>
              <a:gd name="connsiteY7" fmla="*/ 0 h 378958"/>
              <a:gd name="connsiteX8" fmla="*/ 0 w 3461581"/>
              <a:gd name="connsiteY8" fmla="*/ 378958 h 3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1581" h="378958">
                <a:moveTo>
                  <a:pt x="0" y="378958"/>
                </a:moveTo>
                <a:lnTo>
                  <a:pt x="3461581" y="378958"/>
                </a:lnTo>
                <a:lnTo>
                  <a:pt x="3458877" y="374638"/>
                </a:lnTo>
                <a:cubicBezTo>
                  <a:pt x="3309359" y="145671"/>
                  <a:pt x="3224582" y="130098"/>
                  <a:pt x="3228954" y="27335"/>
                </a:cubicBezTo>
                <a:lnTo>
                  <a:pt x="3232976" y="2513"/>
                </a:lnTo>
                <a:lnTo>
                  <a:pt x="774571" y="2513"/>
                </a:lnTo>
                <a:lnTo>
                  <a:pt x="776546" y="0"/>
                </a:lnTo>
                <a:lnTo>
                  <a:pt x="297952" y="0"/>
                </a:lnTo>
                <a:lnTo>
                  <a:pt x="0" y="378958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淘宝网chenying0907出品 17"/>
          <p:cNvSpPr/>
          <p:nvPr>
            <p:custDataLst>
              <p:tags r:id="rId7"/>
            </p:custDataLst>
          </p:nvPr>
        </p:nvSpPr>
        <p:spPr>
          <a:xfrm flipV="1">
            <a:off x="1749382" y="2643188"/>
            <a:ext cx="3351257" cy="4077085"/>
          </a:xfrm>
          <a:custGeom>
            <a:avLst/>
            <a:gdLst>
              <a:gd name="connsiteX0" fmla="*/ 0 w 3351257"/>
              <a:gd name="connsiteY0" fmla="*/ 4077085 h 4077085"/>
              <a:gd name="connsiteX1" fmla="*/ 478594 w 3351257"/>
              <a:gd name="connsiteY1" fmla="*/ 4077085 h 4077085"/>
              <a:gd name="connsiteX2" fmla="*/ 3334346 w 3351257"/>
              <a:gd name="connsiteY2" fmla="*/ 443048 h 4077085"/>
              <a:gd name="connsiteX3" fmla="*/ 3332254 w 3351257"/>
              <a:gd name="connsiteY3" fmla="*/ 439088 h 4077085"/>
              <a:gd name="connsiteX4" fmla="*/ 3351257 w 3351257"/>
              <a:gd name="connsiteY4" fmla="*/ 348047 h 4077085"/>
              <a:gd name="connsiteX5" fmla="*/ 3279819 w 3351257"/>
              <a:gd name="connsiteY5" fmla="*/ 171834 h 4077085"/>
              <a:gd name="connsiteX6" fmla="*/ 3232194 w 3351257"/>
              <a:gd name="connsiteY6" fmla="*/ 33722 h 4077085"/>
              <a:gd name="connsiteX7" fmla="*/ 3205571 w 3351257"/>
              <a:gd name="connsiteY7" fmla="*/ 0 h 4077085"/>
              <a:gd name="connsiteX8" fmla="*/ 0 w 3351257"/>
              <a:gd name="connsiteY8" fmla="*/ 4077085 h 40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1257" h="4077085">
                <a:moveTo>
                  <a:pt x="0" y="4077085"/>
                </a:moveTo>
                <a:lnTo>
                  <a:pt x="478594" y="4077085"/>
                </a:lnTo>
                <a:lnTo>
                  <a:pt x="3334346" y="443048"/>
                </a:lnTo>
                <a:lnTo>
                  <a:pt x="3332254" y="439088"/>
                </a:lnTo>
                <a:cubicBezTo>
                  <a:pt x="3327482" y="422722"/>
                  <a:pt x="3330719" y="396268"/>
                  <a:pt x="3351257" y="348047"/>
                </a:cubicBezTo>
                <a:cubicBezTo>
                  <a:pt x="3323476" y="290897"/>
                  <a:pt x="3239338" y="262322"/>
                  <a:pt x="3279819" y="171834"/>
                </a:cubicBezTo>
                <a:cubicBezTo>
                  <a:pt x="3253625" y="120240"/>
                  <a:pt x="3256007" y="99603"/>
                  <a:pt x="3232194" y="33722"/>
                </a:cubicBezTo>
                <a:lnTo>
                  <a:pt x="3205571" y="0"/>
                </a:lnTo>
                <a:lnTo>
                  <a:pt x="0" y="4077085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PA_淘宝网chenying0907出品 6"/>
          <p:cNvSpPr txBox="1"/>
          <p:nvPr>
            <p:custDataLst>
              <p:tags r:id="rId8"/>
            </p:custDataLst>
          </p:nvPr>
        </p:nvSpPr>
        <p:spPr>
          <a:xfrm>
            <a:off x="3225665" y="3166467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D8475A"/>
                </a:solidFill>
              </a:rPr>
              <a:t>FASHION STYLE</a:t>
            </a:r>
            <a:endParaRPr lang="zh-CN" altLang="en-US" sz="6000" b="1" dirty="0">
              <a:solidFill>
                <a:srgbClr val="D8475A"/>
              </a:solidFill>
            </a:endParaRPr>
          </a:p>
        </p:txBody>
      </p:sp>
      <p:sp>
        <p:nvSpPr>
          <p:cNvPr id="8" name="PA_淘宝网chenying0907出品 7"/>
          <p:cNvSpPr txBox="1"/>
          <p:nvPr>
            <p:custDataLst>
              <p:tags r:id="rId9"/>
            </p:custDataLst>
          </p:nvPr>
        </p:nvSpPr>
        <p:spPr>
          <a:xfrm rot="18480000">
            <a:off x="8041209" y="3670106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alpha val="20000"/>
                  </a:schemeClr>
                </a:solidFill>
              </a:rPr>
              <a:t>FASHION</a:t>
            </a:r>
            <a:endParaRPr lang="zh-CN" altLang="en-US" sz="3600" b="1" dirty="0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9" name="PA_淘宝网chenying0907出品 8"/>
          <p:cNvCxnSpPr/>
          <p:nvPr>
            <p:custDataLst>
              <p:tags r:id="rId10"/>
            </p:custDataLst>
          </p:nvPr>
        </p:nvCxnSpPr>
        <p:spPr>
          <a:xfrm flipH="1">
            <a:off x="8481757" y="374036"/>
            <a:ext cx="2786448" cy="1771650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淘宝网chenying0907出品 9"/>
          <p:cNvCxnSpPr/>
          <p:nvPr>
            <p:custDataLst>
              <p:tags r:id="rId11"/>
            </p:custDataLst>
          </p:nvPr>
        </p:nvCxnSpPr>
        <p:spPr>
          <a:xfrm flipH="1">
            <a:off x="9079263" y="1418072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淘宝网chenying0907出品 10"/>
          <p:cNvCxnSpPr/>
          <p:nvPr>
            <p:custDataLst>
              <p:tags r:id="rId12"/>
            </p:custDataLst>
          </p:nvPr>
        </p:nvCxnSpPr>
        <p:spPr>
          <a:xfrm flipH="1">
            <a:off x="1384102" y="4841153"/>
            <a:ext cx="2238336" cy="1423155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淘宝网chenying0907出品 11"/>
          <p:cNvCxnSpPr/>
          <p:nvPr>
            <p:custDataLst>
              <p:tags r:id="rId13"/>
            </p:custDataLst>
          </p:nvPr>
        </p:nvCxnSpPr>
        <p:spPr>
          <a:xfrm flipH="1">
            <a:off x="2535986" y="5267599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淘宝网chenying0907出品 12"/>
          <p:cNvSpPr txBox="1"/>
          <p:nvPr>
            <p:custDataLst>
              <p:tags r:id="rId14"/>
            </p:custDataLst>
          </p:nvPr>
        </p:nvSpPr>
        <p:spPr>
          <a:xfrm>
            <a:off x="4554553" y="4785060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Design &amp; Creativity Space Studio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PA_淘宝网chenying0907出品 13"/>
          <p:cNvSpPr txBox="1"/>
          <p:nvPr>
            <p:custDataLst>
              <p:tags r:id="rId15"/>
            </p:custDataLst>
          </p:nvPr>
        </p:nvSpPr>
        <p:spPr>
          <a:xfrm>
            <a:off x="4825462" y="4211880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5495F"/>
                </a:solidFill>
              </a:rPr>
              <a:t>经典 </a:t>
            </a:r>
            <a:r>
              <a:rPr lang="en-US" altLang="zh-CN" sz="2400" b="1" dirty="0">
                <a:solidFill>
                  <a:srgbClr val="D5495F"/>
                </a:solidFill>
              </a:rPr>
              <a:t>| </a:t>
            </a:r>
            <a:r>
              <a:rPr lang="zh-CN" altLang="en-US" sz="2400" b="1" dirty="0">
                <a:solidFill>
                  <a:srgbClr val="D5495F"/>
                </a:solidFill>
              </a:rPr>
              <a:t>时尚 </a:t>
            </a:r>
            <a:r>
              <a:rPr lang="en-US" altLang="zh-CN" sz="2400" b="1" dirty="0">
                <a:solidFill>
                  <a:srgbClr val="D5495F"/>
                </a:solidFill>
              </a:rPr>
              <a:t>| </a:t>
            </a:r>
            <a:r>
              <a:rPr lang="zh-CN" altLang="en-US" sz="2400" b="1" dirty="0">
                <a:solidFill>
                  <a:srgbClr val="D5495F"/>
                </a:solidFill>
              </a:rPr>
              <a:t>超越</a:t>
            </a:r>
          </a:p>
        </p:txBody>
      </p:sp>
      <p:sp>
        <p:nvSpPr>
          <p:cNvPr id="15" name="PA_淘宝网chenying0907出品 14"/>
          <p:cNvSpPr txBox="1"/>
          <p:nvPr>
            <p:custDataLst>
              <p:tags r:id="rId16"/>
            </p:custDataLst>
          </p:nvPr>
        </p:nvSpPr>
        <p:spPr>
          <a:xfrm>
            <a:off x="1364437" y="156245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6E6C79"/>
                </a:solidFill>
              </a:rPr>
              <a:t>FASHION</a:t>
            </a:r>
            <a:endParaRPr lang="zh-CN" altLang="en-US" sz="2800" b="1" dirty="0">
              <a:solidFill>
                <a:srgbClr val="6E6C79"/>
              </a:solidFill>
            </a:endParaRPr>
          </a:p>
        </p:txBody>
      </p:sp>
      <p:sp>
        <p:nvSpPr>
          <p:cNvPr id="16" name="PA_淘宝网chenying0907出品 15"/>
          <p:cNvSpPr txBox="1"/>
          <p:nvPr>
            <p:custDataLst>
              <p:tags r:id="rId17"/>
            </p:custDataLst>
          </p:nvPr>
        </p:nvSpPr>
        <p:spPr>
          <a:xfrm>
            <a:off x="1346002" y="1936867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spc="300" dirty="0">
                <a:solidFill>
                  <a:srgbClr val="6E6C79"/>
                </a:solidFill>
              </a:rPr>
              <a:t>CHENYING0907</a:t>
            </a:r>
            <a:endParaRPr lang="zh-CN" altLang="en-US" sz="1200" b="1" spc="300" dirty="0">
              <a:solidFill>
                <a:srgbClr val="6E6C7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4" grpId="0" animBg="1"/>
      <p:bldP spid="5" grpId="0" animBg="1"/>
      <p:bldP spid="20" grpId="0" animBg="1"/>
      <p:bldP spid="18" grpId="0" animBg="1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淘宝网chenying0907出品 12"/>
          <p:cNvSpPr txBox="1"/>
          <p:nvPr/>
        </p:nvSpPr>
        <p:spPr>
          <a:xfrm>
            <a:off x="4959598" y="3604702"/>
            <a:ext cx="541976" cy="789021"/>
          </a:xfrm>
          <a:custGeom>
            <a:avLst/>
            <a:gdLst/>
            <a:ahLst/>
            <a:cxnLst/>
            <a:rect l="l" t="t" r="r" b="b"/>
            <a:pathLst>
              <a:path w="541976" h="789021">
                <a:moveTo>
                  <a:pt x="268267" y="0"/>
                </a:moveTo>
                <a:cubicBezTo>
                  <a:pt x="340821" y="0"/>
                  <a:pt x="397503" y="14420"/>
                  <a:pt x="438315" y="43260"/>
                </a:cubicBezTo>
                <a:cubicBezTo>
                  <a:pt x="479126" y="72100"/>
                  <a:pt x="507331" y="117356"/>
                  <a:pt x="522931" y="179026"/>
                </a:cubicBezTo>
                <a:lnTo>
                  <a:pt x="398320" y="201336"/>
                </a:lnTo>
                <a:cubicBezTo>
                  <a:pt x="381995" y="131322"/>
                  <a:pt x="338281" y="96315"/>
                  <a:pt x="267179" y="96315"/>
                </a:cubicBezTo>
                <a:cubicBezTo>
                  <a:pt x="230539" y="96315"/>
                  <a:pt x="202334" y="105293"/>
                  <a:pt x="182563" y="123251"/>
                </a:cubicBezTo>
                <a:cubicBezTo>
                  <a:pt x="162792" y="141208"/>
                  <a:pt x="152907" y="166148"/>
                  <a:pt x="152907" y="198072"/>
                </a:cubicBezTo>
                <a:cubicBezTo>
                  <a:pt x="152907" y="220200"/>
                  <a:pt x="157350" y="238430"/>
                  <a:pt x="166238" y="252759"/>
                </a:cubicBezTo>
                <a:cubicBezTo>
                  <a:pt x="175126" y="267088"/>
                  <a:pt x="188458" y="279513"/>
                  <a:pt x="206234" y="290033"/>
                </a:cubicBezTo>
                <a:cubicBezTo>
                  <a:pt x="224009" y="300554"/>
                  <a:pt x="258291" y="313613"/>
                  <a:pt x="309078" y="329212"/>
                </a:cubicBezTo>
                <a:cubicBezTo>
                  <a:pt x="368573" y="347714"/>
                  <a:pt x="411017" y="363947"/>
                  <a:pt x="436410" y="377914"/>
                </a:cubicBezTo>
                <a:cubicBezTo>
                  <a:pt x="461804" y="391881"/>
                  <a:pt x="481938" y="407389"/>
                  <a:pt x="496811" y="424439"/>
                </a:cubicBezTo>
                <a:cubicBezTo>
                  <a:pt x="511685" y="441489"/>
                  <a:pt x="522931" y="461260"/>
                  <a:pt x="530549" y="483752"/>
                </a:cubicBezTo>
                <a:cubicBezTo>
                  <a:pt x="538167" y="506243"/>
                  <a:pt x="541976" y="532363"/>
                  <a:pt x="541976" y="562110"/>
                </a:cubicBezTo>
                <a:cubicBezTo>
                  <a:pt x="541976" y="635389"/>
                  <a:pt x="518668" y="691527"/>
                  <a:pt x="472052" y="730525"/>
                </a:cubicBezTo>
                <a:cubicBezTo>
                  <a:pt x="425436" y="769523"/>
                  <a:pt x="358052" y="789021"/>
                  <a:pt x="269899" y="789021"/>
                </a:cubicBezTo>
                <a:cubicBezTo>
                  <a:pt x="192267" y="789021"/>
                  <a:pt x="131231" y="772153"/>
                  <a:pt x="86792" y="738415"/>
                </a:cubicBezTo>
                <a:cubicBezTo>
                  <a:pt x="42353" y="704678"/>
                  <a:pt x="13422" y="653709"/>
                  <a:pt x="0" y="585508"/>
                </a:cubicBezTo>
                <a:lnTo>
                  <a:pt x="122978" y="564286"/>
                </a:lnTo>
                <a:cubicBezTo>
                  <a:pt x="140754" y="647360"/>
                  <a:pt x="191904" y="688897"/>
                  <a:pt x="276429" y="688897"/>
                </a:cubicBezTo>
                <a:cubicBezTo>
                  <a:pt x="368573" y="688897"/>
                  <a:pt x="414644" y="649174"/>
                  <a:pt x="414644" y="569728"/>
                </a:cubicBezTo>
                <a:cubicBezTo>
                  <a:pt x="414644" y="546874"/>
                  <a:pt x="410110" y="528191"/>
                  <a:pt x="401040" y="513680"/>
                </a:cubicBezTo>
                <a:cubicBezTo>
                  <a:pt x="391971" y="499169"/>
                  <a:pt x="379456" y="487017"/>
                  <a:pt x="363494" y="477222"/>
                </a:cubicBezTo>
                <a:cubicBezTo>
                  <a:pt x="347532" y="467427"/>
                  <a:pt x="328759" y="459174"/>
                  <a:pt x="307174" y="452463"/>
                </a:cubicBezTo>
                <a:cubicBezTo>
                  <a:pt x="285589" y="445752"/>
                  <a:pt x="262463" y="438768"/>
                  <a:pt x="237794" y="431513"/>
                </a:cubicBezTo>
                <a:cubicBezTo>
                  <a:pt x="178300" y="414463"/>
                  <a:pt x="135222" y="396687"/>
                  <a:pt x="108558" y="378186"/>
                </a:cubicBezTo>
                <a:cubicBezTo>
                  <a:pt x="81895" y="359685"/>
                  <a:pt x="61398" y="336468"/>
                  <a:pt x="47069" y="308535"/>
                </a:cubicBezTo>
                <a:cubicBezTo>
                  <a:pt x="32740" y="280601"/>
                  <a:pt x="25575" y="245776"/>
                  <a:pt x="25575" y="204057"/>
                </a:cubicBezTo>
                <a:cubicBezTo>
                  <a:pt x="25575" y="139847"/>
                  <a:pt x="46978" y="89785"/>
                  <a:pt x="89785" y="53871"/>
                </a:cubicBezTo>
                <a:cubicBezTo>
                  <a:pt x="132592" y="17957"/>
                  <a:pt x="192086" y="0"/>
                  <a:pt x="268267" y="0"/>
                </a:cubicBez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b="1" spc="600" dirty="0">
              <a:solidFill>
                <a:srgbClr val="D5495F"/>
              </a:solidFill>
            </a:endParaRPr>
          </a:p>
        </p:txBody>
      </p:sp>
      <p:sp>
        <p:nvSpPr>
          <p:cNvPr id="12" name="淘宝网chenying0907出品 11"/>
          <p:cNvSpPr txBox="1"/>
          <p:nvPr/>
        </p:nvSpPr>
        <p:spPr>
          <a:xfrm>
            <a:off x="6963653" y="3604702"/>
            <a:ext cx="736783" cy="789021"/>
          </a:xfrm>
          <a:custGeom>
            <a:avLst/>
            <a:gdLst/>
            <a:ahLst/>
            <a:cxnLst/>
            <a:rect l="l" t="t" r="r" b="b"/>
            <a:pathLst>
              <a:path w="736783" h="789021">
                <a:moveTo>
                  <a:pt x="368936" y="0"/>
                </a:moveTo>
                <a:cubicBezTo>
                  <a:pt x="485747" y="0"/>
                  <a:pt x="576258" y="34463"/>
                  <a:pt x="640468" y="103389"/>
                </a:cubicBezTo>
                <a:cubicBezTo>
                  <a:pt x="704678" y="172315"/>
                  <a:pt x="736783" y="268267"/>
                  <a:pt x="736783" y="391246"/>
                </a:cubicBezTo>
                <a:cubicBezTo>
                  <a:pt x="736783" y="472143"/>
                  <a:pt x="722000" y="542792"/>
                  <a:pt x="692434" y="603193"/>
                </a:cubicBezTo>
                <a:cubicBezTo>
                  <a:pt x="662869" y="663594"/>
                  <a:pt x="620425" y="709666"/>
                  <a:pt x="565103" y="741408"/>
                </a:cubicBezTo>
                <a:cubicBezTo>
                  <a:pt x="509781" y="773150"/>
                  <a:pt x="444029" y="789021"/>
                  <a:pt x="367847" y="789021"/>
                </a:cubicBezTo>
                <a:cubicBezTo>
                  <a:pt x="251036" y="789021"/>
                  <a:pt x="160525" y="754105"/>
                  <a:pt x="96315" y="684272"/>
                </a:cubicBezTo>
                <a:cubicBezTo>
                  <a:pt x="32105" y="614439"/>
                  <a:pt x="0" y="516764"/>
                  <a:pt x="0" y="391246"/>
                </a:cubicBezTo>
                <a:cubicBezTo>
                  <a:pt x="0" y="266816"/>
                  <a:pt x="32286" y="170501"/>
                  <a:pt x="96859" y="102301"/>
                </a:cubicBezTo>
                <a:cubicBezTo>
                  <a:pt x="161432" y="34100"/>
                  <a:pt x="252124" y="0"/>
                  <a:pt x="368936" y="0"/>
                </a:cubicBezTo>
                <a:close/>
                <a:moveTo>
                  <a:pt x="368936" y="105566"/>
                </a:moveTo>
                <a:cubicBezTo>
                  <a:pt x="292029" y="105566"/>
                  <a:pt x="233623" y="130143"/>
                  <a:pt x="193718" y="179298"/>
                </a:cubicBezTo>
                <a:cubicBezTo>
                  <a:pt x="153814" y="228453"/>
                  <a:pt x="133862" y="299103"/>
                  <a:pt x="133862" y="391246"/>
                </a:cubicBezTo>
                <a:cubicBezTo>
                  <a:pt x="133862" y="483389"/>
                  <a:pt x="154086" y="555217"/>
                  <a:pt x="194535" y="606730"/>
                </a:cubicBezTo>
                <a:cubicBezTo>
                  <a:pt x="234983" y="658243"/>
                  <a:pt x="292754" y="684000"/>
                  <a:pt x="367847" y="684000"/>
                </a:cubicBezTo>
                <a:cubicBezTo>
                  <a:pt x="444754" y="684000"/>
                  <a:pt x="502979" y="659150"/>
                  <a:pt x="542520" y="609451"/>
                </a:cubicBezTo>
                <a:cubicBezTo>
                  <a:pt x="582062" y="559752"/>
                  <a:pt x="601833" y="487017"/>
                  <a:pt x="601833" y="391246"/>
                </a:cubicBezTo>
                <a:cubicBezTo>
                  <a:pt x="601833" y="299828"/>
                  <a:pt x="581881" y="229360"/>
                  <a:pt x="541976" y="179842"/>
                </a:cubicBezTo>
                <a:cubicBezTo>
                  <a:pt x="502072" y="130325"/>
                  <a:pt x="444391" y="105566"/>
                  <a:pt x="368936" y="105566"/>
                </a:cubicBez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b="1" spc="600" dirty="0">
              <a:solidFill>
                <a:srgbClr val="D5495F"/>
              </a:solidFill>
            </a:endParaRPr>
          </a:p>
        </p:txBody>
      </p:sp>
      <p:sp>
        <p:nvSpPr>
          <p:cNvPr id="11" name="淘宝网chenying0907出品 10"/>
          <p:cNvSpPr txBox="1"/>
          <p:nvPr/>
        </p:nvSpPr>
        <p:spPr>
          <a:xfrm>
            <a:off x="4110789" y="3627012"/>
            <a:ext cx="726988" cy="766711"/>
          </a:xfrm>
          <a:custGeom>
            <a:avLst/>
            <a:gdLst/>
            <a:ahLst/>
            <a:cxnLst/>
            <a:rect l="l" t="t" r="r" b="b"/>
            <a:pathLst>
              <a:path w="726988" h="766711">
                <a:moveTo>
                  <a:pt x="286224" y="0"/>
                </a:moveTo>
                <a:lnTo>
                  <a:pt x="441308" y="0"/>
                </a:lnTo>
                <a:lnTo>
                  <a:pt x="726988" y="766711"/>
                </a:lnTo>
                <a:lnTo>
                  <a:pt x="594215" y="766711"/>
                </a:lnTo>
                <a:lnTo>
                  <a:pt x="518034" y="557213"/>
                </a:lnTo>
                <a:lnTo>
                  <a:pt x="208411" y="557213"/>
                </a:lnTo>
                <a:lnTo>
                  <a:pt x="132773" y="766711"/>
                </a:lnTo>
                <a:lnTo>
                  <a:pt x="0" y="766711"/>
                </a:lnTo>
                <a:lnTo>
                  <a:pt x="286224" y="0"/>
                </a:lnTo>
                <a:close/>
                <a:moveTo>
                  <a:pt x="364038" y="99580"/>
                </a:moveTo>
                <a:cubicBezTo>
                  <a:pt x="357508" y="120621"/>
                  <a:pt x="351341" y="140210"/>
                  <a:pt x="345537" y="158349"/>
                </a:cubicBezTo>
                <a:cubicBezTo>
                  <a:pt x="339733" y="176487"/>
                  <a:pt x="332840" y="196439"/>
                  <a:pt x="324859" y="218205"/>
                </a:cubicBezTo>
                <a:lnTo>
                  <a:pt x="239427" y="456544"/>
                </a:lnTo>
                <a:lnTo>
                  <a:pt x="488649" y="456544"/>
                </a:lnTo>
                <a:lnTo>
                  <a:pt x="402673" y="218750"/>
                </a:lnTo>
                <a:cubicBezTo>
                  <a:pt x="390702" y="186100"/>
                  <a:pt x="377823" y="146377"/>
                  <a:pt x="364038" y="99580"/>
                </a:cubicBez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b="1" spc="600" dirty="0">
              <a:solidFill>
                <a:srgbClr val="D5495F"/>
              </a:solidFill>
            </a:endParaRPr>
          </a:p>
        </p:txBody>
      </p:sp>
      <p:sp>
        <p:nvSpPr>
          <p:cNvPr id="10" name="淘宝网chenying0907出品 9"/>
          <p:cNvSpPr txBox="1"/>
          <p:nvPr/>
        </p:nvSpPr>
        <p:spPr>
          <a:xfrm>
            <a:off x="5710697" y="3627012"/>
            <a:ext cx="628497" cy="766711"/>
          </a:xfrm>
          <a:custGeom>
            <a:avLst/>
            <a:gdLst/>
            <a:ahLst/>
            <a:cxnLst/>
            <a:rect l="l" t="t" r="r" b="b"/>
            <a:pathLst>
              <a:path w="628497" h="766711">
                <a:moveTo>
                  <a:pt x="0" y="0"/>
                </a:moveTo>
                <a:lnTo>
                  <a:pt x="132229" y="0"/>
                </a:lnTo>
                <a:lnTo>
                  <a:pt x="132229" y="315609"/>
                </a:lnTo>
                <a:lnTo>
                  <a:pt x="501165" y="315609"/>
                </a:lnTo>
                <a:lnTo>
                  <a:pt x="501165" y="0"/>
                </a:lnTo>
                <a:lnTo>
                  <a:pt x="628497" y="0"/>
                </a:lnTo>
                <a:lnTo>
                  <a:pt x="628497" y="766711"/>
                </a:lnTo>
                <a:lnTo>
                  <a:pt x="501165" y="766711"/>
                </a:lnTo>
                <a:lnTo>
                  <a:pt x="501165" y="425528"/>
                </a:lnTo>
                <a:lnTo>
                  <a:pt x="132229" y="425528"/>
                </a:lnTo>
                <a:lnTo>
                  <a:pt x="132229" y="766711"/>
                </a:lnTo>
                <a:lnTo>
                  <a:pt x="0" y="766711"/>
                </a:lnTo>
                <a:lnTo>
                  <a:pt x="0" y="0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b="1" spc="600" dirty="0">
              <a:solidFill>
                <a:srgbClr val="D5495F"/>
              </a:solidFill>
            </a:endParaRPr>
          </a:p>
        </p:txBody>
      </p:sp>
      <p:sp>
        <p:nvSpPr>
          <p:cNvPr id="9" name="淘宝网chenying0907出品 8"/>
          <p:cNvSpPr txBox="1"/>
          <p:nvPr/>
        </p:nvSpPr>
        <p:spPr>
          <a:xfrm>
            <a:off x="6606591" y="3627012"/>
            <a:ext cx="132773" cy="766711"/>
          </a:xfrm>
          <a:custGeom>
            <a:avLst/>
            <a:gdLst/>
            <a:ahLst/>
            <a:cxnLst/>
            <a:rect l="l" t="t" r="r" b="b"/>
            <a:pathLst>
              <a:path w="132773" h="766711">
                <a:moveTo>
                  <a:pt x="0" y="0"/>
                </a:moveTo>
                <a:lnTo>
                  <a:pt x="132773" y="0"/>
                </a:lnTo>
                <a:lnTo>
                  <a:pt x="132773" y="766711"/>
                </a:lnTo>
                <a:lnTo>
                  <a:pt x="0" y="766711"/>
                </a:lnTo>
                <a:lnTo>
                  <a:pt x="0" y="0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b="1" spc="600" dirty="0">
              <a:solidFill>
                <a:srgbClr val="D5495F"/>
              </a:solidFill>
            </a:endParaRPr>
          </a:p>
        </p:txBody>
      </p:sp>
      <p:sp>
        <p:nvSpPr>
          <p:cNvPr id="8" name="淘宝网chenying0907出品 7"/>
          <p:cNvSpPr txBox="1"/>
          <p:nvPr/>
        </p:nvSpPr>
        <p:spPr>
          <a:xfrm>
            <a:off x="7920497" y="3627012"/>
            <a:ext cx="570789" cy="766711"/>
          </a:xfrm>
          <a:custGeom>
            <a:avLst/>
            <a:gdLst/>
            <a:ahLst/>
            <a:cxnLst/>
            <a:rect l="l" t="t" r="r" b="b"/>
            <a:pathLst>
              <a:path w="570789" h="766711">
                <a:moveTo>
                  <a:pt x="0" y="0"/>
                </a:moveTo>
                <a:lnTo>
                  <a:pt x="157804" y="0"/>
                </a:lnTo>
                <a:lnTo>
                  <a:pt x="549594" y="625232"/>
                </a:lnTo>
                <a:lnTo>
                  <a:pt x="548975" y="614530"/>
                </a:lnTo>
                <a:lnTo>
                  <a:pt x="560820" y="685385"/>
                </a:lnTo>
                <a:lnTo>
                  <a:pt x="570789" y="766711"/>
                </a:lnTo>
                <a:lnTo>
                  <a:pt x="502797" y="766711"/>
                </a:lnTo>
                <a:lnTo>
                  <a:pt x="115360" y="145833"/>
                </a:lnTo>
                <a:cubicBezTo>
                  <a:pt x="116449" y="169413"/>
                  <a:pt x="117446" y="192721"/>
                  <a:pt x="118353" y="215757"/>
                </a:cubicBezTo>
                <a:cubicBezTo>
                  <a:pt x="119260" y="238792"/>
                  <a:pt x="119714" y="262100"/>
                  <a:pt x="119714" y="285680"/>
                </a:cubicBezTo>
                <a:lnTo>
                  <a:pt x="119714" y="766711"/>
                </a:lnTo>
                <a:lnTo>
                  <a:pt x="0" y="766711"/>
                </a:lnTo>
                <a:lnTo>
                  <a:pt x="0" y="0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8800" b="1" spc="600" dirty="0">
              <a:solidFill>
                <a:srgbClr val="D5495F"/>
              </a:solidFill>
            </a:endParaRPr>
          </a:p>
        </p:txBody>
      </p:sp>
      <p:sp>
        <p:nvSpPr>
          <p:cNvPr id="6" name="淘宝网chenying0907出品 5"/>
          <p:cNvSpPr txBox="1"/>
          <p:nvPr/>
        </p:nvSpPr>
        <p:spPr>
          <a:xfrm>
            <a:off x="2190930" y="1301376"/>
            <a:ext cx="1725043" cy="3092348"/>
          </a:xfrm>
          <a:custGeom>
            <a:avLst/>
            <a:gdLst/>
            <a:ahLst/>
            <a:cxnLst/>
            <a:rect l="l" t="t" r="r" b="b"/>
            <a:pathLst>
              <a:path w="1677916" h="3007867">
                <a:moveTo>
                  <a:pt x="0" y="0"/>
                </a:moveTo>
                <a:lnTo>
                  <a:pt x="1677916" y="0"/>
                </a:lnTo>
                <a:lnTo>
                  <a:pt x="1677916" y="416277"/>
                </a:lnTo>
                <a:lnTo>
                  <a:pt x="518745" y="416277"/>
                </a:lnTo>
                <a:lnTo>
                  <a:pt x="518745" y="1327816"/>
                </a:lnTo>
                <a:lnTo>
                  <a:pt x="1628817" y="1327816"/>
                </a:lnTo>
                <a:lnTo>
                  <a:pt x="1628817" y="1731285"/>
                </a:lnTo>
                <a:lnTo>
                  <a:pt x="518745" y="1731285"/>
                </a:lnTo>
                <a:lnTo>
                  <a:pt x="518745" y="3007867"/>
                </a:lnTo>
                <a:lnTo>
                  <a:pt x="0" y="3007867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34400" b="1" dirty="0">
              <a:solidFill>
                <a:srgbClr val="D5495F"/>
              </a:solidFill>
            </a:endParaRPr>
          </a:p>
        </p:txBody>
      </p:sp>
      <p:pic>
        <p:nvPicPr>
          <p:cNvPr id="4" name="淘宝网chenying0907出品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0" y="1416406"/>
            <a:ext cx="2205419" cy="2977317"/>
          </a:xfrm>
          <a:prstGeom prst="rect">
            <a:avLst/>
          </a:prstGeom>
        </p:spPr>
      </p:pic>
      <p:sp>
        <p:nvSpPr>
          <p:cNvPr id="19" name="淘宝网chenying0907出品 18"/>
          <p:cNvSpPr/>
          <p:nvPr/>
        </p:nvSpPr>
        <p:spPr>
          <a:xfrm>
            <a:off x="4060279" y="2535732"/>
            <a:ext cx="3801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始终致力于专业的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模板制作、美化、定制，只要是与演示相关的，我们竭诚为您服务。</a:t>
            </a:r>
          </a:p>
        </p:txBody>
      </p:sp>
      <p:sp>
        <p:nvSpPr>
          <p:cNvPr id="20" name="淘宝网chenying0907出品 19"/>
          <p:cNvSpPr txBox="1"/>
          <p:nvPr/>
        </p:nvSpPr>
        <p:spPr>
          <a:xfrm>
            <a:off x="4060279" y="2135622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GOOD IDEA, GOOD DESIGN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</a:endParaRPr>
          </a:p>
        </p:txBody>
      </p:sp>
      <p:sp>
        <p:nvSpPr>
          <p:cNvPr id="21" name="淘宝网chenying0907出品 20"/>
          <p:cNvSpPr txBox="1"/>
          <p:nvPr/>
        </p:nvSpPr>
        <p:spPr>
          <a:xfrm rot="16200000">
            <a:off x="426193" y="2617443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DESIGN &amp; CREATIVITY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22" name="淘宝网chenying0907出品 21"/>
          <p:cNvSpPr/>
          <p:nvPr/>
        </p:nvSpPr>
        <p:spPr>
          <a:xfrm>
            <a:off x="-1" y="4393722"/>
            <a:ext cx="12192001" cy="2464278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图表 24"/>
          <p:cNvGraphicFramePr/>
          <p:nvPr/>
        </p:nvGraphicFramePr>
        <p:xfrm>
          <a:off x="2100188" y="4640754"/>
          <a:ext cx="8945183" cy="161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6" grpId="0" animBg="1"/>
      <p:bldP spid="19" grpId="0"/>
      <p:bldP spid="20" grpId="0"/>
      <p:bldP spid="21" grpId="0"/>
      <p:bldP spid="22" grpId="0" animBg="1"/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2032000"/>
            <a:ext cx="4826000" cy="4826000"/>
          </a:xfrm>
          <a:prstGeom prst="rtTriangle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淘宝网chenying0907出品 10"/>
          <p:cNvSpPr/>
          <p:nvPr/>
        </p:nvSpPr>
        <p:spPr>
          <a:xfrm>
            <a:off x="1" y="0"/>
            <a:ext cx="10014155" cy="6858000"/>
          </a:xfrm>
          <a:custGeom>
            <a:avLst/>
            <a:gdLst>
              <a:gd name="connsiteX0" fmla="*/ 0 w 10014155"/>
              <a:gd name="connsiteY0" fmla="*/ 0 h 6858000"/>
              <a:gd name="connsiteX1" fmla="*/ 3156155 w 10014155"/>
              <a:gd name="connsiteY1" fmla="*/ 0 h 6858000"/>
              <a:gd name="connsiteX2" fmla="*/ 10014155 w 10014155"/>
              <a:gd name="connsiteY2" fmla="*/ 6858000 h 6858000"/>
              <a:gd name="connsiteX3" fmla="*/ 4775127 w 10014155"/>
              <a:gd name="connsiteY3" fmla="*/ 6858000 h 6858000"/>
              <a:gd name="connsiteX4" fmla="*/ 0 w 10014155"/>
              <a:gd name="connsiteY4" fmla="*/ 20828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155" h="6858000">
                <a:moveTo>
                  <a:pt x="0" y="0"/>
                </a:moveTo>
                <a:lnTo>
                  <a:pt x="3156155" y="0"/>
                </a:lnTo>
                <a:lnTo>
                  <a:pt x="10014155" y="6858000"/>
                </a:lnTo>
                <a:lnTo>
                  <a:pt x="4775127" y="6858000"/>
                </a:lnTo>
                <a:lnTo>
                  <a:pt x="0" y="2082873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淘宝网chenying0907出品 14"/>
          <p:cNvSpPr txBox="1"/>
          <p:nvPr/>
        </p:nvSpPr>
        <p:spPr>
          <a:xfrm rot="2713574">
            <a:off x="42232" y="4275097"/>
            <a:ext cx="4633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5495F"/>
                </a:solidFill>
              </a:rPr>
              <a:t>FASHION STYLE</a:t>
            </a:r>
            <a:endParaRPr lang="zh-CN" altLang="en-US" sz="4800" b="1" dirty="0">
              <a:solidFill>
                <a:srgbClr val="D5495F"/>
              </a:solidFill>
            </a:endParaRPr>
          </a:p>
        </p:txBody>
      </p:sp>
      <p:sp>
        <p:nvSpPr>
          <p:cNvPr id="17" name="淘宝网chenying0907出品 16"/>
          <p:cNvSpPr txBox="1"/>
          <p:nvPr/>
        </p:nvSpPr>
        <p:spPr>
          <a:xfrm rot="2713574">
            <a:off x="2309320" y="5350658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4E526E"/>
                </a:solidFill>
              </a:rPr>
              <a:t>FASHION STYLE</a:t>
            </a:r>
            <a:endParaRPr lang="zh-CN" altLang="en-US" sz="2800" b="1" dirty="0">
              <a:solidFill>
                <a:srgbClr val="4E526E"/>
              </a:solidFill>
            </a:endParaRPr>
          </a:p>
        </p:txBody>
      </p:sp>
      <p:sp>
        <p:nvSpPr>
          <p:cNvPr id="18" name="淘宝网chenying0907出品 17"/>
          <p:cNvSpPr/>
          <p:nvPr/>
        </p:nvSpPr>
        <p:spPr>
          <a:xfrm rot="2664103">
            <a:off x="10279505" y="3495405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淘宝网chenying0907出品 18"/>
          <p:cNvSpPr/>
          <p:nvPr/>
        </p:nvSpPr>
        <p:spPr>
          <a:xfrm rot="20599068">
            <a:off x="9261521" y="3596129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淘宝网chenying0907出品 19"/>
          <p:cNvSpPr/>
          <p:nvPr/>
        </p:nvSpPr>
        <p:spPr>
          <a:xfrm rot="659763">
            <a:off x="10943114" y="3687214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淘宝网chenying0907出品 20"/>
          <p:cNvSpPr/>
          <p:nvPr/>
        </p:nvSpPr>
        <p:spPr>
          <a:xfrm rot="2525770">
            <a:off x="9872910" y="3874722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淘宝网chenying0907出品 21"/>
          <p:cNvSpPr/>
          <p:nvPr/>
        </p:nvSpPr>
        <p:spPr>
          <a:xfrm>
            <a:off x="7725186" y="3307836"/>
            <a:ext cx="2700000" cy="45719"/>
          </a:xfrm>
          <a:prstGeom prst="roundRect">
            <a:avLst>
              <a:gd name="adj" fmla="val 50000"/>
            </a:avLst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淘宝网chenying0907出品 22"/>
          <p:cNvSpPr/>
          <p:nvPr/>
        </p:nvSpPr>
        <p:spPr>
          <a:xfrm>
            <a:off x="7974632" y="333069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4E526E"/>
                </a:solidFill>
              </a:rPr>
              <a:t>CEO</a:t>
            </a:r>
            <a:endParaRPr lang="zh-CN" altLang="en-US" sz="2400" b="1" dirty="0">
              <a:solidFill>
                <a:srgbClr val="4E526E"/>
              </a:solidFill>
            </a:endParaRPr>
          </a:p>
        </p:txBody>
      </p:sp>
      <p:sp>
        <p:nvSpPr>
          <p:cNvPr id="24" name="淘宝网chenying0907出品 23"/>
          <p:cNvSpPr/>
          <p:nvPr/>
        </p:nvSpPr>
        <p:spPr>
          <a:xfrm>
            <a:off x="7974632" y="2672790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D5495F"/>
                </a:solidFill>
              </a:rPr>
              <a:t>SIMPLE.LEE</a:t>
            </a:r>
            <a:endParaRPr lang="zh-CN" altLang="en-US" sz="3600" b="1" dirty="0">
              <a:solidFill>
                <a:srgbClr val="D5495F"/>
              </a:solidFill>
            </a:endParaRPr>
          </a:p>
        </p:txBody>
      </p:sp>
      <p:sp>
        <p:nvSpPr>
          <p:cNvPr id="25" name="淘宝网chenying0907出品 24"/>
          <p:cNvSpPr txBox="1"/>
          <p:nvPr/>
        </p:nvSpPr>
        <p:spPr>
          <a:xfrm rot="16200000">
            <a:off x="4116001" y="1449001"/>
            <a:ext cx="3960000" cy="39600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3035482"/>
              </a:avLst>
            </a:prstTxWarp>
            <a:spAutoFit/>
          </a:bodyPr>
          <a:lstStyle/>
          <a:p>
            <a:r>
              <a:rPr lang="en-US" altLang="zh-CN" sz="2800" dirty="0">
                <a:solidFill>
                  <a:srgbClr val="E8EBF2"/>
                </a:solidFill>
              </a:rPr>
              <a:t>Design &amp; Creativity Space Studio</a:t>
            </a:r>
            <a:endParaRPr lang="zh-CN" altLang="en-US" sz="2800" dirty="0">
              <a:solidFill>
                <a:srgbClr val="E8EBF2"/>
              </a:solidFill>
            </a:endParaRPr>
          </a:p>
        </p:txBody>
      </p:sp>
      <p:sp>
        <p:nvSpPr>
          <p:cNvPr id="27" name="淘宝网chenying0907出品 26"/>
          <p:cNvSpPr/>
          <p:nvPr/>
        </p:nvSpPr>
        <p:spPr>
          <a:xfrm>
            <a:off x="7974632" y="4188273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University</a:t>
            </a:r>
          </a:p>
          <a:p>
            <a:r>
              <a:rPr lang="en-US" altLang="zh-CN" sz="1600" dirty="0">
                <a:solidFill>
                  <a:srgbClr val="D5495F"/>
                </a:solidFill>
              </a:rPr>
              <a:t>Art Center College of Design</a:t>
            </a:r>
            <a:endParaRPr lang="zh-CN" altLang="en-US" sz="1600" dirty="0">
              <a:solidFill>
                <a:srgbClr val="D5495F"/>
              </a:solidFill>
            </a:endParaRPr>
          </a:p>
        </p:txBody>
      </p:sp>
      <p:sp>
        <p:nvSpPr>
          <p:cNvPr id="31" name="淘宝网chenying0907出品 30"/>
          <p:cNvSpPr/>
          <p:nvPr/>
        </p:nvSpPr>
        <p:spPr>
          <a:xfrm>
            <a:off x="7974632" y="1844365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>
                <a:srgbClr val="4E526E"/>
              </a:buClr>
              <a:buSzPct val="80000"/>
              <a:defRPr/>
            </a:pPr>
            <a:r>
              <a:rPr lang="zh-CN" altLang="en-US" sz="1600" kern="0" dirty="0">
                <a:solidFill>
                  <a:srgbClr val="4E526E"/>
                </a:solidFill>
              </a:rPr>
              <a:t>坚持精益求精，拒接平庸的设计理念</a:t>
            </a:r>
            <a:endParaRPr lang="en-US" altLang="zh-CN" sz="1600" kern="0" dirty="0">
              <a:solidFill>
                <a:srgbClr val="4E526E"/>
              </a:solidFill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526E"/>
              </a:buClr>
              <a:buSzPct val="80000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只要是与演示相关的，我们竭诚为您服务</a:t>
            </a:r>
          </a:p>
        </p:txBody>
      </p:sp>
      <p:sp>
        <p:nvSpPr>
          <p:cNvPr id="32" name="淘宝网chenying0907出品 31"/>
          <p:cNvSpPr txBox="1"/>
          <p:nvPr/>
        </p:nvSpPr>
        <p:spPr>
          <a:xfrm rot="2691313">
            <a:off x="-676786" y="3640365"/>
            <a:ext cx="6886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>
                    <a:alpha val="5000"/>
                  </a:schemeClr>
                </a:solidFill>
              </a:rPr>
              <a:t>DESIGN &amp; CREATIVITY</a:t>
            </a:r>
            <a:endParaRPr lang="zh-CN" altLang="en-US" sz="5400" dirty="0">
              <a:solidFill>
                <a:schemeClr val="bg1">
                  <a:alpha val="5000"/>
                </a:schemeClr>
              </a:solidFill>
            </a:endParaRPr>
          </a:p>
        </p:txBody>
      </p:sp>
      <p:pic>
        <p:nvPicPr>
          <p:cNvPr id="14" name="淘宝网chenying0907出品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>
          <a:xfrm>
            <a:off x="4466814" y="1799813"/>
            <a:ext cx="3258372" cy="3258374"/>
          </a:xfrm>
          <a:custGeom>
            <a:avLst/>
            <a:gdLst>
              <a:gd name="connsiteX0" fmla="*/ 2143125 w 4286249"/>
              <a:gd name="connsiteY0" fmla="*/ 0 h 4286250"/>
              <a:gd name="connsiteX1" fmla="*/ 4275186 w 4286249"/>
              <a:gd name="connsiteY1" fmla="*/ 1924003 h 4286250"/>
              <a:gd name="connsiteX2" fmla="*/ 4286249 w 4286249"/>
              <a:gd name="connsiteY2" fmla="*/ 2143105 h 4286250"/>
              <a:gd name="connsiteX3" fmla="*/ 4286249 w 4286249"/>
              <a:gd name="connsiteY3" fmla="*/ 2143145 h 4286250"/>
              <a:gd name="connsiteX4" fmla="*/ 4275186 w 4286249"/>
              <a:gd name="connsiteY4" fmla="*/ 2362247 h 4286250"/>
              <a:gd name="connsiteX5" fmla="*/ 2143125 w 4286249"/>
              <a:gd name="connsiteY5" fmla="*/ 4286250 h 4286250"/>
              <a:gd name="connsiteX6" fmla="*/ 0 w 4286249"/>
              <a:gd name="connsiteY6" fmla="*/ 2143125 h 4286250"/>
              <a:gd name="connsiteX7" fmla="*/ 2143125 w 4286249"/>
              <a:gd name="connsiteY7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49" h="4286250">
                <a:moveTo>
                  <a:pt x="2143125" y="0"/>
                </a:moveTo>
                <a:cubicBezTo>
                  <a:pt x="3252764" y="0"/>
                  <a:pt x="4165436" y="843319"/>
                  <a:pt x="4275186" y="1924003"/>
                </a:cubicBezTo>
                <a:lnTo>
                  <a:pt x="4286249" y="2143105"/>
                </a:lnTo>
                <a:lnTo>
                  <a:pt x="4286249" y="2143145"/>
                </a:lnTo>
                <a:lnTo>
                  <a:pt x="4275186" y="2362247"/>
                </a:lnTo>
                <a:cubicBezTo>
                  <a:pt x="4165436" y="3442931"/>
                  <a:pt x="3252764" y="4286250"/>
                  <a:pt x="2143125" y="4286250"/>
                </a:cubicBezTo>
                <a:cubicBezTo>
                  <a:pt x="959510" y="4286250"/>
                  <a:pt x="0" y="3326740"/>
                  <a:pt x="0" y="2143125"/>
                </a:cubicBezTo>
                <a:cubicBezTo>
                  <a:pt x="0" y="959510"/>
                  <a:pt x="959510" y="0"/>
                  <a:pt x="2143125" y="0"/>
                </a:cubicBezTo>
                <a:close/>
              </a:path>
            </a:pathLst>
          </a:custGeom>
          <a:ln w="111125">
            <a:gradFill>
              <a:gsLst>
                <a:gs pos="43000">
                  <a:srgbClr val="D5495F"/>
                </a:gs>
                <a:gs pos="43000">
                  <a:srgbClr val="E8EBF2"/>
                </a:gs>
              </a:gsLst>
              <a:lin ang="8100000" scaled="0"/>
            </a:gradFill>
          </a:ln>
        </p:spPr>
      </p:pic>
      <p:sp>
        <p:nvSpPr>
          <p:cNvPr id="33" name="淘宝网chenying0907出品 32"/>
          <p:cNvSpPr/>
          <p:nvPr/>
        </p:nvSpPr>
        <p:spPr>
          <a:xfrm>
            <a:off x="6794601" y="4727981"/>
            <a:ext cx="866000" cy="866000"/>
          </a:xfrm>
          <a:prstGeom prst="ellipse">
            <a:avLst/>
          </a:prstGeom>
          <a:solidFill>
            <a:srgbClr val="E8EB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>
                <a:solidFill>
                  <a:srgbClr val="E8EBF2"/>
                </a:solidFill>
              </a:rPr>
              <a:t>PS</a:t>
            </a:r>
            <a:endParaRPr lang="zh-CN" altLang="en-US" sz="3200" dirty="0">
              <a:solidFill>
                <a:srgbClr val="E8EBF2"/>
              </a:solidFill>
            </a:endParaRPr>
          </a:p>
        </p:txBody>
      </p:sp>
      <p:sp>
        <p:nvSpPr>
          <p:cNvPr id="34" name="淘宝网chenying0907出品 33"/>
          <p:cNvSpPr/>
          <p:nvPr/>
        </p:nvSpPr>
        <p:spPr>
          <a:xfrm>
            <a:off x="5315571" y="1240553"/>
            <a:ext cx="594166" cy="594166"/>
          </a:xfrm>
          <a:prstGeom prst="ellipse">
            <a:avLst/>
          </a:prstGeom>
          <a:solidFill>
            <a:srgbClr val="D54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rgbClr val="D5495F"/>
                </a:solidFill>
              </a:rPr>
              <a:t>AI</a:t>
            </a:r>
            <a:endParaRPr lang="zh-CN" altLang="en-US" sz="2400" dirty="0">
              <a:solidFill>
                <a:srgbClr val="D5495F"/>
              </a:solidFill>
            </a:endParaRPr>
          </a:p>
        </p:txBody>
      </p:sp>
      <p:sp>
        <p:nvSpPr>
          <p:cNvPr id="35" name="淘宝网chenying0907出品 34"/>
          <p:cNvSpPr/>
          <p:nvPr/>
        </p:nvSpPr>
        <p:spPr>
          <a:xfrm>
            <a:off x="4931615" y="4953296"/>
            <a:ext cx="526053" cy="526053"/>
          </a:xfrm>
          <a:prstGeom prst="ellipse">
            <a:avLst/>
          </a:prstGeom>
          <a:solidFill>
            <a:srgbClr val="E8EB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D5495F"/>
                </a:solidFill>
              </a:rPr>
              <a:t>AE</a:t>
            </a:r>
            <a:endParaRPr lang="zh-CN" altLang="en-US" b="1" dirty="0">
              <a:solidFill>
                <a:srgbClr val="D5495F"/>
              </a:solidFill>
            </a:endParaRPr>
          </a:p>
        </p:txBody>
      </p:sp>
      <p:sp>
        <p:nvSpPr>
          <p:cNvPr id="36" name="淘宝网chenying0907出品 35"/>
          <p:cNvSpPr/>
          <p:nvPr/>
        </p:nvSpPr>
        <p:spPr>
          <a:xfrm>
            <a:off x="3001573" y="2217654"/>
            <a:ext cx="793766" cy="793766"/>
          </a:xfrm>
          <a:prstGeom prst="ellipse">
            <a:avLst/>
          </a:prstGeom>
          <a:solidFill>
            <a:srgbClr val="E8EBF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rgbClr val="D5495F"/>
                </a:solidFill>
              </a:rPr>
              <a:t>C4D</a:t>
            </a:r>
            <a:endParaRPr lang="zh-CN" altLang="en-US" sz="2400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87"/>
                            </p:stCondLst>
                            <p:childTnLst>
                              <p:par>
                                <p:cTn id="4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87"/>
                            </p:stCondLst>
                            <p:childTnLst>
                              <p:par>
                                <p:cTn id="6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87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87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87"/>
                            </p:stCondLst>
                            <p:childTnLst>
                              <p:par>
                                <p:cTn id="1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387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4" grpId="0"/>
      <p:bldP spid="25" grpId="0"/>
      <p:bldP spid="27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淘宝网chenying0907出品 10"/>
          <p:cNvSpPr txBox="1"/>
          <p:nvPr/>
        </p:nvSpPr>
        <p:spPr>
          <a:xfrm rot="5400000">
            <a:off x="9142433" y="2150163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D5495F"/>
                </a:solidFill>
              </a:rPr>
              <a:t>Design &amp; Creativity Space Studio</a:t>
            </a:r>
            <a:endParaRPr lang="zh-CN" altLang="en-US" sz="2000" dirty="0">
              <a:solidFill>
                <a:srgbClr val="D5495F"/>
              </a:solidFill>
            </a:endParaRPr>
          </a:p>
        </p:txBody>
      </p:sp>
      <p:sp>
        <p:nvSpPr>
          <p:cNvPr id="12" name="淘宝网chenying0907出品 11"/>
          <p:cNvSpPr txBox="1"/>
          <p:nvPr/>
        </p:nvSpPr>
        <p:spPr>
          <a:xfrm rot="5400000">
            <a:off x="10227164" y="4900013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D5495F"/>
                </a:solidFill>
              </a:rPr>
              <a:t>STYLE</a:t>
            </a:r>
            <a:endParaRPr lang="zh-CN" altLang="en-US" sz="4000" b="1" dirty="0">
              <a:solidFill>
                <a:srgbClr val="D5495F"/>
              </a:solidFill>
            </a:endParaRPr>
          </a:p>
        </p:txBody>
      </p:sp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0"/>
            <a:ext cx="4572000" cy="6858000"/>
          </a:xfrm>
          <a:prstGeom prst="rect">
            <a:avLst/>
          </a:prstGeom>
        </p:spPr>
      </p:pic>
      <p:sp>
        <p:nvSpPr>
          <p:cNvPr id="22" name="淘宝网chenying0907出品 21"/>
          <p:cNvSpPr/>
          <p:nvPr/>
        </p:nvSpPr>
        <p:spPr>
          <a:xfrm>
            <a:off x="6108700" y="2350218"/>
            <a:ext cx="254000" cy="2157564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淘宝网chenying0907出品 3"/>
          <p:cNvSpPr/>
          <p:nvPr/>
        </p:nvSpPr>
        <p:spPr>
          <a:xfrm>
            <a:off x="10807700" y="-9236"/>
            <a:ext cx="72000" cy="6876472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4753162" y="4942382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D5495F"/>
                </a:solidFill>
              </a:rPr>
              <a:t>FASHION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6" name="淘宝网chenying0907出品 5"/>
          <p:cNvSpPr txBox="1"/>
          <p:nvPr/>
        </p:nvSpPr>
        <p:spPr>
          <a:xfrm>
            <a:off x="2911312" y="5500069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D5495F"/>
                </a:solidFill>
              </a:rPr>
              <a:t>DESIGN &amp; CREATIVITY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7" name="淘宝网chenying0907出品 6"/>
          <p:cNvSpPr/>
          <p:nvPr/>
        </p:nvSpPr>
        <p:spPr>
          <a:xfrm rot="1186251">
            <a:off x="2382576" y="5530467"/>
            <a:ext cx="329252" cy="283838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淘宝网chenying0907出品 7"/>
          <p:cNvSpPr/>
          <p:nvPr/>
        </p:nvSpPr>
        <p:spPr>
          <a:xfrm rot="20599068">
            <a:off x="1061584" y="5298756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淘宝网chenying0907出品 9"/>
          <p:cNvSpPr/>
          <p:nvPr/>
        </p:nvSpPr>
        <p:spPr>
          <a:xfrm rot="2525770">
            <a:off x="1885004" y="5381057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淘宝网chenying0907出品 12"/>
          <p:cNvSpPr/>
          <p:nvPr/>
        </p:nvSpPr>
        <p:spPr>
          <a:xfrm>
            <a:off x="994481" y="3337106"/>
            <a:ext cx="44999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4E526E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600" kern="0" dirty="0">
                <a:solidFill>
                  <a:srgbClr val="4E526E"/>
                </a:solidFill>
              </a:rPr>
              <a:t>坚持精益求精，拒接平庸的设计理念</a:t>
            </a:r>
            <a:endParaRPr lang="en-US" altLang="zh-CN" sz="1600" kern="0" dirty="0">
              <a:solidFill>
                <a:srgbClr val="4E526E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rgbClr val="4E526E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600" kern="0" dirty="0">
                <a:solidFill>
                  <a:srgbClr val="4E526E"/>
                </a:solidFill>
              </a:rPr>
              <a:t>始终致力于专业的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模板制作、美化、定制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526E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只要是与演示相关的，我们竭诚为您服务</a:t>
            </a:r>
          </a:p>
        </p:txBody>
      </p:sp>
      <p:graphicFrame>
        <p:nvGraphicFramePr>
          <p:cNvPr id="16" name="图表 15"/>
          <p:cNvGraphicFramePr/>
          <p:nvPr/>
        </p:nvGraphicFramePr>
        <p:xfrm>
          <a:off x="838200" y="1411059"/>
          <a:ext cx="4762500" cy="176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/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淘宝网chenying0907出品 2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3125" b="4250"/>
          <a:stretch>
            <a:fillRect/>
          </a:stretch>
        </p:blipFill>
        <p:spPr>
          <a:xfrm>
            <a:off x="7855208" y="1743300"/>
            <a:ext cx="2748007" cy="3600000"/>
          </a:xfrm>
          <a:custGeom>
            <a:avLst/>
            <a:gdLst>
              <a:gd name="connsiteX0" fmla="*/ 0 w 1538884"/>
              <a:gd name="connsiteY0" fmla="*/ 0 h 2016000"/>
              <a:gd name="connsiteX1" fmla="*/ 1538884 w 1538884"/>
              <a:gd name="connsiteY1" fmla="*/ 0 h 2016000"/>
              <a:gd name="connsiteX2" fmla="*/ 1538884 w 1538884"/>
              <a:gd name="connsiteY2" fmla="*/ 2016000 h 2016000"/>
              <a:gd name="connsiteX3" fmla="*/ 0 w 1538884"/>
              <a:gd name="connsiteY3" fmla="*/ 201600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884" h="2016000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  <a:ln w="1905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" name="淘宝网chenying0907出品 25"/>
          <p:cNvSpPr txBox="1"/>
          <p:nvPr/>
        </p:nvSpPr>
        <p:spPr>
          <a:xfrm>
            <a:off x="8316140" y="4328548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3200" dirty="0">
                <a:solidFill>
                  <a:srgbClr val="E8EBF2"/>
                </a:solidFill>
              </a:rPr>
              <a:t>发型搭配</a:t>
            </a:r>
          </a:p>
        </p:txBody>
      </p:sp>
      <p:sp>
        <p:nvSpPr>
          <p:cNvPr id="27" name="淘宝网chenying0907出品 26"/>
          <p:cNvSpPr txBox="1"/>
          <p:nvPr/>
        </p:nvSpPr>
        <p:spPr>
          <a:xfrm>
            <a:off x="8304118" y="479745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8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28" name="L 形 27"/>
          <p:cNvSpPr/>
          <p:nvPr/>
        </p:nvSpPr>
        <p:spPr>
          <a:xfrm flipV="1">
            <a:off x="1955271" y="3127740"/>
            <a:ext cx="360000" cy="360000"/>
          </a:xfrm>
          <a:prstGeom prst="corner">
            <a:avLst>
              <a:gd name="adj1" fmla="val 12625"/>
              <a:gd name="adj2" fmla="val 12633"/>
            </a:avLst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 txBox="1"/>
          <p:nvPr/>
        </p:nvSpPr>
        <p:spPr>
          <a:xfrm>
            <a:off x="2032535" y="3166324"/>
            <a:ext cx="3084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4000" dirty="0"/>
              <a:t>PART THREE</a:t>
            </a:r>
            <a:endParaRPr lang="zh-CN" altLang="en-US" sz="4000" dirty="0"/>
          </a:p>
        </p:txBody>
      </p:sp>
      <p:sp>
        <p:nvSpPr>
          <p:cNvPr id="30" name="淘宝网chenying0907出品 29"/>
          <p:cNvSpPr txBox="1"/>
          <p:nvPr/>
        </p:nvSpPr>
        <p:spPr>
          <a:xfrm>
            <a:off x="2032535" y="3895359"/>
            <a:ext cx="43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1400" b="0" spc="300" dirty="0"/>
              <a:t>DESIGN &amp; CREATIVITY SPACE STUDIO</a:t>
            </a:r>
            <a:endParaRPr lang="zh-CN" altLang="en-US" sz="1400" b="0" spc="300" dirty="0"/>
          </a:p>
        </p:txBody>
      </p:sp>
      <p:sp>
        <p:nvSpPr>
          <p:cNvPr id="31" name="淘宝网chenying0907出品 30"/>
          <p:cNvSpPr/>
          <p:nvPr/>
        </p:nvSpPr>
        <p:spPr>
          <a:xfrm rot="2664103">
            <a:off x="5860744" y="2888228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网chenying0907出品 31"/>
          <p:cNvSpPr/>
          <p:nvPr/>
        </p:nvSpPr>
        <p:spPr>
          <a:xfrm rot="20599068">
            <a:off x="4842760" y="2988952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淘宝网chenying0907出品 32"/>
          <p:cNvSpPr/>
          <p:nvPr/>
        </p:nvSpPr>
        <p:spPr>
          <a:xfrm rot="659763">
            <a:off x="6524353" y="3080037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淘宝网chenying0907出品 33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淘宝网chenying0907出品 34"/>
          <p:cNvCxnSpPr/>
          <p:nvPr/>
        </p:nvCxnSpPr>
        <p:spPr>
          <a:xfrm>
            <a:off x="2149785" y="3886200"/>
            <a:ext cx="5705422" cy="0"/>
          </a:xfrm>
          <a:prstGeom prst="line">
            <a:avLst/>
          </a:prstGeom>
          <a:ln>
            <a:solidFill>
              <a:srgbClr val="D54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淘宝网chenying0907出品 35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淘宝网chenying0907出品 36"/>
          <p:cNvCxnSpPr/>
          <p:nvPr/>
        </p:nvCxnSpPr>
        <p:spPr>
          <a:xfrm flipH="1">
            <a:off x="5920621" y="1269688"/>
            <a:ext cx="1790376" cy="1138338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淘宝网chenying0907出品 37"/>
          <p:cNvCxnSpPr/>
          <p:nvPr/>
        </p:nvCxnSpPr>
        <p:spPr>
          <a:xfrm flipH="1">
            <a:off x="6304536" y="1940512"/>
            <a:ext cx="750779" cy="477352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淘宝网chenying0907出品 38"/>
          <p:cNvCxnSpPr/>
          <p:nvPr/>
        </p:nvCxnSpPr>
        <p:spPr>
          <a:xfrm flipH="1">
            <a:off x="1030617" y="4343540"/>
            <a:ext cx="2238336" cy="1423155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淘宝网chenying0907出品 39"/>
          <p:cNvCxnSpPr/>
          <p:nvPr/>
        </p:nvCxnSpPr>
        <p:spPr>
          <a:xfrm flipH="1">
            <a:off x="2182501" y="4769986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淘宝网chenying0907出品 40"/>
          <p:cNvSpPr txBox="1"/>
          <p:nvPr/>
        </p:nvSpPr>
        <p:spPr>
          <a:xfrm rot="5400000">
            <a:off x="9869806" y="2224669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5495F"/>
                </a:solidFill>
              </a:rPr>
              <a:t>FASHION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6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0"/>
            <a:ext cx="6211824" cy="685800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6134101" y="1663700"/>
            <a:ext cx="157282" cy="3530600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153399" y="1454150"/>
            <a:ext cx="1676400" cy="2952750"/>
          </a:xfrm>
          <a:prstGeom prst="rect">
            <a:avLst/>
          </a:prstGeom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9966264" y="2549525"/>
            <a:ext cx="1093787" cy="1857375"/>
          </a:xfrm>
          <a:prstGeom prst="rect">
            <a:avLst/>
          </a:prstGeom>
        </p:spPr>
      </p:pic>
      <p:sp>
        <p:nvSpPr>
          <p:cNvPr id="9" name="淘宝网chenying0907出品 8"/>
          <p:cNvSpPr txBox="1"/>
          <p:nvPr/>
        </p:nvSpPr>
        <p:spPr>
          <a:xfrm>
            <a:off x="7043362" y="4381500"/>
            <a:ext cx="414889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60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  <a:latin typeface="+mn-ea"/>
              </a:rPr>
              <a:t>FASHION STYLE</a:t>
            </a:r>
            <a:endParaRPr kumimoji="0" lang="zh-CN" altLang="en-US" sz="3200" b="1" i="0" u="none" strike="noStrike" kern="0" cap="none" spc="60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7176910" y="2940050"/>
            <a:ext cx="840023" cy="1466850"/>
          </a:xfrm>
          <a:prstGeom prst="rect">
            <a:avLst/>
          </a:prstGeom>
        </p:spPr>
      </p:pic>
      <p:sp>
        <p:nvSpPr>
          <p:cNvPr id="11" name="淘宝网chenying0907出品 10"/>
          <p:cNvSpPr/>
          <p:nvPr/>
        </p:nvSpPr>
        <p:spPr>
          <a:xfrm>
            <a:off x="7109464" y="4966275"/>
            <a:ext cx="401668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模板制作、美化、定制，只要是与演示相关的，我们竭诚为您服务。</a:t>
            </a:r>
            <a:endParaRPr kumimoji="0" lang="zh-CN" altLang="zh-CN" sz="16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淘宝网chenying0907出品 11"/>
          <p:cNvSpPr txBox="1"/>
          <p:nvPr/>
        </p:nvSpPr>
        <p:spPr>
          <a:xfrm>
            <a:off x="430568" y="5814411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5495F"/>
                </a:solidFill>
              </a:rPr>
              <a:t>DESIGN &amp; CREATIVITY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  <p:sp>
        <p:nvSpPr>
          <p:cNvPr id="13" name="淘宝网chenying0907出品 12"/>
          <p:cNvSpPr txBox="1"/>
          <p:nvPr/>
        </p:nvSpPr>
        <p:spPr>
          <a:xfrm>
            <a:off x="430568" y="726470"/>
            <a:ext cx="5088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E6E6E6">
                    <a:alpha val="20000"/>
                  </a:srgbClr>
                </a:solidFill>
              </a:rPr>
              <a:t>Hairstyle</a:t>
            </a:r>
            <a:endParaRPr lang="zh-CN" altLang="en-US" sz="9600" b="1" dirty="0">
              <a:solidFill>
                <a:srgbClr val="E6E6E6">
                  <a:alpha val="20000"/>
                </a:srgbClr>
              </a:solidFill>
            </a:endParaRPr>
          </a:p>
        </p:txBody>
      </p:sp>
      <p:sp>
        <p:nvSpPr>
          <p:cNvPr id="17" name="淘宝网chenying0907出品 16"/>
          <p:cNvSpPr/>
          <p:nvPr/>
        </p:nvSpPr>
        <p:spPr>
          <a:xfrm>
            <a:off x="0" y="0"/>
            <a:ext cx="279357" cy="6858000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淘宝网chenying0907出品 10"/>
          <p:cNvSpPr/>
          <p:nvPr/>
        </p:nvSpPr>
        <p:spPr>
          <a:xfrm rot="2700000">
            <a:off x="9389973" y="5771892"/>
            <a:ext cx="85037" cy="85037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1905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淘宝网chenying0907出品 10"/>
          <p:cNvSpPr/>
          <p:nvPr/>
        </p:nvSpPr>
        <p:spPr>
          <a:xfrm rot="2700000">
            <a:off x="9492102" y="5771892"/>
            <a:ext cx="85037" cy="85037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1905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淘宝网chenying0907出品 23"/>
          <p:cNvSpPr/>
          <p:nvPr/>
        </p:nvSpPr>
        <p:spPr>
          <a:xfrm>
            <a:off x="4314371" y="5916276"/>
            <a:ext cx="319490" cy="319490"/>
          </a:xfrm>
          <a:custGeom>
            <a:avLst/>
            <a:gdLst>
              <a:gd name="connsiteX0" fmla="*/ 195374 w 432000"/>
              <a:gd name="connsiteY0" fmla="*/ 70742 h 432000"/>
              <a:gd name="connsiteX1" fmla="*/ 195374 w 432000"/>
              <a:gd name="connsiteY1" fmla="*/ 195374 h 432000"/>
              <a:gd name="connsiteX2" fmla="*/ 70742 w 432000"/>
              <a:gd name="connsiteY2" fmla="*/ 195374 h 432000"/>
              <a:gd name="connsiteX3" fmla="*/ 70742 w 432000"/>
              <a:gd name="connsiteY3" fmla="*/ 236626 h 432000"/>
              <a:gd name="connsiteX4" fmla="*/ 195374 w 432000"/>
              <a:gd name="connsiteY4" fmla="*/ 236626 h 432000"/>
              <a:gd name="connsiteX5" fmla="*/ 195374 w 432000"/>
              <a:gd name="connsiteY5" fmla="*/ 361258 h 432000"/>
              <a:gd name="connsiteX6" fmla="*/ 236626 w 432000"/>
              <a:gd name="connsiteY6" fmla="*/ 361258 h 432000"/>
              <a:gd name="connsiteX7" fmla="*/ 236626 w 432000"/>
              <a:gd name="connsiteY7" fmla="*/ 236626 h 432000"/>
              <a:gd name="connsiteX8" fmla="*/ 361258 w 432000"/>
              <a:gd name="connsiteY8" fmla="*/ 236626 h 432000"/>
              <a:gd name="connsiteX9" fmla="*/ 361258 w 432000"/>
              <a:gd name="connsiteY9" fmla="*/ 195374 h 432000"/>
              <a:gd name="connsiteX10" fmla="*/ 236626 w 432000"/>
              <a:gd name="connsiteY10" fmla="*/ 195374 h 432000"/>
              <a:gd name="connsiteX11" fmla="*/ 236626 w 432000"/>
              <a:gd name="connsiteY11" fmla="*/ 70742 h 432000"/>
              <a:gd name="connsiteX12" fmla="*/ 0 w 432000"/>
              <a:gd name="connsiteY12" fmla="*/ 0 h 432000"/>
              <a:gd name="connsiteX13" fmla="*/ 432000 w 432000"/>
              <a:gd name="connsiteY13" fmla="*/ 0 h 432000"/>
              <a:gd name="connsiteX14" fmla="*/ 432000 w 432000"/>
              <a:gd name="connsiteY14" fmla="*/ 432000 h 432000"/>
              <a:gd name="connsiteX15" fmla="*/ 0 w 432000"/>
              <a:gd name="connsiteY15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000" h="432000">
                <a:moveTo>
                  <a:pt x="195374" y="70742"/>
                </a:moveTo>
                <a:lnTo>
                  <a:pt x="195374" y="195374"/>
                </a:lnTo>
                <a:lnTo>
                  <a:pt x="70742" y="195374"/>
                </a:lnTo>
                <a:lnTo>
                  <a:pt x="70742" y="236626"/>
                </a:lnTo>
                <a:lnTo>
                  <a:pt x="195374" y="236626"/>
                </a:lnTo>
                <a:lnTo>
                  <a:pt x="195374" y="361258"/>
                </a:lnTo>
                <a:lnTo>
                  <a:pt x="236626" y="361258"/>
                </a:lnTo>
                <a:lnTo>
                  <a:pt x="236626" y="236626"/>
                </a:lnTo>
                <a:lnTo>
                  <a:pt x="361258" y="236626"/>
                </a:lnTo>
                <a:lnTo>
                  <a:pt x="361258" y="195374"/>
                </a:lnTo>
                <a:lnTo>
                  <a:pt x="236626" y="195374"/>
                </a:lnTo>
                <a:lnTo>
                  <a:pt x="236626" y="70742"/>
                </a:lnTo>
                <a:close/>
                <a:moveTo>
                  <a:pt x="0" y="0"/>
                </a:moveTo>
                <a:lnTo>
                  <a:pt x="432000" y="0"/>
                </a:lnTo>
                <a:lnTo>
                  <a:pt x="432000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2" grpId="0"/>
      <p:bldP spid="13" grpId="0"/>
      <p:bldP spid="17" grpId="0" animBg="1"/>
      <p:bldP spid="19" grpId="0" animBg="1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淘宝网chenying0907出品 41"/>
          <p:cNvSpPr txBox="1"/>
          <p:nvPr/>
        </p:nvSpPr>
        <p:spPr>
          <a:xfrm rot="5400000">
            <a:off x="6625712" y="3379772"/>
            <a:ext cx="37721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 spc="-300" dirty="0">
                <a:solidFill>
                  <a:srgbClr val="D5495F"/>
                </a:solidFill>
              </a:rPr>
              <a:t>STYLE</a:t>
            </a:r>
            <a:endParaRPr lang="zh-CN" altLang="en-US" sz="11000" b="1" spc="-300" dirty="0">
              <a:solidFill>
                <a:srgbClr val="D5495F"/>
              </a:solidFill>
            </a:endParaRPr>
          </a:p>
        </p:txBody>
      </p:sp>
      <p:pic>
        <p:nvPicPr>
          <p:cNvPr id="3" name="淘宝网chenying0907出品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625921" y="2467251"/>
            <a:ext cx="4239668" cy="4390750"/>
          </a:xfrm>
          <a:prstGeom prst="rect">
            <a:avLst/>
          </a:prstGeom>
        </p:spPr>
      </p:pic>
      <p:sp>
        <p:nvSpPr>
          <p:cNvPr id="17" name="淘宝网chenying0907出品 16"/>
          <p:cNvSpPr/>
          <p:nvPr/>
        </p:nvSpPr>
        <p:spPr>
          <a:xfrm>
            <a:off x="933452" y="4548154"/>
            <a:ext cx="20708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只要是与演示相关的，我们竭诚为您服务。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1012004" y="2265655"/>
          <a:ext cx="1913744" cy="190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淘宝网chenying0907出品 18"/>
          <p:cNvSpPr txBox="1"/>
          <p:nvPr/>
        </p:nvSpPr>
        <p:spPr>
          <a:xfrm>
            <a:off x="1255560" y="2870641"/>
            <a:ext cx="14266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60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</a:endParaRPr>
          </a:p>
        </p:txBody>
      </p:sp>
      <p:sp>
        <p:nvSpPr>
          <p:cNvPr id="20" name="淘宝网chenying0907出品 19"/>
          <p:cNvSpPr txBox="1"/>
          <p:nvPr/>
        </p:nvSpPr>
        <p:spPr>
          <a:xfrm>
            <a:off x="1491823" y="4181701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业务一</a:t>
            </a:r>
          </a:p>
        </p:txBody>
      </p:sp>
      <p:sp>
        <p:nvSpPr>
          <p:cNvPr id="21" name="淘宝网chenying0907出品 20"/>
          <p:cNvSpPr/>
          <p:nvPr/>
        </p:nvSpPr>
        <p:spPr>
          <a:xfrm>
            <a:off x="3186954" y="4548154"/>
            <a:ext cx="20708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只要是与演示相关的，我们竭诚为您服务。</a:t>
            </a:r>
          </a:p>
        </p:txBody>
      </p:sp>
      <p:graphicFrame>
        <p:nvGraphicFramePr>
          <p:cNvPr id="22" name="图表 21"/>
          <p:cNvGraphicFramePr/>
          <p:nvPr/>
        </p:nvGraphicFramePr>
        <p:xfrm>
          <a:off x="3265506" y="2265655"/>
          <a:ext cx="1913744" cy="190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淘宝网chenying0907出品 22"/>
          <p:cNvSpPr txBox="1"/>
          <p:nvPr/>
        </p:nvSpPr>
        <p:spPr>
          <a:xfrm>
            <a:off x="3509062" y="2870641"/>
            <a:ext cx="14266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35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</a:endParaRPr>
          </a:p>
        </p:txBody>
      </p:sp>
      <p:sp>
        <p:nvSpPr>
          <p:cNvPr id="24" name="淘宝网chenying0907出品 23"/>
          <p:cNvSpPr txBox="1"/>
          <p:nvPr/>
        </p:nvSpPr>
        <p:spPr>
          <a:xfrm>
            <a:off x="3745325" y="4181701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业务二</a:t>
            </a:r>
          </a:p>
        </p:txBody>
      </p:sp>
      <p:sp>
        <p:nvSpPr>
          <p:cNvPr id="25" name="淘宝网chenying0907出品 24"/>
          <p:cNvSpPr/>
          <p:nvPr/>
        </p:nvSpPr>
        <p:spPr>
          <a:xfrm>
            <a:off x="5440456" y="4548154"/>
            <a:ext cx="20708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只要是与演示相关的，我们竭诚为您服务。</a:t>
            </a:r>
          </a:p>
        </p:txBody>
      </p:sp>
      <p:graphicFrame>
        <p:nvGraphicFramePr>
          <p:cNvPr id="26" name="图表 25"/>
          <p:cNvGraphicFramePr/>
          <p:nvPr/>
        </p:nvGraphicFramePr>
        <p:xfrm>
          <a:off x="5519008" y="2265655"/>
          <a:ext cx="1913744" cy="190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淘宝网chenying0907出品 26"/>
          <p:cNvSpPr txBox="1"/>
          <p:nvPr/>
        </p:nvSpPr>
        <p:spPr>
          <a:xfrm>
            <a:off x="5762564" y="2870641"/>
            <a:ext cx="14266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50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</a:endParaRPr>
          </a:p>
        </p:txBody>
      </p:sp>
      <p:sp>
        <p:nvSpPr>
          <p:cNvPr id="28" name="淘宝网chenying0907出品 27"/>
          <p:cNvSpPr txBox="1"/>
          <p:nvPr/>
        </p:nvSpPr>
        <p:spPr>
          <a:xfrm>
            <a:off x="5998827" y="4181701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业务三</a:t>
            </a:r>
          </a:p>
        </p:txBody>
      </p:sp>
      <p:sp>
        <p:nvSpPr>
          <p:cNvPr id="30" name="淘宝网chenying0907出品 29"/>
          <p:cNvSpPr/>
          <p:nvPr/>
        </p:nvSpPr>
        <p:spPr>
          <a:xfrm rot="18935897" flipH="1">
            <a:off x="1563944" y="5429975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淘宝网chenying0907出品 30"/>
          <p:cNvSpPr/>
          <p:nvPr/>
        </p:nvSpPr>
        <p:spPr>
          <a:xfrm rot="1000932" flipH="1">
            <a:off x="3049516" y="5530700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网chenying0907出品 31"/>
          <p:cNvSpPr/>
          <p:nvPr/>
        </p:nvSpPr>
        <p:spPr>
          <a:xfrm rot="20940237" flipH="1">
            <a:off x="702338" y="5621784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淘宝网chenying0907出品 32"/>
          <p:cNvSpPr/>
          <p:nvPr/>
        </p:nvSpPr>
        <p:spPr>
          <a:xfrm rot="19074230" flipH="1">
            <a:off x="2484489" y="5809291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淘宝网chenying0907出品 38"/>
          <p:cNvSpPr txBox="1"/>
          <p:nvPr/>
        </p:nvSpPr>
        <p:spPr>
          <a:xfrm>
            <a:off x="7853481" y="1289026"/>
            <a:ext cx="3467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6E6C79"/>
                </a:solidFill>
              </a:rPr>
              <a:t>FASHION</a:t>
            </a:r>
            <a:endParaRPr lang="zh-CN" altLang="en-US" sz="6000" b="1" dirty="0">
              <a:solidFill>
                <a:srgbClr val="6E6C79"/>
              </a:solidFill>
            </a:endParaRPr>
          </a:p>
        </p:txBody>
      </p:sp>
      <p:sp>
        <p:nvSpPr>
          <p:cNvPr id="40" name="淘宝网chenying0907出品 39"/>
          <p:cNvSpPr txBox="1"/>
          <p:nvPr/>
        </p:nvSpPr>
        <p:spPr>
          <a:xfrm>
            <a:off x="7891581" y="2040906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6E6C79"/>
                </a:solidFill>
              </a:rPr>
              <a:t>DESIGN &amp; CREATIVITY</a:t>
            </a:r>
            <a:endParaRPr lang="zh-CN" altLang="en-US" sz="2400" b="1" dirty="0">
              <a:solidFill>
                <a:srgbClr val="6E6C79"/>
              </a:solidFill>
            </a:endParaRPr>
          </a:p>
        </p:txBody>
      </p:sp>
      <p:sp>
        <p:nvSpPr>
          <p:cNvPr id="41" name="淘宝网chenying0907出品 40"/>
          <p:cNvSpPr txBox="1"/>
          <p:nvPr/>
        </p:nvSpPr>
        <p:spPr>
          <a:xfrm>
            <a:off x="933452" y="1568934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Design &amp; Creativity Space Studio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7" grpId="0"/>
      <p:bldGraphic spid="18" grpId="0">
        <p:bldAsOne/>
      </p:bldGraphic>
      <p:bldP spid="19" grpId="0"/>
      <p:bldP spid="20" grpId="0"/>
      <p:bldP spid="21" grpId="0"/>
      <p:bldGraphic spid="22" grpId="0">
        <p:bldAsOne/>
      </p:bldGraphic>
      <p:bldP spid="23" grpId="0"/>
      <p:bldP spid="24" grpId="0"/>
      <p:bldP spid="25" grpId="0"/>
      <p:bldGraphic spid="26" grpId="0">
        <p:bldAsOne/>
      </p:bldGraphic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淘宝网chenying0907出品 2"/>
          <p:cNvGrpSpPr/>
          <p:nvPr/>
        </p:nvGrpSpPr>
        <p:grpSpPr>
          <a:xfrm>
            <a:off x="0" y="1972737"/>
            <a:ext cx="12192000" cy="3031059"/>
            <a:chOff x="0" y="1972737"/>
            <a:chExt cx="12192000" cy="3031059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0" y="1972739"/>
              <a:ext cx="12192000" cy="303105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淘宝网chenying0907出品 11"/>
            <p:cNvSpPr/>
            <p:nvPr/>
          </p:nvSpPr>
          <p:spPr>
            <a:xfrm flipV="1">
              <a:off x="0" y="1972737"/>
              <a:ext cx="1880268" cy="3031057"/>
            </a:xfrm>
            <a:prstGeom prst="triangle">
              <a:avLst>
                <a:gd name="adj" fmla="val 0"/>
              </a:avLst>
            </a:prstGeom>
            <a:solidFill>
              <a:srgbClr val="D54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0" y="1972739"/>
              <a:ext cx="2272911" cy="3031057"/>
            </a:xfrm>
            <a:prstGeom prst="parallelogram">
              <a:avLst>
                <a:gd name="adj" fmla="val 82508"/>
              </a:avLst>
            </a:prstGeom>
            <a:solidFill>
              <a:srgbClr val="4E52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淘宝网chenying0907出品 9"/>
          <p:cNvPicPr>
            <a:picLocks noChangeAspect="1"/>
          </p:cNvPicPr>
          <p:nvPr/>
        </p:nvPicPr>
        <p:blipFill rotWithShape="1">
          <a:blip r:embed="rId3" cstate="print"/>
          <a:srcRect b="3889"/>
          <a:stretch>
            <a:fillRect/>
          </a:stretch>
        </p:blipFill>
        <p:spPr>
          <a:xfrm flipH="1">
            <a:off x="7463760" y="1972743"/>
            <a:ext cx="4728240" cy="3031055"/>
          </a:xfrm>
          <a:custGeom>
            <a:avLst/>
            <a:gdLst>
              <a:gd name="connsiteX0" fmla="*/ 4728240 w 4728240"/>
              <a:gd name="connsiteY0" fmla="*/ 0 h 3031055"/>
              <a:gd name="connsiteX1" fmla="*/ 4728239 w 4728240"/>
              <a:gd name="connsiteY1" fmla="*/ 0 h 3031055"/>
              <a:gd name="connsiteX2" fmla="*/ 4728239 w 4728240"/>
              <a:gd name="connsiteY2" fmla="*/ 3031053 h 3031055"/>
              <a:gd name="connsiteX3" fmla="*/ 2844800 w 4728240"/>
              <a:gd name="connsiteY3" fmla="*/ 0 h 3031055"/>
              <a:gd name="connsiteX4" fmla="*/ 0 w 4728240"/>
              <a:gd name="connsiteY4" fmla="*/ 0 h 3031055"/>
              <a:gd name="connsiteX5" fmla="*/ 0 w 4728240"/>
              <a:gd name="connsiteY5" fmla="*/ 3031055 h 3031055"/>
              <a:gd name="connsiteX6" fmla="*/ 4728240 w 4728240"/>
              <a:gd name="connsiteY6" fmla="*/ 3031055 h 303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8240" h="3031055">
                <a:moveTo>
                  <a:pt x="4728240" y="0"/>
                </a:moveTo>
                <a:lnTo>
                  <a:pt x="4728239" y="0"/>
                </a:lnTo>
                <a:lnTo>
                  <a:pt x="4728239" y="3031053"/>
                </a:lnTo>
                <a:lnTo>
                  <a:pt x="2844800" y="0"/>
                </a:lnTo>
                <a:lnTo>
                  <a:pt x="0" y="0"/>
                </a:lnTo>
                <a:lnTo>
                  <a:pt x="0" y="3031055"/>
                </a:lnTo>
                <a:lnTo>
                  <a:pt x="4728240" y="3031055"/>
                </a:lnTo>
                <a:close/>
              </a:path>
            </a:pathLst>
          </a:custGeom>
        </p:spPr>
      </p:pic>
      <p:sp>
        <p:nvSpPr>
          <p:cNvPr id="13" name="平行四边形 12"/>
          <p:cNvSpPr/>
          <p:nvPr/>
        </p:nvSpPr>
        <p:spPr>
          <a:xfrm>
            <a:off x="7554968" y="1972739"/>
            <a:ext cx="2272911" cy="3031057"/>
          </a:xfrm>
          <a:prstGeom prst="parallelogram">
            <a:avLst>
              <a:gd name="adj" fmla="val 83067"/>
            </a:avLst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淘宝网chenying0907出品 5"/>
          <p:cNvPicPr>
            <a:picLocks noChangeAspect="1"/>
          </p:cNvPicPr>
          <p:nvPr/>
        </p:nvPicPr>
        <p:blipFill>
          <a:blip r:embed="rId4" cstate="print"/>
          <a:srcRect l="19052" r="13006"/>
          <a:stretch>
            <a:fillRect/>
          </a:stretch>
        </p:blipFill>
        <p:spPr>
          <a:xfrm>
            <a:off x="2032291" y="2759732"/>
            <a:ext cx="1560212" cy="1560211"/>
          </a:xfrm>
          <a:custGeom>
            <a:avLst/>
            <a:gdLst>
              <a:gd name="connsiteX0" fmla="*/ 2143125 w 4286249"/>
              <a:gd name="connsiteY0" fmla="*/ 0 h 4286250"/>
              <a:gd name="connsiteX1" fmla="*/ 4275186 w 4286249"/>
              <a:gd name="connsiteY1" fmla="*/ 1924003 h 4286250"/>
              <a:gd name="connsiteX2" fmla="*/ 4286249 w 4286249"/>
              <a:gd name="connsiteY2" fmla="*/ 2143105 h 4286250"/>
              <a:gd name="connsiteX3" fmla="*/ 4286249 w 4286249"/>
              <a:gd name="connsiteY3" fmla="*/ 2143145 h 4286250"/>
              <a:gd name="connsiteX4" fmla="*/ 4275186 w 4286249"/>
              <a:gd name="connsiteY4" fmla="*/ 2362247 h 4286250"/>
              <a:gd name="connsiteX5" fmla="*/ 2143125 w 4286249"/>
              <a:gd name="connsiteY5" fmla="*/ 4286250 h 4286250"/>
              <a:gd name="connsiteX6" fmla="*/ 0 w 4286249"/>
              <a:gd name="connsiteY6" fmla="*/ 2143125 h 4286250"/>
              <a:gd name="connsiteX7" fmla="*/ 2143125 w 4286249"/>
              <a:gd name="connsiteY7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49" h="4286250">
                <a:moveTo>
                  <a:pt x="2143125" y="0"/>
                </a:moveTo>
                <a:cubicBezTo>
                  <a:pt x="3252764" y="0"/>
                  <a:pt x="4165436" y="843319"/>
                  <a:pt x="4275186" y="1924003"/>
                </a:cubicBezTo>
                <a:lnTo>
                  <a:pt x="4286249" y="2143105"/>
                </a:lnTo>
                <a:lnTo>
                  <a:pt x="4286249" y="2143145"/>
                </a:lnTo>
                <a:lnTo>
                  <a:pt x="4275186" y="2362247"/>
                </a:lnTo>
                <a:cubicBezTo>
                  <a:pt x="4165436" y="3442931"/>
                  <a:pt x="3252764" y="4286250"/>
                  <a:pt x="2143125" y="4286250"/>
                </a:cubicBezTo>
                <a:cubicBezTo>
                  <a:pt x="959510" y="4286250"/>
                  <a:pt x="0" y="3326740"/>
                  <a:pt x="0" y="2143125"/>
                </a:cubicBezTo>
                <a:cubicBezTo>
                  <a:pt x="0" y="959510"/>
                  <a:pt x="959510" y="0"/>
                  <a:pt x="2143125" y="0"/>
                </a:cubicBezTo>
                <a:close/>
              </a:path>
            </a:pathLst>
          </a:custGeom>
          <a:ln w="76200">
            <a:gradFill>
              <a:gsLst>
                <a:gs pos="50000">
                  <a:srgbClr val="D5495F"/>
                </a:gs>
                <a:gs pos="50000">
                  <a:srgbClr val="4E526E"/>
                </a:gs>
              </a:gsLst>
              <a:lin ang="1800000" scaled="0"/>
            </a:gradFill>
          </a:ln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43997" y="2759733"/>
            <a:ext cx="1560212" cy="1560211"/>
          </a:xfrm>
          <a:custGeom>
            <a:avLst/>
            <a:gdLst>
              <a:gd name="connsiteX0" fmla="*/ 2143125 w 4286249"/>
              <a:gd name="connsiteY0" fmla="*/ 0 h 4286250"/>
              <a:gd name="connsiteX1" fmla="*/ 4275186 w 4286249"/>
              <a:gd name="connsiteY1" fmla="*/ 1924003 h 4286250"/>
              <a:gd name="connsiteX2" fmla="*/ 4286249 w 4286249"/>
              <a:gd name="connsiteY2" fmla="*/ 2143105 h 4286250"/>
              <a:gd name="connsiteX3" fmla="*/ 4286249 w 4286249"/>
              <a:gd name="connsiteY3" fmla="*/ 2143145 h 4286250"/>
              <a:gd name="connsiteX4" fmla="*/ 4275186 w 4286249"/>
              <a:gd name="connsiteY4" fmla="*/ 2362247 h 4286250"/>
              <a:gd name="connsiteX5" fmla="*/ 2143125 w 4286249"/>
              <a:gd name="connsiteY5" fmla="*/ 4286250 h 4286250"/>
              <a:gd name="connsiteX6" fmla="*/ 0 w 4286249"/>
              <a:gd name="connsiteY6" fmla="*/ 2143125 h 4286250"/>
              <a:gd name="connsiteX7" fmla="*/ 2143125 w 4286249"/>
              <a:gd name="connsiteY7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49" h="4286250">
                <a:moveTo>
                  <a:pt x="2143125" y="0"/>
                </a:moveTo>
                <a:cubicBezTo>
                  <a:pt x="3252764" y="0"/>
                  <a:pt x="4165436" y="843319"/>
                  <a:pt x="4275186" y="1924003"/>
                </a:cubicBezTo>
                <a:lnTo>
                  <a:pt x="4286249" y="2143105"/>
                </a:lnTo>
                <a:lnTo>
                  <a:pt x="4286249" y="2143145"/>
                </a:lnTo>
                <a:lnTo>
                  <a:pt x="4275186" y="2362247"/>
                </a:lnTo>
                <a:cubicBezTo>
                  <a:pt x="4165436" y="3442931"/>
                  <a:pt x="3252764" y="4286250"/>
                  <a:pt x="2143125" y="4286250"/>
                </a:cubicBezTo>
                <a:cubicBezTo>
                  <a:pt x="959510" y="4286250"/>
                  <a:pt x="0" y="3326740"/>
                  <a:pt x="0" y="2143125"/>
                </a:cubicBezTo>
                <a:cubicBezTo>
                  <a:pt x="0" y="959510"/>
                  <a:pt x="959510" y="0"/>
                  <a:pt x="2143125" y="0"/>
                </a:cubicBezTo>
                <a:close/>
              </a:path>
            </a:pathLst>
          </a:custGeom>
          <a:ln w="76200">
            <a:gradFill>
              <a:gsLst>
                <a:gs pos="50000">
                  <a:srgbClr val="D5495F"/>
                </a:gs>
                <a:gs pos="50000">
                  <a:srgbClr val="4E526E"/>
                </a:gs>
              </a:gsLst>
              <a:lin ang="1800000" scaled="0"/>
            </a:gradFill>
          </a:ln>
        </p:spPr>
      </p:pic>
      <p:pic>
        <p:nvPicPr>
          <p:cNvPr id="18" name="淘宝网chenying0907出品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55704" y="2759732"/>
            <a:ext cx="1560212" cy="1560210"/>
          </a:xfrm>
          <a:custGeom>
            <a:avLst/>
            <a:gdLst>
              <a:gd name="connsiteX0" fmla="*/ 2143125 w 4286249"/>
              <a:gd name="connsiteY0" fmla="*/ 0 h 4286250"/>
              <a:gd name="connsiteX1" fmla="*/ 4275186 w 4286249"/>
              <a:gd name="connsiteY1" fmla="*/ 1924003 h 4286250"/>
              <a:gd name="connsiteX2" fmla="*/ 4286249 w 4286249"/>
              <a:gd name="connsiteY2" fmla="*/ 2143105 h 4286250"/>
              <a:gd name="connsiteX3" fmla="*/ 4286249 w 4286249"/>
              <a:gd name="connsiteY3" fmla="*/ 2143145 h 4286250"/>
              <a:gd name="connsiteX4" fmla="*/ 4275186 w 4286249"/>
              <a:gd name="connsiteY4" fmla="*/ 2362247 h 4286250"/>
              <a:gd name="connsiteX5" fmla="*/ 2143125 w 4286249"/>
              <a:gd name="connsiteY5" fmla="*/ 4286250 h 4286250"/>
              <a:gd name="connsiteX6" fmla="*/ 0 w 4286249"/>
              <a:gd name="connsiteY6" fmla="*/ 2143125 h 4286250"/>
              <a:gd name="connsiteX7" fmla="*/ 2143125 w 4286249"/>
              <a:gd name="connsiteY7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49" h="4286250">
                <a:moveTo>
                  <a:pt x="2143125" y="0"/>
                </a:moveTo>
                <a:cubicBezTo>
                  <a:pt x="3252764" y="0"/>
                  <a:pt x="4165436" y="843319"/>
                  <a:pt x="4275186" y="1924003"/>
                </a:cubicBezTo>
                <a:lnTo>
                  <a:pt x="4286249" y="2143105"/>
                </a:lnTo>
                <a:lnTo>
                  <a:pt x="4286249" y="2143145"/>
                </a:lnTo>
                <a:lnTo>
                  <a:pt x="4275186" y="2362247"/>
                </a:lnTo>
                <a:cubicBezTo>
                  <a:pt x="4165436" y="3442931"/>
                  <a:pt x="3252764" y="4286250"/>
                  <a:pt x="2143125" y="4286250"/>
                </a:cubicBezTo>
                <a:cubicBezTo>
                  <a:pt x="959510" y="4286250"/>
                  <a:pt x="0" y="3326740"/>
                  <a:pt x="0" y="2143125"/>
                </a:cubicBezTo>
                <a:cubicBezTo>
                  <a:pt x="0" y="959510"/>
                  <a:pt x="959510" y="0"/>
                  <a:pt x="2143125" y="0"/>
                </a:cubicBezTo>
                <a:close/>
              </a:path>
            </a:pathLst>
          </a:custGeom>
          <a:ln w="76200">
            <a:gradFill>
              <a:gsLst>
                <a:gs pos="50000">
                  <a:srgbClr val="D5495F"/>
                </a:gs>
                <a:gs pos="50000">
                  <a:srgbClr val="4E526E"/>
                </a:gs>
              </a:gsLst>
              <a:lin ang="1800000" scaled="0"/>
            </a:gradFill>
          </a:ln>
        </p:spPr>
      </p:pic>
      <p:sp>
        <p:nvSpPr>
          <p:cNvPr id="20" name="淘宝网chenying0907出品 19"/>
          <p:cNvSpPr/>
          <p:nvPr/>
        </p:nvSpPr>
        <p:spPr>
          <a:xfrm>
            <a:off x="1864332" y="4982069"/>
            <a:ext cx="543522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模板制作、美化、定制</a:t>
            </a:r>
            <a:endParaRPr kumimoji="0" lang="en-US" altLang="zh-CN" sz="16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只要是与演示相关的，我们竭诚为您服务</a:t>
            </a:r>
            <a:endParaRPr kumimoji="0" lang="zh-CN" altLang="zh-CN" sz="16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淘宝网chenying0907出品 20"/>
          <p:cNvSpPr txBox="1"/>
          <p:nvPr/>
        </p:nvSpPr>
        <p:spPr>
          <a:xfrm>
            <a:off x="7283618" y="4823092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-300" dirty="0">
                <a:solidFill>
                  <a:srgbClr val="D5495F"/>
                </a:solidFill>
              </a:rPr>
              <a:t>STYLE</a:t>
            </a:r>
            <a:endParaRPr lang="zh-CN" altLang="en-US" sz="6000" b="1" spc="-300" dirty="0">
              <a:solidFill>
                <a:srgbClr val="D5495F"/>
              </a:solidFill>
            </a:endParaRPr>
          </a:p>
        </p:txBody>
      </p:sp>
      <p:sp>
        <p:nvSpPr>
          <p:cNvPr id="22" name="淘宝网chenying0907出品 21"/>
          <p:cNvSpPr txBox="1"/>
          <p:nvPr/>
        </p:nvSpPr>
        <p:spPr>
          <a:xfrm>
            <a:off x="286065" y="1429548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E6C79"/>
                </a:solidFill>
              </a:rPr>
              <a:t>FASHION</a:t>
            </a:r>
            <a:endParaRPr lang="zh-CN" altLang="en-US" sz="3600" b="1" dirty="0">
              <a:solidFill>
                <a:srgbClr val="6E6C79"/>
              </a:solidFill>
            </a:endParaRPr>
          </a:p>
        </p:txBody>
      </p:sp>
      <p:sp>
        <p:nvSpPr>
          <p:cNvPr id="23" name="淘宝网chenying0907出品 22"/>
          <p:cNvSpPr txBox="1"/>
          <p:nvPr/>
        </p:nvSpPr>
        <p:spPr>
          <a:xfrm>
            <a:off x="9337385" y="4992369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5495F"/>
                </a:solidFill>
              </a:rPr>
              <a:t>DESIGN &amp; CREATIVITY</a:t>
            </a:r>
            <a:endParaRPr lang="zh-CN" altLang="en-US" sz="2000" b="1" dirty="0">
              <a:solidFill>
                <a:srgbClr val="D5495F"/>
              </a:solidFill>
            </a:endParaRPr>
          </a:p>
        </p:txBody>
      </p:sp>
      <p:sp>
        <p:nvSpPr>
          <p:cNvPr id="24" name="淘宝网chenying0907出品 23"/>
          <p:cNvSpPr txBox="1"/>
          <p:nvPr/>
        </p:nvSpPr>
        <p:spPr>
          <a:xfrm>
            <a:off x="9342722" y="5342134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B1B3C6"/>
                </a:solidFill>
              </a:rPr>
              <a:t>Design &amp; Creativity Space Studio</a:t>
            </a:r>
            <a:endParaRPr lang="zh-CN" altLang="en-US" sz="1400" dirty="0">
              <a:solidFill>
                <a:srgbClr val="B1B3C6"/>
              </a:solidFill>
            </a:endParaRPr>
          </a:p>
        </p:txBody>
      </p:sp>
      <p:sp>
        <p:nvSpPr>
          <p:cNvPr id="25" name="淘宝网chenying0907出品 24"/>
          <p:cNvSpPr/>
          <p:nvPr/>
        </p:nvSpPr>
        <p:spPr>
          <a:xfrm rot="19953755" flipH="1">
            <a:off x="879131" y="5187323"/>
            <a:ext cx="273561" cy="235828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 rot="1146988" flipH="1">
            <a:off x="298768" y="5341263"/>
            <a:ext cx="345678" cy="297998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淘宝网chenying0907出品 26"/>
          <p:cNvSpPr/>
          <p:nvPr/>
        </p:nvSpPr>
        <p:spPr>
          <a:xfrm rot="21060521" flipH="1">
            <a:off x="1881317" y="5228828"/>
            <a:ext cx="203752" cy="175648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网chenying0907出品 27"/>
          <p:cNvSpPr/>
          <p:nvPr/>
        </p:nvSpPr>
        <p:spPr>
          <a:xfrm rot="913722" flipH="1">
            <a:off x="1472555" y="5354654"/>
            <a:ext cx="133743" cy="115296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 txBox="1"/>
          <p:nvPr/>
        </p:nvSpPr>
        <p:spPr>
          <a:xfrm>
            <a:off x="3483513" y="2003857"/>
            <a:ext cx="4565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D5495F">
                    <a:alpha val="7000"/>
                  </a:srgbClr>
                </a:solidFill>
              </a:rPr>
              <a:t>FASHION</a:t>
            </a:r>
            <a:endParaRPr lang="zh-CN" altLang="en-US" sz="8000" b="1" dirty="0">
              <a:solidFill>
                <a:srgbClr val="D5495F">
                  <a:alpha val="7000"/>
                </a:srgbClr>
              </a:solidFill>
            </a:endParaRPr>
          </a:p>
        </p:txBody>
      </p:sp>
      <p:sp>
        <p:nvSpPr>
          <p:cNvPr id="8" name="淘宝网chenying0907出品 7"/>
          <p:cNvSpPr/>
          <p:nvPr/>
        </p:nvSpPr>
        <p:spPr>
          <a:xfrm>
            <a:off x="2583406" y="1680713"/>
            <a:ext cx="144000" cy="144000"/>
          </a:xfrm>
          <a:prstGeom prst="ellipse">
            <a:avLst/>
          </a:prstGeom>
          <a:solidFill>
            <a:srgbClr val="B1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>
            <a:off x="2930781" y="1680713"/>
            <a:ext cx="144000" cy="144000"/>
          </a:xfrm>
          <a:prstGeom prst="ellipse">
            <a:avLst/>
          </a:prstGeom>
          <a:solidFill>
            <a:srgbClr val="B1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淘宝网chenying0907出品 30"/>
          <p:cNvSpPr/>
          <p:nvPr/>
        </p:nvSpPr>
        <p:spPr>
          <a:xfrm>
            <a:off x="3265731" y="1680713"/>
            <a:ext cx="144000" cy="144000"/>
          </a:xfrm>
          <a:prstGeom prst="ellipse">
            <a:avLst/>
          </a:prstGeom>
          <a:solidFill>
            <a:srgbClr val="B1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网chenying0907出品 31"/>
          <p:cNvSpPr/>
          <p:nvPr/>
        </p:nvSpPr>
        <p:spPr>
          <a:xfrm>
            <a:off x="7375295" y="1972739"/>
            <a:ext cx="4816705" cy="3031057"/>
          </a:xfrm>
          <a:custGeom>
            <a:avLst/>
            <a:gdLst>
              <a:gd name="connsiteX0" fmla="*/ 1888039 w 4816705"/>
              <a:gd name="connsiteY0" fmla="*/ 0 h 3031057"/>
              <a:gd name="connsiteX1" fmla="*/ 2272911 w 4816705"/>
              <a:gd name="connsiteY1" fmla="*/ 0 h 3031057"/>
              <a:gd name="connsiteX2" fmla="*/ 2272909 w 4816705"/>
              <a:gd name="connsiteY2" fmla="*/ 4 h 3031057"/>
              <a:gd name="connsiteX3" fmla="*/ 4816705 w 4816705"/>
              <a:gd name="connsiteY3" fmla="*/ 4 h 3031057"/>
              <a:gd name="connsiteX4" fmla="*/ 4816705 w 4816705"/>
              <a:gd name="connsiteY4" fmla="*/ 105830 h 3031057"/>
              <a:gd name="connsiteX5" fmla="*/ 2206990 w 4816705"/>
              <a:gd name="connsiteY5" fmla="*/ 105830 h 3031057"/>
              <a:gd name="connsiteX6" fmla="*/ 384872 w 4816705"/>
              <a:gd name="connsiteY6" fmla="*/ 3031057 h 3031057"/>
              <a:gd name="connsiteX7" fmla="*/ 0 w 4816705"/>
              <a:gd name="connsiteY7" fmla="*/ 3031057 h 30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16705" h="3031057">
                <a:moveTo>
                  <a:pt x="1888039" y="0"/>
                </a:moveTo>
                <a:lnTo>
                  <a:pt x="2272911" y="0"/>
                </a:lnTo>
                <a:lnTo>
                  <a:pt x="2272909" y="4"/>
                </a:lnTo>
                <a:lnTo>
                  <a:pt x="4816705" y="4"/>
                </a:lnTo>
                <a:lnTo>
                  <a:pt x="4816705" y="105830"/>
                </a:lnTo>
                <a:lnTo>
                  <a:pt x="2206990" y="105830"/>
                </a:lnTo>
                <a:lnTo>
                  <a:pt x="384872" y="3031057"/>
                </a:lnTo>
                <a:lnTo>
                  <a:pt x="0" y="3031057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8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淘宝网chenying0907出品 53"/>
          <p:cNvSpPr txBox="1"/>
          <p:nvPr/>
        </p:nvSpPr>
        <p:spPr>
          <a:xfrm>
            <a:off x="3483513" y="2003857"/>
            <a:ext cx="4565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D5495F">
                    <a:alpha val="7000"/>
                  </a:srgbClr>
                </a:solidFill>
              </a:rPr>
              <a:t>FASHION</a:t>
            </a:r>
            <a:endParaRPr lang="zh-CN" altLang="en-US" sz="8000" b="1" dirty="0">
              <a:solidFill>
                <a:srgbClr val="D5495F">
                  <a:alpha val="7000"/>
                </a:srgbClr>
              </a:solidFill>
            </a:endParaRPr>
          </a:p>
        </p:txBody>
      </p:sp>
      <p:sp>
        <p:nvSpPr>
          <p:cNvPr id="9" name="弧形 8"/>
          <p:cNvSpPr/>
          <p:nvPr/>
        </p:nvSpPr>
        <p:spPr>
          <a:xfrm>
            <a:off x="6898286" y="1732301"/>
            <a:ext cx="3739186" cy="3616486"/>
          </a:xfrm>
          <a:prstGeom prst="arc">
            <a:avLst>
              <a:gd name="adj1" fmla="val 4452825"/>
              <a:gd name="adj2" fmla="val 18669587"/>
            </a:avLst>
          </a:prstGeom>
          <a:ln w="25400" cap="rnd">
            <a:gradFill>
              <a:gsLst>
                <a:gs pos="100000">
                  <a:srgbClr val="D5495F">
                    <a:alpha val="50000"/>
                  </a:srgbClr>
                </a:gs>
                <a:gs pos="10000">
                  <a:srgbClr val="D5495F">
                    <a:alpha val="0"/>
                  </a:srgbClr>
                </a:gs>
              </a:gsLst>
              <a:lin ang="6000000" scaled="0"/>
            </a:gradFill>
            <a:round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圆角淘宝网chenying0907出品标注 9"/>
          <p:cNvSpPr/>
          <p:nvPr/>
        </p:nvSpPr>
        <p:spPr>
          <a:xfrm>
            <a:off x="10613413" y="3125570"/>
            <a:ext cx="682892" cy="414974"/>
          </a:xfrm>
          <a:prstGeom prst="wedgeRoundRectCallout">
            <a:avLst>
              <a:gd name="adj1" fmla="val -72500"/>
              <a:gd name="adj2" fmla="val 47198"/>
              <a:gd name="adj3" fmla="val 16667"/>
            </a:avLst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45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圆角淘宝网chenying0907出品标注 10"/>
          <p:cNvSpPr/>
          <p:nvPr/>
        </p:nvSpPr>
        <p:spPr>
          <a:xfrm>
            <a:off x="6741218" y="4643797"/>
            <a:ext cx="586592" cy="356455"/>
          </a:xfrm>
          <a:prstGeom prst="wedgeRoundRectCallout">
            <a:avLst>
              <a:gd name="adj1" fmla="val 79998"/>
              <a:gd name="adj2" fmla="val -44615"/>
              <a:gd name="adj3" fmla="val 16667"/>
            </a:avLst>
          </a:prstGeom>
          <a:solidFill>
            <a:srgbClr val="494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30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淘宝网chenying0907出品 11"/>
          <p:cNvSpPr txBox="1"/>
          <p:nvPr/>
        </p:nvSpPr>
        <p:spPr>
          <a:xfrm>
            <a:off x="10512742" y="3567503"/>
            <a:ext cx="131478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模板</a:t>
            </a:r>
            <a:endParaRPr kumimoji="0" lang="en-US" altLang="zh-CN" sz="16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Template</a:t>
            </a:r>
            <a:endParaRPr kumimoji="0" lang="zh-CN" altLang="en-US" sz="10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</p:txBody>
      </p:sp>
      <p:sp>
        <p:nvSpPr>
          <p:cNvPr id="13" name="淘宝网chenying0907出品 12"/>
          <p:cNvSpPr txBox="1"/>
          <p:nvPr/>
        </p:nvSpPr>
        <p:spPr>
          <a:xfrm>
            <a:off x="9200369" y="1524465"/>
            <a:ext cx="73770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图表</a:t>
            </a:r>
            <a:endParaRPr kumimoji="0" lang="en-US" altLang="zh-CN" sz="12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Chart</a:t>
            </a:r>
            <a:endParaRPr kumimoji="0" lang="zh-CN" altLang="en-US" sz="8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</p:txBody>
      </p:sp>
      <p:sp>
        <p:nvSpPr>
          <p:cNvPr id="14" name="淘宝网chenying0907出品 13"/>
          <p:cNvSpPr txBox="1"/>
          <p:nvPr/>
        </p:nvSpPr>
        <p:spPr>
          <a:xfrm>
            <a:off x="6799727" y="1658502"/>
            <a:ext cx="12105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动画</a:t>
            </a:r>
            <a:endParaRPr kumimoji="0" lang="en-US" altLang="zh-CN" sz="12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Animation</a:t>
            </a:r>
            <a:endParaRPr kumimoji="0" lang="zh-CN" altLang="en-US" sz="8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</p:txBody>
      </p:sp>
      <p:sp>
        <p:nvSpPr>
          <p:cNvPr id="15" name="淘宝网chenying0907出品 14"/>
          <p:cNvSpPr txBox="1"/>
          <p:nvPr/>
        </p:nvSpPr>
        <p:spPr>
          <a:xfrm>
            <a:off x="6400902" y="5033222"/>
            <a:ext cx="10278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定制</a:t>
            </a:r>
            <a:endParaRPr kumimoji="0" lang="en-US" altLang="zh-CN" sz="14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30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Custom</a:t>
            </a:r>
            <a:endParaRPr kumimoji="0" lang="zh-CN" altLang="en-US" sz="900" b="0" i="0" u="none" strike="noStrike" kern="0" cap="none" spc="30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6967879" y="1740544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弧形 1"/>
          <p:cNvSpPr/>
          <p:nvPr/>
        </p:nvSpPr>
        <p:spPr>
          <a:xfrm>
            <a:off x="7883888" y="2656553"/>
            <a:ext cx="1767982" cy="1767982"/>
          </a:xfrm>
          <a:prstGeom prst="arc">
            <a:avLst>
              <a:gd name="adj1" fmla="val 21051155"/>
              <a:gd name="adj2" fmla="val 7237894"/>
            </a:avLst>
          </a:prstGeom>
          <a:ln>
            <a:gradFill>
              <a:gsLst>
                <a:gs pos="100000">
                  <a:srgbClr val="B1B3C6"/>
                </a:gs>
                <a:gs pos="0">
                  <a:srgbClr val="B1B3C6">
                    <a:alpha val="0"/>
                  </a:srgbClr>
                </a:gs>
              </a:gsLst>
              <a:lin ang="0" scaled="0"/>
            </a:gra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弧形 3"/>
          <p:cNvSpPr/>
          <p:nvPr/>
        </p:nvSpPr>
        <p:spPr>
          <a:xfrm>
            <a:off x="7769588" y="2542253"/>
            <a:ext cx="1996582" cy="1996582"/>
          </a:xfrm>
          <a:prstGeom prst="arc">
            <a:avLst>
              <a:gd name="adj1" fmla="val 1916024"/>
              <a:gd name="adj2" fmla="val 19809957"/>
            </a:avLst>
          </a:prstGeom>
          <a:ln w="12700" cap="rnd">
            <a:solidFill>
              <a:srgbClr val="D5495F">
                <a:alpha val="50000"/>
              </a:srgbClr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弧形 6"/>
          <p:cNvSpPr/>
          <p:nvPr/>
        </p:nvSpPr>
        <p:spPr>
          <a:xfrm>
            <a:off x="7598292" y="2370957"/>
            <a:ext cx="2339174" cy="2339174"/>
          </a:xfrm>
          <a:prstGeom prst="arc">
            <a:avLst>
              <a:gd name="adj1" fmla="val 6333203"/>
              <a:gd name="adj2" fmla="val 15627890"/>
            </a:avLst>
          </a:prstGeom>
          <a:ln w="19050" cap="rnd">
            <a:solidFill>
              <a:srgbClr val="B1B3C6"/>
            </a:soli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弧形 7"/>
          <p:cNvSpPr/>
          <p:nvPr/>
        </p:nvSpPr>
        <p:spPr>
          <a:xfrm>
            <a:off x="7604322" y="2376987"/>
            <a:ext cx="2327114" cy="2327114"/>
          </a:xfrm>
          <a:prstGeom prst="arc">
            <a:avLst>
              <a:gd name="adj1" fmla="val 18115267"/>
              <a:gd name="adj2" fmla="val 4700174"/>
            </a:avLst>
          </a:prstGeom>
          <a:ln w="19050" cap="rnd">
            <a:gradFill>
              <a:gsLst>
                <a:gs pos="100000">
                  <a:srgbClr val="D5495F">
                    <a:alpha val="50000"/>
                  </a:srgbClr>
                </a:gs>
                <a:gs pos="0">
                  <a:srgbClr val="D5495F">
                    <a:alpha val="0"/>
                  </a:srgbClr>
                </a:gs>
              </a:gsLst>
              <a:lin ang="15000000" scaled="0"/>
            </a:gradFill>
            <a:round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淘宝网chenying0907出品 16"/>
          <p:cNvSpPr txBox="1"/>
          <p:nvPr/>
        </p:nvSpPr>
        <p:spPr>
          <a:xfrm>
            <a:off x="7884464" y="3240259"/>
            <a:ext cx="176683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30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  <a:latin typeface="+mn-ea"/>
              </a:rPr>
              <a:t>FASHION</a:t>
            </a:r>
            <a:endParaRPr kumimoji="0" lang="zh-CN" altLang="en-US" sz="2400" b="1" i="0" u="none" strike="noStrike" kern="0" cap="none" spc="30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0" name="淘宝网chenying0907出品 19"/>
          <p:cNvSpPr txBox="1"/>
          <p:nvPr/>
        </p:nvSpPr>
        <p:spPr>
          <a:xfrm>
            <a:off x="7886869" y="3619197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6E6C79"/>
                </a:solidFill>
              </a:rPr>
              <a:t>DESIGN &amp; CREATIVITY</a:t>
            </a:r>
            <a:endParaRPr lang="zh-CN" altLang="en-US" sz="1200" b="1" dirty="0">
              <a:solidFill>
                <a:srgbClr val="6E6C79"/>
              </a:solidFill>
            </a:endParaRPr>
          </a:p>
        </p:txBody>
      </p:sp>
      <p:sp>
        <p:nvSpPr>
          <p:cNvPr id="22" name="淘宝网chenying0907出品 21"/>
          <p:cNvSpPr/>
          <p:nvPr/>
        </p:nvSpPr>
        <p:spPr>
          <a:xfrm rot="2664103">
            <a:off x="10384018" y="5418980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淘宝网chenying0907出品 22"/>
          <p:cNvSpPr/>
          <p:nvPr/>
        </p:nvSpPr>
        <p:spPr>
          <a:xfrm rot="20599068">
            <a:off x="9043336" y="5519705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淘宝网chenying0907出品 23"/>
          <p:cNvSpPr/>
          <p:nvPr/>
        </p:nvSpPr>
        <p:spPr>
          <a:xfrm rot="659763">
            <a:off x="11047627" y="5610789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淘宝网chenying0907出品 24"/>
          <p:cNvSpPr/>
          <p:nvPr/>
        </p:nvSpPr>
        <p:spPr>
          <a:xfrm rot="2525770">
            <a:off x="9700496" y="5798296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淘宝网chenying0907出品 37"/>
          <p:cNvSpPr/>
          <p:nvPr/>
        </p:nvSpPr>
        <p:spPr>
          <a:xfrm>
            <a:off x="868614" y="1979536"/>
            <a:ext cx="2550860" cy="3530600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" name="淘宝网chenying0907出品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9" y="2207944"/>
            <a:ext cx="2550858" cy="3073784"/>
          </a:xfrm>
          <a:prstGeom prst="rect">
            <a:avLst/>
          </a:prstGeom>
        </p:spPr>
      </p:pic>
      <p:sp>
        <p:nvSpPr>
          <p:cNvPr id="41" name="淘宝网chenying0907出品 40"/>
          <p:cNvSpPr txBox="1"/>
          <p:nvPr/>
        </p:nvSpPr>
        <p:spPr>
          <a:xfrm flipH="1">
            <a:off x="3572967" y="2657450"/>
            <a:ext cx="14157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  <a:latin typeface="+mn-ea"/>
              </a:rPr>
              <a:t>精致典雅</a:t>
            </a:r>
          </a:p>
        </p:txBody>
      </p:sp>
      <p:sp>
        <p:nvSpPr>
          <p:cNvPr id="42" name="淘宝网chenying0907出品 41"/>
          <p:cNvSpPr/>
          <p:nvPr/>
        </p:nvSpPr>
        <p:spPr>
          <a:xfrm>
            <a:off x="3584740" y="3331418"/>
            <a:ext cx="285960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模板制作、美化、定制，只要是与演示相关的，我们竭诚为您服务。</a:t>
            </a:r>
            <a:endParaRPr kumimoji="0" lang="zh-CN" altLang="zh-CN" sz="16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" name="淘宝网chenying0907出品 42"/>
          <p:cNvSpPr txBox="1"/>
          <p:nvPr/>
        </p:nvSpPr>
        <p:spPr>
          <a:xfrm>
            <a:off x="1154982" y="4518292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-300" dirty="0">
                <a:solidFill>
                  <a:srgbClr val="D5495F"/>
                </a:solidFill>
              </a:rPr>
              <a:t>STYLE</a:t>
            </a:r>
            <a:endParaRPr lang="zh-CN" altLang="en-US" sz="6000" b="1" spc="-300" dirty="0">
              <a:solidFill>
                <a:srgbClr val="D5495F"/>
              </a:solidFill>
            </a:endParaRPr>
          </a:p>
        </p:txBody>
      </p:sp>
      <p:sp>
        <p:nvSpPr>
          <p:cNvPr id="44" name="淘宝网chenying0907出品 43"/>
          <p:cNvSpPr txBox="1"/>
          <p:nvPr/>
        </p:nvSpPr>
        <p:spPr>
          <a:xfrm>
            <a:off x="747918" y="1499627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E6C79"/>
                </a:solidFill>
              </a:rPr>
              <a:t>FASHION</a:t>
            </a:r>
            <a:endParaRPr lang="zh-CN" altLang="en-US" sz="3600" b="1" dirty="0">
              <a:solidFill>
                <a:srgbClr val="6E6C79"/>
              </a:solidFill>
            </a:endParaRPr>
          </a:p>
        </p:txBody>
      </p:sp>
      <p:sp>
        <p:nvSpPr>
          <p:cNvPr id="45" name="淘宝网chenying0907出品 44"/>
          <p:cNvSpPr txBox="1"/>
          <p:nvPr/>
        </p:nvSpPr>
        <p:spPr>
          <a:xfrm rot="5400000">
            <a:off x="2101541" y="3074508"/>
            <a:ext cx="228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E8EBF2"/>
                </a:solidFill>
              </a:rPr>
              <a:t>DESIGN &amp; CREATIVITY</a:t>
            </a:r>
            <a:endParaRPr lang="zh-CN" altLang="en-US" sz="1600" b="1" dirty="0">
              <a:solidFill>
                <a:srgbClr val="E8EBF2"/>
              </a:solidFill>
            </a:endParaRPr>
          </a:p>
        </p:txBody>
      </p:sp>
      <p:sp>
        <p:nvSpPr>
          <p:cNvPr id="46" name="淘宝网chenying0907出品 45"/>
          <p:cNvSpPr txBox="1"/>
          <p:nvPr/>
        </p:nvSpPr>
        <p:spPr>
          <a:xfrm>
            <a:off x="3572967" y="3028156"/>
            <a:ext cx="2722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B1B3C6"/>
                </a:solidFill>
              </a:rPr>
              <a:t>Design &amp; Creativity Space Studio</a:t>
            </a:r>
            <a:endParaRPr lang="zh-CN" altLang="en-US" sz="1400" dirty="0">
              <a:solidFill>
                <a:srgbClr val="B1B3C6"/>
              </a:solidFill>
            </a:endParaRPr>
          </a:p>
        </p:txBody>
      </p:sp>
      <p:sp>
        <p:nvSpPr>
          <p:cNvPr id="47" name="淘宝网chenying0907出品 46"/>
          <p:cNvSpPr/>
          <p:nvPr/>
        </p:nvSpPr>
        <p:spPr>
          <a:xfrm rot="1646245">
            <a:off x="4665870" y="4848462"/>
            <a:ext cx="273561" cy="235828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淘宝网chenying0907出品 47"/>
          <p:cNvSpPr/>
          <p:nvPr/>
        </p:nvSpPr>
        <p:spPr>
          <a:xfrm rot="20453012">
            <a:off x="5174116" y="5002402"/>
            <a:ext cx="345678" cy="297998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淘宝网chenying0907出品 48"/>
          <p:cNvSpPr/>
          <p:nvPr/>
        </p:nvSpPr>
        <p:spPr>
          <a:xfrm rot="539479">
            <a:off x="3733493" y="4889967"/>
            <a:ext cx="203752" cy="175648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淘宝网chenying0907出品 49"/>
          <p:cNvSpPr/>
          <p:nvPr/>
        </p:nvSpPr>
        <p:spPr>
          <a:xfrm rot="20686278">
            <a:off x="4212264" y="5015793"/>
            <a:ext cx="133743" cy="115296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淘宝网chenying0907出品 10"/>
          <p:cNvSpPr/>
          <p:nvPr/>
        </p:nvSpPr>
        <p:spPr>
          <a:xfrm rot="2700000">
            <a:off x="5275173" y="4472938"/>
            <a:ext cx="85037" cy="85037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1905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淘宝网chenying0907出品 10"/>
          <p:cNvSpPr/>
          <p:nvPr/>
        </p:nvSpPr>
        <p:spPr>
          <a:xfrm rot="2700000">
            <a:off x="5377302" y="4472938"/>
            <a:ext cx="85037" cy="85037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1905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  <p:bldGraphic spid="16" grpId="0">
            <p:bldAsOne/>
          </p:bldGraphic>
          <p:bldP spid="2" grpId="0" animBg="1"/>
          <p:bldP spid="4" grpId="0" animBg="1"/>
          <p:bldP spid="7" grpId="0" animBg="1"/>
          <p:bldP spid="8" grpId="0" animBg="1"/>
          <p:bldP spid="17" grpId="0"/>
          <p:bldP spid="20" grpId="0"/>
          <p:bldP spid="22" grpId="0" animBg="1"/>
          <p:bldP spid="23" grpId="0" animBg="1"/>
          <p:bldP spid="24" grpId="0" animBg="1"/>
          <p:bldP spid="25" grpId="0" animBg="1"/>
          <p:bldP spid="38" grpId="0" animBg="1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6" presetClass="entr" presetSubtype="37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5" grpId="0"/>
          <p:bldGraphic spid="16" grpId="0">
            <p:bldAsOne/>
          </p:bldGraphic>
          <p:bldP spid="2" grpId="0" animBg="1"/>
          <p:bldP spid="4" grpId="0" animBg="1"/>
          <p:bldP spid="7" grpId="0" animBg="1"/>
          <p:bldP spid="8" grpId="0" animBg="1"/>
          <p:bldP spid="17" grpId="0"/>
          <p:bldP spid="20" grpId="0"/>
          <p:bldP spid="22" grpId="0" animBg="1"/>
          <p:bldP spid="23" grpId="0" animBg="1"/>
          <p:bldP spid="24" grpId="0" animBg="1"/>
          <p:bldP spid="25" grpId="0" animBg="1"/>
          <p:bldP spid="38" grpId="0" animBg="1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淘宝网chenying0907出品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3542"/>
          <a:stretch>
            <a:fillRect/>
          </a:stretch>
        </p:blipFill>
        <p:spPr>
          <a:xfrm>
            <a:off x="7855207" y="1743300"/>
            <a:ext cx="2748007" cy="3600000"/>
          </a:xfrm>
          <a:custGeom>
            <a:avLst/>
            <a:gdLst>
              <a:gd name="connsiteX0" fmla="*/ 0 w 1538884"/>
              <a:gd name="connsiteY0" fmla="*/ 0 h 2016000"/>
              <a:gd name="connsiteX1" fmla="*/ 1538884 w 1538884"/>
              <a:gd name="connsiteY1" fmla="*/ 0 h 2016000"/>
              <a:gd name="connsiteX2" fmla="*/ 1538884 w 1538884"/>
              <a:gd name="connsiteY2" fmla="*/ 2016000 h 2016000"/>
              <a:gd name="connsiteX3" fmla="*/ 0 w 1538884"/>
              <a:gd name="connsiteY3" fmla="*/ 201600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884" h="2016000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  <a:ln w="1905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" name="淘宝网chenying0907出品 25"/>
          <p:cNvSpPr txBox="1"/>
          <p:nvPr/>
        </p:nvSpPr>
        <p:spPr>
          <a:xfrm>
            <a:off x="8316140" y="4328548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3200" dirty="0">
                <a:solidFill>
                  <a:srgbClr val="E8EBF2"/>
                </a:solidFill>
              </a:rPr>
              <a:t>配饰饰品</a:t>
            </a:r>
          </a:p>
        </p:txBody>
      </p:sp>
      <p:sp>
        <p:nvSpPr>
          <p:cNvPr id="27" name="淘宝网chenying0907出品 26"/>
          <p:cNvSpPr txBox="1"/>
          <p:nvPr/>
        </p:nvSpPr>
        <p:spPr>
          <a:xfrm>
            <a:off x="8304118" y="479745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8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28" name="L 形 27"/>
          <p:cNvSpPr/>
          <p:nvPr/>
        </p:nvSpPr>
        <p:spPr>
          <a:xfrm flipV="1">
            <a:off x="1955271" y="3127740"/>
            <a:ext cx="360000" cy="360000"/>
          </a:xfrm>
          <a:prstGeom prst="corner">
            <a:avLst>
              <a:gd name="adj1" fmla="val 12625"/>
              <a:gd name="adj2" fmla="val 12633"/>
            </a:avLst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 txBox="1"/>
          <p:nvPr/>
        </p:nvSpPr>
        <p:spPr>
          <a:xfrm>
            <a:off x="2032535" y="3166324"/>
            <a:ext cx="2898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4000" dirty="0"/>
              <a:t>PART FOUR</a:t>
            </a:r>
            <a:endParaRPr lang="zh-CN" altLang="en-US" sz="4000" dirty="0"/>
          </a:p>
        </p:txBody>
      </p:sp>
      <p:sp>
        <p:nvSpPr>
          <p:cNvPr id="30" name="淘宝网chenying0907出品 29"/>
          <p:cNvSpPr txBox="1"/>
          <p:nvPr/>
        </p:nvSpPr>
        <p:spPr>
          <a:xfrm>
            <a:off x="2032535" y="3895359"/>
            <a:ext cx="43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1400" b="0" spc="300" dirty="0"/>
              <a:t>DESIGN &amp; CREATIVITY SPACE STUDIO</a:t>
            </a:r>
            <a:endParaRPr lang="zh-CN" altLang="en-US" sz="1400" b="0" spc="300" dirty="0"/>
          </a:p>
        </p:txBody>
      </p:sp>
      <p:sp>
        <p:nvSpPr>
          <p:cNvPr id="31" name="淘宝网chenying0907出品 30"/>
          <p:cNvSpPr/>
          <p:nvPr/>
        </p:nvSpPr>
        <p:spPr>
          <a:xfrm rot="2664103">
            <a:off x="5860744" y="2888228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网chenying0907出品 31"/>
          <p:cNvSpPr/>
          <p:nvPr/>
        </p:nvSpPr>
        <p:spPr>
          <a:xfrm rot="20599068">
            <a:off x="4842760" y="2988952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淘宝网chenying0907出品 32"/>
          <p:cNvSpPr/>
          <p:nvPr/>
        </p:nvSpPr>
        <p:spPr>
          <a:xfrm rot="659763">
            <a:off x="6524353" y="3080037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淘宝网chenying0907出品 33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淘宝网chenying0907出品 34"/>
          <p:cNvCxnSpPr/>
          <p:nvPr/>
        </p:nvCxnSpPr>
        <p:spPr>
          <a:xfrm>
            <a:off x="2149785" y="3886200"/>
            <a:ext cx="5705422" cy="0"/>
          </a:xfrm>
          <a:prstGeom prst="line">
            <a:avLst/>
          </a:prstGeom>
          <a:ln>
            <a:solidFill>
              <a:srgbClr val="D54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淘宝网chenying0907出品 35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淘宝网chenying0907出品 36"/>
          <p:cNvCxnSpPr/>
          <p:nvPr/>
        </p:nvCxnSpPr>
        <p:spPr>
          <a:xfrm flipH="1">
            <a:off x="5920621" y="1269688"/>
            <a:ext cx="1790376" cy="1138338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淘宝网chenying0907出品 37"/>
          <p:cNvCxnSpPr/>
          <p:nvPr/>
        </p:nvCxnSpPr>
        <p:spPr>
          <a:xfrm flipH="1">
            <a:off x="6304536" y="1940512"/>
            <a:ext cx="750779" cy="477352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淘宝网chenying0907出品 38"/>
          <p:cNvCxnSpPr/>
          <p:nvPr/>
        </p:nvCxnSpPr>
        <p:spPr>
          <a:xfrm flipH="1">
            <a:off x="1030617" y="4343540"/>
            <a:ext cx="2238336" cy="1423155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淘宝网chenying0907出品 39"/>
          <p:cNvCxnSpPr/>
          <p:nvPr/>
        </p:nvCxnSpPr>
        <p:spPr>
          <a:xfrm flipH="1">
            <a:off x="2182501" y="4769986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淘宝网chenying0907出品 40"/>
          <p:cNvSpPr txBox="1"/>
          <p:nvPr/>
        </p:nvSpPr>
        <p:spPr>
          <a:xfrm rot="5400000">
            <a:off x="9869806" y="2224669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5495F"/>
                </a:solidFill>
              </a:rPr>
              <a:t>FASHION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6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淘宝网chenying0907出品 168"/>
          <p:cNvSpPr txBox="1"/>
          <p:nvPr/>
        </p:nvSpPr>
        <p:spPr>
          <a:xfrm>
            <a:off x="4863586" y="4909850"/>
            <a:ext cx="602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D5495F">
                    <a:alpha val="7000"/>
                  </a:srgbClr>
                </a:solidFill>
              </a:defRPr>
            </a:lvl1pPr>
          </a:lstStyle>
          <a:p>
            <a:r>
              <a:rPr lang="en-US" altLang="zh-CN" sz="3600" dirty="0">
                <a:solidFill>
                  <a:srgbClr val="D5495F">
                    <a:alpha val="5000"/>
                  </a:srgbClr>
                </a:solidFill>
              </a:rPr>
              <a:t>GOOD IDEA, GOOD DESIGN</a:t>
            </a:r>
            <a:endParaRPr lang="zh-CN" altLang="en-US" sz="3600" dirty="0">
              <a:solidFill>
                <a:srgbClr val="D5495F">
                  <a:alpha val="5000"/>
                </a:srgbClr>
              </a:solidFill>
            </a:endParaRPr>
          </a:p>
        </p:txBody>
      </p:sp>
      <p:pic>
        <p:nvPicPr>
          <p:cNvPr id="162" name="淘宝网chenying0907出品 16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81599" y="1864693"/>
            <a:ext cx="2657688" cy="3755837"/>
          </a:xfrm>
          <a:custGeom>
            <a:avLst/>
            <a:gdLst>
              <a:gd name="connsiteX0" fmla="*/ 1397353 w 2633133"/>
              <a:gd name="connsiteY0" fmla="*/ 0 h 3721138"/>
              <a:gd name="connsiteX1" fmla="*/ 2580848 w 2633133"/>
              <a:gd name="connsiteY1" fmla="*/ 424864 h 3721138"/>
              <a:gd name="connsiteX2" fmla="*/ 2633133 w 2633133"/>
              <a:gd name="connsiteY2" fmla="*/ 472384 h 3721138"/>
              <a:gd name="connsiteX3" fmla="*/ 2633133 w 2633133"/>
              <a:gd name="connsiteY3" fmla="*/ 3248755 h 3721138"/>
              <a:gd name="connsiteX4" fmla="*/ 2580848 w 2633133"/>
              <a:gd name="connsiteY4" fmla="*/ 3296275 h 3721138"/>
              <a:gd name="connsiteX5" fmla="*/ 1397353 w 2633133"/>
              <a:gd name="connsiteY5" fmla="*/ 3721138 h 3721138"/>
              <a:gd name="connsiteX6" fmla="*/ 81732 w 2633133"/>
              <a:gd name="connsiteY6" fmla="*/ 3176190 h 3721138"/>
              <a:gd name="connsiteX7" fmla="*/ 0 w 2633133"/>
              <a:gd name="connsiteY7" fmla="*/ 3086262 h 3721138"/>
              <a:gd name="connsiteX8" fmla="*/ 0 w 2633133"/>
              <a:gd name="connsiteY8" fmla="*/ 634876 h 3721138"/>
              <a:gd name="connsiteX9" fmla="*/ 81732 w 2633133"/>
              <a:gd name="connsiteY9" fmla="*/ 544948 h 3721138"/>
              <a:gd name="connsiteX10" fmla="*/ 1397353 w 2633133"/>
              <a:gd name="connsiteY10" fmla="*/ 0 h 37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3133" h="3721138">
                <a:moveTo>
                  <a:pt x="1397353" y="0"/>
                </a:moveTo>
                <a:cubicBezTo>
                  <a:pt x="1846913" y="0"/>
                  <a:pt x="2259232" y="159442"/>
                  <a:pt x="2580848" y="424864"/>
                </a:cubicBezTo>
                <a:lnTo>
                  <a:pt x="2633133" y="472384"/>
                </a:lnTo>
                <a:lnTo>
                  <a:pt x="2633133" y="3248755"/>
                </a:lnTo>
                <a:lnTo>
                  <a:pt x="2580848" y="3296275"/>
                </a:lnTo>
                <a:cubicBezTo>
                  <a:pt x="2259232" y="3561696"/>
                  <a:pt x="1846913" y="3721138"/>
                  <a:pt x="1397353" y="3721138"/>
                </a:cubicBezTo>
                <a:cubicBezTo>
                  <a:pt x="883571" y="3721138"/>
                  <a:pt x="418429" y="3512887"/>
                  <a:pt x="81732" y="3176190"/>
                </a:cubicBezTo>
                <a:lnTo>
                  <a:pt x="0" y="3086262"/>
                </a:lnTo>
                <a:lnTo>
                  <a:pt x="0" y="634876"/>
                </a:lnTo>
                <a:lnTo>
                  <a:pt x="81732" y="544948"/>
                </a:lnTo>
                <a:cubicBezTo>
                  <a:pt x="418429" y="208251"/>
                  <a:pt x="883571" y="0"/>
                  <a:pt x="1397353" y="0"/>
                </a:cubicBezTo>
                <a:close/>
              </a:path>
            </a:pathLst>
          </a:custGeom>
        </p:spPr>
      </p:pic>
      <p:sp>
        <p:nvSpPr>
          <p:cNvPr id="150" name="淘宝网chenying0907出品 149"/>
          <p:cNvSpPr/>
          <p:nvPr/>
        </p:nvSpPr>
        <p:spPr>
          <a:xfrm>
            <a:off x="1942705" y="1490261"/>
            <a:ext cx="4298555" cy="4504703"/>
          </a:xfrm>
          <a:custGeom>
            <a:avLst/>
            <a:gdLst>
              <a:gd name="connsiteX0" fmla="*/ 2318509 w 4258840"/>
              <a:gd name="connsiteY0" fmla="*/ 4306874 h 4463085"/>
              <a:gd name="connsiteX1" fmla="*/ 2337993 w 4258840"/>
              <a:gd name="connsiteY1" fmla="*/ 4321556 h 4463085"/>
              <a:gd name="connsiteX2" fmla="*/ 2323311 w 4258840"/>
              <a:gd name="connsiteY2" fmla="*/ 4341040 h 4463085"/>
              <a:gd name="connsiteX3" fmla="*/ 2303827 w 4258840"/>
              <a:gd name="connsiteY3" fmla="*/ 4326358 h 4463085"/>
              <a:gd name="connsiteX4" fmla="*/ 2318509 w 4258840"/>
              <a:gd name="connsiteY4" fmla="*/ 4306874 h 4463085"/>
              <a:gd name="connsiteX5" fmla="*/ 2023758 w 4258840"/>
              <a:gd name="connsiteY5" fmla="*/ 4300422 h 4463085"/>
              <a:gd name="connsiteX6" fmla="*/ 2041009 w 4258840"/>
              <a:gd name="connsiteY6" fmla="*/ 4317673 h 4463085"/>
              <a:gd name="connsiteX7" fmla="*/ 2023758 w 4258840"/>
              <a:gd name="connsiteY7" fmla="*/ 4334925 h 4463085"/>
              <a:gd name="connsiteX8" fmla="*/ 2006507 w 4258840"/>
              <a:gd name="connsiteY8" fmla="*/ 4317674 h 4463085"/>
              <a:gd name="connsiteX9" fmla="*/ 2023758 w 4258840"/>
              <a:gd name="connsiteY9" fmla="*/ 4300422 h 4463085"/>
              <a:gd name="connsiteX10" fmla="*/ 1878904 w 4258840"/>
              <a:gd name="connsiteY10" fmla="*/ 4294577 h 4463085"/>
              <a:gd name="connsiteX11" fmla="*/ 1894910 w 4258840"/>
              <a:gd name="connsiteY11" fmla="*/ 4312989 h 4463085"/>
              <a:gd name="connsiteX12" fmla="*/ 1876497 w 4258840"/>
              <a:gd name="connsiteY12" fmla="*/ 4328995 h 4463085"/>
              <a:gd name="connsiteX13" fmla="*/ 1860492 w 4258840"/>
              <a:gd name="connsiteY13" fmla="*/ 4310583 h 4463085"/>
              <a:gd name="connsiteX14" fmla="*/ 1878904 w 4258840"/>
              <a:gd name="connsiteY14" fmla="*/ 4294577 h 4463085"/>
              <a:gd name="connsiteX15" fmla="*/ 2462639 w 4258840"/>
              <a:gd name="connsiteY15" fmla="*/ 4288232 h 4463085"/>
              <a:gd name="connsiteX16" fmla="*/ 2483099 w 4258840"/>
              <a:gd name="connsiteY16" fmla="*/ 4301520 h 4463085"/>
              <a:gd name="connsiteX17" fmla="*/ 2469812 w 4258840"/>
              <a:gd name="connsiteY17" fmla="*/ 4321980 h 4463085"/>
              <a:gd name="connsiteX18" fmla="*/ 2449351 w 4258840"/>
              <a:gd name="connsiteY18" fmla="*/ 4308693 h 4463085"/>
              <a:gd name="connsiteX19" fmla="*/ 2462639 w 4258840"/>
              <a:gd name="connsiteY19" fmla="*/ 4288232 h 4463085"/>
              <a:gd name="connsiteX20" fmla="*/ 1735219 w 4258840"/>
              <a:gd name="connsiteY20" fmla="*/ 4274281 h 4463085"/>
              <a:gd name="connsiteX21" fmla="*/ 1749901 w 4258840"/>
              <a:gd name="connsiteY21" fmla="*/ 4293765 h 4463085"/>
              <a:gd name="connsiteX22" fmla="*/ 1730417 w 4258840"/>
              <a:gd name="connsiteY22" fmla="*/ 4308447 h 4463085"/>
              <a:gd name="connsiteX23" fmla="*/ 1715735 w 4258840"/>
              <a:gd name="connsiteY23" fmla="*/ 4288962 h 4463085"/>
              <a:gd name="connsiteX24" fmla="*/ 1735219 w 4258840"/>
              <a:gd name="connsiteY24" fmla="*/ 4274281 h 4463085"/>
              <a:gd name="connsiteX25" fmla="*/ 2605116 w 4258840"/>
              <a:gd name="connsiteY25" fmla="*/ 4259586 h 4463085"/>
              <a:gd name="connsiteX26" fmla="*/ 2626454 w 4258840"/>
              <a:gd name="connsiteY26" fmla="*/ 4271413 h 4463085"/>
              <a:gd name="connsiteX27" fmla="*/ 2614627 w 4258840"/>
              <a:gd name="connsiteY27" fmla="*/ 4292750 h 4463085"/>
              <a:gd name="connsiteX28" fmla="*/ 2593289 w 4258840"/>
              <a:gd name="connsiteY28" fmla="*/ 4280922 h 4463085"/>
              <a:gd name="connsiteX29" fmla="*/ 2605116 w 4258840"/>
              <a:gd name="connsiteY29" fmla="*/ 4259586 h 4463085"/>
              <a:gd name="connsiteX30" fmla="*/ 1593407 w 4258840"/>
              <a:gd name="connsiteY30" fmla="*/ 4242501 h 4463085"/>
              <a:gd name="connsiteX31" fmla="*/ 1606695 w 4258840"/>
              <a:gd name="connsiteY31" fmla="*/ 4262961 h 4463085"/>
              <a:gd name="connsiteX32" fmla="*/ 1586234 w 4258840"/>
              <a:gd name="connsiteY32" fmla="*/ 4276249 h 4463085"/>
              <a:gd name="connsiteX33" fmla="*/ 1572946 w 4258840"/>
              <a:gd name="connsiteY33" fmla="*/ 4255788 h 4463085"/>
              <a:gd name="connsiteX34" fmla="*/ 1593407 w 4258840"/>
              <a:gd name="connsiteY34" fmla="*/ 4242501 h 4463085"/>
              <a:gd name="connsiteX35" fmla="*/ 2156863 w 4258840"/>
              <a:gd name="connsiteY35" fmla="*/ 4221567 h 4463085"/>
              <a:gd name="connsiteX36" fmla="*/ 2174115 w 4258840"/>
              <a:gd name="connsiteY36" fmla="*/ 4238818 h 4463085"/>
              <a:gd name="connsiteX37" fmla="*/ 2174115 w 4258840"/>
              <a:gd name="connsiteY37" fmla="*/ 4445834 h 4463085"/>
              <a:gd name="connsiteX38" fmla="*/ 2156864 w 4258840"/>
              <a:gd name="connsiteY38" fmla="*/ 4463085 h 4463085"/>
              <a:gd name="connsiteX39" fmla="*/ 2139613 w 4258840"/>
              <a:gd name="connsiteY39" fmla="*/ 4445834 h 4463085"/>
              <a:gd name="connsiteX40" fmla="*/ 2139612 w 4258840"/>
              <a:gd name="connsiteY40" fmla="*/ 4238819 h 4463085"/>
              <a:gd name="connsiteX41" fmla="*/ 2156863 w 4258840"/>
              <a:gd name="connsiteY41" fmla="*/ 4221567 h 4463085"/>
              <a:gd name="connsiteX42" fmla="*/ 2745250 w 4258840"/>
              <a:gd name="connsiteY42" fmla="*/ 4221069 h 4463085"/>
              <a:gd name="connsiteX43" fmla="*/ 2767360 w 4258840"/>
              <a:gd name="connsiteY43" fmla="*/ 4231380 h 4463085"/>
              <a:gd name="connsiteX44" fmla="*/ 2757050 w 4258840"/>
              <a:gd name="connsiteY44" fmla="*/ 4253490 h 4463085"/>
              <a:gd name="connsiteX45" fmla="*/ 2734939 w 4258840"/>
              <a:gd name="connsiteY45" fmla="*/ 4243180 h 4463085"/>
              <a:gd name="connsiteX46" fmla="*/ 2745250 w 4258840"/>
              <a:gd name="connsiteY46" fmla="*/ 4221069 h 4463085"/>
              <a:gd name="connsiteX47" fmla="*/ 1454157 w 4258840"/>
              <a:gd name="connsiteY47" fmla="*/ 4200907 h 4463085"/>
              <a:gd name="connsiteX48" fmla="*/ 1465985 w 4258840"/>
              <a:gd name="connsiteY48" fmla="*/ 4222245 h 4463085"/>
              <a:gd name="connsiteX49" fmla="*/ 1444648 w 4258840"/>
              <a:gd name="connsiteY49" fmla="*/ 4234072 h 4463085"/>
              <a:gd name="connsiteX50" fmla="*/ 1432821 w 4258840"/>
              <a:gd name="connsiteY50" fmla="*/ 4212735 h 4463085"/>
              <a:gd name="connsiteX51" fmla="*/ 1454157 w 4258840"/>
              <a:gd name="connsiteY51" fmla="*/ 4200907 h 4463085"/>
              <a:gd name="connsiteX52" fmla="*/ 2895551 w 4258840"/>
              <a:gd name="connsiteY52" fmla="*/ 4172524 h 4463085"/>
              <a:gd name="connsiteX53" fmla="*/ 2905129 w 4258840"/>
              <a:gd name="connsiteY53" fmla="*/ 4181612 h 4463085"/>
              <a:gd name="connsiteX54" fmla="*/ 2896386 w 4258840"/>
              <a:gd name="connsiteY54" fmla="*/ 4204388 h 4463085"/>
              <a:gd name="connsiteX55" fmla="*/ 2873610 w 4258840"/>
              <a:gd name="connsiteY55" fmla="*/ 4195645 h 4463085"/>
              <a:gd name="connsiteX56" fmla="*/ 2882353 w 4258840"/>
              <a:gd name="connsiteY56" fmla="*/ 4172869 h 4463085"/>
              <a:gd name="connsiteX57" fmla="*/ 2895551 w 4258840"/>
              <a:gd name="connsiteY57" fmla="*/ 4172524 h 4463085"/>
              <a:gd name="connsiteX58" fmla="*/ 1318149 w 4258840"/>
              <a:gd name="connsiteY58" fmla="*/ 4149699 h 4463085"/>
              <a:gd name="connsiteX59" fmla="*/ 1328459 w 4258840"/>
              <a:gd name="connsiteY59" fmla="*/ 4171810 h 4463085"/>
              <a:gd name="connsiteX60" fmla="*/ 1306349 w 4258840"/>
              <a:gd name="connsiteY60" fmla="*/ 4182120 h 4463085"/>
              <a:gd name="connsiteX61" fmla="*/ 1296039 w 4258840"/>
              <a:gd name="connsiteY61" fmla="*/ 4160010 h 4463085"/>
              <a:gd name="connsiteX62" fmla="*/ 1318149 w 4258840"/>
              <a:gd name="connsiteY62" fmla="*/ 4149699 h 4463085"/>
              <a:gd name="connsiteX63" fmla="*/ 3028903 w 4258840"/>
              <a:gd name="connsiteY63" fmla="*/ 4113961 h 4463085"/>
              <a:gd name="connsiteX64" fmla="*/ 3039090 w 4258840"/>
              <a:gd name="connsiteY64" fmla="*/ 4122359 h 4463085"/>
              <a:gd name="connsiteX65" fmla="*/ 3031958 w 4258840"/>
              <a:gd name="connsiteY65" fmla="*/ 4145689 h 4463085"/>
              <a:gd name="connsiteX66" fmla="*/ 3008628 w 4258840"/>
              <a:gd name="connsiteY66" fmla="*/ 4138557 h 4463085"/>
              <a:gd name="connsiteX67" fmla="*/ 3015761 w 4258840"/>
              <a:gd name="connsiteY67" fmla="*/ 4115226 h 4463085"/>
              <a:gd name="connsiteX68" fmla="*/ 3028903 w 4258840"/>
              <a:gd name="connsiteY68" fmla="*/ 4113961 h 4463085"/>
              <a:gd name="connsiteX69" fmla="*/ 1172845 w 4258840"/>
              <a:gd name="connsiteY69" fmla="*/ 4088784 h 4463085"/>
              <a:gd name="connsiteX70" fmla="*/ 1186044 w 4258840"/>
              <a:gd name="connsiteY70" fmla="*/ 4089129 h 4463085"/>
              <a:gd name="connsiteX71" fmla="*/ 1194787 w 4258840"/>
              <a:gd name="connsiteY71" fmla="*/ 4111905 h 4463085"/>
              <a:gd name="connsiteX72" fmla="*/ 1172011 w 4258840"/>
              <a:gd name="connsiteY72" fmla="*/ 4120648 h 4463085"/>
              <a:gd name="connsiteX73" fmla="*/ 1163268 w 4258840"/>
              <a:gd name="connsiteY73" fmla="*/ 4097872 h 4463085"/>
              <a:gd name="connsiteX74" fmla="*/ 1172845 w 4258840"/>
              <a:gd name="connsiteY74" fmla="*/ 4088784 h 4463085"/>
              <a:gd name="connsiteX75" fmla="*/ 3156955 w 4258840"/>
              <a:gd name="connsiteY75" fmla="*/ 4045011 h 4463085"/>
              <a:gd name="connsiteX76" fmla="*/ 3167703 w 4258840"/>
              <a:gd name="connsiteY76" fmla="*/ 4052678 h 4463085"/>
              <a:gd name="connsiteX77" fmla="*/ 3162216 w 4258840"/>
              <a:gd name="connsiteY77" fmla="*/ 4076449 h 4463085"/>
              <a:gd name="connsiteX78" fmla="*/ 3138445 w 4258840"/>
              <a:gd name="connsiteY78" fmla="*/ 4070961 h 4463085"/>
              <a:gd name="connsiteX79" fmla="*/ 3143933 w 4258840"/>
              <a:gd name="connsiteY79" fmla="*/ 4047190 h 4463085"/>
              <a:gd name="connsiteX80" fmla="*/ 3156955 w 4258840"/>
              <a:gd name="connsiteY80" fmla="*/ 4045011 h 4463085"/>
              <a:gd name="connsiteX81" fmla="*/ 1045342 w 4258840"/>
              <a:gd name="connsiteY81" fmla="*/ 4018227 h 4463085"/>
              <a:gd name="connsiteX82" fmla="*/ 1058484 w 4258840"/>
              <a:gd name="connsiteY82" fmla="*/ 4019494 h 4463085"/>
              <a:gd name="connsiteX83" fmla="*/ 1065616 w 4258840"/>
              <a:gd name="connsiteY83" fmla="*/ 4042824 h 4463085"/>
              <a:gd name="connsiteX84" fmla="*/ 1042286 w 4258840"/>
              <a:gd name="connsiteY84" fmla="*/ 4049956 h 4463085"/>
              <a:gd name="connsiteX85" fmla="*/ 1035153 w 4258840"/>
              <a:gd name="connsiteY85" fmla="*/ 4026626 h 4463085"/>
              <a:gd name="connsiteX86" fmla="*/ 1045342 w 4258840"/>
              <a:gd name="connsiteY86" fmla="*/ 4018227 h 4463085"/>
              <a:gd name="connsiteX87" fmla="*/ 3277398 w 4258840"/>
              <a:gd name="connsiteY87" fmla="*/ 3963694 h 4463085"/>
              <a:gd name="connsiteX88" fmla="*/ 3288656 w 4258840"/>
              <a:gd name="connsiteY88" fmla="*/ 3970593 h 4463085"/>
              <a:gd name="connsiteX89" fmla="*/ 3284839 w 4258840"/>
              <a:gd name="connsiteY89" fmla="*/ 3994689 h 4463085"/>
              <a:gd name="connsiteX90" fmla="*/ 3260743 w 4258840"/>
              <a:gd name="connsiteY90" fmla="*/ 3990873 h 4463085"/>
              <a:gd name="connsiteX91" fmla="*/ 3264560 w 4258840"/>
              <a:gd name="connsiteY91" fmla="*/ 3966776 h 4463085"/>
              <a:gd name="connsiteX92" fmla="*/ 3277398 w 4258840"/>
              <a:gd name="connsiteY92" fmla="*/ 3963694 h 4463085"/>
              <a:gd name="connsiteX93" fmla="*/ 814954 w 4258840"/>
              <a:gd name="connsiteY93" fmla="*/ 3861028 h 4463085"/>
              <a:gd name="connsiteX94" fmla="*/ 827792 w 4258840"/>
              <a:gd name="connsiteY94" fmla="*/ 3864111 h 4463085"/>
              <a:gd name="connsiteX95" fmla="*/ 831608 w 4258840"/>
              <a:gd name="connsiteY95" fmla="*/ 3888207 h 4463085"/>
              <a:gd name="connsiteX96" fmla="*/ 807512 w 4258840"/>
              <a:gd name="connsiteY96" fmla="*/ 3892024 h 4463085"/>
              <a:gd name="connsiteX97" fmla="*/ 803695 w 4258840"/>
              <a:gd name="connsiteY97" fmla="*/ 3867926 h 4463085"/>
              <a:gd name="connsiteX98" fmla="*/ 814954 w 4258840"/>
              <a:gd name="connsiteY98" fmla="*/ 3861028 h 4463085"/>
              <a:gd name="connsiteX99" fmla="*/ 965012 w 4258840"/>
              <a:gd name="connsiteY99" fmla="*/ 3852385 h 4463085"/>
              <a:gd name="connsiteX100" fmla="*/ 977851 w 4258840"/>
              <a:gd name="connsiteY100" fmla="*/ 3855467 h 4463085"/>
              <a:gd name="connsiteX101" fmla="*/ 981668 w 4258840"/>
              <a:gd name="connsiteY101" fmla="*/ 3879563 h 4463085"/>
              <a:gd name="connsiteX102" fmla="*/ 859987 w 4258840"/>
              <a:gd name="connsiteY102" fmla="*/ 4047041 h 4463085"/>
              <a:gd name="connsiteX103" fmla="*/ 835891 w 4258840"/>
              <a:gd name="connsiteY103" fmla="*/ 4050858 h 4463085"/>
              <a:gd name="connsiteX104" fmla="*/ 832074 w 4258840"/>
              <a:gd name="connsiteY104" fmla="*/ 4026761 h 4463085"/>
              <a:gd name="connsiteX105" fmla="*/ 953755 w 4258840"/>
              <a:gd name="connsiteY105" fmla="*/ 3859283 h 4463085"/>
              <a:gd name="connsiteX106" fmla="*/ 965012 w 4258840"/>
              <a:gd name="connsiteY106" fmla="*/ 3852385 h 4463085"/>
              <a:gd name="connsiteX107" fmla="*/ 3344427 w 4258840"/>
              <a:gd name="connsiteY107" fmla="*/ 3823515 h 4463085"/>
              <a:gd name="connsiteX108" fmla="*/ 3355685 w 4258840"/>
              <a:gd name="connsiteY108" fmla="*/ 3830413 h 4463085"/>
              <a:gd name="connsiteX109" fmla="*/ 3477365 w 4258840"/>
              <a:gd name="connsiteY109" fmla="*/ 3997891 h 4463085"/>
              <a:gd name="connsiteX110" fmla="*/ 3473549 w 4258840"/>
              <a:gd name="connsiteY110" fmla="*/ 4021988 h 4463085"/>
              <a:gd name="connsiteX111" fmla="*/ 3449452 w 4258840"/>
              <a:gd name="connsiteY111" fmla="*/ 4018171 h 4463085"/>
              <a:gd name="connsiteX112" fmla="*/ 3327772 w 4258840"/>
              <a:gd name="connsiteY112" fmla="*/ 3850693 h 4463085"/>
              <a:gd name="connsiteX113" fmla="*/ 3331588 w 4258840"/>
              <a:gd name="connsiteY113" fmla="*/ 3826596 h 4463085"/>
              <a:gd name="connsiteX114" fmla="*/ 3344427 w 4258840"/>
              <a:gd name="connsiteY114" fmla="*/ 3823515 h 4463085"/>
              <a:gd name="connsiteX115" fmla="*/ 3524788 w 4258840"/>
              <a:gd name="connsiteY115" fmla="*/ 3795758 h 4463085"/>
              <a:gd name="connsiteX116" fmla="*/ 3536897 w 4258840"/>
              <a:gd name="connsiteY116" fmla="*/ 3801022 h 4463085"/>
              <a:gd name="connsiteX117" fmla="*/ 3536470 w 4258840"/>
              <a:gd name="connsiteY117" fmla="*/ 3825415 h 4463085"/>
              <a:gd name="connsiteX118" fmla="*/ 3512078 w 4258840"/>
              <a:gd name="connsiteY118" fmla="*/ 3824989 h 4463085"/>
              <a:gd name="connsiteX119" fmla="*/ 3512504 w 4258840"/>
              <a:gd name="connsiteY119" fmla="*/ 3800596 h 4463085"/>
              <a:gd name="connsiteX120" fmla="*/ 3524788 w 4258840"/>
              <a:gd name="connsiteY120" fmla="*/ 3795758 h 4463085"/>
              <a:gd name="connsiteX121" fmla="*/ 701446 w 4258840"/>
              <a:gd name="connsiteY121" fmla="*/ 3770268 h 4463085"/>
              <a:gd name="connsiteX122" fmla="*/ 714038 w 4258840"/>
              <a:gd name="connsiteY122" fmla="*/ 3774238 h 4463085"/>
              <a:gd name="connsiteX123" fmla="*/ 716164 w 4258840"/>
              <a:gd name="connsiteY123" fmla="*/ 3798542 h 4463085"/>
              <a:gd name="connsiteX124" fmla="*/ 691860 w 4258840"/>
              <a:gd name="connsiteY124" fmla="*/ 3800669 h 4463085"/>
              <a:gd name="connsiteX125" fmla="*/ 689734 w 4258840"/>
              <a:gd name="connsiteY125" fmla="*/ 3776365 h 4463085"/>
              <a:gd name="connsiteX126" fmla="*/ 701446 w 4258840"/>
              <a:gd name="connsiteY126" fmla="*/ 3770268 h 4463085"/>
              <a:gd name="connsiteX127" fmla="*/ 3630068 w 4258840"/>
              <a:gd name="connsiteY127" fmla="*/ 3695115 h 4463085"/>
              <a:gd name="connsiteX128" fmla="*/ 3642515 w 4258840"/>
              <a:gd name="connsiteY128" fmla="*/ 3699523 h 4463085"/>
              <a:gd name="connsiteX129" fmla="*/ 3643792 w 4258840"/>
              <a:gd name="connsiteY129" fmla="*/ 3723885 h 4463085"/>
              <a:gd name="connsiteX130" fmla="*/ 3619428 w 4258840"/>
              <a:gd name="connsiteY130" fmla="*/ 3725163 h 4463085"/>
              <a:gd name="connsiteX131" fmla="*/ 3618151 w 4258840"/>
              <a:gd name="connsiteY131" fmla="*/ 3700799 h 4463085"/>
              <a:gd name="connsiteX132" fmla="*/ 3630068 w 4258840"/>
              <a:gd name="connsiteY132" fmla="*/ 3695115 h 4463085"/>
              <a:gd name="connsiteX133" fmla="*/ 597441 w 4258840"/>
              <a:gd name="connsiteY133" fmla="*/ 3668526 h 4463085"/>
              <a:gd name="connsiteX134" fmla="*/ 609726 w 4258840"/>
              <a:gd name="connsiteY134" fmla="*/ 3673364 h 4463085"/>
              <a:gd name="connsiteX135" fmla="*/ 610152 w 4258840"/>
              <a:gd name="connsiteY135" fmla="*/ 3697757 h 4463085"/>
              <a:gd name="connsiteX136" fmla="*/ 585759 w 4258840"/>
              <a:gd name="connsiteY136" fmla="*/ 3698183 h 4463085"/>
              <a:gd name="connsiteX137" fmla="*/ 585333 w 4258840"/>
              <a:gd name="connsiteY137" fmla="*/ 3673790 h 4463085"/>
              <a:gd name="connsiteX138" fmla="*/ 597441 w 4258840"/>
              <a:gd name="connsiteY138" fmla="*/ 3668526 h 4463085"/>
              <a:gd name="connsiteX139" fmla="*/ 3728071 w 4258840"/>
              <a:gd name="connsiteY139" fmla="*/ 3587375 h 4463085"/>
              <a:gd name="connsiteX140" fmla="*/ 3740794 w 4258840"/>
              <a:gd name="connsiteY140" fmla="*/ 3590903 h 4463085"/>
              <a:gd name="connsiteX141" fmla="*/ 3743767 w 4258840"/>
              <a:gd name="connsiteY141" fmla="*/ 3615118 h 4463085"/>
              <a:gd name="connsiteX142" fmla="*/ 3719552 w 4258840"/>
              <a:gd name="connsiteY142" fmla="*/ 3618091 h 4463085"/>
              <a:gd name="connsiteX143" fmla="*/ 3716579 w 4258840"/>
              <a:gd name="connsiteY143" fmla="*/ 3593876 h 4463085"/>
              <a:gd name="connsiteX144" fmla="*/ 3728071 w 4258840"/>
              <a:gd name="connsiteY144" fmla="*/ 3587375 h 4463085"/>
              <a:gd name="connsiteX145" fmla="*/ 501760 w 4258840"/>
              <a:gd name="connsiteY145" fmla="*/ 3558613 h 4463085"/>
              <a:gd name="connsiteX146" fmla="*/ 513677 w 4258840"/>
              <a:gd name="connsiteY146" fmla="*/ 3564298 h 4463085"/>
              <a:gd name="connsiteX147" fmla="*/ 512400 w 4258840"/>
              <a:gd name="connsiteY147" fmla="*/ 3588661 h 4463085"/>
              <a:gd name="connsiteX148" fmla="*/ 488037 w 4258840"/>
              <a:gd name="connsiteY148" fmla="*/ 3587384 h 4463085"/>
              <a:gd name="connsiteX149" fmla="*/ 489314 w 4258840"/>
              <a:gd name="connsiteY149" fmla="*/ 3563020 h 4463085"/>
              <a:gd name="connsiteX150" fmla="*/ 501760 w 4258840"/>
              <a:gd name="connsiteY150" fmla="*/ 3558613 h 4463085"/>
              <a:gd name="connsiteX151" fmla="*/ 3818320 w 4258840"/>
              <a:gd name="connsiteY151" fmla="*/ 3473061 h 4463085"/>
              <a:gd name="connsiteX152" fmla="*/ 3831258 w 4258840"/>
              <a:gd name="connsiteY152" fmla="*/ 3475693 h 4463085"/>
              <a:gd name="connsiteX153" fmla="*/ 3835913 w 4258840"/>
              <a:gd name="connsiteY153" fmla="*/ 3499641 h 4463085"/>
              <a:gd name="connsiteX154" fmla="*/ 3811965 w 4258840"/>
              <a:gd name="connsiteY154" fmla="*/ 3504296 h 4463085"/>
              <a:gd name="connsiteX155" fmla="*/ 3807310 w 4258840"/>
              <a:gd name="connsiteY155" fmla="*/ 3480348 h 4463085"/>
              <a:gd name="connsiteX156" fmla="*/ 3818320 w 4258840"/>
              <a:gd name="connsiteY156" fmla="*/ 3473061 h 4463085"/>
              <a:gd name="connsiteX157" fmla="*/ 413979 w 4258840"/>
              <a:gd name="connsiteY157" fmla="*/ 3442299 h 4463085"/>
              <a:gd name="connsiteX158" fmla="*/ 425470 w 4258840"/>
              <a:gd name="connsiteY158" fmla="*/ 3448800 h 4463085"/>
              <a:gd name="connsiteX159" fmla="*/ 422497 w 4258840"/>
              <a:gd name="connsiteY159" fmla="*/ 3473014 h 4463085"/>
              <a:gd name="connsiteX160" fmla="*/ 398282 w 4258840"/>
              <a:gd name="connsiteY160" fmla="*/ 3470042 h 4463085"/>
              <a:gd name="connsiteX161" fmla="*/ 401255 w 4258840"/>
              <a:gd name="connsiteY161" fmla="*/ 3445826 h 4463085"/>
              <a:gd name="connsiteX162" fmla="*/ 413979 w 4258840"/>
              <a:gd name="connsiteY162" fmla="*/ 3442299 h 4463085"/>
              <a:gd name="connsiteX163" fmla="*/ 3900374 w 4258840"/>
              <a:gd name="connsiteY163" fmla="*/ 3352729 h 4463085"/>
              <a:gd name="connsiteX164" fmla="*/ 3913464 w 4258840"/>
              <a:gd name="connsiteY164" fmla="*/ 3354452 h 4463085"/>
              <a:gd name="connsiteX165" fmla="*/ 3919778 w 4258840"/>
              <a:gd name="connsiteY165" fmla="*/ 3378018 h 4463085"/>
              <a:gd name="connsiteX166" fmla="*/ 3896212 w 4258840"/>
              <a:gd name="connsiteY166" fmla="*/ 3384332 h 4463085"/>
              <a:gd name="connsiteX167" fmla="*/ 3889898 w 4258840"/>
              <a:gd name="connsiteY167" fmla="*/ 3360766 h 4463085"/>
              <a:gd name="connsiteX168" fmla="*/ 3900374 w 4258840"/>
              <a:gd name="connsiteY168" fmla="*/ 3352729 h 4463085"/>
              <a:gd name="connsiteX169" fmla="*/ 334525 w 4258840"/>
              <a:gd name="connsiteY169" fmla="*/ 3320140 h 4463085"/>
              <a:gd name="connsiteX170" fmla="*/ 345536 w 4258840"/>
              <a:gd name="connsiteY170" fmla="*/ 3327428 h 4463085"/>
              <a:gd name="connsiteX171" fmla="*/ 340881 w 4258840"/>
              <a:gd name="connsiteY171" fmla="*/ 3351375 h 4463085"/>
              <a:gd name="connsiteX172" fmla="*/ 316932 w 4258840"/>
              <a:gd name="connsiteY172" fmla="*/ 3346720 h 4463085"/>
              <a:gd name="connsiteX173" fmla="*/ 321588 w 4258840"/>
              <a:gd name="connsiteY173" fmla="*/ 3322772 h 4463085"/>
              <a:gd name="connsiteX174" fmla="*/ 334525 w 4258840"/>
              <a:gd name="connsiteY174" fmla="*/ 3320140 h 4463085"/>
              <a:gd name="connsiteX175" fmla="*/ 3973834 w 4258840"/>
              <a:gd name="connsiteY175" fmla="*/ 3226968 h 4463085"/>
              <a:gd name="connsiteX176" fmla="*/ 3987013 w 4258840"/>
              <a:gd name="connsiteY176" fmla="*/ 3227774 h 4463085"/>
              <a:gd name="connsiteX177" fmla="*/ 3994955 w 4258840"/>
              <a:gd name="connsiteY177" fmla="*/ 3250841 h 4463085"/>
              <a:gd name="connsiteX178" fmla="*/ 3971888 w 4258840"/>
              <a:gd name="connsiteY178" fmla="*/ 3258784 h 4463085"/>
              <a:gd name="connsiteX179" fmla="*/ 3963945 w 4258840"/>
              <a:gd name="connsiteY179" fmla="*/ 3235716 h 4463085"/>
              <a:gd name="connsiteX180" fmla="*/ 3973834 w 4258840"/>
              <a:gd name="connsiteY180" fmla="*/ 3226968 h 4463085"/>
              <a:gd name="connsiteX181" fmla="*/ 263787 w 4258840"/>
              <a:gd name="connsiteY181" fmla="*/ 3192739 h 4463085"/>
              <a:gd name="connsiteX182" fmla="*/ 274262 w 4258840"/>
              <a:gd name="connsiteY182" fmla="*/ 3200777 h 4463085"/>
              <a:gd name="connsiteX183" fmla="*/ 267948 w 4258840"/>
              <a:gd name="connsiteY183" fmla="*/ 3224342 h 4463085"/>
              <a:gd name="connsiteX184" fmla="*/ 244383 w 4258840"/>
              <a:gd name="connsiteY184" fmla="*/ 3218027 h 4463085"/>
              <a:gd name="connsiteX185" fmla="*/ 250696 w 4258840"/>
              <a:gd name="connsiteY185" fmla="*/ 3194462 h 4463085"/>
              <a:gd name="connsiteX186" fmla="*/ 263787 w 4258840"/>
              <a:gd name="connsiteY186" fmla="*/ 3192739 h 4463085"/>
              <a:gd name="connsiteX187" fmla="*/ 4050106 w 4258840"/>
              <a:gd name="connsiteY187" fmla="*/ 3095805 h 4463085"/>
              <a:gd name="connsiteX188" fmla="*/ 4059638 w 4258840"/>
              <a:gd name="connsiteY188" fmla="*/ 3118262 h 4463085"/>
              <a:gd name="connsiteX189" fmla="*/ 4037181 w 4258840"/>
              <a:gd name="connsiteY189" fmla="*/ 3127795 h 4463085"/>
              <a:gd name="connsiteX190" fmla="*/ 4027648 w 4258840"/>
              <a:gd name="connsiteY190" fmla="*/ 3105337 h 4463085"/>
              <a:gd name="connsiteX191" fmla="*/ 4050106 w 4258840"/>
              <a:gd name="connsiteY191" fmla="*/ 3095805 h 4463085"/>
              <a:gd name="connsiteX192" fmla="*/ 202107 w 4258840"/>
              <a:gd name="connsiteY192" fmla="*/ 3060711 h 4463085"/>
              <a:gd name="connsiteX193" fmla="*/ 211996 w 4258840"/>
              <a:gd name="connsiteY193" fmla="*/ 3069460 h 4463085"/>
              <a:gd name="connsiteX194" fmla="*/ 204053 w 4258840"/>
              <a:gd name="connsiteY194" fmla="*/ 3092528 h 4463085"/>
              <a:gd name="connsiteX195" fmla="*/ 180986 w 4258840"/>
              <a:gd name="connsiteY195" fmla="*/ 3084585 h 4463085"/>
              <a:gd name="connsiteX196" fmla="*/ 188929 w 4258840"/>
              <a:gd name="connsiteY196" fmla="*/ 3061517 h 4463085"/>
              <a:gd name="connsiteX197" fmla="*/ 202107 w 4258840"/>
              <a:gd name="connsiteY197" fmla="*/ 3060711 h 4463085"/>
              <a:gd name="connsiteX198" fmla="*/ 4099709 w 4258840"/>
              <a:gd name="connsiteY198" fmla="*/ 2958302 h 4463085"/>
              <a:gd name="connsiteX199" fmla="*/ 4110785 w 4258840"/>
              <a:gd name="connsiteY199" fmla="*/ 2980040 h 4463085"/>
              <a:gd name="connsiteX200" fmla="*/ 4089047 w 4258840"/>
              <a:gd name="connsiteY200" fmla="*/ 2991116 h 4463085"/>
              <a:gd name="connsiteX201" fmla="*/ 4077972 w 4258840"/>
              <a:gd name="connsiteY201" fmla="*/ 2969377 h 4463085"/>
              <a:gd name="connsiteX202" fmla="*/ 4099709 w 4258840"/>
              <a:gd name="connsiteY202" fmla="*/ 2958302 h 4463085"/>
              <a:gd name="connsiteX203" fmla="*/ 221436 w 4258840"/>
              <a:gd name="connsiteY203" fmla="*/ 2878289 h 4463085"/>
              <a:gd name="connsiteX204" fmla="*/ 243173 w 4258840"/>
              <a:gd name="connsiteY204" fmla="*/ 2889364 h 4463085"/>
              <a:gd name="connsiteX205" fmla="*/ 232097 w 4258840"/>
              <a:gd name="connsiteY205" fmla="*/ 2911103 h 4463085"/>
              <a:gd name="connsiteX206" fmla="*/ 35214 w 4258840"/>
              <a:gd name="connsiteY206" fmla="*/ 2975074 h 4463085"/>
              <a:gd name="connsiteX207" fmla="*/ 13476 w 4258840"/>
              <a:gd name="connsiteY207" fmla="*/ 2963998 h 4463085"/>
              <a:gd name="connsiteX208" fmla="*/ 24553 w 4258840"/>
              <a:gd name="connsiteY208" fmla="*/ 2942260 h 4463085"/>
              <a:gd name="connsiteX209" fmla="*/ 4050033 w 4258840"/>
              <a:gd name="connsiteY209" fmla="*/ 2818758 h 4463085"/>
              <a:gd name="connsiteX210" fmla="*/ 4246916 w 4258840"/>
              <a:gd name="connsiteY210" fmla="*/ 2882729 h 4463085"/>
              <a:gd name="connsiteX211" fmla="*/ 4257991 w 4258840"/>
              <a:gd name="connsiteY211" fmla="*/ 2904467 h 4463085"/>
              <a:gd name="connsiteX212" fmla="*/ 4236254 w 4258840"/>
              <a:gd name="connsiteY212" fmla="*/ 2915543 h 4463085"/>
              <a:gd name="connsiteX213" fmla="*/ 4039371 w 4258840"/>
              <a:gd name="connsiteY213" fmla="*/ 2851571 h 4463085"/>
              <a:gd name="connsiteX214" fmla="*/ 4028296 w 4258840"/>
              <a:gd name="connsiteY214" fmla="*/ 2829834 h 4463085"/>
              <a:gd name="connsiteX215" fmla="*/ 4050033 w 4258840"/>
              <a:gd name="connsiteY215" fmla="*/ 2818758 h 4463085"/>
              <a:gd name="connsiteX216" fmla="*/ 108831 w 4258840"/>
              <a:gd name="connsiteY216" fmla="*/ 2771222 h 4463085"/>
              <a:gd name="connsiteX217" fmla="*/ 130568 w 4258840"/>
              <a:gd name="connsiteY217" fmla="*/ 2782299 h 4463085"/>
              <a:gd name="connsiteX218" fmla="*/ 119493 w 4258840"/>
              <a:gd name="connsiteY218" fmla="*/ 2804036 h 4463085"/>
              <a:gd name="connsiteX219" fmla="*/ 97755 w 4258840"/>
              <a:gd name="connsiteY219" fmla="*/ 2792961 h 4463085"/>
              <a:gd name="connsiteX220" fmla="*/ 108831 w 4258840"/>
              <a:gd name="connsiteY220" fmla="*/ 2771222 h 4463085"/>
              <a:gd name="connsiteX221" fmla="*/ 4179362 w 4258840"/>
              <a:gd name="connsiteY221" fmla="*/ 2688466 h 4463085"/>
              <a:gd name="connsiteX222" fmla="*/ 4193356 w 4258840"/>
              <a:gd name="connsiteY222" fmla="*/ 2708450 h 4463085"/>
              <a:gd name="connsiteX223" fmla="*/ 4173371 w 4258840"/>
              <a:gd name="connsiteY223" fmla="*/ 2722443 h 4463085"/>
              <a:gd name="connsiteX224" fmla="*/ 4159377 w 4258840"/>
              <a:gd name="connsiteY224" fmla="*/ 2702459 h 4463085"/>
              <a:gd name="connsiteX225" fmla="*/ 4179362 w 4258840"/>
              <a:gd name="connsiteY225" fmla="*/ 2688466 h 4463085"/>
              <a:gd name="connsiteX226" fmla="*/ 70454 w 4258840"/>
              <a:gd name="connsiteY226" fmla="*/ 2630161 h 4463085"/>
              <a:gd name="connsiteX227" fmla="*/ 91365 w 4258840"/>
              <a:gd name="connsiteY227" fmla="*/ 2642726 h 4463085"/>
              <a:gd name="connsiteX228" fmla="*/ 78800 w 4258840"/>
              <a:gd name="connsiteY228" fmla="*/ 2663638 h 4463085"/>
              <a:gd name="connsiteX229" fmla="*/ 57889 w 4258840"/>
              <a:gd name="connsiteY229" fmla="*/ 2651073 h 4463085"/>
              <a:gd name="connsiteX230" fmla="*/ 70454 w 4258840"/>
              <a:gd name="connsiteY230" fmla="*/ 2630161 h 4463085"/>
              <a:gd name="connsiteX231" fmla="*/ 4205147 w 4258840"/>
              <a:gd name="connsiteY231" fmla="*/ 2544271 h 4463085"/>
              <a:gd name="connsiteX232" fmla="*/ 4220501 w 4258840"/>
              <a:gd name="connsiteY232" fmla="*/ 2563230 h 4463085"/>
              <a:gd name="connsiteX233" fmla="*/ 4201541 w 4258840"/>
              <a:gd name="connsiteY233" fmla="*/ 2578584 h 4463085"/>
              <a:gd name="connsiteX234" fmla="*/ 4186187 w 4258840"/>
              <a:gd name="connsiteY234" fmla="*/ 2559624 h 4463085"/>
              <a:gd name="connsiteX235" fmla="*/ 4205147 w 4258840"/>
              <a:gd name="connsiteY235" fmla="*/ 2544271 h 4463085"/>
              <a:gd name="connsiteX236" fmla="*/ 46283 w 4258840"/>
              <a:gd name="connsiteY236" fmla="*/ 2485810 h 4463085"/>
              <a:gd name="connsiteX237" fmla="*/ 66267 w 4258840"/>
              <a:gd name="connsiteY237" fmla="*/ 2499803 h 4463085"/>
              <a:gd name="connsiteX238" fmla="*/ 52274 w 4258840"/>
              <a:gd name="connsiteY238" fmla="*/ 2519788 h 4463085"/>
              <a:gd name="connsiteX239" fmla="*/ 32289 w 4258840"/>
              <a:gd name="connsiteY239" fmla="*/ 2505794 h 4463085"/>
              <a:gd name="connsiteX240" fmla="*/ 46283 w 4258840"/>
              <a:gd name="connsiteY240" fmla="*/ 2485810 h 4463085"/>
              <a:gd name="connsiteX241" fmla="*/ 4220812 w 4258840"/>
              <a:gd name="connsiteY241" fmla="*/ 2398629 h 4463085"/>
              <a:gd name="connsiteX242" fmla="*/ 4237451 w 4258840"/>
              <a:gd name="connsiteY242" fmla="*/ 2416471 h 4463085"/>
              <a:gd name="connsiteX243" fmla="*/ 4219608 w 4258840"/>
              <a:gd name="connsiteY243" fmla="*/ 2433110 h 4463085"/>
              <a:gd name="connsiteX244" fmla="*/ 4202970 w 4258840"/>
              <a:gd name="connsiteY244" fmla="*/ 2415267 h 4463085"/>
              <a:gd name="connsiteX245" fmla="*/ 4220812 w 4258840"/>
              <a:gd name="connsiteY245" fmla="*/ 2398629 h 4463085"/>
              <a:gd name="connsiteX246" fmla="*/ 33712 w 4258840"/>
              <a:gd name="connsiteY246" fmla="*/ 2339759 h 4463085"/>
              <a:gd name="connsiteX247" fmla="*/ 52671 w 4258840"/>
              <a:gd name="connsiteY247" fmla="*/ 2355113 h 4463085"/>
              <a:gd name="connsiteX248" fmla="*/ 37319 w 4258840"/>
              <a:gd name="connsiteY248" fmla="*/ 2374072 h 4463085"/>
              <a:gd name="connsiteX249" fmla="*/ 18358 w 4258840"/>
              <a:gd name="connsiteY249" fmla="*/ 2358718 h 4463085"/>
              <a:gd name="connsiteX250" fmla="*/ 33712 w 4258840"/>
              <a:gd name="connsiteY250" fmla="*/ 2339759 h 4463085"/>
              <a:gd name="connsiteX251" fmla="*/ 4226281 w 4258840"/>
              <a:gd name="connsiteY251" fmla="*/ 2252249 h 4463085"/>
              <a:gd name="connsiteX252" fmla="*/ 4244124 w 4258840"/>
              <a:gd name="connsiteY252" fmla="*/ 2268886 h 4463085"/>
              <a:gd name="connsiteX253" fmla="*/ 4227486 w 4258840"/>
              <a:gd name="connsiteY253" fmla="*/ 2286730 h 4463085"/>
              <a:gd name="connsiteX254" fmla="*/ 4209643 w 4258840"/>
              <a:gd name="connsiteY254" fmla="*/ 2270091 h 4463085"/>
              <a:gd name="connsiteX255" fmla="*/ 4226281 w 4258840"/>
              <a:gd name="connsiteY255" fmla="*/ 2252249 h 4463085"/>
              <a:gd name="connsiteX256" fmla="*/ 31354 w 4258840"/>
              <a:gd name="connsiteY256" fmla="*/ 2193187 h 4463085"/>
              <a:gd name="connsiteX257" fmla="*/ 49197 w 4258840"/>
              <a:gd name="connsiteY257" fmla="*/ 2209826 h 4463085"/>
              <a:gd name="connsiteX258" fmla="*/ 32558 w 4258840"/>
              <a:gd name="connsiteY258" fmla="*/ 2227668 h 4463085"/>
              <a:gd name="connsiteX259" fmla="*/ 14716 w 4258840"/>
              <a:gd name="connsiteY259" fmla="*/ 2211030 h 4463085"/>
              <a:gd name="connsiteX260" fmla="*/ 31354 w 4258840"/>
              <a:gd name="connsiteY260" fmla="*/ 2193187 h 4463085"/>
              <a:gd name="connsiteX261" fmla="*/ 4221523 w 4258840"/>
              <a:gd name="connsiteY261" fmla="*/ 2105844 h 4463085"/>
              <a:gd name="connsiteX262" fmla="*/ 4240483 w 4258840"/>
              <a:gd name="connsiteY262" fmla="*/ 2121198 h 4463085"/>
              <a:gd name="connsiteX263" fmla="*/ 4225130 w 4258840"/>
              <a:gd name="connsiteY263" fmla="*/ 2140157 h 4463085"/>
              <a:gd name="connsiteX264" fmla="*/ 4206170 w 4258840"/>
              <a:gd name="connsiteY264" fmla="*/ 2124804 h 4463085"/>
              <a:gd name="connsiteX265" fmla="*/ 4221523 w 4258840"/>
              <a:gd name="connsiteY265" fmla="*/ 2105844 h 4463085"/>
              <a:gd name="connsiteX266" fmla="*/ 39230 w 4258840"/>
              <a:gd name="connsiteY266" fmla="*/ 2046807 h 4463085"/>
              <a:gd name="connsiteX267" fmla="*/ 55869 w 4258840"/>
              <a:gd name="connsiteY267" fmla="*/ 2064649 h 4463085"/>
              <a:gd name="connsiteX268" fmla="*/ 38026 w 4258840"/>
              <a:gd name="connsiteY268" fmla="*/ 2081288 h 4463085"/>
              <a:gd name="connsiteX269" fmla="*/ 21388 w 4258840"/>
              <a:gd name="connsiteY269" fmla="*/ 2063445 h 4463085"/>
              <a:gd name="connsiteX270" fmla="*/ 39230 w 4258840"/>
              <a:gd name="connsiteY270" fmla="*/ 2046807 h 4463085"/>
              <a:gd name="connsiteX271" fmla="*/ 4206566 w 4258840"/>
              <a:gd name="connsiteY271" fmla="*/ 1960128 h 4463085"/>
              <a:gd name="connsiteX272" fmla="*/ 4226550 w 4258840"/>
              <a:gd name="connsiteY272" fmla="*/ 1974122 h 4463085"/>
              <a:gd name="connsiteX273" fmla="*/ 4212557 w 4258840"/>
              <a:gd name="connsiteY273" fmla="*/ 1994105 h 4463085"/>
              <a:gd name="connsiteX274" fmla="*/ 4192572 w 4258840"/>
              <a:gd name="connsiteY274" fmla="*/ 1980113 h 4463085"/>
              <a:gd name="connsiteX275" fmla="*/ 4206566 w 4258840"/>
              <a:gd name="connsiteY275" fmla="*/ 1960128 h 4463085"/>
              <a:gd name="connsiteX276" fmla="*/ 57298 w 4258840"/>
              <a:gd name="connsiteY276" fmla="*/ 1901332 h 4463085"/>
              <a:gd name="connsiteX277" fmla="*/ 72651 w 4258840"/>
              <a:gd name="connsiteY277" fmla="*/ 1920292 h 4463085"/>
              <a:gd name="connsiteX278" fmla="*/ 53692 w 4258840"/>
              <a:gd name="connsiteY278" fmla="*/ 1935645 h 4463085"/>
              <a:gd name="connsiteX279" fmla="*/ 38339 w 4258840"/>
              <a:gd name="connsiteY279" fmla="*/ 1916685 h 4463085"/>
              <a:gd name="connsiteX280" fmla="*/ 57298 w 4258840"/>
              <a:gd name="connsiteY280" fmla="*/ 1901332 h 4463085"/>
              <a:gd name="connsiteX281" fmla="*/ 4180040 w 4258840"/>
              <a:gd name="connsiteY281" fmla="*/ 1816276 h 4463085"/>
              <a:gd name="connsiteX282" fmla="*/ 4200952 w 4258840"/>
              <a:gd name="connsiteY282" fmla="*/ 1828841 h 4463085"/>
              <a:gd name="connsiteX283" fmla="*/ 4188387 w 4258840"/>
              <a:gd name="connsiteY283" fmla="*/ 1849753 h 4463085"/>
              <a:gd name="connsiteX284" fmla="*/ 4167475 w 4258840"/>
              <a:gd name="connsiteY284" fmla="*/ 1837189 h 4463085"/>
              <a:gd name="connsiteX285" fmla="*/ 4180040 w 4258840"/>
              <a:gd name="connsiteY285" fmla="*/ 1816276 h 4463085"/>
              <a:gd name="connsiteX286" fmla="*/ 85468 w 4258840"/>
              <a:gd name="connsiteY286" fmla="*/ 1757473 h 4463085"/>
              <a:gd name="connsiteX287" fmla="*/ 99462 w 4258840"/>
              <a:gd name="connsiteY287" fmla="*/ 1777458 h 4463085"/>
              <a:gd name="connsiteX288" fmla="*/ 79478 w 4258840"/>
              <a:gd name="connsiteY288" fmla="*/ 1791452 h 4463085"/>
              <a:gd name="connsiteX289" fmla="*/ 65484 w 4258840"/>
              <a:gd name="connsiteY289" fmla="*/ 1771467 h 4463085"/>
              <a:gd name="connsiteX290" fmla="*/ 85468 w 4258840"/>
              <a:gd name="connsiteY290" fmla="*/ 1757473 h 4463085"/>
              <a:gd name="connsiteX291" fmla="*/ 4139348 w 4258840"/>
              <a:gd name="connsiteY291" fmla="*/ 1675880 h 4463085"/>
              <a:gd name="connsiteX292" fmla="*/ 4161086 w 4258840"/>
              <a:gd name="connsiteY292" fmla="*/ 1686956 h 4463085"/>
              <a:gd name="connsiteX293" fmla="*/ 4150011 w 4258840"/>
              <a:gd name="connsiteY293" fmla="*/ 1708694 h 4463085"/>
              <a:gd name="connsiteX294" fmla="*/ 4128273 w 4258840"/>
              <a:gd name="connsiteY294" fmla="*/ 1697617 h 4463085"/>
              <a:gd name="connsiteX295" fmla="*/ 4139348 w 4258840"/>
              <a:gd name="connsiteY295" fmla="*/ 1675880 h 4463085"/>
              <a:gd name="connsiteX296" fmla="*/ 22585 w 4258840"/>
              <a:gd name="connsiteY296" fmla="*/ 1564376 h 4463085"/>
              <a:gd name="connsiteX297" fmla="*/ 219468 w 4258840"/>
              <a:gd name="connsiteY297" fmla="*/ 1628347 h 4463085"/>
              <a:gd name="connsiteX298" fmla="*/ 230545 w 4258840"/>
              <a:gd name="connsiteY298" fmla="*/ 1650084 h 4463085"/>
              <a:gd name="connsiteX299" fmla="*/ 208806 w 4258840"/>
              <a:gd name="connsiteY299" fmla="*/ 1661161 h 4463085"/>
              <a:gd name="connsiteX300" fmla="*/ 11923 w 4258840"/>
              <a:gd name="connsiteY300" fmla="*/ 1597189 h 4463085"/>
              <a:gd name="connsiteX301" fmla="*/ 848 w 4258840"/>
              <a:gd name="connsiteY301" fmla="*/ 1575452 h 4463085"/>
              <a:gd name="connsiteX302" fmla="*/ 22585 w 4258840"/>
              <a:gd name="connsiteY302" fmla="*/ 1564376 h 4463085"/>
              <a:gd name="connsiteX303" fmla="*/ 4220103 w 4258840"/>
              <a:gd name="connsiteY303" fmla="*/ 1509686 h 4463085"/>
              <a:gd name="connsiteX304" fmla="*/ 4241840 w 4258840"/>
              <a:gd name="connsiteY304" fmla="*/ 1520761 h 4463085"/>
              <a:gd name="connsiteX305" fmla="*/ 4230765 w 4258840"/>
              <a:gd name="connsiteY305" fmla="*/ 1542499 h 4463085"/>
              <a:gd name="connsiteX306" fmla="*/ 4033882 w 4258840"/>
              <a:gd name="connsiteY306" fmla="*/ 1606471 h 4463085"/>
              <a:gd name="connsiteX307" fmla="*/ 4012145 w 4258840"/>
              <a:gd name="connsiteY307" fmla="*/ 1595394 h 4463085"/>
              <a:gd name="connsiteX308" fmla="*/ 4023220 w 4258840"/>
              <a:gd name="connsiteY308" fmla="*/ 1573657 h 4463085"/>
              <a:gd name="connsiteX309" fmla="*/ 185603 w 4258840"/>
              <a:gd name="connsiteY309" fmla="*/ 1477388 h 4463085"/>
              <a:gd name="connsiteX310" fmla="*/ 196679 w 4258840"/>
              <a:gd name="connsiteY310" fmla="*/ 1499125 h 4463085"/>
              <a:gd name="connsiteX311" fmla="*/ 174942 w 4258840"/>
              <a:gd name="connsiteY311" fmla="*/ 1510201 h 4463085"/>
              <a:gd name="connsiteX312" fmla="*/ 163866 w 4258840"/>
              <a:gd name="connsiteY312" fmla="*/ 1488463 h 4463085"/>
              <a:gd name="connsiteX313" fmla="*/ 185603 w 4258840"/>
              <a:gd name="connsiteY313" fmla="*/ 1477388 h 4463085"/>
              <a:gd name="connsiteX314" fmla="*/ 4064445 w 4258840"/>
              <a:gd name="connsiteY314" fmla="*/ 1391425 h 4463085"/>
              <a:gd name="connsiteX315" fmla="*/ 4074334 w 4258840"/>
              <a:gd name="connsiteY315" fmla="*/ 1400174 h 4463085"/>
              <a:gd name="connsiteX316" fmla="*/ 4066391 w 4258840"/>
              <a:gd name="connsiteY316" fmla="*/ 1423241 h 4463085"/>
              <a:gd name="connsiteX317" fmla="*/ 4043324 w 4258840"/>
              <a:gd name="connsiteY317" fmla="*/ 1415299 h 4463085"/>
              <a:gd name="connsiteX318" fmla="*/ 4051266 w 4258840"/>
              <a:gd name="connsiteY318" fmla="*/ 1392231 h 4463085"/>
              <a:gd name="connsiteX319" fmla="*/ 4064445 w 4258840"/>
              <a:gd name="connsiteY319" fmla="*/ 1391425 h 4463085"/>
              <a:gd name="connsiteX320" fmla="*/ 237468 w 4258840"/>
              <a:gd name="connsiteY320" fmla="*/ 1340711 h 4463085"/>
              <a:gd name="connsiteX321" fmla="*/ 247001 w 4258840"/>
              <a:gd name="connsiteY321" fmla="*/ 1363168 h 4463085"/>
              <a:gd name="connsiteX322" fmla="*/ 224544 w 4258840"/>
              <a:gd name="connsiteY322" fmla="*/ 1372700 h 4463085"/>
              <a:gd name="connsiteX323" fmla="*/ 215011 w 4258840"/>
              <a:gd name="connsiteY323" fmla="*/ 1350243 h 4463085"/>
              <a:gd name="connsiteX324" fmla="*/ 237468 w 4258840"/>
              <a:gd name="connsiteY324" fmla="*/ 1340711 h 4463085"/>
              <a:gd name="connsiteX325" fmla="*/ 4000462 w 4258840"/>
              <a:gd name="connsiteY325" fmla="*/ 1258696 h 4463085"/>
              <a:gd name="connsiteX326" fmla="*/ 4010936 w 4258840"/>
              <a:gd name="connsiteY326" fmla="*/ 1266734 h 4463085"/>
              <a:gd name="connsiteX327" fmla="*/ 4004621 w 4258840"/>
              <a:gd name="connsiteY327" fmla="*/ 1290299 h 4463085"/>
              <a:gd name="connsiteX328" fmla="*/ 3981056 w 4258840"/>
              <a:gd name="connsiteY328" fmla="*/ 1283985 h 4463085"/>
              <a:gd name="connsiteX329" fmla="*/ 3987371 w 4258840"/>
              <a:gd name="connsiteY329" fmla="*/ 1260420 h 4463085"/>
              <a:gd name="connsiteX330" fmla="*/ 4000462 w 4258840"/>
              <a:gd name="connsiteY330" fmla="*/ 1258696 h 4463085"/>
              <a:gd name="connsiteX331" fmla="*/ 289585 w 4258840"/>
              <a:gd name="connsiteY331" fmla="*/ 1208914 h 4463085"/>
              <a:gd name="connsiteX332" fmla="*/ 302764 w 4258840"/>
              <a:gd name="connsiteY332" fmla="*/ 1209721 h 4463085"/>
              <a:gd name="connsiteX333" fmla="*/ 310706 w 4258840"/>
              <a:gd name="connsiteY333" fmla="*/ 1232788 h 4463085"/>
              <a:gd name="connsiteX334" fmla="*/ 287639 w 4258840"/>
              <a:gd name="connsiteY334" fmla="*/ 1240731 h 4463085"/>
              <a:gd name="connsiteX335" fmla="*/ 279696 w 4258840"/>
              <a:gd name="connsiteY335" fmla="*/ 1217663 h 4463085"/>
              <a:gd name="connsiteX336" fmla="*/ 289585 w 4258840"/>
              <a:gd name="connsiteY336" fmla="*/ 1208914 h 4463085"/>
              <a:gd name="connsiteX337" fmla="*/ 3927376 w 4258840"/>
              <a:gd name="connsiteY337" fmla="*/ 1130753 h 4463085"/>
              <a:gd name="connsiteX338" fmla="*/ 3938385 w 4258840"/>
              <a:gd name="connsiteY338" fmla="*/ 1138040 h 4463085"/>
              <a:gd name="connsiteX339" fmla="*/ 3933731 w 4258840"/>
              <a:gd name="connsiteY339" fmla="*/ 1161988 h 4463085"/>
              <a:gd name="connsiteX340" fmla="*/ 3909783 w 4258840"/>
              <a:gd name="connsiteY340" fmla="*/ 1157333 h 4463085"/>
              <a:gd name="connsiteX341" fmla="*/ 3914438 w 4258840"/>
              <a:gd name="connsiteY341" fmla="*/ 1133385 h 4463085"/>
              <a:gd name="connsiteX342" fmla="*/ 3927376 w 4258840"/>
              <a:gd name="connsiteY342" fmla="*/ 1130753 h 4463085"/>
              <a:gd name="connsiteX343" fmla="*/ 365348 w 4258840"/>
              <a:gd name="connsiteY343" fmla="*/ 1082450 h 4463085"/>
              <a:gd name="connsiteX344" fmla="*/ 378438 w 4258840"/>
              <a:gd name="connsiteY344" fmla="*/ 1084173 h 4463085"/>
              <a:gd name="connsiteX345" fmla="*/ 384753 w 4258840"/>
              <a:gd name="connsiteY345" fmla="*/ 1107738 h 4463085"/>
              <a:gd name="connsiteX346" fmla="*/ 361188 w 4258840"/>
              <a:gd name="connsiteY346" fmla="*/ 1114053 h 4463085"/>
              <a:gd name="connsiteX347" fmla="*/ 354872 w 4258840"/>
              <a:gd name="connsiteY347" fmla="*/ 1090487 h 4463085"/>
              <a:gd name="connsiteX348" fmla="*/ 365348 w 4258840"/>
              <a:gd name="connsiteY348" fmla="*/ 1082450 h 4463085"/>
              <a:gd name="connsiteX349" fmla="*/ 3845544 w 4258840"/>
              <a:gd name="connsiteY349" fmla="*/ 1008218 h 4463085"/>
              <a:gd name="connsiteX350" fmla="*/ 3857036 w 4258840"/>
              <a:gd name="connsiteY350" fmla="*/ 1014720 h 4463085"/>
              <a:gd name="connsiteX351" fmla="*/ 3854063 w 4258840"/>
              <a:gd name="connsiteY351" fmla="*/ 1038934 h 4463085"/>
              <a:gd name="connsiteX352" fmla="*/ 3829849 w 4258840"/>
              <a:gd name="connsiteY352" fmla="*/ 1035962 h 4463085"/>
              <a:gd name="connsiteX353" fmla="*/ 3832821 w 4258840"/>
              <a:gd name="connsiteY353" fmla="*/ 1011746 h 4463085"/>
              <a:gd name="connsiteX354" fmla="*/ 3845544 w 4258840"/>
              <a:gd name="connsiteY354" fmla="*/ 1008218 h 4463085"/>
              <a:gd name="connsiteX355" fmla="*/ 449748 w 4258840"/>
              <a:gd name="connsiteY355" fmla="*/ 961577 h 4463085"/>
              <a:gd name="connsiteX356" fmla="*/ 462685 w 4258840"/>
              <a:gd name="connsiteY356" fmla="*/ 964209 h 4463085"/>
              <a:gd name="connsiteX357" fmla="*/ 467340 w 4258840"/>
              <a:gd name="connsiteY357" fmla="*/ 988157 h 4463085"/>
              <a:gd name="connsiteX358" fmla="*/ 443392 w 4258840"/>
              <a:gd name="connsiteY358" fmla="*/ 992812 h 4463085"/>
              <a:gd name="connsiteX359" fmla="*/ 438737 w 4258840"/>
              <a:gd name="connsiteY359" fmla="*/ 968864 h 4463085"/>
              <a:gd name="connsiteX360" fmla="*/ 449748 w 4258840"/>
              <a:gd name="connsiteY360" fmla="*/ 961577 h 4463085"/>
              <a:gd name="connsiteX361" fmla="*/ 3755364 w 4258840"/>
              <a:gd name="connsiteY361" fmla="*/ 891692 h 4463085"/>
              <a:gd name="connsiteX362" fmla="*/ 3767281 w 4258840"/>
              <a:gd name="connsiteY362" fmla="*/ 897376 h 4463085"/>
              <a:gd name="connsiteX363" fmla="*/ 3766005 w 4258840"/>
              <a:gd name="connsiteY363" fmla="*/ 921738 h 4463085"/>
              <a:gd name="connsiteX364" fmla="*/ 3741642 w 4258840"/>
              <a:gd name="connsiteY364" fmla="*/ 920462 h 4463085"/>
              <a:gd name="connsiteX365" fmla="*/ 3742919 w 4258840"/>
              <a:gd name="connsiteY365" fmla="*/ 896099 h 4463085"/>
              <a:gd name="connsiteX366" fmla="*/ 3755364 w 4258840"/>
              <a:gd name="connsiteY366" fmla="*/ 891692 h 4463085"/>
              <a:gd name="connsiteX367" fmla="*/ 542375 w 4258840"/>
              <a:gd name="connsiteY367" fmla="*/ 846884 h 4463085"/>
              <a:gd name="connsiteX368" fmla="*/ 555098 w 4258840"/>
              <a:gd name="connsiteY368" fmla="*/ 850413 h 4463085"/>
              <a:gd name="connsiteX369" fmla="*/ 558071 w 4258840"/>
              <a:gd name="connsiteY369" fmla="*/ 874628 h 4463085"/>
              <a:gd name="connsiteX370" fmla="*/ 533856 w 4258840"/>
              <a:gd name="connsiteY370" fmla="*/ 877601 h 4463085"/>
              <a:gd name="connsiteX371" fmla="*/ 530883 w 4258840"/>
              <a:gd name="connsiteY371" fmla="*/ 853386 h 4463085"/>
              <a:gd name="connsiteX372" fmla="*/ 542375 w 4258840"/>
              <a:gd name="connsiteY372" fmla="*/ 846884 h 4463085"/>
              <a:gd name="connsiteX373" fmla="*/ 3657277 w 4258840"/>
              <a:gd name="connsiteY373" fmla="*/ 781741 h 4463085"/>
              <a:gd name="connsiteX374" fmla="*/ 3669560 w 4258840"/>
              <a:gd name="connsiteY374" fmla="*/ 786579 h 4463085"/>
              <a:gd name="connsiteX375" fmla="*/ 3669987 w 4258840"/>
              <a:gd name="connsiteY375" fmla="*/ 810971 h 4463085"/>
              <a:gd name="connsiteX376" fmla="*/ 3645594 w 4258840"/>
              <a:gd name="connsiteY376" fmla="*/ 811396 h 4463085"/>
              <a:gd name="connsiteX377" fmla="*/ 3645168 w 4258840"/>
              <a:gd name="connsiteY377" fmla="*/ 787005 h 4463085"/>
              <a:gd name="connsiteX378" fmla="*/ 3657277 w 4258840"/>
              <a:gd name="connsiteY378" fmla="*/ 781741 h 4463085"/>
              <a:gd name="connsiteX379" fmla="*/ 642777 w 4258840"/>
              <a:gd name="connsiteY379" fmla="*/ 738935 h 4463085"/>
              <a:gd name="connsiteX380" fmla="*/ 655223 w 4258840"/>
              <a:gd name="connsiteY380" fmla="*/ 743343 h 4463085"/>
              <a:gd name="connsiteX381" fmla="*/ 656500 w 4258840"/>
              <a:gd name="connsiteY381" fmla="*/ 767705 h 4463085"/>
              <a:gd name="connsiteX382" fmla="*/ 632137 w 4258840"/>
              <a:gd name="connsiteY382" fmla="*/ 768983 h 4463085"/>
              <a:gd name="connsiteX383" fmla="*/ 630860 w 4258840"/>
              <a:gd name="connsiteY383" fmla="*/ 744619 h 4463085"/>
              <a:gd name="connsiteX384" fmla="*/ 642777 w 4258840"/>
              <a:gd name="connsiteY384" fmla="*/ 738935 h 4463085"/>
              <a:gd name="connsiteX385" fmla="*/ 3550865 w 4258840"/>
              <a:gd name="connsiteY385" fmla="*/ 680123 h 4463085"/>
              <a:gd name="connsiteX386" fmla="*/ 3563457 w 4258840"/>
              <a:gd name="connsiteY386" fmla="*/ 684092 h 4463085"/>
              <a:gd name="connsiteX387" fmla="*/ 3565584 w 4258840"/>
              <a:gd name="connsiteY387" fmla="*/ 708397 h 4463085"/>
              <a:gd name="connsiteX388" fmla="*/ 3541280 w 4258840"/>
              <a:gd name="connsiteY388" fmla="*/ 710522 h 4463085"/>
              <a:gd name="connsiteX389" fmla="*/ 3539154 w 4258840"/>
              <a:gd name="connsiteY389" fmla="*/ 686219 h 4463085"/>
              <a:gd name="connsiteX390" fmla="*/ 3550865 w 4258840"/>
              <a:gd name="connsiteY390" fmla="*/ 680123 h 4463085"/>
              <a:gd name="connsiteX391" fmla="*/ 750463 w 4258840"/>
              <a:gd name="connsiteY391" fmla="*/ 638251 h 4463085"/>
              <a:gd name="connsiteX392" fmla="*/ 762572 w 4258840"/>
              <a:gd name="connsiteY392" fmla="*/ 643515 h 4463085"/>
              <a:gd name="connsiteX393" fmla="*/ 762145 w 4258840"/>
              <a:gd name="connsiteY393" fmla="*/ 667908 h 4463085"/>
              <a:gd name="connsiteX394" fmla="*/ 737753 w 4258840"/>
              <a:gd name="connsiteY394" fmla="*/ 667482 h 4463085"/>
              <a:gd name="connsiteX395" fmla="*/ 738178 w 4258840"/>
              <a:gd name="connsiteY395" fmla="*/ 643089 h 4463085"/>
              <a:gd name="connsiteX396" fmla="*/ 750463 w 4258840"/>
              <a:gd name="connsiteY396" fmla="*/ 638251 h 4463085"/>
              <a:gd name="connsiteX397" fmla="*/ 3434968 w 4258840"/>
              <a:gd name="connsiteY397" fmla="*/ 589654 h 4463085"/>
              <a:gd name="connsiteX398" fmla="*/ 3447807 w 4258840"/>
              <a:gd name="connsiteY398" fmla="*/ 592736 h 4463085"/>
              <a:gd name="connsiteX399" fmla="*/ 3451623 w 4258840"/>
              <a:gd name="connsiteY399" fmla="*/ 616832 h 4463085"/>
              <a:gd name="connsiteX400" fmla="*/ 3427526 w 4258840"/>
              <a:gd name="connsiteY400" fmla="*/ 620649 h 4463085"/>
              <a:gd name="connsiteX401" fmla="*/ 3423710 w 4258840"/>
              <a:gd name="connsiteY401" fmla="*/ 596553 h 4463085"/>
              <a:gd name="connsiteX402" fmla="*/ 3434968 w 4258840"/>
              <a:gd name="connsiteY402" fmla="*/ 589654 h 4463085"/>
              <a:gd name="connsiteX403" fmla="*/ 983695 w 4258840"/>
              <a:gd name="connsiteY403" fmla="*/ 471302 h 4463085"/>
              <a:gd name="connsiteX404" fmla="*/ 994954 w 4258840"/>
              <a:gd name="connsiteY404" fmla="*/ 478200 h 4463085"/>
              <a:gd name="connsiteX405" fmla="*/ 991137 w 4258840"/>
              <a:gd name="connsiteY405" fmla="*/ 502297 h 4463085"/>
              <a:gd name="connsiteX406" fmla="*/ 967041 w 4258840"/>
              <a:gd name="connsiteY406" fmla="*/ 498481 h 4463085"/>
              <a:gd name="connsiteX407" fmla="*/ 970857 w 4258840"/>
              <a:gd name="connsiteY407" fmla="*/ 474385 h 4463085"/>
              <a:gd name="connsiteX408" fmla="*/ 983695 w 4258840"/>
              <a:gd name="connsiteY408" fmla="*/ 471302 h 4463085"/>
              <a:gd name="connsiteX409" fmla="*/ 813940 w 4258840"/>
              <a:gd name="connsiteY409" fmla="*/ 443436 h 4463085"/>
              <a:gd name="connsiteX410" fmla="*/ 825197 w 4258840"/>
              <a:gd name="connsiteY410" fmla="*/ 450335 h 4463085"/>
              <a:gd name="connsiteX411" fmla="*/ 946877 w 4258840"/>
              <a:gd name="connsiteY411" fmla="*/ 617812 h 4463085"/>
              <a:gd name="connsiteX412" fmla="*/ 943061 w 4258840"/>
              <a:gd name="connsiteY412" fmla="*/ 641909 h 4463085"/>
              <a:gd name="connsiteX413" fmla="*/ 918965 w 4258840"/>
              <a:gd name="connsiteY413" fmla="*/ 638093 h 4463085"/>
              <a:gd name="connsiteX414" fmla="*/ 797284 w 4258840"/>
              <a:gd name="connsiteY414" fmla="*/ 470614 h 4463085"/>
              <a:gd name="connsiteX415" fmla="*/ 801101 w 4258840"/>
              <a:gd name="connsiteY415" fmla="*/ 446517 h 4463085"/>
              <a:gd name="connsiteX416" fmla="*/ 813940 w 4258840"/>
              <a:gd name="connsiteY416" fmla="*/ 443436 h 4463085"/>
              <a:gd name="connsiteX417" fmla="*/ 3195916 w 4258840"/>
              <a:gd name="connsiteY417" fmla="*/ 404464 h 4463085"/>
              <a:gd name="connsiteX418" fmla="*/ 3209059 w 4258840"/>
              <a:gd name="connsiteY418" fmla="*/ 405728 h 4463085"/>
              <a:gd name="connsiteX419" fmla="*/ 3216191 w 4258840"/>
              <a:gd name="connsiteY419" fmla="*/ 429061 h 4463085"/>
              <a:gd name="connsiteX420" fmla="*/ 3192861 w 4258840"/>
              <a:gd name="connsiteY420" fmla="*/ 436193 h 4463085"/>
              <a:gd name="connsiteX421" fmla="*/ 3185728 w 4258840"/>
              <a:gd name="connsiteY421" fmla="*/ 412862 h 4463085"/>
              <a:gd name="connsiteX422" fmla="*/ 3195916 w 4258840"/>
              <a:gd name="connsiteY422" fmla="*/ 404464 h 4463085"/>
              <a:gd name="connsiteX423" fmla="*/ 3402616 w 4258840"/>
              <a:gd name="connsiteY423" fmla="*/ 401747 h 4463085"/>
              <a:gd name="connsiteX424" fmla="*/ 3415454 w 4258840"/>
              <a:gd name="connsiteY424" fmla="*/ 404829 h 4463085"/>
              <a:gd name="connsiteX425" fmla="*/ 3419271 w 4258840"/>
              <a:gd name="connsiteY425" fmla="*/ 428925 h 4463085"/>
              <a:gd name="connsiteX426" fmla="*/ 3297590 w 4258840"/>
              <a:gd name="connsiteY426" fmla="*/ 596404 h 4463085"/>
              <a:gd name="connsiteX427" fmla="*/ 3273495 w 4258840"/>
              <a:gd name="connsiteY427" fmla="*/ 600220 h 4463085"/>
              <a:gd name="connsiteX428" fmla="*/ 3269678 w 4258840"/>
              <a:gd name="connsiteY428" fmla="*/ 576123 h 4463085"/>
              <a:gd name="connsiteX429" fmla="*/ 3391359 w 4258840"/>
              <a:gd name="connsiteY429" fmla="*/ 408644 h 4463085"/>
              <a:gd name="connsiteX430" fmla="*/ 3402616 w 4258840"/>
              <a:gd name="connsiteY430" fmla="*/ 401747 h 4463085"/>
              <a:gd name="connsiteX431" fmla="*/ 1106502 w 4258840"/>
              <a:gd name="connsiteY431" fmla="*/ 390444 h 4463085"/>
              <a:gd name="connsiteX432" fmla="*/ 1117252 w 4258840"/>
              <a:gd name="connsiteY432" fmla="*/ 398112 h 4463085"/>
              <a:gd name="connsiteX433" fmla="*/ 1111764 w 4258840"/>
              <a:gd name="connsiteY433" fmla="*/ 421883 h 4463085"/>
              <a:gd name="connsiteX434" fmla="*/ 1087993 w 4258840"/>
              <a:gd name="connsiteY434" fmla="*/ 416395 h 4463085"/>
              <a:gd name="connsiteX435" fmla="*/ 1093481 w 4258840"/>
              <a:gd name="connsiteY435" fmla="*/ 392623 h 4463085"/>
              <a:gd name="connsiteX436" fmla="*/ 1106502 w 4258840"/>
              <a:gd name="connsiteY436" fmla="*/ 390444 h 4463085"/>
              <a:gd name="connsiteX437" fmla="*/ 3066136 w 4258840"/>
              <a:gd name="connsiteY437" fmla="*/ 334692 h 4463085"/>
              <a:gd name="connsiteX438" fmla="*/ 3079335 w 4258840"/>
              <a:gd name="connsiteY438" fmla="*/ 335037 h 4463085"/>
              <a:gd name="connsiteX439" fmla="*/ 3088078 w 4258840"/>
              <a:gd name="connsiteY439" fmla="*/ 357813 h 4463085"/>
              <a:gd name="connsiteX440" fmla="*/ 3065302 w 4258840"/>
              <a:gd name="connsiteY440" fmla="*/ 366556 h 4463085"/>
              <a:gd name="connsiteX441" fmla="*/ 3056559 w 4258840"/>
              <a:gd name="connsiteY441" fmla="*/ 343780 h 4463085"/>
              <a:gd name="connsiteX442" fmla="*/ 3066136 w 4258840"/>
              <a:gd name="connsiteY442" fmla="*/ 334692 h 4463085"/>
              <a:gd name="connsiteX443" fmla="*/ 1236881 w 4258840"/>
              <a:gd name="connsiteY443" fmla="*/ 322118 h 4463085"/>
              <a:gd name="connsiteX444" fmla="*/ 1247069 w 4258840"/>
              <a:gd name="connsiteY444" fmla="*/ 330516 h 4463085"/>
              <a:gd name="connsiteX445" fmla="*/ 1239936 w 4258840"/>
              <a:gd name="connsiteY445" fmla="*/ 353846 h 4463085"/>
              <a:gd name="connsiteX446" fmla="*/ 1216606 w 4258840"/>
              <a:gd name="connsiteY446" fmla="*/ 346714 h 4463085"/>
              <a:gd name="connsiteX447" fmla="*/ 1223738 w 4258840"/>
              <a:gd name="connsiteY447" fmla="*/ 323383 h 4463085"/>
              <a:gd name="connsiteX448" fmla="*/ 1236881 w 4258840"/>
              <a:gd name="connsiteY448" fmla="*/ 322118 h 4463085"/>
              <a:gd name="connsiteX449" fmla="*/ 2944995 w 4258840"/>
              <a:gd name="connsiteY449" fmla="*/ 273565 h 4463085"/>
              <a:gd name="connsiteX450" fmla="*/ 2955306 w 4258840"/>
              <a:gd name="connsiteY450" fmla="*/ 295676 h 4463085"/>
              <a:gd name="connsiteX451" fmla="*/ 2933196 w 4258840"/>
              <a:gd name="connsiteY451" fmla="*/ 305986 h 4463085"/>
              <a:gd name="connsiteX452" fmla="*/ 2922885 w 4258840"/>
              <a:gd name="connsiteY452" fmla="*/ 283875 h 4463085"/>
              <a:gd name="connsiteX453" fmla="*/ 2944995 w 4258840"/>
              <a:gd name="connsiteY453" fmla="*/ 273565 h 4463085"/>
              <a:gd name="connsiteX454" fmla="*/ 1372509 w 4258840"/>
              <a:gd name="connsiteY454" fmla="*/ 264339 h 4463085"/>
              <a:gd name="connsiteX455" fmla="*/ 1382086 w 4258840"/>
              <a:gd name="connsiteY455" fmla="*/ 273427 h 4463085"/>
              <a:gd name="connsiteX456" fmla="*/ 1373343 w 4258840"/>
              <a:gd name="connsiteY456" fmla="*/ 296204 h 4463085"/>
              <a:gd name="connsiteX457" fmla="*/ 1350568 w 4258840"/>
              <a:gd name="connsiteY457" fmla="*/ 287460 h 4463085"/>
              <a:gd name="connsiteX458" fmla="*/ 1359310 w 4258840"/>
              <a:gd name="connsiteY458" fmla="*/ 264684 h 4463085"/>
              <a:gd name="connsiteX459" fmla="*/ 1372509 w 4258840"/>
              <a:gd name="connsiteY459" fmla="*/ 264339 h 4463085"/>
              <a:gd name="connsiteX460" fmla="*/ 2806696 w 4258840"/>
              <a:gd name="connsiteY460" fmla="*/ 221613 h 4463085"/>
              <a:gd name="connsiteX461" fmla="*/ 2818524 w 4258840"/>
              <a:gd name="connsiteY461" fmla="*/ 242951 h 4463085"/>
              <a:gd name="connsiteX462" fmla="*/ 2797186 w 4258840"/>
              <a:gd name="connsiteY462" fmla="*/ 254779 h 4463085"/>
              <a:gd name="connsiteX463" fmla="*/ 2785358 w 4258840"/>
              <a:gd name="connsiteY463" fmla="*/ 233440 h 4463085"/>
              <a:gd name="connsiteX464" fmla="*/ 2806696 w 4258840"/>
              <a:gd name="connsiteY464" fmla="*/ 221613 h 4463085"/>
              <a:gd name="connsiteX465" fmla="*/ 1498646 w 4258840"/>
              <a:gd name="connsiteY465" fmla="*/ 215583 h 4463085"/>
              <a:gd name="connsiteX466" fmla="*/ 1520758 w 4258840"/>
              <a:gd name="connsiteY466" fmla="*/ 225893 h 4463085"/>
              <a:gd name="connsiteX467" fmla="*/ 1510446 w 4258840"/>
              <a:gd name="connsiteY467" fmla="*/ 248005 h 4463085"/>
              <a:gd name="connsiteX468" fmla="*/ 1488336 w 4258840"/>
              <a:gd name="connsiteY468" fmla="*/ 237694 h 4463085"/>
              <a:gd name="connsiteX469" fmla="*/ 1498646 w 4258840"/>
              <a:gd name="connsiteY469" fmla="*/ 215583 h 4463085"/>
              <a:gd name="connsiteX470" fmla="*/ 2665110 w 4258840"/>
              <a:gd name="connsiteY470" fmla="*/ 179437 h 4463085"/>
              <a:gd name="connsiteX471" fmla="*/ 2678397 w 4258840"/>
              <a:gd name="connsiteY471" fmla="*/ 199897 h 4463085"/>
              <a:gd name="connsiteX472" fmla="*/ 2657937 w 4258840"/>
              <a:gd name="connsiteY472" fmla="*/ 213184 h 4463085"/>
              <a:gd name="connsiteX473" fmla="*/ 2644649 w 4258840"/>
              <a:gd name="connsiteY473" fmla="*/ 192724 h 4463085"/>
              <a:gd name="connsiteX474" fmla="*/ 2665110 w 4258840"/>
              <a:gd name="connsiteY474" fmla="*/ 179437 h 4463085"/>
              <a:gd name="connsiteX475" fmla="*/ 1641070 w 4258840"/>
              <a:gd name="connsiteY475" fmla="*/ 176323 h 4463085"/>
              <a:gd name="connsiteX476" fmla="*/ 1662407 w 4258840"/>
              <a:gd name="connsiteY476" fmla="*/ 188151 h 4463085"/>
              <a:gd name="connsiteX477" fmla="*/ 1650580 w 4258840"/>
              <a:gd name="connsiteY477" fmla="*/ 209488 h 4463085"/>
              <a:gd name="connsiteX478" fmla="*/ 1629242 w 4258840"/>
              <a:gd name="connsiteY478" fmla="*/ 197661 h 4463085"/>
              <a:gd name="connsiteX479" fmla="*/ 1641070 w 4258840"/>
              <a:gd name="connsiteY479" fmla="*/ 176323 h 4463085"/>
              <a:gd name="connsiteX480" fmla="*/ 2520926 w 4258840"/>
              <a:gd name="connsiteY480" fmla="*/ 147238 h 4463085"/>
              <a:gd name="connsiteX481" fmla="*/ 2535609 w 4258840"/>
              <a:gd name="connsiteY481" fmla="*/ 166723 h 4463085"/>
              <a:gd name="connsiteX482" fmla="*/ 2516124 w 4258840"/>
              <a:gd name="connsiteY482" fmla="*/ 181404 h 4463085"/>
              <a:gd name="connsiteX483" fmla="*/ 2501443 w 4258840"/>
              <a:gd name="connsiteY483" fmla="*/ 161921 h 4463085"/>
              <a:gd name="connsiteX484" fmla="*/ 2520926 w 4258840"/>
              <a:gd name="connsiteY484" fmla="*/ 147238 h 4463085"/>
              <a:gd name="connsiteX485" fmla="*/ 1785885 w 4258840"/>
              <a:gd name="connsiteY485" fmla="*/ 147092 h 4463085"/>
              <a:gd name="connsiteX486" fmla="*/ 1806345 w 4258840"/>
              <a:gd name="connsiteY486" fmla="*/ 160379 h 4463085"/>
              <a:gd name="connsiteX487" fmla="*/ 1793057 w 4258840"/>
              <a:gd name="connsiteY487" fmla="*/ 180840 h 4463085"/>
              <a:gd name="connsiteX488" fmla="*/ 1772597 w 4258840"/>
              <a:gd name="connsiteY488" fmla="*/ 167552 h 4463085"/>
              <a:gd name="connsiteX489" fmla="*/ 1785885 w 4258840"/>
              <a:gd name="connsiteY489" fmla="*/ 147092 h 4463085"/>
              <a:gd name="connsiteX490" fmla="*/ 1932385 w 4258840"/>
              <a:gd name="connsiteY490" fmla="*/ 128034 h 4463085"/>
              <a:gd name="connsiteX491" fmla="*/ 1951869 w 4258840"/>
              <a:gd name="connsiteY491" fmla="*/ 142717 h 4463085"/>
              <a:gd name="connsiteX492" fmla="*/ 1937187 w 4258840"/>
              <a:gd name="connsiteY492" fmla="*/ 162202 h 4463085"/>
              <a:gd name="connsiteX493" fmla="*/ 1917703 w 4258840"/>
              <a:gd name="connsiteY493" fmla="*/ 147518 h 4463085"/>
              <a:gd name="connsiteX494" fmla="*/ 1932385 w 4258840"/>
              <a:gd name="connsiteY494" fmla="*/ 128034 h 4463085"/>
              <a:gd name="connsiteX495" fmla="*/ 2374848 w 4258840"/>
              <a:gd name="connsiteY495" fmla="*/ 126691 h 4463085"/>
              <a:gd name="connsiteX496" fmla="*/ 2390853 w 4258840"/>
              <a:gd name="connsiteY496" fmla="*/ 145104 h 4463085"/>
              <a:gd name="connsiteX497" fmla="*/ 2372441 w 4258840"/>
              <a:gd name="connsiteY497" fmla="*/ 161108 h 4463085"/>
              <a:gd name="connsiteX498" fmla="*/ 2356435 w 4258840"/>
              <a:gd name="connsiteY498" fmla="*/ 142697 h 4463085"/>
              <a:gd name="connsiteX499" fmla="*/ 2374848 w 4258840"/>
              <a:gd name="connsiteY499" fmla="*/ 126691 h 4463085"/>
              <a:gd name="connsiteX500" fmla="*/ 2227585 w 4258840"/>
              <a:gd name="connsiteY500" fmla="*/ 120761 h 4463085"/>
              <a:gd name="connsiteX501" fmla="*/ 2244836 w 4258840"/>
              <a:gd name="connsiteY501" fmla="*/ 138012 h 4463085"/>
              <a:gd name="connsiteX502" fmla="*/ 2227585 w 4258840"/>
              <a:gd name="connsiteY502" fmla="*/ 155263 h 4463085"/>
              <a:gd name="connsiteX503" fmla="*/ 2210334 w 4258840"/>
              <a:gd name="connsiteY503" fmla="*/ 138013 h 4463085"/>
              <a:gd name="connsiteX504" fmla="*/ 2227585 w 4258840"/>
              <a:gd name="connsiteY504" fmla="*/ 120761 h 4463085"/>
              <a:gd name="connsiteX505" fmla="*/ 2094482 w 4258840"/>
              <a:gd name="connsiteY505" fmla="*/ 0 h 4463085"/>
              <a:gd name="connsiteX506" fmla="*/ 2111733 w 4258840"/>
              <a:gd name="connsiteY506" fmla="*/ 17251 h 4463085"/>
              <a:gd name="connsiteX507" fmla="*/ 2111733 w 4258840"/>
              <a:gd name="connsiteY507" fmla="*/ 224266 h 4463085"/>
              <a:gd name="connsiteX508" fmla="*/ 2094482 w 4258840"/>
              <a:gd name="connsiteY508" fmla="*/ 241517 h 4463085"/>
              <a:gd name="connsiteX509" fmla="*/ 2077231 w 4258840"/>
              <a:gd name="connsiteY509" fmla="*/ 224266 h 4463085"/>
              <a:gd name="connsiteX510" fmla="*/ 2077231 w 4258840"/>
              <a:gd name="connsiteY510" fmla="*/ 17251 h 4463085"/>
              <a:gd name="connsiteX511" fmla="*/ 2094482 w 4258840"/>
              <a:gd name="connsiteY511" fmla="*/ 0 h 446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4258840" h="4463085">
                <a:moveTo>
                  <a:pt x="2318509" y="4306874"/>
                </a:moveTo>
                <a:cubicBezTo>
                  <a:pt x="2327944" y="4305548"/>
                  <a:pt x="2336667" y="4312122"/>
                  <a:pt x="2337993" y="4321556"/>
                </a:cubicBezTo>
                <a:cubicBezTo>
                  <a:pt x="2339319" y="4330990"/>
                  <a:pt x="2332745" y="4339714"/>
                  <a:pt x="2323311" y="4341040"/>
                </a:cubicBezTo>
                <a:cubicBezTo>
                  <a:pt x="2313877" y="4342366"/>
                  <a:pt x="2305153" y="4335792"/>
                  <a:pt x="2303827" y="4326358"/>
                </a:cubicBezTo>
                <a:cubicBezTo>
                  <a:pt x="2302501" y="4316923"/>
                  <a:pt x="2309075" y="4308200"/>
                  <a:pt x="2318509" y="4306874"/>
                </a:cubicBezTo>
                <a:close/>
                <a:moveTo>
                  <a:pt x="2023758" y="4300422"/>
                </a:moveTo>
                <a:cubicBezTo>
                  <a:pt x="2033285" y="4300422"/>
                  <a:pt x="2041008" y="4308147"/>
                  <a:pt x="2041009" y="4317673"/>
                </a:cubicBezTo>
                <a:cubicBezTo>
                  <a:pt x="2041009" y="4327201"/>
                  <a:pt x="2033285" y="4334924"/>
                  <a:pt x="2023758" y="4334925"/>
                </a:cubicBezTo>
                <a:cubicBezTo>
                  <a:pt x="2014231" y="4334925"/>
                  <a:pt x="2006507" y="4327201"/>
                  <a:pt x="2006507" y="4317674"/>
                </a:cubicBezTo>
                <a:cubicBezTo>
                  <a:pt x="2006507" y="4308146"/>
                  <a:pt x="2014231" y="4300422"/>
                  <a:pt x="2023758" y="4300422"/>
                </a:cubicBezTo>
                <a:close/>
                <a:moveTo>
                  <a:pt x="1878904" y="4294577"/>
                </a:moveTo>
                <a:cubicBezTo>
                  <a:pt x="1888408" y="4295241"/>
                  <a:pt x="1895574" y="4303485"/>
                  <a:pt x="1894910" y="4312989"/>
                </a:cubicBezTo>
                <a:cubicBezTo>
                  <a:pt x="1894246" y="4322493"/>
                  <a:pt x="1886002" y="4329659"/>
                  <a:pt x="1876497" y="4328995"/>
                </a:cubicBezTo>
                <a:cubicBezTo>
                  <a:pt x="1866994" y="4328330"/>
                  <a:pt x="1859828" y="4320086"/>
                  <a:pt x="1860492" y="4310583"/>
                </a:cubicBezTo>
                <a:cubicBezTo>
                  <a:pt x="1861156" y="4301079"/>
                  <a:pt x="1869400" y="4293912"/>
                  <a:pt x="1878904" y="4294577"/>
                </a:cubicBezTo>
                <a:close/>
                <a:moveTo>
                  <a:pt x="2462639" y="4288232"/>
                </a:moveTo>
                <a:cubicBezTo>
                  <a:pt x="2471958" y="4286252"/>
                  <a:pt x="2481119" y="4292201"/>
                  <a:pt x="2483099" y="4301520"/>
                </a:cubicBezTo>
                <a:cubicBezTo>
                  <a:pt x="2485080" y="4310839"/>
                  <a:pt x="2479131" y="4319999"/>
                  <a:pt x="2469812" y="4321980"/>
                </a:cubicBezTo>
                <a:cubicBezTo>
                  <a:pt x="2460493" y="4323962"/>
                  <a:pt x="2451332" y="4318012"/>
                  <a:pt x="2449351" y="4308693"/>
                </a:cubicBezTo>
                <a:cubicBezTo>
                  <a:pt x="2447371" y="4299375"/>
                  <a:pt x="2453320" y="4290214"/>
                  <a:pt x="2462639" y="4288232"/>
                </a:cubicBezTo>
                <a:close/>
                <a:moveTo>
                  <a:pt x="1735219" y="4274281"/>
                </a:moveTo>
                <a:cubicBezTo>
                  <a:pt x="1744653" y="4275607"/>
                  <a:pt x="1751227" y="4284330"/>
                  <a:pt x="1749901" y="4293765"/>
                </a:cubicBezTo>
                <a:cubicBezTo>
                  <a:pt x="1748575" y="4303198"/>
                  <a:pt x="1739851" y="4309773"/>
                  <a:pt x="1730417" y="4308447"/>
                </a:cubicBezTo>
                <a:cubicBezTo>
                  <a:pt x="1720983" y="4307121"/>
                  <a:pt x="1714409" y="4298398"/>
                  <a:pt x="1715735" y="4288962"/>
                </a:cubicBezTo>
                <a:cubicBezTo>
                  <a:pt x="1717061" y="4279529"/>
                  <a:pt x="1725784" y="4272955"/>
                  <a:pt x="1735219" y="4274281"/>
                </a:cubicBezTo>
                <a:close/>
                <a:moveTo>
                  <a:pt x="2605116" y="4259586"/>
                </a:moveTo>
                <a:cubicBezTo>
                  <a:pt x="2614274" y="4256959"/>
                  <a:pt x="2623828" y="4262254"/>
                  <a:pt x="2626454" y="4271413"/>
                </a:cubicBezTo>
                <a:cubicBezTo>
                  <a:pt x="2629080" y="4280571"/>
                  <a:pt x="2623784" y="4290125"/>
                  <a:pt x="2614627" y="4292750"/>
                </a:cubicBezTo>
                <a:cubicBezTo>
                  <a:pt x="2605468" y="4295376"/>
                  <a:pt x="2595915" y="4290081"/>
                  <a:pt x="2593289" y="4280922"/>
                </a:cubicBezTo>
                <a:cubicBezTo>
                  <a:pt x="2590663" y="4271765"/>
                  <a:pt x="2595959" y="4262212"/>
                  <a:pt x="2605116" y="4259586"/>
                </a:cubicBezTo>
                <a:close/>
                <a:moveTo>
                  <a:pt x="1593407" y="4242501"/>
                </a:moveTo>
                <a:cubicBezTo>
                  <a:pt x="1602727" y="4244482"/>
                  <a:pt x="1608675" y="4253642"/>
                  <a:pt x="1606695" y="4262961"/>
                </a:cubicBezTo>
                <a:cubicBezTo>
                  <a:pt x="1604714" y="4272280"/>
                  <a:pt x="1595553" y="4278230"/>
                  <a:pt x="1586234" y="4276249"/>
                </a:cubicBezTo>
                <a:cubicBezTo>
                  <a:pt x="1576916" y="4274267"/>
                  <a:pt x="1570966" y="4265107"/>
                  <a:pt x="1572946" y="4255788"/>
                </a:cubicBezTo>
                <a:cubicBezTo>
                  <a:pt x="1574928" y="4246469"/>
                  <a:pt x="1584089" y="4240520"/>
                  <a:pt x="1593407" y="4242501"/>
                </a:cubicBezTo>
                <a:close/>
                <a:moveTo>
                  <a:pt x="2156863" y="4221567"/>
                </a:moveTo>
                <a:cubicBezTo>
                  <a:pt x="2166391" y="4221567"/>
                  <a:pt x="2174115" y="4229292"/>
                  <a:pt x="2174115" y="4238818"/>
                </a:cubicBezTo>
                <a:lnTo>
                  <a:pt x="2174115" y="4445834"/>
                </a:lnTo>
                <a:cubicBezTo>
                  <a:pt x="2174115" y="4455361"/>
                  <a:pt x="2166390" y="4463085"/>
                  <a:pt x="2156864" y="4463085"/>
                </a:cubicBezTo>
                <a:cubicBezTo>
                  <a:pt x="2147336" y="4463085"/>
                  <a:pt x="2139613" y="4455360"/>
                  <a:pt x="2139613" y="4445834"/>
                </a:cubicBezTo>
                <a:lnTo>
                  <a:pt x="2139612" y="4238819"/>
                </a:lnTo>
                <a:cubicBezTo>
                  <a:pt x="2139612" y="4229291"/>
                  <a:pt x="2147336" y="4221568"/>
                  <a:pt x="2156863" y="4221567"/>
                </a:cubicBezTo>
                <a:close/>
                <a:moveTo>
                  <a:pt x="2745250" y="4221069"/>
                </a:moveTo>
                <a:cubicBezTo>
                  <a:pt x="2754202" y="4217810"/>
                  <a:pt x="2764101" y="4222428"/>
                  <a:pt x="2767360" y="4231380"/>
                </a:cubicBezTo>
                <a:cubicBezTo>
                  <a:pt x="2770618" y="4240332"/>
                  <a:pt x="2766002" y="4250232"/>
                  <a:pt x="2757050" y="4253490"/>
                </a:cubicBezTo>
                <a:cubicBezTo>
                  <a:pt x="2748097" y="4256749"/>
                  <a:pt x="2738197" y="4252133"/>
                  <a:pt x="2734939" y="4243180"/>
                </a:cubicBezTo>
                <a:cubicBezTo>
                  <a:pt x="2731680" y="4234228"/>
                  <a:pt x="2736297" y="4224328"/>
                  <a:pt x="2745250" y="4221069"/>
                </a:cubicBezTo>
                <a:close/>
                <a:moveTo>
                  <a:pt x="1454157" y="4200907"/>
                </a:moveTo>
                <a:cubicBezTo>
                  <a:pt x="1463316" y="4203533"/>
                  <a:pt x="1468611" y="4213087"/>
                  <a:pt x="1465985" y="4222245"/>
                </a:cubicBezTo>
                <a:cubicBezTo>
                  <a:pt x="1463359" y="4231403"/>
                  <a:pt x="1453806" y="4236698"/>
                  <a:pt x="1444648" y="4234072"/>
                </a:cubicBezTo>
                <a:cubicBezTo>
                  <a:pt x="1435490" y="4231446"/>
                  <a:pt x="1430195" y="4221893"/>
                  <a:pt x="1432821" y="4212735"/>
                </a:cubicBezTo>
                <a:cubicBezTo>
                  <a:pt x="1435447" y="4203577"/>
                  <a:pt x="1445000" y="4198281"/>
                  <a:pt x="1454157" y="4200907"/>
                </a:cubicBezTo>
                <a:close/>
                <a:moveTo>
                  <a:pt x="2895551" y="4172524"/>
                </a:moveTo>
                <a:cubicBezTo>
                  <a:pt x="2899673" y="4174105"/>
                  <a:pt x="2903192" y="4177260"/>
                  <a:pt x="2905129" y="4181612"/>
                </a:cubicBezTo>
                <a:cubicBezTo>
                  <a:pt x="2909004" y="4190315"/>
                  <a:pt x="2905089" y="4200513"/>
                  <a:pt x="2896386" y="4204388"/>
                </a:cubicBezTo>
                <a:cubicBezTo>
                  <a:pt x="2887683" y="4208263"/>
                  <a:pt x="2877485" y="4204349"/>
                  <a:pt x="2873610" y="4195645"/>
                </a:cubicBezTo>
                <a:cubicBezTo>
                  <a:pt x="2869735" y="4186942"/>
                  <a:pt x="2873649" y="4176744"/>
                  <a:pt x="2882353" y="4172869"/>
                </a:cubicBezTo>
                <a:cubicBezTo>
                  <a:pt x="2886704" y="4170931"/>
                  <a:pt x="2891430" y="4170942"/>
                  <a:pt x="2895551" y="4172524"/>
                </a:cubicBezTo>
                <a:close/>
                <a:moveTo>
                  <a:pt x="1318149" y="4149699"/>
                </a:moveTo>
                <a:cubicBezTo>
                  <a:pt x="1327102" y="4152958"/>
                  <a:pt x="1331718" y="4162857"/>
                  <a:pt x="1328459" y="4171810"/>
                </a:cubicBezTo>
                <a:cubicBezTo>
                  <a:pt x="1325201" y="4180762"/>
                  <a:pt x="1315301" y="4185379"/>
                  <a:pt x="1306349" y="4182120"/>
                </a:cubicBezTo>
                <a:cubicBezTo>
                  <a:pt x="1297397" y="4178861"/>
                  <a:pt x="1292780" y="4168962"/>
                  <a:pt x="1296039" y="4160010"/>
                </a:cubicBezTo>
                <a:cubicBezTo>
                  <a:pt x="1299297" y="4151057"/>
                  <a:pt x="1309196" y="4146441"/>
                  <a:pt x="1318149" y="4149699"/>
                </a:cubicBezTo>
                <a:close/>
                <a:moveTo>
                  <a:pt x="3028903" y="4113961"/>
                </a:moveTo>
                <a:cubicBezTo>
                  <a:pt x="3033125" y="4115252"/>
                  <a:pt x="3036854" y="4118153"/>
                  <a:pt x="3039090" y="4122359"/>
                </a:cubicBezTo>
                <a:cubicBezTo>
                  <a:pt x="3043564" y="4130771"/>
                  <a:pt x="3040370" y="4141217"/>
                  <a:pt x="3031958" y="4145689"/>
                </a:cubicBezTo>
                <a:cubicBezTo>
                  <a:pt x="3023547" y="4150162"/>
                  <a:pt x="3013101" y="4146968"/>
                  <a:pt x="3008628" y="4138557"/>
                </a:cubicBezTo>
                <a:cubicBezTo>
                  <a:pt x="3004155" y="4130144"/>
                  <a:pt x="3007348" y="4119698"/>
                  <a:pt x="3015761" y="4115226"/>
                </a:cubicBezTo>
                <a:cubicBezTo>
                  <a:pt x="3019967" y="4112990"/>
                  <a:pt x="3024681" y="4112671"/>
                  <a:pt x="3028903" y="4113961"/>
                </a:cubicBezTo>
                <a:close/>
                <a:moveTo>
                  <a:pt x="1172845" y="4088784"/>
                </a:moveTo>
                <a:cubicBezTo>
                  <a:pt x="1176967" y="4087202"/>
                  <a:pt x="1181692" y="4087192"/>
                  <a:pt x="1186044" y="4089129"/>
                </a:cubicBezTo>
                <a:cubicBezTo>
                  <a:pt x="1194747" y="4093004"/>
                  <a:pt x="1198661" y="4103202"/>
                  <a:pt x="1194787" y="4111905"/>
                </a:cubicBezTo>
                <a:cubicBezTo>
                  <a:pt x="1190911" y="4120608"/>
                  <a:pt x="1180714" y="4124524"/>
                  <a:pt x="1172011" y="4120648"/>
                </a:cubicBezTo>
                <a:cubicBezTo>
                  <a:pt x="1163307" y="4116773"/>
                  <a:pt x="1159392" y="4106575"/>
                  <a:pt x="1163268" y="4097872"/>
                </a:cubicBezTo>
                <a:cubicBezTo>
                  <a:pt x="1165205" y="4093520"/>
                  <a:pt x="1168723" y="4090366"/>
                  <a:pt x="1172845" y="4088784"/>
                </a:cubicBezTo>
                <a:close/>
                <a:moveTo>
                  <a:pt x="3156955" y="4045011"/>
                </a:moveTo>
                <a:cubicBezTo>
                  <a:pt x="3161257" y="4046004"/>
                  <a:pt x="3165180" y="4048639"/>
                  <a:pt x="3167703" y="4052678"/>
                </a:cubicBezTo>
                <a:cubicBezTo>
                  <a:pt x="3172752" y="4060757"/>
                  <a:pt x="3170295" y="4071400"/>
                  <a:pt x="3162216" y="4076449"/>
                </a:cubicBezTo>
                <a:cubicBezTo>
                  <a:pt x="3154137" y="4081497"/>
                  <a:pt x="3143494" y="4079041"/>
                  <a:pt x="3138445" y="4070961"/>
                </a:cubicBezTo>
                <a:cubicBezTo>
                  <a:pt x="3133397" y="4062882"/>
                  <a:pt x="3135853" y="4052238"/>
                  <a:pt x="3143933" y="4047190"/>
                </a:cubicBezTo>
                <a:cubicBezTo>
                  <a:pt x="3147972" y="4044666"/>
                  <a:pt x="3152653" y="4044018"/>
                  <a:pt x="3156955" y="4045011"/>
                </a:cubicBezTo>
                <a:close/>
                <a:moveTo>
                  <a:pt x="1045342" y="4018227"/>
                </a:moveTo>
                <a:cubicBezTo>
                  <a:pt x="1049563" y="4016937"/>
                  <a:pt x="1054278" y="4017257"/>
                  <a:pt x="1058484" y="4019494"/>
                </a:cubicBezTo>
                <a:cubicBezTo>
                  <a:pt x="1066895" y="4023965"/>
                  <a:pt x="1070089" y="4034412"/>
                  <a:pt x="1065616" y="4042824"/>
                </a:cubicBezTo>
                <a:cubicBezTo>
                  <a:pt x="1061144" y="4051235"/>
                  <a:pt x="1050698" y="4054429"/>
                  <a:pt x="1042286" y="4049956"/>
                </a:cubicBezTo>
                <a:cubicBezTo>
                  <a:pt x="1033874" y="4045483"/>
                  <a:pt x="1030681" y="4035037"/>
                  <a:pt x="1035153" y="4026626"/>
                </a:cubicBezTo>
                <a:cubicBezTo>
                  <a:pt x="1037390" y="4022420"/>
                  <a:pt x="1041119" y="4019518"/>
                  <a:pt x="1045342" y="4018227"/>
                </a:cubicBezTo>
                <a:close/>
                <a:moveTo>
                  <a:pt x="3277398" y="3963694"/>
                </a:moveTo>
                <a:cubicBezTo>
                  <a:pt x="3281758" y="3964384"/>
                  <a:pt x="3285856" y="3966739"/>
                  <a:pt x="3288656" y="3970593"/>
                </a:cubicBezTo>
                <a:cubicBezTo>
                  <a:pt x="3294256" y="3978300"/>
                  <a:pt x="3292547" y="3989089"/>
                  <a:pt x="3284839" y="3994689"/>
                </a:cubicBezTo>
                <a:cubicBezTo>
                  <a:pt x="3277132" y="4000289"/>
                  <a:pt x="3266343" y="3998581"/>
                  <a:pt x="3260743" y="3990873"/>
                </a:cubicBezTo>
                <a:cubicBezTo>
                  <a:pt x="3255143" y="3983165"/>
                  <a:pt x="3256852" y="3972376"/>
                  <a:pt x="3264560" y="3966776"/>
                </a:cubicBezTo>
                <a:cubicBezTo>
                  <a:pt x="3268413" y="3963977"/>
                  <a:pt x="3273037" y="3963004"/>
                  <a:pt x="3277398" y="3963694"/>
                </a:cubicBezTo>
                <a:close/>
                <a:moveTo>
                  <a:pt x="814954" y="3861028"/>
                </a:moveTo>
                <a:cubicBezTo>
                  <a:pt x="819314" y="3860338"/>
                  <a:pt x="823938" y="3861311"/>
                  <a:pt x="827792" y="3864111"/>
                </a:cubicBezTo>
                <a:cubicBezTo>
                  <a:pt x="835499" y="3869710"/>
                  <a:pt x="837208" y="3880500"/>
                  <a:pt x="831608" y="3888207"/>
                </a:cubicBezTo>
                <a:cubicBezTo>
                  <a:pt x="826008" y="3895914"/>
                  <a:pt x="815219" y="3897622"/>
                  <a:pt x="807512" y="3892024"/>
                </a:cubicBezTo>
                <a:cubicBezTo>
                  <a:pt x="799804" y="3886423"/>
                  <a:pt x="798096" y="3875634"/>
                  <a:pt x="803695" y="3867926"/>
                </a:cubicBezTo>
                <a:cubicBezTo>
                  <a:pt x="806495" y="3864073"/>
                  <a:pt x="810592" y="3861719"/>
                  <a:pt x="814954" y="3861028"/>
                </a:cubicBezTo>
                <a:close/>
                <a:moveTo>
                  <a:pt x="965012" y="3852385"/>
                </a:moveTo>
                <a:cubicBezTo>
                  <a:pt x="969372" y="3851694"/>
                  <a:pt x="973998" y="3852666"/>
                  <a:pt x="977851" y="3855467"/>
                </a:cubicBezTo>
                <a:cubicBezTo>
                  <a:pt x="985558" y="3861066"/>
                  <a:pt x="987267" y="3871855"/>
                  <a:pt x="981668" y="3879563"/>
                </a:cubicBezTo>
                <a:lnTo>
                  <a:pt x="859987" y="4047041"/>
                </a:lnTo>
                <a:cubicBezTo>
                  <a:pt x="854387" y="4054748"/>
                  <a:pt x="843598" y="4056458"/>
                  <a:pt x="835891" y="4050858"/>
                </a:cubicBezTo>
                <a:cubicBezTo>
                  <a:pt x="828183" y="4045258"/>
                  <a:pt x="826474" y="4034469"/>
                  <a:pt x="832074" y="4026761"/>
                </a:cubicBezTo>
                <a:lnTo>
                  <a:pt x="953755" y="3859283"/>
                </a:lnTo>
                <a:cubicBezTo>
                  <a:pt x="956555" y="3855430"/>
                  <a:pt x="960652" y="3853076"/>
                  <a:pt x="965012" y="3852385"/>
                </a:cubicBezTo>
                <a:close/>
                <a:moveTo>
                  <a:pt x="3344427" y="3823515"/>
                </a:moveTo>
                <a:cubicBezTo>
                  <a:pt x="3348788" y="3824205"/>
                  <a:pt x="3352885" y="3826560"/>
                  <a:pt x="3355685" y="3830413"/>
                </a:cubicBezTo>
                <a:lnTo>
                  <a:pt x="3477365" y="3997891"/>
                </a:lnTo>
                <a:cubicBezTo>
                  <a:pt x="3482964" y="4005599"/>
                  <a:pt x="3481256" y="4016389"/>
                  <a:pt x="3473549" y="4021988"/>
                </a:cubicBezTo>
                <a:cubicBezTo>
                  <a:pt x="3465841" y="4027588"/>
                  <a:pt x="3455052" y="4025879"/>
                  <a:pt x="3449452" y="4018171"/>
                </a:cubicBezTo>
                <a:lnTo>
                  <a:pt x="3327772" y="3850693"/>
                </a:lnTo>
                <a:cubicBezTo>
                  <a:pt x="3322172" y="3842985"/>
                  <a:pt x="3323881" y="3832196"/>
                  <a:pt x="3331588" y="3826596"/>
                </a:cubicBezTo>
                <a:cubicBezTo>
                  <a:pt x="3335442" y="3823797"/>
                  <a:pt x="3340066" y="3822824"/>
                  <a:pt x="3344427" y="3823515"/>
                </a:cubicBezTo>
                <a:close/>
                <a:moveTo>
                  <a:pt x="3524788" y="3795758"/>
                </a:moveTo>
                <a:cubicBezTo>
                  <a:pt x="3529203" y="3795834"/>
                  <a:pt x="3533588" y="3797595"/>
                  <a:pt x="3536897" y="3801022"/>
                </a:cubicBezTo>
                <a:cubicBezTo>
                  <a:pt x="3543515" y="3807876"/>
                  <a:pt x="3543324" y="3818798"/>
                  <a:pt x="3536470" y="3825415"/>
                </a:cubicBezTo>
                <a:cubicBezTo>
                  <a:pt x="3529618" y="3832033"/>
                  <a:pt x="3518696" y="3831842"/>
                  <a:pt x="3512078" y="3824989"/>
                </a:cubicBezTo>
                <a:cubicBezTo>
                  <a:pt x="3505460" y="3818136"/>
                  <a:pt x="3505650" y="3807214"/>
                  <a:pt x="3512504" y="3800596"/>
                </a:cubicBezTo>
                <a:cubicBezTo>
                  <a:pt x="3515931" y="3797288"/>
                  <a:pt x="3520375" y="3795681"/>
                  <a:pt x="3524788" y="3795758"/>
                </a:cubicBezTo>
                <a:close/>
                <a:moveTo>
                  <a:pt x="701446" y="3770268"/>
                </a:moveTo>
                <a:cubicBezTo>
                  <a:pt x="705843" y="3769884"/>
                  <a:pt x="710388" y="3771177"/>
                  <a:pt x="714038" y="3774238"/>
                </a:cubicBezTo>
                <a:cubicBezTo>
                  <a:pt x="721336" y="3780362"/>
                  <a:pt x="722288" y="3791245"/>
                  <a:pt x="716164" y="3798542"/>
                </a:cubicBezTo>
                <a:cubicBezTo>
                  <a:pt x="710040" y="3805840"/>
                  <a:pt x="699159" y="3806793"/>
                  <a:pt x="691860" y="3800669"/>
                </a:cubicBezTo>
                <a:cubicBezTo>
                  <a:pt x="684562" y="3794544"/>
                  <a:pt x="683610" y="3783663"/>
                  <a:pt x="689734" y="3776365"/>
                </a:cubicBezTo>
                <a:cubicBezTo>
                  <a:pt x="692796" y="3772716"/>
                  <a:pt x="697047" y="3770653"/>
                  <a:pt x="701446" y="3770268"/>
                </a:cubicBezTo>
                <a:close/>
                <a:moveTo>
                  <a:pt x="3630068" y="3695115"/>
                </a:moveTo>
                <a:cubicBezTo>
                  <a:pt x="3634478" y="3694884"/>
                  <a:pt x="3638974" y="3696335"/>
                  <a:pt x="3642515" y="3699523"/>
                </a:cubicBezTo>
                <a:cubicBezTo>
                  <a:pt x="3649595" y="3705898"/>
                  <a:pt x="3650166" y="3716805"/>
                  <a:pt x="3643792" y="3723885"/>
                </a:cubicBezTo>
                <a:cubicBezTo>
                  <a:pt x="3637416" y="3730966"/>
                  <a:pt x="3626508" y="3731537"/>
                  <a:pt x="3619428" y="3725163"/>
                </a:cubicBezTo>
                <a:cubicBezTo>
                  <a:pt x="3612348" y="3718788"/>
                  <a:pt x="3611776" y="3707879"/>
                  <a:pt x="3618151" y="3700799"/>
                </a:cubicBezTo>
                <a:cubicBezTo>
                  <a:pt x="3621339" y="3697260"/>
                  <a:pt x="3625660" y="3695347"/>
                  <a:pt x="3630068" y="3695115"/>
                </a:cubicBezTo>
                <a:close/>
                <a:moveTo>
                  <a:pt x="597441" y="3668526"/>
                </a:moveTo>
                <a:cubicBezTo>
                  <a:pt x="601855" y="3668449"/>
                  <a:pt x="606299" y="3670055"/>
                  <a:pt x="609726" y="3673364"/>
                </a:cubicBezTo>
                <a:cubicBezTo>
                  <a:pt x="616578" y="3679982"/>
                  <a:pt x="616769" y="3690905"/>
                  <a:pt x="610152" y="3697757"/>
                </a:cubicBezTo>
                <a:cubicBezTo>
                  <a:pt x="603533" y="3704610"/>
                  <a:pt x="592611" y="3704801"/>
                  <a:pt x="585759" y="3698183"/>
                </a:cubicBezTo>
                <a:cubicBezTo>
                  <a:pt x="578906" y="3691566"/>
                  <a:pt x="578715" y="3680643"/>
                  <a:pt x="585333" y="3673790"/>
                </a:cubicBezTo>
                <a:cubicBezTo>
                  <a:pt x="588642" y="3670363"/>
                  <a:pt x="593026" y="3668603"/>
                  <a:pt x="597441" y="3668526"/>
                </a:cubicBezTo>
                <a:close/>
                <a:moveTo>
                  <a:pt x="3728071" y="3587375"/>
                </a:moveTo>
                <a:cubicBezTo>
                  <a:pt x="3732453" y="3586836"/>
                  <a:pt x="3737040" y="3587970"/>
                  <a:pt x="3740794" y="3590903"/>
                </a:cubicBezTo>
                <a:cubicBezTo>
                  <a:pt x="3748301" y="3596768"/>
                  <a:pt x="3749633" y="3607611"/>
                  <a:pt x="3743767" y="3615118"/>
                </a:cubicBezTo>
                <a:cubicBezTo>
                  <a:pt x="3737902" y="3622624"/>
                  <a:pt x="3727060" y="3623956"/>
                  <a:pt x="3719552" y="3618091"/>
                </a:cubicBezTo>
                <a:cubicBezTo>
                  <a:pt x="3712046" y="3612225"/>
                  <a:pt x="3710714" y="3601384"/>
                  <a:pt x="3716579" y="3593876"/>
                </a:cubicBezTo>
                <a:cubicBezTo>
                  <a:pt x="3719512" y="3590122"/>
                  <a:pt x="3723688" y="3587913"/>
                  <a:pt x="3728071" y="3587375"/>
                </a:cubicBezTo>
                <a:close/>
                <a:moveTo>
                  <a:pt x="501760" y="3558613"/>
                </a:moveTo>
                <a:cubicBezTo>
                  <a:pt x="506169" y="3558845"/>
                  <a:pt x="510489" y="3560757"/>
                  <a:pt x="513677" y="3564298"/>
                </a:cubicBezTo>
                <a:cubicBezTo>
                  <a:pt x="520052" y="3571378"/>
                  <a:pt x="519480" y="3582286"/>
                  <a:pt x="512400" y="3588661"/>
                </a:cubicBezTo>
                <a:cubicBezTo>
                  <a:pt x="505320" y="3595035"/>
                  <a:pt x="494412" y="3594464"/>
                  <a:pt x="488037" y="3587384"/>
                </a:cubicBezTo>
                <a:cubicBezTo>
                  <a:pt x="481662" y="3580304"/>
                  <a:pt x="482234" y="3569396"/>
                  <a:pt x="489314" y="3563020"/>
                </a:cubicBezTo>
                <a:cubicBezTo>
                  <a:pt x="492854" y="3559834"/>
                  <a:pt x="497351" y="3558383"/>
                  <a:pt x="501760" y="3558613"/>
                </a:cubicBezTo>
                <a:close/>
                <a:moveTo>
                  <a:pt x="3818320" y="3473061"/>
                </a:moveTo>
                <a:cubicBezTo>
                  <a:pt x="3822654" y="3472218"/>
                  <a:pt x="3827309" y="3473029"/>
                  <a:pt x="3831258" y="3475693"/>
                </a:cubicBezTo>
                <a:cubicBezTo>
                  <a:pt x="3839157" y="3481020"/>
                  <a:pt x="3841240" y="3491743"/>
                  <a:pt x="3835913" y="3499641"/>
                </a:cubicBezTo>
                <a:cubicBezTo>
                  <a:pt x="3830586" y="3507539"/>
                  <a:pt x="3819863" y="3509624"/>
                  <a:pt x="3811965" y="3504296"/>
                </a:cubicBezTo>
                <a:cubicBezTo>
                  <a:pt x="3804066" y="3498970"/>
                  <a:pt x="3801983" y="3488246"/>
                  <a:pt x="3807310" y="3480348"/>
                </a:cubicBezTo>
                <a:cubicBezTo>
                  <a:pt x="3809973" y="3476399"/>
                  <a:pt x="3813986" y="3473903"/>
                  <a:pt x="3818320" y="3473061"/>
                </a:cubicBezTo>
                <a:close/>
                <a:moveTo>
                  <a:pt x="413979" y="3442299"/>
                </a:moveTo>
                <a:cubicBezTo>
                  <a:pt x="418360" y="3442837"/>
                  <a:pt x="422537" y="3445046"/>
                  <a:pt x="425470" y="3448800"/>
                </a:cubicBezTo>
                <a:cubicBezTo>
                  <a:pt x="431335" y="3456307"/>
                  <a:pt x="430004" y="3467150"/>
                  <a:pt x="422497" y="3473014"/>
                </a:cubicBezTo>
                <a:cubicBezTo>
                  <a:pt x="414990" y="3478880"/>
                  <a:pt x="404148" y="3477548"/>
                  <a:pt x="398282" y="3470042"/>
                </a:cubicBezTo>
                <a:cubicBezTo>
                  <a:pt x="392416" y="3462534"/>
                  <a:pt x="393748" y="3451692"/>
                  <a:pt x="401255" y="3445826"/>
                </a:cubicBezTo>
                <a:cubicBezTo>
                  <a:pt x="405009" y="3442894"/>
                  <a:pt x="409596" y="3441761"/>
                  <a:pt x="413979" y="3442299"/>
                </a:cubicBezTo>
                <a:close/>
                <a:moveTo>
                  <a:pt x="3900374" y="3352729"/>
                </a:moveTo>
                <a:cubicBezTo>
                  <a:pt x="3904638" y="3351586"/>
                  <a:pt x="3909339" y="3352070"/>
                  <a:pt x="3913464" y="3354452"/>
                </a:cubicBezTo>
                <a:cubicBezTo>
                  <a:pt x="3921714" y="3359215"/>
                  <a:pt x="3924542" y="3369766"/>
                  <a:pt x="3919778" y="3378018"/>
                </a:cubicBezTo>
                <a:cubicBezTo>
                  <a:pt x="3915015" y="3386268"/>
                  <a:pt x="3904464" y="3389095"/>
                  <a:pt x="3896212" y="3384332"/>
                </a:cubicBezTo>
                <a:cubicBezTo>
                  <a:pt x="3887962" y="3379569"/>
                  <a:pt x="3885135" y="3369016"/>
                  <a:pt x="3889898" y="3360766"/>
                </a:cubicBezTo>
                <a:cubicBezTo>
                  <a:pt x="3892280" y="3356641"/>
                  <a:pt x="3896109" y="3353871"/>
                  <a:pt x="3900374" y="3352729"/>
                </a:cubicBezTo>
                <a:close/>
                <a:moveTo>
                  <a:pt x="334525" y="3320140"/>
                </a:moveTo>
                <a:cubicBezTo>
                  <a:pt x="338860" y="3320982"/>
                  <a:pt x="342872" y="3323478"/>
                  <a:pt x="345536" y="3327428"/>
                </a:cubicBezTo>
                <a:cubicBezTo>
                  <a:pt x="350862" y="3335325"/>
                  <a:pt x="348779" y="3346049"/>
                  <a:pt x="340881" y="3351375"/>
                </a:cubicBezTo>
                <a:cubicBezTo>
                  <a:pt x="332983" y="3356703"/>
                  <a:pt x="322259" y="3354619"/>
                  <a:pt x="316932" y="3346720"/>
                </a:cubicBezTo>
                <a:cubicBezTo>
                  <a:pt x="311605" y="3338822"/>
                  <a:pt x="313689" y="3328099"/>
                  <a:pt x="321588" y="3322772"/>
                </a:cubicBezTo>
                <a:cubicBezTo>
                  <a:pt x="325536" y="3320108"/>
                  <a:pt x="330192" y="3319298"/>
                  <a:pt x="334525" y="3320140"/>
                </a:cubicBezTo>
                <a:close/>
                <a:moveTo>
                  <a:pt x="3973834" y="3226968"/>
                </a:moveTo>
                <a:cubicBezTo>
                  <a:pt x="3978009" y="3225531"/>
                  <a:pt x="3982731" y="3225686"/>
                  <a:pt x="3987013" y="3227774"/>
                </a:cubicBezTo>
                <a:cubicBezTo>
                  <a:pt x="3995575" y="3231950"/>
                  <a:pt x="3999132" y="3242279"/>
                  <a:pt x="3994955" y="3250841"/>
                </a:cubicBezTo>
                <a:cubicBezTo>
                  <a:pt x="3990779" y="3259404"/>
                  <a:pt x="3980451" y="3262960"/>
                  <a:pt x="3971888" y="3258784"/>
                </a:cubicBezTo>
                <a:cubicBezTo>
                  <a:pt x="3963325" y="3254607"/>
                  <a:pt x="3959768" y="3244280"/>
                  <a:pt x="3963945" y="3235716"/>
                </a:cubicBezTo>
                <a:cubicBezTo>
                  <a:pt x="3966034" y="3231436"/>
                  <a:pt x="3969660" y="3228405"/>
                  <a:pt x="3973834" y="3226968"/>
                </a:cubicBezTo>
                <a:close/>
                <a:moveTo>
                  <a:pt x="263787" y="3192739"/>
                </a:moveTo>
                <a:cubicBezTo>
                  <a:pt x="268051" y="3193881"/>
                  <a:pt x="271880" y="3196651"/>
                  <a:pt x="274262" y="3200777"/>
                </a:cubicBezTo>
                <a:cubicBezTo>
                  <a:pt x="279025" y="3209027"/>
                  <a:pt x="276198" y="3219578"/>
                  <a:pt x="267948" y="3224342"/>
                </a:cubicBezTo>
                <a:cubicBezTo>
                  <a:pt x="259697" y="3229105"/>
                  <a:pt x="249146" y="3226278"/>
                  <a:pt x="244383" y="3218027"/>
                </a:cubicBezTo>
                <a:cubicBezTo>
                  <a:pt x="239619" y="3209776"/>
                  <a:pt x="242446" y="3199225"/>
                  <a:pt x="250696" y="3194462"/>
                </a:cubicBezTo>
                <a:cubicBezTo>
                  <a:pt x="254822" y="3192079"/>
                  <a:pt x="259522" y="3191595"/>
                  <a:pt x="263787" y="3192739"/>
                </a:cubicBezTo>
                <a:close/>
                <a:moveTo>
                  <a:pt x="4050106" y="3095805"/>
                </a:moveTo>
                <a:cubicBezTo>
                  <a:pt x="4058939" y="3099374"/>
                  <a:pt x="4063206" y="3109428"/>
                  <a:pt x="4059638" y="3118262"/>
                </a:cubicBezTo>
                <a:cubicBezTo>
                  <a:pt x="4056070" y="3127096"/>
                  <a:pt x="4046014" y="3131364"/>
                  <a:pt x="4037181" y="3127795"/>
                </a:cubicBezTo>
                <a:cubicBezTo>
                  <a:pt x="4028348" y="3124226"/>
                  <a:pt x="4024080" y="3114171"/>
                  <a:pt x="4027648" y="3105337"/>
                </a:cubicBezTo>
                <a:cubicBezTo>
                  <a:pt x="4031218" y="3096505"/>
                  <a:pt x="4041272" y="3092237"/>
                  <a:pt x="4050106" y="3095805"/>
                </a:cubicBezTo>
                <a:close/>
                <a:moveTo>
                  <a:pt x="202107" y="3060711"/>
                </a:moveTo>
                <a:cubicBezTo>
                  <a:pt x="206282" y="3062149"/>
                  <a:pt x="209908" y="3065179"/>
                  <a:pt x="211996" y="3069460"/>
                </a:cubicBezTo>
                <a:cubicBezTo>
                  <a:pt x="216172" y="3078023"/>
                  <a:pt x="212616" y="3088351"/>
                  <a:pt x="204053" y="3092528"/>
                </a:cubicBezTo>
                <a:cubicBezTo>
                  <a:pt x="195491" y="3096704"/>
                  <a:pt x="185162" y="3093147"/>
                  <a:pt x="180986" y="3084585"/>
                </a:cubicBezTo>
                <a:cubicBezTo>
                  <a:pt x="176810" y="3076022"/>
                  <a:pt x="180366" y="3065695"/>
                  <a:pt x="188929" y="3061517"/>
                </a:cubicBezTo>
                <a:cubicBezTo>
                  <a:pt x="193210" y="3059429"/>
                  <a:pt x="197933" y="3059274"/>
                  <a:pt x="202107" y="3060711"/>
                </a:cubicBezTo>
                <a:close/>
                <a:moveTo>
                  <a:pt x="4099709" y="2958302"/>
                </a:moveTo>
                <a:cubicBezTo>
                  <a:pt x="4108770" y="2961246"/>
                  <a:pt x="4113729" y="2970979"/>
                  <a:pt x="4110785" y="2980040"/>
                </a:cubicBezTo>
                <a:cubicBezTo>
                  <a:pt x="4107840" y="2989101"/>
                  <a:pt x="4098109" y="2994059"/>
                  <a:pt x="4089047" y="2991116"/>
                </a:cubicBezTo>
                <a:cubicBezTo>
                  <a:pt x="4079987" y="2988171"/>
                  <a:pt x="4075028" y="2978438"/>
                  <a:pt x="4077972" y="2969377"/>
                </a:cubicBezTo>
                <a:cubicBezTo>
                  <a:pt x="4080916" y="2960318"/>
                  <a:pt x="4090648" y="2955358"/>
                  <a:pt x="4099709" y="2958302"/>
                </a:cubicBezTo>
                <a:close/>
                <a:moveTo>
                  <a:pt x="221436" y="2878289"/>
                </a:moveTo>
                <a:cubicBezTo>
                  <a:pt x="230496" y="2875345"/>
                  <a:pt x="240229" y="2880304"/>
                  <a:pt x="243173" y="2889364"/>
                </a:cubicBezTo>
                <a:cubicBezTo>
                  <a:pt x="246118" y="2898426"/>
                  <a:pt x="241158" y="2908158"/>
                  <a:pt x="232097" y="2911103"/>
                </a:cubicBezTo>
                <a:lnTo>
                  <a:pt x="35214" y="2975074"/>
                </a:lnTo>
                <a:cubicBezTo>
                  <a:pt x="26154" y="2978018"/>
                  <a:pt x="16421" y="2973058"/>
                  <a:pt x="13476" y="2963998"/>
                </a:cubicBezTo>
                <a:cubicBezTo>
                  <a:pt x="10533" y="2954937"/>
                  <a:pt x="15492" y="2945204"/>
                  <a:pt x="24553" y="2942260"/>
                </a:cubicBezTo>
                <a:close/>
                <a:moveTo>
                  <a:pt x="4050033" y="2818758"/>
                </a:moveTo>
                <a:lnTo>
                  <a:pt x="4246916" y="2882729"/>
                </a:lnTo>
                <a:cubicBezTo>
                  <a:pt x="4255977" y="2885673"/>
                  <a:pt x="4260936" y="2895406"/>
                  <a:pt x="4257991" y="2904467"/>
                </a:cubicBezTo>
                <a:cubicBezTo>
                  <a:pt x="4255047" y="2913527"/>
                  <a:pt x="4245315" y="2918487"/>
                  <a:pt x="4236254" y="2915543"/>
                </a:cubicBezTo>
                <a:lnTo>
                  <a:pt x="4039371" y="2851571"/>
                </a:lnTo>
                <a:cubicBezTo>
                  <a:pt x="4030311" y="2848627"/>
                  <a:pt x="4025351" y="2838895"/>
                  <a:pt x="4028296" y="2829834"/>
                </a:cubicBezTo>
                <a:cubicBezTo>
                  <a:pt x="4031239" y="2820773"/>
                  <a:pt x="4040972" y="2815814"/>
                  <a:pt x="4050033" y="2818758"/>
                </a:cubicBezTo>
                <a:close/>
                <a:moveTo>
                  <a:pt x="108831" y="2771222"/>
                </a:moveTo>
                <a:cubicBezTo>
                  <a:pt x="117892" y="2768279"/>
                  <a:pt x="127625" y="2773239"/>
                  <a:pt x="130568" y="2782299"/>
                </a:cubicBezTo>
                <a:cubicBezTo>
                  <a:pt x="133513" y="2791359"/>
                  <a:pt x="128553" y="2801092"/>
                  <a:pt x="119493" y="2804036"/>
                </a:cubicBezTo>
                <a:cubicBezTo>
                  <a:pt x="110432" y="2806981"/>
                  <a:pt x="100699" y="2802021"/>
                  <a:pt x="97755" y="2792961"/>
                </a:cubicBezTo>
                <a:cubicBezTo>
                  <a:pt x="94811" y="2783900"/>
                  <a:pt x="99771" y="2774167"/>
                  <a:pt x="108831" y="2771222"/>
                </a:cubicBezTo>
                <a:close/>
                <a:moveTo>
                  <a:pt x="4179362" y="2688466"/>
                </a:moveTo>
                <a:cubicBezTo>
                  <a:pt x="4188745" y="2690120"/>
                  <a:pt x="4195010" y="2699068"/>
                  <a:pt x="4193356" y="2708450"/>
                </a:cubicBezTo>
                <a:cubicBezTo>
                  <a:pt x="4191701" y="2717832"/>
                  <a:pt x="4182753" y="2724098"/>
                  <a:pt x="4173371" y="2722443"/>
                </a:cubicBezTo>
                <a:cubicBezTo>
                  <a:pt x="4163988" y="2720789"/>
                  <a:pt x="4157723" y="2711842"/>
                  <a:pt x="4159377" y="2702459"/>
                </a:cubicBezTo>
                <a:cubicBezTo>
                  <a:pt x="4161032" y="2693077"/>
                  <a:pt x="4169980" y="2686811"/>
                  <a:pt x="4179362" y="2688466"/>
                </a:cubicBezTo>
                <a:close/>
                <a:moveTo>
                  <a:pt x="70454" y="2630161"/>
                </a:moveTo>
                <a:cubicBezTo>
                  <a:pt x="79698" y="2627856"/>
                  <a:pt x="89061" y="2633482"/>
                  <a:pt x="91365" y="2642726"/>
                </a:cubicBezTo>
                <a:cubicBezTo>
                  <a:pt x="93670" y="2651970"/>
                  <a:pt x="88044" y="2661333"/>
                  <a:pt x="78800" y="2663638"/>
                </a:cubicBezTo>
                <a:cubicBezTo>
                  <a:pt x="69557" y="2665943"/>
                  <a:pt x="60193" y="2660317"/>
                  <a:pt x="57889" y="2651073"/>
                </a:cubicBezTo>
                <a:cubicBezTo>
                  <a:pt x="55584" y="2641829"/>
                  <a:pt x="61210" y="2632466"/>
                  <a:pt x="70454" y="2630161"/>
                </a:cubicBezTo>
                <a:close/>
                <a:moveTo>
                  <a:pt x="4205147" y="2544271"/>
                </a:moveTo>
                <a:cubicBezTo>
                  <a:pt x="4214622" y="2545267"/>
                  <a:pt x="4221497" y="2553756"/>
                  <a:pt x="4220501" y="2563230"/>
                </a:cubicBezTo>
                <a:cubicBezTo>
                  <a:pt x="4219505" y="2572705"/>
                  <a:pt x="4211016" y="2579580"/>
                  <a:pt x="4201541" y="2578584"/>
                </a:cubicBezTo>
                <a:cubicBezTo>
                  <a:pt x="4192067" y="2577589"/>
                  <a:pt x="4185192" y="2569099"/>
                  <a:pt x="4186187" y="2559624"/>
                </a:cubicBezTo>
                <a:cubicBezTo>
                  <a:pt x="4187184" y="2550150"/>
                  <a:pt x="4195673" y="2543276"/>
                  <a:pt x="4205147" y="2544271"/>
                </a:cubicBezTo>
                <a:close/>
                <a:moveTo>
                  <a:pt x="46283" y="2485810"/>
                </a:moveTo>
                <a:cubicBezTo>
                  <a:pt x="55665" y="2484155"/>
                  <a:pt x="64613" y="2490421"/>
                  <a:pt x="66267" y="2499803"/>
                </a:cubicBezTo>
                <a:cubicBezTo>
                  <a:pt x="67922" y="2509185"/>
                  <a:pt x="61656" y="2518133"/>
                  <a:pt x="52274" y="2519788"/>
                </a:cubicBezTo>
                <a:cubicBezTo>
                  <a:pt x="42891" y="2521442"/>
                  <a:pt x="33944" y="2515176"/>
                  <a:pt x="32289" y="2505794"/>
                </a:cubicBezTo>
                <a:cubicBezTo>
                  <a:pt x="30635" y="2496412"/>
                  <a:pt x="36901" y="2487464"/>
                  <a:pt x="46283" y="2485810"/>
                </a:cubicBezTo>
                <a:close/>
                <a:moveTo>
                  <a:pt x="4220812" y="2398629"/>
                </a:moveTo>
                <a:cubicBezTo>
                  <a:pt x="4230333" y="2398962"/>
                  <a:pt x="4237783" y="2406950"/>
                  <a:pt x="4237451" y="2416471"/>
                </a:cubicBezTo>
                <a:cubicBezTo>
                  <a:pt x="4237118" y="2425993"/>
                  <a:pt x="4229129" y="2433443"/>
                  <a:pt x="4219608" y="2433110"/>
                </a:cubicBezTo>
                <a:cubicBezTo>
                  <a:pt x="4210087" y="2432777"/>
                  <a:pt x="4202637" y="2424788"/>
                  <a:pt x="4202970" y="2415267"/>
                </a:cubicBezTo>
                <a:cubicBezTo>
                  <a:pt x="4203302" y="2405747"/>
                  <a:pt x="4211291" y="2398296"/>
                  <a:pt x="4220812" y="2398629"/>
                </a:cubicBezTo>
                <a:close/>
                <a:moveTo>
                  <a:pt x="33712" y="2339759"/>
                </a:moveTo>
                <a:cubicBezTo>
                  <a:pt x="43187" y="2338764"/>
                  <a:pt x="51676" y="2345637"/>
                  <a:pt x="52671" y="2355113"/>
                </a:cubicBezTo>
                <a:cubicBezTo>
                  <a:pt x="53668" y="2364587"/>
                  <a:pt x="46793" y="2373077"/>
                  <a:pt x="37319" y="2374072"/>
                </a:cubicBezTo>
                <a:cubicBezTo>
                  <a:pt x="27844" y="2375067"/>
                  <a:pt x="19355" y="2368194"/>
                  <a:pt x="18358" y="2358718"/>
                </a:cubicBezTo>
                <a:cubicBezTo>
                  <a:pt x="17363" y="2349244"/>
                  <a:pt x="24237" y="2340754"/>
                  <a:pt x="33712" y="2339759"/>
                </a:cubicBezTo>
                <a:close/>
                <a:moveTo>
                  <a:pt x="4226281" y="2252249"/>
                </a:moveTo>
                <a:cubicBezTo>
                  <a:pt x="4235802" y="2251915"/>
                  <a:pt x="4243791" y="2259365"/>
                  <a:pt x="4244124" y="2268886"/>
                </a:cubicBezTo>
                <a:cubicBezTo>
                  <a:pt x="4244457" y="2278408"/>
                  <a:pt x="4237006" y="2286396"/>
                  <a:pt x="4227486" y="2286730"/>
                </a:cubicBezTo>
                <a:cubicBezTo>
                  <a:pt x="4217964" y="2287062"/>
                  <a:pt x="4209976" y="2279612"/>
                  <a:pt x="4209643" y="2270091"/>
                </a:cubicBezTo>
                <a:cubicBezTo>
                  <a:pt x="4209310" y="2260570"/>
                  <a:pt x="4216761" y="2252581"/>
                  <a:pt x="4226281" y="2252249"/>
                </a:cubicBezTo>
                <a:close/>
                <a:moveTo>
                  <a:pt x="31354" y="2193187"/>
                </a:moveTo>
                <a:cubicBezTo>
                  <a:pt x="40876" y="2192854"/>
                  <a:pt x="48864" y="2200304"/>
                  <a:pt x="49197" y="2209826"/>
                </a:cubicBezTo>
                <a:cubicBezTo>
                  <a:pt x="49529" y="2219347"/>
                  <a:pt x="42079" y="2227335"/>
                  <a:pt x="32558" y="2227668"/>
                </a:cubicBezTo>
                <a:cubicBezTo>
                  <a:pt x="23036" y="2228000"/>
                  <a:pt x="15048" y="2220550"/>
                  <a:pt x="14716" y="2211030"/>
                </a:cubicBezTo>
                <a:cubicBezTo>
                  <a:pt x="14383" y="2201509"/>
                  <a:pt x="21833" y="2193519"/>
                  <a:pt x="31354" y="2193187"/>
                </a:cubicBezTo>
                <a:close/>
                <a:moveTo>
                  <a:pt x="4221523" y="2105844"/>
                </a:moveTo>
                <a:cubicBezTo>
                  <a:pt x="4230998" y="2104849"/>
                  <a:pt x="4239487" y="2111722"/>
                  <a:pt x="4240483" y="2121198"/>
                </a:cubicBezTo>
                <a:cubicBezTo>
                  <a:pt x="4241479" y="2130672"/>
                  <a:pt x="4234605" y="2139162"/>
                  <a:pt x="4225130" y="2140157"/>
                </a:cubicBezTo>
                <a:cubicBezTo>
                  <a:pt x="4215655" y="2141153"/>
                  <a:pt x="4207166" y="2134279"/>
                  <a:pt x="4206170" y="2124804"/>
                </a:cubicBezTo>
                <a:cubicBezTo>
                  <a:pt x="4205174" y="2115329"/>
                  <a:pt x="4212049" y="2106840"/>
                  <a:pt x="4221523" y="2105844"/>
                </a:cubicBezTo>
                <a:close/>
                <a:moveTo>
                  <a:pt x="39230" y="2046807"/>
                </a:moveTo>
                <a:cubicBezTo>
                  <a:pt x="48752" y="2047139"/>
                  <a:pt x="56201" y="2055128"/>
                  <a:pt x="55869" y="2064649"/>
                </a:cubicBezTo>
                <a:cubicBezTo>
                  <a:pt x="55536" y="2074171"/>
                  <a:pt x="47547" y="2081620"/>
                  <a:pt x="38026" y="2081288"/>
                </a:cubicBezTo>
                <a:cubicBezTo>
                  <a:pt x="28505" y="2080955"/>
                  <a:pt x="21055" y="2072967"/>
                  <a:pt x="21388" y="2063445"/>
                </a:cubicBezTo>
                <a:cubicBezTo>
                  <a:pt x="21720" y="2053924"/>
                  <a:pt x="29709" y="2046475"/>
                  <a:pt x="39230" y="2046807"/>
                </a:cubicBezTo>
                <a:close/>
                <a:moveTo>
                  <a:pt x="4206566" y="1960128"/>
                </a:moveTo>
                <a:cubicBezTo>
                  <a:pt x="4215948" y="1958474"/>
                  <a:pt x="4224896" y="1964738"/>
                  <a:pt x="4226550" y="1974122"/>
                </a:cubicBezTo>
                <a:cubicBezTo>
                  <a:pt x="4228205" y="1983504"/>
                  <a:pt x="4221939" y="1992452"/>
                  <a:pt x="4212557" y="1994105"/>
                </a:cubicBezTo>
                <a:cubicBezTo>
                  <a:pt x="4203175" y="1995760"/>
                  <a:pt x="4194227" y="1989495"/>
                  <a:pt x="4192572" y="1980113"/>
                </a:cubicBezTo>
                <a:cubicBezTo>
                  <a:pt x="4190918" y="1970729"/>
                  <a:pt x="4197184" y="1961782"/>
                  <a:pt x="4206566" y="1960128"/>
                </a:cubicBezTo>
                <a:close/>
                <a:moveTo>
                  <a:pt x="57298" y="1901332"/>
                </a:moveTo>
                <a:cubicBezTo>
                  <a:pt x="66773" y="1902328"/>
                  <a:pt x="73648" y="1910817"/>
                  <a:pt x="72651" y="1920292"/>
                </a:cubicBezTo>
                <a:cubicBezTo>
                  <a:pt x="71655" y="1929766"/>
                  <a:pt x="63167" y="1936641"/>
                  <a:pt x="53692" y="1935645"/>
                </a:cubicBezTo>
                <a:cubicBezTo>
                  <a:pt x="44217" y="1934650"/>
                  <a:pt x="37343" y="1926160"/>
                  <a:pt x="38339" y="1916685"/>
                </a:cubicBezTo>
                <a:cubicBezTo>
                  <a:pt x="39335" y="1907211"/>
                  <a:pt x="47824" y="1900337"/>
                  <a:pt x="57298" y="1901332"/>
                </a:cubicBezTo>
                <a:close/>
                <a:moveTo>
                  <a:pt x="4180040" y="1816276"/>
                </a:moveTo>
                <a:cubicBezTo>
                  <a:pt x="4189284" y="1813971"/>
                  <a:pt x="4198648" y="1819597"/>
                  <a:pt x="4200952" y="1828841"/>
                </a:cubicBezTo>
                <a:cubicBezTo>
                  <a:pt x="4203257" y="1838085"/>
                  <a:pt x="4197631" y="1847448"/>
                  <a:pt x="4188387" y="1849753"/>
                </a:cubicBezTo>
                <a:cubicBezTo>
                  <a:pt x="4179143" y="1852057"/>
                  <a:pt x="4169780" y="1846432"/>
                  <a:pt x="4167475" y="1837189"/>
                </a:cubicBezTo>
                <a:cubicBezTo>
                  <a:pt x="4165170" y="1827944"/>
                  <a:pt x="4170796" y="1818581"/>
                  <a:pt x="4180040" y="1816276"/>
                </a:cubicBezTo>
                <a:close/>
                <a:moveTo>
                  <a:pt x="85468" y="1757473"/>
                </a:moveTo>
                <a:cubicBezTo>
                  <a:pt x="94851" y="1759129"/>
                  <a:pt x="101116" y="1768076"/>
                  <a:pt x="99462" y="1777458"/>
                </a:cubicBezTo>
                <a:cubicBezTo>
                  <a:pt x="97808" y="1786841"/>
                  <a:pt x="88859" y="1793106"/>
                  <a:pt x="79478" y="1791452"/>
                </a:cubicBezTo>
                <a:cubicBezTo>
                  <a:pt x="70095" y="1789797"/>
                  <a:pt x="63830" y="1780849"/>
                  <a:pt x="65484" y="1771467"/>
                </a:cubicBezTo>
                <a:cubicBezTo>
                  <a:pt x="67139" y="1762085"/>
                  <a:pt x="76086" y="1755819"/>
                  <a:pt x="85468" y="1757473"/>
                </a:cubicBezTo>
                <a:close/>
                <a:moveTo>
                  <a:pt x="4139348" y="1675880"/>
                </a:moveTo>
                <a:cubicBezTo>
                  <a:pt x="4148410" y="1672935"/>
                  <a:pt x="4158141" y="1677895"/>
                  <a:pt x="4161086" y="1686956"/>
                </a:cubicBezTo>
                <a:cubicBezTo>
                  <a:pt x="4164030" y="1696016"/>
                  <a:pt x="4159071" y="1705749"/>
                  <a:pt x="4150011" y="1708694"/>
                </a:cubicBezTo>
                <a:cubicBezTo>
                  <a:pt x="4140949" y="1711637"/>
                  <a:pt x="4131217" y="1706679"/>
                  <a:pt x="4128273" y="1697617"/>
                </a:cubicBezTo>
                <a:cubicBezTo>
                  <a:pt x="4125329" y="1688557"/>
                  <a:pt x="4130288" y="1678824"/>
                  <a:pt x="4139348" y="1675880"/>
                </a:cubicBezTo>
                <a:close/>
                <a:moveTo>
                  <a:pt x="22585" y="1564376"/>
                </a:moveTo>
                <a:lnTo>
                  <a:pt x="219468" y="1628347"/>
                </a:lnTo>
                <a:cubicBezTo>
                  <a:pt x="228529" y="1631291"/>
                  <a:pt x="233488" y="1641024"/>
                  <a:pt x="230545" y="1650084"/>
                </a:cubicBezTo>
                <a:cubicBezTo>
                  <a:pt x="227600" y="1659145"/>
                  <a:pt x="217867" y="1664104"/>
                  <a:pt x="208806" y="1661161"/>
                </a:cubicBezTo>
                <a:lnTo>
                  <a:pt x="11923" y="1597189"/>
                </a:lnTo>
                <a:cubicBezTo>
                  <a:pt x="2863" y="1594245"/>
                  <a:pt x="-2096" y="1584513"/>
                  <a:pt x="848" y="1575452"/>
                </a:cubicBezTo>
                <a:cubicBezTo>
                  <a:pt x="3792" y="1566391"/>
                  <a:pt x="13524" y="1561432"/>
                  <a:pt x="22585" y="1564376"/>
                </a:cubicBezTo>
                <a:close/>
                <a:moveTo>
                  <a:pt x="4220103" y="1509686"/>
                </a:moveTo>
                <a:cubicBezTo>
                  <a:pt x="4229164" y="1506742"/>
                  <a:pt x="4238897" y="1511701"/>
                  <a:pt x="4241840" y="1520761"/>
                </a:cubicBezTo>
                <a:cubicBezTo>
                  <a:pt x="4244784" y="1529822"/>
                  <a:pt x="4239825" y="1539555"/>
                  <a:pt x="4230765" y="1542499"/>
                </a:cubicBezTo>
                <a:lnTo>
                  <a:pt x="4033882" y="1606471"/>
                </a:lnTo>
                <a:cubicBezTo>
                  <a:pt x="4024821" y="1609414"/>
                  <a:pt x="4015089" y="1604456"/>
                  <a:pt x="4012145" y="1595394"/>
                </a:cubicBezTo>
                <a:cubicBezTo>
                  <a:pt x="4009200" y="1586334"/>
                  <a:pt x="4014160" y="1576601"/>
                  <a:pt x="4023220" y="1573657"/>
                </a:cubicBezTo>
                <a:close/>
                <a:moveTo>
                  <a:pt x="185603" y="1477388"/>
                </a:moveTo>
                <a:cubicBezTo>
                  <a:pt x="194664" y="1480332"/>
                  <a:pt x="199624" y="1490064"/>
                  <a:pt x="196679" y="1499125"/>
                </a:cubicBezTo>
                <a:cubicBezTo>
                  <a:pt x="193736" y="1508186"/>
                  <a:pt x="184002" y="1513145"/>
                  <a:pt x="174942" y="1510201"/>
                </a:cubicBezTo>
                <a:cubicBezTo>
                  <a:pt x="165882" y="1507258"/>
                  <a:pt x="160923" y="1497524"/>
                  <a:pt x="163866" y="1488463"/>
                </a:cubicBezTo>
                <a:cubicBezTo>
                  <a:pt x="166810" y="1479403"/>
                  <a:pt x="176543" y="1474444"/>
                  <a:pt x="185603" y="1477388"/>
                </a:cubicBezTo>
                <a:close/>
                <a:moveTo>
                  <a:pt x="4064445" y="1391425"/>
                </a:moveTo>
                <a:cubicBezTo>
                  <a:pt x="4068619" y="1392864"/>
                  <a:pt x="4072244" y="1395893"/>
                  <a:pt x="4074334" y="1400174"/>
                </a:cubicBezTo>
                <a:cubicBezTo>
                  <a:pt x="4078510" y="1408737"/>
                  <a:pt x="4074954" y="1419065"/>
                  <a:pt x="4066391" y="1423241"/>
                </a:cubicBezTo>
                <a:cubicBezTo>
                  <a:pt x="4057828" y="1427418"/>
                  <a:pt x="4047500" y="1423861"/>
                  <a:pt x="4043324" y="1415299"/>
                </a:cubicBezTo>
                <a:cubicBezTo>
                  <a:pt x="4039147" y="1406736"/>
                  <a:pt x="4042704" y="1396408"/>
                  <a:pt x="4051266" y="1392231"/>
                </a:cubicBezTo>
                <a:cubicBezTo>
                  <a:pt x="4055548" y="1390143"/>
                  <a:pt x="4060270" y="1389988"/>
                  <a:pt x="4064445" y="1391425"/>
                </a:cubicBezTo>
                <a:close/>
                <a:moveTo>
                  <a:pt x="237468" y="1340711"/>
                </a:moveTo>
                <a:cubicBezTo>
                  <a:pt x="246301" y="1344279"/>
                  <a:pt x="250570" y="1354334"/>
                  <a:pt x="247001" y="1363168"/>
                </a:cubicBezTo>
                <a:cubicBezTo>
                  <a:pt x="243432" y="1372002"/>
                  <a:pt x="233377" y="1376269"/>
                  <a:pt x="224544" y="1372700"/>
                </a:cubicBezTo>
                <a:cubicBezTo>
                  <a:pt x="215710" y="1369132"/>
                  <a:pt x="211442" y="1359077"/>
                  <a:pt x="215011" y="1350243"/>
                </a:cubicBezTo>
                <a:cubicBezTo>
                  <a:pt x="218580" y="1341411"/>
                  <a:pt x="228635" y="1337142"/>
                  <a:pt x="237468" y="1340711"/>
                </a:cubicBezTo>
                <a:close/>
                <a:moveTo>
                  <a:pt x="4000462" y="1258696"/>
                </a:moveTo>
                <a:cubicBezTo>
                  <a:pt x="4004726" y="1259839"/>
                  <a:pt x="4008555" y="1262609"/>
                  <a:pt x="4010936" y="1266734"/>
                </a:cubicBezTo>
                <a:cubicBezTo>
                  <a:pt x="4015700" y="1274984"/>
                  <a:pt x="4012873" y="1285535"/>
                  <a:pt x="4004621" y="1290299"/>
                </a:cubicBezTo>
                <a:cubicBezTo>
                  <a:pt x="3996371" y="1295063"/>
                  <a:pt x="3985820" y="1292236"/>
                  <a:pt x="3981056" y="1283985"/>
                </a:cubicBezTo>
                <a:cubicBezTo>
                  <a:pt x="3976293" y="1275735"/>
                  <a:pt x="3979121" y="1265184"/>
                  <a:pt x="3987371" y="1260420"/>
                </a:cubicBezTo>
                <a:cubicBezTo>
                  <a:pt x="3991497" y="1258038"/>
                  <a:pt x="3996197" y="1257554"/>
                  <a:pt x="4000462" y="1258696"/>
                </a:cubicBezTo>
                <a:close/>
                <a:moveTo>
                  <a:pt x="289585" y="1208914"/>
                </a:moveTo>
                <a:cubicBezTo>
                  <a:pt x="293760" y="1207477"/>
                  <a:pt x="298482" y="1207632"/>
                  <a:pt x="302764" y="1209721"/>
                </a:cubicBezTo>
                <a:cubicBezTo>
                  <a:pt x="311326" y="1213897"/>
                  <a:pt x="314882" y="1224225"/>
                  <a:pt x="310706" y="1232788"/>
                </a:cubicBezTo>
                <a:cubicBezTo>
                  <a:pt x="306530" y="1241350"/>
                  <a:pt x="296202" y="1244908"/>
                  <a:pt x="287639" y="1240731"/>
                </a:cubicBezTo>
                <a:cubicBezTo>
                  <a:pt x="279076" y="1236555"/>
                  <a:pt x="275520" y="1226226"/>
                  <a:pt x="279696" y="1217663"/>
                </a:cubicBezTo>
                <a:cubicBezTo>
                  <a:pt x="281784" y="1213382"/>
                  <a:pt x="285411" y="1210352"/>
                  <a:pt x="289585" y="1208914"/>
                </a:cubicBezTo>
                <a:close/>
                <a:moveTo>
                  <a:pt x="3927376" y="1130753"/>
                </a:moveTo>
                <a:cubicBezTo>
                  <a:pt x="3931710" y="1131595"/>
                  <a:pt x="3935722" y="1134091"/>
                  <a:pt x="3938385" y="1138040"/>
                </a:cubicBezTo>
                <a:cubicBezTo>
                  <a:pt x="3943714" y="1145938"/>
                  <a:pt x="3941630" y="1156661"/>
                  <a:pt x="3933731" y="1161988"/>
                </a:cubicBezTo>
                <a:cubicBezTo>
                  <a:pt x="3925833" y="1167315"/>
                  <a:pt x="3915110" y="1165231"/>
                  <a:pt x="3909783" y="1157333"/>
                </a:cubicBezTo>
                <a:cubicBezTo>
                  <a:pt x="3904455" y="1149435"/>
                  <a:pt x="3906539" y="1138712"/>
                  <a:pt x="3914438" y="1133385"/>
                </a:cubicBezTo>
                <a:cubicBezTo>
                  <a:pt x="3918387" y="1130721"/>
                  <a:pt x="3923043" y="1129911"/>
                  <a:pt x="3927376" y="1130753"/>
                </a:cubicBezTo>
                <a:close/>
                <a:moveTo>
                  <a:pt x="365348" y="1082450"/>
                </a:moveTo>
                <a:cubicBezTo>
                  <a:pt x="369613" y="1081307"/>
                  <a:pt x="374313" y="1081791"/>
                  <a:pt x="378438" y="1084173"/>
                </a:cubicBezTo>
                <a:cubicBezTo>
                  <a:pt x="386689" y="1088936"/>
                  <a:pt x="389516" y="1099487"/>
                  <a:pt x="384753" y="1107738"/>
                </a:cubicBezTo>
                <a:cubicBezTo>
                  <a:pt x="379989" y="1115989"/>
                  <a:pt x="369438" y="1118816"/>
                  <a:pt x="361188" y="1114053"/>
                </a:cubicBezTo>
                <a:cubicBezTo>
                  <a:pt x="352937" y="1109289"/>
                  <a:pt x="350109" y="1098738"/>
                  <a:pt x="354872" y="1090487"/>
                </a:cubicBezTo>
                <a:cubicBezTo>
                  <a:pt x="357254" y="1086362"/>
                  <a:pt x="361083" y="1083593"/>
                  <a:pt x="365348" y="1082450"/>
                </a:cubicBezTo>
                <a:close/>
                <a:moveTo>
                  <a:pt x="3845544" y="1008218"/>
                </a:moveTo>
                <a:cubicBezTo>
                  <a:pt x="3849927" y="1008756"/>
                  <a:pt x="3854103" y="1010966"/>
                  <a:pt x="3857036" y="1014720"/>
                </a:cubicBezTo>
                <a:cubicBezTo>
                  <a:pt x="3862902" y="1022227"/>
                  <a:pt x="3861571" y="1033070"/>
                  <a:pt x="3854063" y="1038934"/>
                </a:cubicBezTo>
                <a:cubicBezTo>
                  <a:pt x="3846556" y="1044800"/>
                  <a:pt x="3835714" y="1043469"/>
                  <a:pt x="3829849" y="1035962"/>
                </a:cubicBezTo>
                <a:cubicBezTo>
                  <a:pt x="3823983" y="1028454"/>
                  <a:pt x="3825315" y="1017612"/>
                  <a:pt x="3832821" y="1011746"/>
                </a:cubicBezTo>
                <a:cubicBezTo>
                  <a:pt x="3836575" y="1008814"/>
                  <a:pt x="3841163" y="1007681"/>
                  <a:pt x="3845544" y="1008218"/>
                </a:cubicBezTo>
                <a:close/>
                <a:moveTo>
                  <a:pt x="449748" y="961577"/>
                </a:moveTo>
                <a:cubicBezTo>
                  <a:pt x="454082" y="960734"/>
                  <a:pt x="458736" y="961545"/>
                  <a:pt x="462685" y="964209"/>
                </a:cubicBezTo>
                <a:cubicBezTo>
                  <a:pt x="470583" y="969536"/>
                  <a:pt x="472668" y="980259"/>
                  <a:pt x="467340" y="988157"/>
                </a:cubicBezTo>
                <a:cubicBezTo>
                  <a:pt x="462014" y="996055"/>
                  <a:pt x="451291" y="998140"/>
                  <a:pt x="443392" y="992812"/>
                </a:cubicBezTo>
                <a:cubicBezTo>
                  <a:pt x="435494" y="987485"/>
                  <a:pt x="433410" y="976762"/>
                  <a:pt x="438737" y="968864"/>
                </a:cubicBezTo>
                <a:cubicBezTo>
                  <a:pt x="441401" y="964915"/>
                  <a:pt x="445413" y="962419"/>
                  <a:pt x="449748" y="961577"/>
                </a:cubicBezTo>
                <a:close/>
                <a:moveTo>
                  <a:pt x="3755364" y="891692"/>
                </a:moveTo>
                <a:cubicBezTo>
                  <a:pt x="3759773" y="891922"/>
                  <a:pt x="3764094" y="893836"/>
                  <a:pt x="3767281" y="897376"/>
                </a:cubicBezTo>
                <a:cubicBezTo>
                  <a:pt x="3773657" y="904455"/>
                  <a:pt x="3773084" y="915364"/>
                  <a:pt x="3766005" y="921738"/>
                </a:cubicBezTo>
                <a:cubicBezTo>
                  <a:pt x="3758925" y="928114"/>
                  <a:pt x="3748016" y="927541"/>
                  <a:pt x="3741642" y="920462"/>
                </a:cubicBezTo>
                <a:cubicBezTo>
                  <a:pt x="3735266" y="913382"/>
                  <a:pt x="3735839" y="902473"/>
                  <a:pt x="3742919" y="896099"/>
                </a:cubicBezTo>
                <a:cubicBezTo>
                  <a:pt x="3746458" y="892911"/>
                  <a:pt x="3750955" y="891461"/>
                  <a:pt x="3755364" y="891692"/>
                </a:cubicBezTo>
                <a:close/>
                <a:moveTo>
                  <a:pt x="542375" y="846884"/>
                </a:moveTo>
                <a:cubicBezTo>
                  <a:pt x="546757" y="846346"/>
                  <a:pt x="551344" y="847480"/>
                  <a:pt x="555098" y="850413"/>
                </a:cubicBezTo>
                <a:cubicBezTo>
                  <a:pt x="562605" y="856278"/>
                  <a:pt x="563936" y="867120"/>
                  <a:pt x="558071" y="874628"/>
                </a:cubicBezTo>
                <a:cubicBezTo>
                  <a:pt x="552206" y="882135"/>
                  <a:pt x="541364" y="883466"/>
                  <a:pt x="533856" y="877601"/>
                </a:cubicBezTo>
                <a:cubicBezTo>
                  <a:pt x="526349" y="871736"/>
                  <a:pt x="525017" y="860893"/>
                  <a:pt x="530883" y="853386"/>
                </a:cubicBezTo>
                <a:cubicBezTo>
                  <a:pt x="533816" y="849632"/>
                  <a:pt x="537992" y="847422"/>
                  <a:pt x="542375" y="846884"/>
                </a:cubicBezTo>
                <a:close/>
                <a:moveTo>
                  <a:pt x="3657277" y="781741"/>
                </a:moveTo>
                <a:cubicBezTo>
                  <a:pt x="3661691" y="781664"/>
                  <a:pt x="3666135" y="783270"/>
                  <a:pt x="3669560" y="786579"/>
                </a:cubicBezTo>
                <a:cubicBezTo>
                  <a:pt x="3676414" y="793196"/>
                  <a:pt x="3676605" y="804118"/>
                  <a:pt x="3669987" y="810971"/>
                </a:cubicBezTo>
                <a:cubicBezTo>
                  <a:pt x="3663369" y="817824"/>
                  <a:pt x="3652447" y="818015"/>
                  <a:pt x="3645594" y="811396"/>
                </a:cubicBezTo>
                <a:cubicBezTo>
                  <a:pt x="3638740" y="804779"/>
                  <a:pt x="3638550" y="793857"/>
                  <a:pt x="3645168" y="787005"/>
                </a:cubicBezTo>
                <a:cubicBezTo>
                  <a:pt x="3648477" y="783579"/>
                  <a:pt x="3652862" y="781818"/>
                  <a:pt x="3657277" y="781741"/>
                </a:cubicBezTo>
                <a:close/>
                <a:moveTo>
                  <a:pt x="642777" y="738935"/>
                </a:moveTo>
                <a:cubicBezTo>
                  <a:pt x="647186" y="738705"/>
                  <a:pt x="651683" y="740155"/>
                  <a:pt x="655223" y="743343"/>
                </a:cubicBezTo>
                <a:cubicBezTo>
                  <a:pt x="662303" y="749719"/>
                  <a:pt x="662875" y="760625"/>
                  <a:pt x="656500" y="767705"/>
                </a:cubicBezTo>
                <a:cubicBezTo>
                  <a:pt x="650125" y="774786"/>
                  <a:pt x="639217" y="775358"/>
                  <a:pt x="632137" y="768983"/>
                </a:cubicBezTo>
                <a:cubicBezTo>
                  <a:pt x="625057" y="762608"/>
                  <a:pt x="624485" y="751699"/>
                  <a:pt x="630860" y="744619"/>
                </a:cubicBezTo>
                <a:cubicBezTo>
                  <a:pt x="634047" y="741079"/>
                  <a:pt x="638368" y="739166"/>
                  <a:pt x="642777" y="738935"/>
                </a:cubicBezTo>
                <a:close/>
                <a:moveTo>
                  <a:pt x="3550865" y="680123"/>
                </a:moveTo>
                <a:cubicBezTo>
                  <a:pt x="3555263" y="679738"/>
                  <a:pt x="3559808" y="681031"/>
                  <a:pt x="3563457" y="684092"/>
                </a:cubicBezTo>
                <a:cubicBezTo>
                  <a:pt x="3570756" y="690215"/>
                  <a:pt x="3571707" y="701098"/>
                  <a:pt x="3565584" y="708397"/>
                </a:cubicBezTo>
                <a:cubicBezTo>
                  <a:pt x="3559460" y="715695"/>
                  <a:pt x="3548578" y="716646"/>
                  <a:pt x="3541280" y="710522"/>
                </a:cubicBezTo>
                <a:cubicBezTo>
                  <a:pt x="3533982" y="704399"/>
                  <a:pt x="3533029" y="693518"/>
                  <a:pt x="3539154" y="686219"/>
                </a:cubicBezTo>
                <a:cubicBezTo>
                  <a:pt x="3542216" y="682570"/>
                  <a:pt x="3546467" y="680507"/>
                  <a:pt x="3550865" y="680123"/>
                </a:cubicBezTo>
                <a:close/>
                <a:moveTo>
                  <a:pt x="750463" y="638251"/>
                </a:moveTo>
                <a:cubicBezTo>
                  <a:pt x="754878" y="638328"/>
                  <a:pt x="759263" y="640089"/>
                  <a:pt x="762572" y="643515"/>
                </a:cubicBezTo>
                <a:cubicBezTo>
                  <a:pt x="769190" y="650368"/>
                  <a:pt x="768998" y="661290"/>
                  <a:pt x="762145" y="667908"/>
                </a:cubicBezTo>
                <a:cubicBezTo>
                  <a:pt x="755293" y="674527"/>
                  <a:pt x="744370" y="674336"/>
                  <a:pt x="737753" y="667482"/>
                </a:cubicBezTo>
                <a:cubicBezTo>
                  <a:pt x="731135" y="660629"/>
                  <a:pt x="731326" y="649709"/>
                  <a:pt x="738178" y="643089"/>
                </a:cubicBezTo>
                <a:cubicBezTo>
                  <a:pt x="741605" y="639780"/>
                  <a:pt x="746048" y="638173"/>
                  <a:pt x="750463" y="638251"/>
                </a:cubicBezTo>
                <a:close/>
                <a:moveTo>
                  <a:pt x="3434968" y="589654"/>
                </a:moveTo>
                <a:cubicBezTo>
                  <a:pt x="3439328" y="588964"/>
                  <a:pt x="3443952" y="589936"/>
                  <a:pt x="3447807" y="592736"/>
                </a:cubicBezTo>
                <a:cubicBezTo>
                  <a:pt x="3455514" y="598336"/>
                  <a:pt x="3457222" y="609125"/>
                  <a:pt x="3451623" y="616832"/>
                </a:cubicBezTo>
                <a:cubicBezTo>
                  <a:pt x="3446022" y="624540"/>
                  <a:pt x="3435234" y="626249"/>
                  <a:pt x="3427526" y="620649"/>
                </a:cubicBezTo>
                <a:cubicBezTo>
                  <a:pt x="3419819" y="615049"/>
                  <a:pt x="3418111" y="604261"/>
                  <a:pt x="3423710" y="596553"/>
                </a:cubicBezTo>
                <a:cubicBezTo>
                  <a:pt x="3426510" y="592700"/>
                  <a:pt x="3430607" y="590345"/>
                  <a:pt x="3434968" y="589654"/>
                </a:cubicBezTo>
                <a:close/>
                <a:moveTo>
                  <a:pt x="983695" y="471302"/>
                </a:moveTo>
                <a:cubicBezTo>
                  <a:pt x="988057" y="471994"/>
                  <a:pt x="992153" y="474347"/>
                  <a:pt x="994954" y="478200"/>
                </a:cubicBezTo>
                <a:cubicBezTo>
                  <a:pt x="1000553" y="485908"/>
                  <a:pt x="998844" y="496697"/>
                  <a:pt x="991137" y="502297"/>
                </a:cubicBezTo>
                <a:cubicBezTo>
                  <a:pt x="983430" y="507897"/>
                  <a:pt x="972640" y="506189"/>
                  <a:pt x="967041" y="498481"/>
                </a:cubicBezTo>
                <a:cubicBezTo>
                  <a:pt x="961440" y="490773"/>
                  <a:pt x="963150" y="479984"/>
                  <a:pt x="970857" y="474385"/>
                </a:cubicBezTo>
                <a:cubicBezTo>
                  <a:pt x="974711" y="471585"/>
                  <a:pt x="979335" y="470611"/>
                  <a:pt x="983695" y="471302"/>
                </a:cubicBezTo>
                <a:close/>
                <a:moveTo>
                  <a:pt x="813940" y="443436"/>
                </a:moveTo>
                <a:cubicBezTo>
                  <a:pt x="818299" y="444126"/>
                  <a:pt x="822397" y="446481"/>
                  <a:pt x="825197" y="450335"/>
                </a:cubicBezTo>
                <a:lnTo>
                  <a:pt x="946877" y="617812"/>
                </a:lnTo>
                <a:cubicBezTo>
                  <a:pt x="952477" y="625521"/>
                  <a:pt x="950768" y="636309"/>
                  <a:pt x="943061" y="641909"/>
                </a:cubicBezTo>
                <a:cubicBezTo>
                  <a:pt x="935353" y="647509"/>
                  <a:pt x="924564" y="645800"/>
                  <a:pt x="918965" y="638093"/>
                </a:cubicBezTo>
                <a:lnTo>
                  <a:pt x="797284" y="470614"/>
                </a:lnTo>
                <a:cubicBezTo>
                  <a:pt x="791684" y="462906"/>
                  <a:pt x="793393" y="452117"/>
                  <a:pt x="801101" y="446517"/>
                </a:cubicBezTo>
                <a:cubicBezTo>
                  <a:pt x="804955" y="443718"/>
                  <a:pt x="809579" y="442745"/>
                  <a:pt x="813940" y="443436"/>
                </a:cubicBezTo>
                <a:close/>
                <a:moveTo>
                  <a:pt x="3195916" y="404464"/>
                </a:moveTo>
                <a:cubicBezTo>
                  <a:pt x="3200138" y="403173"/>
                  <a:pt x="3204853" y="403492"/>
                  <a:pt x="3209059" y="405728"/>
                </a:cubicBezTo>
                <a:cubicBezTo>
                  <a:pt x="3217470" y="410201"/>
                  <a:pt x="3220664" y="420649"/>
                  <a:pt x="3216191" y="429061"/>
                </a:cubicBezTo>
                <a:cubicBezTo>
                  <a:pt x="3211718" y="437471"/>
                  <a:pt x="3201272" y="440665"/>
                  <a:pt x="3192861" y="436193"/>
                </a:cubicBezTo>
                <a:cubicBezTo>
                  <a:pt x="3184448" y="431720"/>
                  <a:pt x="3181255" y="421273"/>
                  <a:pt x="3185728" y="412862"/>
                </a:cubicBezTo>
                <a:cubicBezTo>
                  <a:pt x="3187965" y="408656"/>
                  <a:pt x="3191694" y="405755"/>
                  <a:pt x="3195916" y="404464"/>
                </a:cubicBezTo>
                <a:close/>
                <a:moveTo>
                  <a:pt x="3402616" y="401747"/>
                </a:moveTo>
                <a:cubicBezTo>
                  <a:pt x="3406977" y="401056"/>
                  <a:pt x="3411600" y="402029"/>
                  <a:pt x="3415454" y="404829"/>
                </a:cubicBezTo>
                <a:cubicBezTo>
                  <a:pt x="3423161" y="410429"/>
                  <a:pt x="3424871" y="421217"/>
                  <a:pt x="3419271" y="428925"/>
                </a:cubicBezTo>
                <a:lnTo>
                  <a:pt x="3297590" y="596404"/>
                </a:lnTo>
                <a:cubicBezTo>
                  <a:pt x="3291991" y="604111"/>
                  <a:pt x="3281202" y="605819"/>
                  <a:pt x="3273495" y="600220"/>
                </a:cubicBezTo>
                <a:cubicBezTo>
                  <a:pt x="3265786" y="594621"/>
                  <a:pt x="3264078" y="583831"/>
                  <a:pt x="3269678" y="576123"/>
                </a:cubicBezTo>
                <a:lnTo>
                  <a:pt x="3391359" y="408644"/>
                </a:lnTo>
                <a:cubicBezTo>
                  <a:pt x="3394158" y="404791"/>
                  <a:pt x="3398256" y="402436"/>
                  <a:pt x="3402616" y="401747"/>
                </a:cubicBezTo>
                <a:close/>
                <a:moveTo>
                  <a:pt x="1106502" y="390444"/>
                </a:moveTo>
                <a:cubicBezTo>
                  <a:pt x="1110804" y="391437"/>
                  <a:pt x="1114727" y="394071"/>
                  <a:pt x="1117252" y="398112"/>
                </a:cubicBezTo>
                <a:cubicBezTo>
                  <a:pt x="1122300" y="406192"/>
                  <a:pt x="1119843" y="416834"/>
                  <a:pt x="1111764" y="421883"/>
                </a:cubicBezTo>
                <a:cubicBezTo>
                  <a:pt x="1103685" y="426931"/>
                  <a:pt x="1093041" y="424474"/>
                  <a:pt x="1087993" y="416395"/>
                </a:cubicBezTo>
                <a:cubicBezTo>
                  <a:pt x="1082944" y="408314"/>
                  <a:pt x="1085401" y="397671"/>
                  <a:pt x="1093481" y="392623"/>
                </a:cubicBezTo>
                <a:cubicBezTo>
                  <a:pt x="1097520" y="390099"/>
                  <a:pt x="1102200" y="389452"/>
                  <a:pt x="1106502" y="390444"/>
                </a:cubicBezTo>
                <a:close/>
                <a:moveTo>
                  <a:pt x="3066136" y="334692"/>
                </a:moveTo>
                <a:cubicBezTo>
                  <a:pt x="3070258" y="333110"/>
                  <a:pt x="3074984" y="333099"/>
                  <a:pt x="3079335" y="335037"/>
                </a:cubicBezTo>
                <a:cubicBezTo>
                  <a:pt x="3088038" y="338913"/>
                  <a:pt x="3091953" y="349109"/>
                  <a:pt x="3088078" y="357813"/>
                </a:cubicBezTo>
                <a:cubicBezTo>
                  <a:pt x="3084203" y="366516"/>
                  <a:pt x="3074005" y="370431"/>
                  <a:pt x="3065302" y="366556"/>
                </a:cubicBezTo>
                <a:cubicBezTo>
                  <a:pt x="3056598" y="362681"/>
                  <a:pt x="3052684" y="352483"/>
                  <a:pt x="3056559" y="343780"/>
                </a:cubicBezTo>
                <a:cubicBezTo>
                  <a:pt x="3058496" y="339429"/>
                  <a:pt x="3062014" y="336274"/>
                  <a:pt x="3066136" y="334692"/>
                </a:cubicBezTo>
                <a:close/>
                <a:moveTo>
                  <a:pt x="1236881" y="322118"/>
                </a:moveTo>
                <a:cubicBezTo>
                  <a:pt x="1241102" y="323409"/>
                  <a:pt x="1244833" y="326310"/>
                  <a:pt x="1247069" y="330516"/>
                </a:cubicBezTo>
                <a:cubicBezTo>
                  <a:pt x="1251542" y="338928"/>
                  <a:pt x="1248348" y="349374"/>
                  <a:pt x="1239936" y="353846"/>
                </a:cubicBezTo>
                <a:cubicBezTo>
                  <a:pt x="1231524" y="358319"/>
                  <a:pt x="1221078" y="355125"/>
                  <a:pt x="1216606" y="346714"/>
                </a:cubicBezTo>
                <a:cubicBezTo>
                  <a:pt x="1212132" y="338303"/>
                  <a:pt x="1215326" y="327855"/>
                  <a:pt x="1223738" y="323383"/>
                </a:cubicBezTo>
                <a:cubicBezTo>
                  <a:pt x="1227944" y="321146"/>
                  <a:pt x="1232658" y="320827"/>
                  <a:pt x="1236881" y="322118"/>
                </a:cubicBezTo>
                <a:close/>
                <a:moveTo>
                  <a:pt x="2944995" y="273565"/>
                </a:moveTo>
                <a:cubicBezTo>
                  <a:pt x="2953948" y="276823"/>
                  <a:pt x="2958565" y="286724"/>
                  <a:pt x="2955306" y="295676"/>
                </a:cubicBezTo>
                <a:cubicBezTo>
                  <a:pt x="2952047" y="304629"/>
                  <a:pt x="2942148" y="309245"/>
                  <a:pt x="2933196" y="305986"/>
                </a:cubicBezTo>
                <a:cubicBezTo>
                  <a:pt x="2924243" y="302728"/>
                  <a:pt x="2919626" y="292828"/>
                  <a:pt x="2922885" y="283875"/>
                </a:cubicBezTo>
                <a:cubicBezTo>
                  <a:pt x="2926144" y="274924"/>
                  <a:pt x="2936043" y="270307"/>
                  <a:pt x="2944995" y="273565"/>
                </a:cubicBezTo>
                <a:close/>
                <a:moveTo>
                  <a:pt x="1372509" y="264339"/>
                </a:moveTo>
                <a:cubicBezTo>
                  <a:pt x="1376631" y="265922"/>
                  <a:pt x="1380149" y="269076"/>
                  <a:pt x="1382086" y="273427"/>
                </a:cubicBezTo>
                <a:cubicBezTo>
                  <a:pt x="1385961" y="282131"/>
                  <a:pt x="1382047" y="292329"/>
                  <a:pt x="1373343" y="296204"/>
                </a:cubicBezTo>
                <a:cubicBezTo>
                  <a:pt x="1364641" y="300078"/>
                  <a:pt x="1354443" y="296164"/>
                  <a:pt x="1350568" y="287460"/>
                </a:cubicBezTo>
                <a:cubicBezTo>
                  <a:pt x="1346693" y="278757"/>
                  <a:pt x="1350607" y="268559"/>
                  <a:pt x="1359310" y="264684"/>
                </a:cubicBezTo>
                <a:cubicBezTo>
                  <a:pt x="1363662" y="262747"/>
                  <a:pt x="1368387" y="262757"/>
                  <a:pt x="1372509" y="264339"/>
                </a:cubicBezTo>
                <a:close/>
                <a:moveTo>
                  <a:pt x="2806696" y="221613"/>
                </a:moveTo>
                <a:cubicBezTo>
                  <a:pt x="2815855" y="224239"/>
                  <a:pt x="2821150" y="233793"/>
                  <a:pt x="2818524" y="242951"/>
                </a:cubicBezTo>
                <a:cubicBezTo>
                  <a:pt x="2815898" y="252109"/>
                  <a:pt x="2806345" y="257405"/>
                  <a:pt x="2797186" y="254779"/>
                </a:cubicBezTo>
                <a:cubicBezTo>
                  <a:pt x="2788029" y="252152"/>
                  <a:pt x="2782732" y="242599"/>
                  <a:pt x="2785358" y="233440"/>
                </a:cubicBezTo>
                <a:cubicBezTo>
                  <a:pt x="2787984" y="224283"/>
                  <a:pt x="2797538" y="218987"/>
                  <a:pt x="2806696" y="221613"/>
                </a:cubicBezTo>
                <a:close/>
                <a:moveTo>
                  <a:pt x="1498646" y="215583"/>
                </a:moveTo>
                <a:cubicBezTo>
                  <a:pt x="1507599" y="212325"/>
                  <a:pt x="1517499" y="216941"/>
                  <a:pt x="1520758" y="225893"/>
                </a:cubicBezTo>
                <a:cubicBezTo>
                  <a:pt x="1524016" y="234846"/>
                  <a:pt x="1519399" y="244746"/>
                  <a:pt x="1510446" y="248005"/>
                </a:cubicBezTo>
                <a:cubicBezTo>
                  <a:pt x="1501495" y="251263"/>
                  <a:pt x="1491595" y="246647"/>
                  <a:pt x="1488336" y="237694"/>
                </a:cubicBezTo>
                <a:cubicBezTo>
                  <a:pt x="1485078" y="228742"/>
                  <a:pt x="1489695" y="218842"/>
                  <a:pt x="1498646" y="215583"/>
                </a:cubicBezTo>
                <a:close/>
                <a:moveTo>
                  <a:pt x="2665110" y="179437"/>
                </a:moveTo>
                <a:cubicBezTo>
                  <a:pt x="2674429" y="181418"/>
                  <a:pt x="2680379" y="190579"/>
                  <a:pt x="2678397" y="199897"/>
                </a:cubicBezTo>
                <a:cubicBezTo>
                  <a:pt x="2676417" y="209216"/>
                  <a:pt x="2667256" y="215166"/>
                  <a:pt x="2657937" y="213184"/>
                </a:cubicBezTo>
                <a:cubicBezTo>
                  <a:pt x="2648618" y="211204"/>
                  <a:pt x="2642668" y="202044"/>
                  <a:pt x="2644649" y="192724"/>
                </a:cubicBezTo>
                <a:cubicBezTo>
                  <a:pt x="2646631" y="183405"/>
                  <a:pt x="2655791" y="177456"/>
                  <a:pt x="2665110" y="179437"/>
                </a:cubicBezTo>
                <a:close/>
                <a:moveTo>
                  <a:pt x="1641070" y="176323"/>
                </a:moveTo>
                <a:cubicBezTo>
                  <a:pt x="1650228" y="173698"/>
                  <a:pt x="1659781" y="178993"/>
                  <a:pt x="1662407" y="188151"/>
                </a:cubicBezTo>
                <a:cubicBezTo>
                  <a:pt x="1665033" y="197309"/>
                  <a:pt x="1659738" y="206863"/>
                  <a:pt x="1650580" y="209488"/>
                </a:cubicBezTo>
                <a:cubicBezTo>
                  <a:pt x="1641422" y="212115"/>
                  <a:pt x="1631868" y="206819"/>
                  <a:pt x="1629242" y="197661"/>
                </a:cubicBezTo>
                <a:cubicBezTo>
                  <a:pt x="1626616" y="188503"/>
                  <a:pt x="1631912" y="178949"/>
                  <a:pt x="1641070" y="176323"/>
                </a:cubicBezTo>
                <a:close/>
                <a:moveTo>
                  <a:pt x="2520926" y="147238"/>
                </a:moveTo>
                <a:cubicBezTo>
                  <a:pt x="2530360" y="148564"/>
                  <a:pt x="2536934" y="157288"/>
                  <a:pt x="2535609" y="166723"/>
                </a:cubicBezTo>
                <a:cubicBezTo>
                  <a:pt x="2534283" y="176157"/>
                  <a:pt x="2525559" y="182730"/>
                  <a:pt x="2516124" y="181404"/>
                </a:cubicBezTo>
                <a:cubicBezTo>
                  <a:pt x="2506691" y="180078"/>
                  <a:pt x="2500117" y="171355"/>
                  <a:pt x="2501443" y="161921"/>
                </a:cubicBezTo>
                <a:cubicBezTo>
                  <a:pt x="2502769" y="152485"/>
                  <a:pt x="2511492" y="145913"/>
                  <a:pt x="2520926" y="147238"/>
                </a:cubicBezTo>
                <a:close/>
                <a:moveTo>
                  <a:pt x="1785885" y="147092"/>
                </a:moveTo>
                <a:cubicBezTo>
                  <a:pt x="1795203" y="145111"/>
                  <a:pt x="1804364" y="151061"/>
                  <a:pt x="1806345" y="160379"/>
                </a:cubicBezTo>
                <a:cubicBezTo>
                  <a:pt x="1808326" y="169698"/>
                  <a:pt x="1802376" y="178859"/>
                  <a:pt x="1793057" y="180840"/>
                </a:cubicBezTo>
                <a:cubicBezTo>
                  <a:pt x="1783739" y="182820"/>
                  <a:pt x="1774578" y="176871"/>
                  <a:pt x="1772597" y="167552"/>
                </a:cubicBezTo>
                <a:cubicBezTo>
                  <a:pt x="1770616" y="158233"/>
                  <a:pt x="1776566" y="149072"/>
                  <a:pt x="1785885" y="147092"/>
                </a:cubicBezTo>
                <a:close/>
                <a:moveTo>
                  <a:pt x="1932385" y="128034"/>
                </a:moveTo>
                <a:cubicBezTo>
                  <a:pt x="1941819" y="126709"/>
                  <a:pt x="1950543" y="133282"/>
                  <a:pt x="1951869" y="142717"/>
                </a:cubicBezTo>
                <a:cubicBezTo>
                  <a:pt x="1953195" y="152151"/>
                  <a:pt x="1946621" y="160875"/>
                  <a:pt x="1937187" y="162202"/>
                </a:cubicBezTo>
                <a:cubicBezTo>
                  <a:pt x="1927753" y="163527"/>
                  <a:pt x="1919029" y="156953"/>
                  <a:pt x="1917703" y="147518"/>
                </a:cubicBezTo>
                <a:cubicBezTo>
                  <a:pt x="1916377" y="138084"/>
                  <a:pt x="1922951" y="129360"/>
                  <a:pt x="1932385" y="128034"/>
                </a:cubicBezTo>
                <a:close/>
                <a:moveTo>
                  <a:pt x="2374848" y="126691"/>
                </a:moveTo>
                <a:cubicBezTo>
                  <a:pt x="2384352" y="127355"/>
                  <a:pt x="2391518" y="135599"/>
                  <a:pt x="2390853" y="145104"/>
                </a:cubicBezTo>
                <a:cubicBezTo>
                  <a:pt x="2390189" y="154607"/>
                  <a:pt x="2381944" y="161774"/>
                  <a:pt x="2372441" y="161108"/>
                </a:cubicBezTo>
                <a:cubicBezTo>
                  <a:pt x="2362937" y="160444"/>
                  <a:pt x="2355771" y="152200"/>
                  <a:pt x="2356435" y="142697"/>
                </a:cubicBezTo>
                <a:cubicBezTo>
                  <a:pt x="2357100" y="133193"/>
                  <a:pt x="2365344" y="126027"/>
                  <a:pt x="2374848" y="126691"/>
                </a:cubicBezTo>
                <a:close/>
                <a:moveTo>
                  <a:pt x="2227585" y="120761"/>
                </a:moveTo>
                <a:cubicBezTo>
                  <a:pt x="2237112" y="120761"/>
                  <a:pt x="2244836" y="128485"/>
                  <a:pt x="2244836" y="138012"/>
                </a:cubicBezTo>
                <a:cubicBezTo>
                  <a:pt x="2244836" y="147539"/>
                  <a:pt x="2237113" y="155263"/>
                  <a:pt x="2227585" y="155263"/>
                </a:cubicBezTo>
                <a:cubicBezTo>
                  <a:pt x="2218058" y="155262"/>
                  <a:pt x="2210334" y="147539"/>
                  <a:pt x="2210334" y="138013"/>
                </a:cubicBezTo>
                <a:cubicBezTo>
                  <a:pt x="2210334" y="128485"/>
                  <a:pt x="2218059" y="120761"/>
                  <a:pt x="2227585" y="120761"/>
                </a:cubicBezTo>
                <a:close/>
                <a:moveTo>
                  <a:pt x="2094482" y="0"/>
                </a:moveTo>
                <a:cubicBezTo>
                  <a:pt x="2104009" y="0"/>
                  <a:pt x="2111733" y="7724"/>
                  <a:pt x="2111733" y="17251"/>
                </a:cubicBezTo>
                <a:lnTo>
                  <a:pt x="2111733" y="224266"/>
                </a:lnTo>
                <a:cubicBezTo>
                  <a:pt x="2111733" y="233793"/>
                  <a:pt x="2104009" y="241517"/>
                  <a:pt x="2094482" y="241517"/>
                </a:cubicBezTo>
                <a:cubicBezTo>
                  <a:pt x="2084955" y="241517"/>
                  <a:pt x="2077231" y="233793"/>
                  <a:pt x="2077231" y="224266"/>
                </a:cubicBezTo>
                <a:lnTo>
                  <a:pt x="2077231" y="17251"/>
                </a:lnTo>
                <a:cubicBezTo>
                  <a:pt x="2077231" y="7724"/>
                  <a:pt x="2084955" y="0"/>
                  <a:pt x="2094482" y="0"/>
                </a:cubicBezTo>
                <a:close/>
              </a:path>
            </a:pathLst>
          </a:cu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淘宝网chenying0907出品 143"/>
          <p:cNvSpPr/>
          <p:nvPr/>
        </p:nvSpPr>
        <p:spPr>
          <a:xfrm>
            <a:off x="3261388" y="1612145"/>
            <a:ext cx="287299" cy="287299"/>
          </a:xfrm>
          <a:prstGeom prst="ellipse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</a:t>
            </a:r>
            <a:endParaRPr lang="zh-CN" altLang="en-US" sz="1400" dirty="0"/>
          </a:p>
        </p:txBody>
      </p:sp>
      <p:sp>
        <p:nvSpPr>
          <p:cNvPr id="145" name="淘宝网chenying0907出品 144"/>
          <p:cNvSpPr/>
          <p:nvPr/>
        </p:nvSpPr>
        <p:spPr>
          <a:xfrm>
            <a:off x="2220401" y="2407655"/>
            <a:ext cx="287299" cy="287299"/>
          </a:xfrm>
          <a:prstGeom prst="ellipse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C</a:t>
            </a:r>
            <a:endParaRPr lang="zh-CN" altLang="en-US" sz="1400" dirty="0"/>
          </a:p>
        </p:txBody>
      </p:sp>
      <p:sp>
        <p:nvSpPr>
          <p:cNvPr id="146" name="淘宝网chenying0907出品 145"/>
          <p:cNvSpPr/>
          <p:nvPr/>
        </p:nvSpPr>
        <p:spPr>
          <a:xfrm>
            <a:off x="1848793" y="3625084"/>
            <a:ext cx="287299" cy="287299"/>
          </a:xfrm>
          <a:prstGeom prst="ellipse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dirty="0"/>
              <a:t>L</a:t>
            </a:r>
            <a:endParaRPr lang="zh-CN" altLang="en-US" sz="1400" dirty="0"/>
          </a:p>
        </p:txBody>
      </p:sp>
      <p:sp>
        <p:nvSpPr>
          <p:cNvPr id="147" name="淘宝网chenying0907出品 146"/>
          <p:cNvSpPr/>
          <p:nvPr/>
        </p:nvSpPr>
        <p:spPr>
          <a:xfrm>
            <a:off x="2205259" y="4869149"/>
            <a:ext cx="287299" cy="287299"/>
          </a:xfrm>
          <a:prstGeom prst="ellipse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/>
              <a:t>G</a:t>
            </a:r>
            <a:endParaRPr lang="zh-CN" altLang="en-US" sz="1400" dirty="0"/>
          </a:p>
        </p:txBody>
      </p:sp>
      <p:pic>
        <p:nvPicPr>
          <p:cNvPr id="153" name="淘宝网chenying0907出品 15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7593" r="21993" b="7593"/>
          <a:stretch>
            <a:fillRect/>
          </a:stretch>
        </p:blipFill>
        <p:spPr>
          <a:xfrm>
            <a:off x="991899" y="3378910"/>
            <a:ext cx="632110" cy="727402"/>
          </a:xfrm>
          <a:prstGeom prst="rect">
            <a:avLst/>
          </a:prstGeom>
        </p:spPr>
      </p:pic>
      <p:pic>
        <p:nvPicPr>
          <p:cNvPr id="154" name="淘宝网chenying0907出品 15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58" y="797072"/>
            <a:ext cx="1131500" cy="767924"/>
          </a:xfrm>
          <a:prstGeom prst="rect">
            <a:avLst/>
          </a:prstGeom>
        </p:spPr>
      </p:pic>
      <p:pic>
        <p:nvPicPr>
          <p:cNvPr id="156" name="淘宝网chenying0907出品 15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73" y="1725049"/>
            <a:ext cx="886204" cy="886202"/>
          </a:xfrm>
          <a:prstGeom prst="rect">
            <a:avLst/>
          </a:prstGeom>
        </p:spPr>
      </p:pic>
      <p:pic>
        <p:nvPicPr>
          <p:cNvPr id="157" name="淘宝网chenying0907出品 15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>
            <a:fillRect/>
          </a:stretch>
        </p:blipFill>
        <p:spPr>
          <a:xfrm>
            <a:off x="1344227" y="4907421"/>
            <a:ext cx="794144" cy="886320"/>
          </a:xfrm>
          <a:prstGeom prst="rect">
            <a:avLst/>
          </a:prstGeom>
        </p:spPr>
      </p:pic>
      <p:sp>
        <p:nvSpPr>
          <p:cNvPr id="168" name="淘宝网chenying0907出品 167"/>
          <p:cNvSpPr/>
          <p:nvPr/>
        </p:nvSpPr>
        <p:spPr>
          <a:xfrm>
            <a:off x="6649502" y="3268100"/>
            <a:ext cx="4499950" cy="1162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D5495F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</a:rPr>
              <a:t>坚持精益求精，拒接平庸的设计理念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5495F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模板制作、美化、定制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5495F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只要是与演示相关的，我们竭诚为您服务</a:t>
            </a:r>
          </a:p>
        </p:txBody>
      </p:sp>
      <p:sp>
        <p:nvSpPr>
          <p:cNvPr id="171" name="淘宝网chenying0907出品 170"/>
          <p:cNvSpPr txBox="1"/>
          <p:nvPr/>
        </p:nvSpPr>
        <p:spPr>
          <a:xfrm>
            <a:off x="6559956" y="1722606"/>
            <a:ext cx="4565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D5495F">
                    <a:alpha val="7000"/>
                  </a:srgbClr>
                </a:solidFill>
              </a:defRPr>
            </a:lvl1pPr>
          </a:lstStyle>
          <a:p>
            <a:r>
              <a:rPr lang="en-US" altLang="zh-CN" dirty="0">
                <a:solidFill>
                  <a:srgbClr val="D5495F"/>
                </a:solidFill>
              </a:rPr>
              <a:t>FASHION</a:t>
            </a:r>
            <a:endParaRPr lang="zh-CN" altLang="en-US" dirty="0">
              <a:solidFill>
                <a:srgbClr val="D5495F"/>
              </a:solidFill>
            </a:endParaRPr>
          </a:p>
        </p:txBody>
      </p:sp>
      <p:sp>
        <p:nvSpPr>
          <p:cNvPr id="172" name="淘宝网chenying0907出品 171"/>
          <p:cNvSpPr/>
          <p:nvPr/>
        </p:nvSpPr>
        <p:spPr>
          <a:xfrm rot="2664103">
            <a:off x="10152354" y="4981217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淘宝网chenying0907出品 172"/>
          <p:cNvSpPr/>
          <p:nvPr/>
        </p:nvSpPr>
        <p:spPr>
          <a:xfrm rot="20599068">
            <a:off x="8811672" y="5081942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淘宝网chenying0907出品 173"/>
          <p:cNvSpPr/>
          <p:nvPr/>
        </p:nvSpPr>
        <p:spPr>
          <a:xfrm rot="659763">
            <a:off x="10815963" y="5173026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淘宝网chenying0907出品 174"/>
          <p:cNvSpPr/>
          <p:nvPr/>
        </p:nvSpPr>
        <p:spPr>
          <a:xfrm rot="2525770">
            <a:off x="9468832" y="5360533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淘宝网chenying0907出品 175"/>
          <p:cNvSpPr txBox="1"/>
          <p:nvPr/>
        </p:nvSpPr>
        <p:spPr>
          <a:xfrm>
            <a:off x="6625679" y="2802301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DESIGN &amp; CREATIVITY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177" name="淘宝网chenying0907出品 176"/>
          <p:cNvSpPr txBox="1"/>
          <p:nvPr/>
        </p:nvSpPr>
        <p:spPr>
          <a:xfrm>
            <a:off x="5281773" y="4565329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B1B3C6"/>
                </a:solidFill>
              </a:rPr>
              <a:t>Design &amp; Creativity Space Studio</a:t>
            </a:r>
            <a:endParaRPr lang="zh-CN" altLang="en-US" sz="2000" dirty="0">
              <a:solidFill>
                <a:srgbClr val="B1B3C6"/>
              </a:solidFill>
            </a:endParaRPr>
          </a:p>
        </p:txBody>
      </p:sp>
      <p:sp>
        <p:nvSpPr>
          <p:cNvPr id="178" name="淘宝网chenying0907出品 177"/>
          <p:cNvSpPr txBox="1"/>
          <p:nvPr/>
        </p:nvSpPr>
        <p:spPr>
          <a:xfrm>
            <a:off x="6559956" y="4838321"/>
            <a:ext cx="1696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D5495F"/>
                </a:solidFill>
              </a:rPr>
              <a:t>STYLE</a:t>
            </a:r>
            <a:endParaRPr lang="zh-CN" altLang="en-US" sz="44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99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9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99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99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50" grpId="0" animBg="1"/>
      <p:bldP spid="144" grpId="0" animBg="1"/>
      <p:bldP spid="145" grpId="0" animBg="1"/>
      <p:bldP spid="146" grpId="0" animBg="1"/>
      <p:bldP spid="147" grpId="0" animBg="1"/>
      <p:bldP spid="168" grpId="0"/>
      <p:bldP spid="171" grpId="0"/>
      <p:bldP spid="172" grpId="0" animBg="1"/>
      <p:bldP spid="173" grpId="0" animBg="1"/>
      <p:bldP spid="174" grpId="0" animBg="1"/>
      <p:bldP spid="175" grpId="0" animBg="1"/>
      <p:bldP spid="176" grpId="0"/>
      <p:bldP spid="177" grpId="0"/>
      <p:bldP spid="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812834"/>
            <a:ext cx="1822199" cy="2388971"/>
          </a:xfrm>
          <a:custGeom>
            <a:avLst/>
            <a:gdLst>
              <a:gd name="connsiteX0" fmla="*/ 0 w 1538884"/>
              <a:gd name="connsiteY0" fmla="*/ 0 h 2016000"/>
              <a:gd name="connsiteX1" fmla="*/ 1538884 w 1538884"/>
              <a:gd name="connsiteY1" fmla="*/ 0 h 2016000"/>
              <a:gd name="connsiteX2" fmla="*/ 1538884 w 1538884"/>
              <a:gd name="connsiteY2" fmla="*/ 2016000 h 2016000"/>
              <a:gd name="connsiteX3" fmla="*/ 0 w 1538884"/>
              <a:gd name="connsiteY3" fmla="*/ 201600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884" h="2016000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</p:spPr>
      </p:pic>
      <p:grpSp>
        <p:nvGrpSpPr>
          <p:cNvPr id="31" name="淘宝网chenying0907出品 30"/>
          <p:cNvGrpSpPr/>
          <p:nvPr/>
        </p:nvGrpSpPr>
        <p:grpSpPr>
          <a:xfrm>
            <a:off x="1664331" y="4828117"/>
            <a:ext cx="712402" cy="528939"/>
            <a:chOff x="1664331" y="4828117"/>
            <a:chExt cx="712402" cy="528939"/>
          </a:xfrm>
        </p:grpSpPr>
        <p:sp>
          <p:nvSpPr>
            <p:cNvPr id="3" name="淘宝网chenying0907出品 2"/>
            <p:cNvSpPr/>
            <p:nvPr/>
          </p:nvSpPr>
          <p:spPr>
            <a:xfrm rot="2664103">
              <a:off x="2053019" y="4828117"/>
              <a:ext cx="301059" cy="358730"/>
            </a:xfrm>
            <a:custGeom>
              <a:avLst/>
              <a:gdLst>
                <a:gd name="connsiteX0" fmla="*/ 124775 w 301059"/>
                <a:gd name="connsiteY0" fmla="*/ 0 h 358730"/>
                <a:gd name="connsiteX1" fmla="*/ 301059 w 301059"/>
                <a:gd name="connsiteY1" fmla="*/ 303937 h 358730"/>
                <a:gd name="connsiteX2" fmla="*/ 245109 w 301059"/>
                <a:gd name="connsiteY2" fmla="*/ 358730 h 358730"/>
                <a:gd name="connsiteX3" fmla="*/ 124775 w 301059"/>
                <a:gd name="connsiteY3" fmla="*/ 156570 h 358730"/>
                <a:gd name="connsiteX4" fmla="*/ 55926 w 301059"/>
                <a:gd name="connsiteY4" fmla="*/ 272237 h 358730"/>
                <a:gd name="connsiteX5" fmla="*/ 0 w 301059"/>
                <a:gd name="connsiteY5" fmla="*/ 215131 h 358730"/>
                <a:gd name="connsiteX6" fmla="*/ 124775 w 301059"/>
                <a:gd name="connsiteY6" fmla="*/ 0 h 35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059" h="358730">
                  <a:moveTo>
                    <a:pt x="124775" y="0"/>
                  </a:moveTo>
                  <a:lnTo>
                    <a:pt x="301059" y="303937"/>
                  </a:lnTo>
                  <a:lnTo>
                    <a:pt x="245109" y="358730"/>
                  </a:lnTo>
                  <a:lnTo>
                    <a:pt x="124775" y="156570"/>
                  </a:lnTo>
                  <a:lnTo>
                    <a:pt x="55926" y="272237"/>
                  </a:lnTo>
                  <a:lnTo>
                    <a:pt x="0" y="215131"/>
                  </a:lnTo>
                  <a:lnTo>
                    <a:pt x="124775" y="0"/>
                  </a:lnTo>
                  <a:close/>
                </a:path>
              </a:pathLst>
            </a:custGeom>
            <a:solidFill>
              <a:srgbClr val="E8EB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淘宝网chenying0907出品 3"/>
            <p:cNvSpPr/>
            <p:nvPr/>
          </p:nvSpPr>
          <p:spPr>
            <a:xfrm rot="2664103">
              <a:off x="1664331" y="4958047"/>
              <a:ext cx="712402" cy="399009"/>
            </a:xfrm>
            <a:custGeom>
              <a:avLst/>
              <a:gdLst>
                <a:gd name="connsiteX0" fmla="*/ 231426 w 712402"/>
                <a:gd name="connsiteY0" fmla="*/ 0 h 399009"/>
                <a:gd name="connsiteX1" fmla="*/ 287352 w 712402"/>
                <a:gd name="connsiteY1" fmla="*/ 57106 h 399009"/>
                <a:gd name="connsiteX2" fmla="*/ 133309 w 712402"/>
                <a:gd name="connsiteY2" fmla="*/ 315899 h 399009"/>
                <a:gd name="connsiteX3" fmla="*/ 579094 w 712402"/>
                <a:gd name="connsiteY3" fmla="*/ 315899 h 399009"/>
                <a:gd name="connsiteX4" fmla="*/ 476535 w 712402"/>
                <a:gd name="connsiteY4" fmla="*/ 143599 h 399009"/>
                <a:gd name="connsiteX5" fmla="*/ 532485 w 712402"/>
                <a:gd name="connsiteY5" fmla="*/ 88806 h 399009"/>
                <a:gd name="connsiteX6" fmla="*/ 712402 w 712402"/>
                <a:gd name="connsiteY6" fmla="*/ 399008 h 399009"/>
                <a:gd name="connsiteX7" fmla="*/ 0 w 712402"/>
                <a:gd name="connsiteY7" fmla="*/ 399009 h 399009"/>
                <a:gd name="connsiteX8" fmla="*/ 231426 w 712402"/>
                <a:gd name="connsiteY8" fmla="*/ 0 h 39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402" h="399009">
                  <a:moveTo>
                    <a:pt x="231426" y="0"/>
                  </a:moveTo>
                  <a:lnTo>
                    <a:pt x="287352" y="57106"/>
                  </a:lnTo>
                  <a:lnTo>
                    <a:pt x="133309" y="315899"/>
                  </a:lnTo>
                  <a:lnTo>
                    <a:pt x="579094" y="315899"/>
                  </a:lnTo>
                  <a:lnTo>
                    <a:pt x="476535" y="143599"/>
                  </a:lnTo>
                  <a:lnTo>
                    <a:pt x="532485" y="88806"/>
                  </a:lnTo>
                  <a:lnTo>
                    <a:pt x="712402" y="399008"/>
                  </a:lnTo>
                  <a:lnTo>
                    <a:pt x="0" y="399009"/>
                  </a:lnTo>
                  <a:lnTo>
                    <a:pt x="231426" y="0"/>
                  </a:lnTo>
                  <a:close/>
                </a:path>
              </a:pathLst>
            </a:custGeom>
            <a:solidFill>
              <a:srgbClr val="D54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3125" b="4250"/>
          <a:stretch>
            <a:fillRect/>
          </a:stretch>
        </p:blipFill>
        <p:spPr>
          <a:xfrm>
            <a:off x="6196550" y="2672780"/>
            <a:ext cx="1823586" cy="2388971"/>
          </a:xfrm>
          <a:prstGeom prst="rect">
            <a:avLst/>
          </a:prstGeom>
        </p:spPr>
      </p:pic>
      <p:grpSp>
        <p:nvGrpSpPr>
          <p:cNvPr id="6" name="淘宝网chenying0907出品 5"/>
          <p:cNvGrpSpPr/>
          <p:nvPr/>
        </p:nvGrpSpPr>
        <p:grpSpPr>
          <a:xfrm>
            <a:off x="4133764" y="2409965"/>
            <a:ext cx="1823586" cy="2388972"/>
            <a:chOff x="3621593" y="1922319"/>
            <a:chExt cx="1538884" cy="2016001"/>
          </a:xfrm>
        </p:grpSpPr>
        <p:pic>
          <p:nvPicPr>
            <p:cNvPr id="7" name="淘宝网chenying0907出品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8" r="14130"/>
            <a:stretch>
              <a:fillRect/>
            </a:stretch>
          </p:blipFill>
          <p:spPr>
            <a:xfrm>
              <a:off x="3621593" y="1922319"/>
              <a:ext cx="1538884" cy="2016000"/>
            </a:xfrm>
            <a:custGeom>
              <a:avLst/>
              <a:gdLst>
                <a:gd name="connsiteX0" fmla="*/ 0 w 1538884"/>
                <a:gd name="connsiteY0" fmla="*/ 0 h 2016000"/>
                <a:gd name="connsiteX1" fmla="*/ 1538884 w 1538884"/>
                <a:gd name="connsiteY1" fmla="*/ 0 h 2016000"/>
                <a:gd name="connsiteX2" fmla="*/ 1538884 w 1538884"/>
                <a:gd name="connsiteY2" fmla="*/ 2016000 h 2016000"/>
                <a:gd name="connsiteX3" fmla="*/ 0 w 1538884"/>
                <a:gd name="connsiteY3" fmla="*/ 201600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884" h="2016000">
                  <a:moveTo>
                    <a:pt x="0" y="0"/>
                  </a:moveTo>
                  <a:lnTo>
                    <a:pt x="1538884" y="0"/>
                  </a:lnTo>
                  <a:lnTo>
                    <a:pt x="1538884" y="2016000"/>
                  </a:lnTo>
                  <a:lnTo>
                    <a:pt x="0" y="2016000"/>
                  </a:lnTo>
                  <a:close/>
                </a:path>
              </a:pathLst>
            </a:custGeom>
          </p:spPr>
        </p:pic>
        <p:sp>
          <p:nvSpPr>
            <p:cNvPr id="8" name="淘宝网chenying0907出品 7"/>
            <p:cNvSpPr/>
            <p:nvPr/>
          </p:nvSpPr>
          <p:spPr>
            <a:xfrm>
              <a:off x="3621593" y="1922320"/>
              <a:ext cx="1538884" cy="2016000"/>
            </a:xfrm>
            <a:prstGeom prst="rect">
              <a:avLst/>
            </a:prstGeom>
            <a:solidFill>
              <a:srgbClr val="D5495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网chenying0907出品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3542"/>
          <a:stretch>
            <a:fillRect/>
          </a:stretch>
        </p:blipFill>
        <p:spPr>
          <a:xfrm>
            <a:off x="8259337" y="2315976"/>
            <a:ext cx="1823586" cy="2388971"/>
          </a:xfrm>
          <a:prstGeom prst="rect">
            <a:avLst/>
          </a:prstGeom>
        </p:spPr>
      </p:pic>
      <p:sp>
        <p:nvSpPr>
          <p:cNvPr id="10" name="淘宝网chenying0907出品 9"/>
          <p:cNvSpPr txBox="1"/>
          <p:nvPr/>
        </p:nvSpPr>
        <p:spPr>
          <a:xfrm>
            <a:off x="3612789" y="5706680"/>
            <a:ext cx="4966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600" spc="300" dirty="0"/>
              <a:t>DESIGN &amp; CREATIVITY SPACE STUDIO</a:t>
            </a:r>
            <a:endParaRPr lang="zh-CN" altLang="en-US" sz="1600" spc="300" dirty="0"/>
          </a:p>
        </p:txBody>
      </p:sp>
      <p:sp>
        <p:nvSpPr>
          <p:cNvPr id="11" name="淘宝网chenying0907出品 10"/>
          <p:cNvSpPr/>
          <p:nvPr/>
        </p:nvSpPr>
        <p:spPr>
          <a:xfrm>
            <a:off x="4446889" y="1126671"/>
            <a:ext cx="3298222" cy="384629"/>
          </a:xfrm>
          <a:prstGeom prst="rect">
            <a:avLst/>
          </a:prstGeom>
          <a:noFill/>
          <a:ln w="25400">
            <a:solidFill>
              <a:srgbClr val="6E6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淘宝网chenying0907出品 11"/>
          <p:cNvSpPr/>
          <p:nvPr/>
        </p:nvSpPr>
        <p:spPr>
          <a:xfrm>
            <a:off x="4619641" y="1391975"/>
            <a:ext cx="2952718" cy="384629"/>
          </a:xfrm>
          <a:prstGeom prst="rect">
            <a:avLst/>
          </a:prstGeom>
          <a:solidFill>
            <a:srgbClr val="E8EBF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淘宝网chenying0907出品 12"/>
          <p:cNvSpPr/>
          <p:nvPr/>
        </p:nvSpPr>
        <p:spPr>
          <a:xfrm>
            <a:off x="4644692" y="963415"/>
            <a:ext cx="756867" cy="384629"/>
          </a:xfrm>
          <a:prstGeom prst="rect">
            <a:avLst/>
          </a:prstGeom>
          <a:solidFill>
            <a:srgbClr val="E8EBF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淘宝网chenying0907出品 13"/>
          <p:cNvSpPr txBox="1"/>
          <p:nvPr/>
        </p:nvSpPr>
        <p:spPr>
          <a:xfrm>
            <a:off x="5316016" y="1199661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r"/>
            <a:r>
              <a:rPr lang="en-US" altLang="zh-CN" sz="3200" spc="300" dirty="0"/>
              <a:t>ONTENTS</a:t>
            </a:r>
            <a:endParaRPr lang="zh-CN" altLang="en-US" sz="3200" spc="300" dirty="0"/>
          </a:p>
        </p:txBody>
      </p:sp>
      <p:sp>
        <p:nvSpPr>
          <p:cNvPr id="15" name="淘宝网chenying0907出品 14"/>
          <p:cNvSpPr txBox="1"/>
          <p:nvPr/>
        </p:nvSpPr>
        <p:spPr>
          <a:xfrm>
            <a:off x="4574304" y="501142"/>
            <a:ext cx="9236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8800" spc="300" dirty="0">
                <a:solidFill>
                  <a:srgbClr val="D5495F"/>
                </a:solidFill>
              </a:rPr>
              <a:t>C</a:t>
            </a:r>
            <a:endParaRPr lang="zh-CN" altLang="en-US" sz="8800" spc="300" dirty="0">
              <a:solidFill>
                <a:srgbClr val="D5495F"/>
              </a:solidFill>
            </a:endParaRPr>
          </a:p>
        </p:txBody>
      </p:sp>
      <p:cxnSp>
        <p:nvCxnSpPr>
          <p:cNvPr id="16" name="淘宝网chenying0907出品 15"/>
          <p:cNvCxnSpPr/>
          <p:nvPr/>
        </p:nvCxnSpPr>
        <p:spPr>
          <a:xfrm>
            <a:off x="4847772" y="6109548"/>
            <a:ext cx="2496457" cy="0"/>
          </a:xfrm>
          <a:prstGeom prst="line">
            <a:avLst/>
          </a:prstGeom>
          <a:ln w="19050">
            <a:solidFill>
              <a:srgbClr val="6E6C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淘宝网chenying0907出品 16"/>
          <p:cNvSpPr txBox="1"/>
          <p:nvPr/>
        </p:nvSpPr>
        <p:spPr>
          <a:xfrm>
            <a:off x="2377477" y="444489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2000" dirty="0">
                <a:solidFill>
                  <a:srgbClr val="E8EBF2"/>
                </a:solidFill>
              </a:rPr>
              <a:t>时尚风范</a:t>
            </a:r>
          </a:p>
        </p:txBody>
      </p:sp>
      <p:sp>
        <p:nvSpPr>
          <p:cNvPr id="18" name="淘宝网chenying0907出品 17"/>
          <p:cNvSpPr txBox="1"/>
          <p:nvPr/>
        </p:nvSpPr>
        <p:spPr>
          <a:xfrm>
            <a:off x="2334997" y="4784752"/>
            <a:ext cx="1295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2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19" name="淘宝网chenying0907出品 18"/>
          <p:cNvSpPr txBox="1"/>
          <p:nvPr/>
        </p:nvSpPr>
        <p:spPr>
          <a:xfrm>
            <a:off x="4440263" y="40420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2000" dirty="0">
                <a:solidFill>
                  <a:srgbClr val="E8EBF2"/>
                </a:solidFill>
              </a:rPr>
              <a:t>典贵气质</a:t>
            </a:r>
          </a:p>
        </p:txBody>
      </p:sp>
      <p:sp>
        <p:nvSpPr>
          <p:cNvPr id="20" name="淘宝网chenying0907出品 19"/>
          <p:cNvSpPr txBox="1"/>
          <p:nvPr/>
        </p:nvSpPr>
        <p:spPr>
          <a:xfrm>
            <a:off x="4397782" y="4381884"/>
            <a:ext cx="1295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2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21" name="淘宝网chenying0907出品 20"/>
          <p:cNvSpPr txBox="1"/>
          <p:nvPr/>
        </p:nvSpPr>
        <p:spPr>
          <a:xfrm>
            <a:off x="6460570" y="430483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2000" dirty="0">
                <a:solidFill>
                  <a:srgbClr val="E8EBF2"/>
                </a:solidFill>
              </a:rPr>
              <a:t>发型搭配</a:t>
            </a:r>
          </a:p>
        </p:txBody>
      </p:sp>
      <p:sp>
        <p:nvSpPr>
          <p:cNvPr id="22" name="淘宝网chenying0907出品 21"/>
          <p:cNvSpPr txBox="1"/>
          <p:nvPr/>
        </p:nvSpPr>
        <p:spPr>
          <a:xfrm>
            <a:off x="6418089" y="4644698"/>
            <a:ext cx="1295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2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23" name="淘宝网chenying0907出品 22"/>
          <p:cNvSpPr txBox="1"/>
          <p:nvPr/>
        </p:nvSpPr>
        <p:spPr>
          <a:xfrm>
            <a:off x="8546546" y="394803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2000" dirty="0">
                <a:solidFill>
                  <a:srgbClr val="E8EBF2"/>
                </a:solidFill>
              </a:rPr>
              <a:t>饰品配饰</a:t>
            </a:r>
          </a:p>
        </p:txBody>
      </p:sp>
      <p:sp>
        <p:nvSpPr>
          <p:cNvPr id="24" name="淘宝网chenying0907出品 23"/>
          <p:cNvSpPr txBox="1"/>
          <p:nvPr/>
        </p:nvSpPr>
        <p:spPr>
          <a:xfrm>
            <a:off x="8504064" y="4287894"/>
            <a:ext cx="1295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2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25" name="淘宝网chenying0907出品 24"/>
          <p:cNvSpPr/>
          <p:nvPr/>
        </p:nvSpPr>
        <p:spPr>
          <a:xfrm rot="4416389">
            <a:off x="1722484" y="2190361"/>
            <a:ext cx="509479" cy="4392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 rot="2664103">
            <a:off x="779877" y="1528206"/>
            <a:ext cx="712402" cy="614140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淘宝网chenying0907出品 26"/>
          <p:cNvSpPr/>
          <p:nvPr/>
        </p:nvSpPr>
        <p:spPr>
          <a:xfrm rot="2664103">
            <a:off x="10635586" y="4633725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网chenying0907出品 27"/>
          <p:cNvSpPr/>
          <p:nvPr/>
        </p:nvSpPr>
        <p:spPr>
          <a:xfrm rot="20599068">
            <a:off x="9898048" y="4893603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 rot="659763">
            <a:off x="11043859" y="5255969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 rot="2525770">
            <a:off x="10396794" y="5231096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淘宝网chenying0907出品 34"/>
          <p:cNvSpPr/>
          <p:nvPr/>
        </p:nvSpPr>
        <p:spPr>
          <a:xfrm>
            <a:off x="0" y="1640115"/>
            <a:ext cx="12192000" cy="3200398"/>
          </a:xfrm>
          <a:prstGeom prst="rect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淘宝网chenying0907出品 8"/>
          <p:cNvSpPr/>
          <p:nvPr/>
        </p:nvSpPr>
        <p:spPr>
          <a:xfrm>
            <a:off x="0" y="1780224"/>
            <a:ext cx="12192000" cy="2920180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淘宝网chenying0907出品 12"/>
          <p:cNvSpPr/>
          <p:nvPr/>
        </p:nvSpPr>
        <p:spPr>
          <a:xfrm>
            <a:off x="822155" y="3896918"/>
            <a:ext cx="1515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6E6E6"/>
                </a:solidFill>
              </a:rPr>
              <a:t>Finger Ring</a:t>
            </a:r>
            <a:endParaRPr lang="zh-CN" altLang="en-US" sz="2000" b="1" dirty="0">
              <a:solidFill>
                <a:srgbClr val="E6E6E6"/>
              </a:solidFill>
            </a:endParaRPr>
          </a:p>
        </p:txBody>
      </p:sp>
      <p:sp>
        <p:nvSpPr>
          <p:cNvPr id="14" name="淘宝网chenying0907出品 13"/>
          <p:cNvSpPr/>
          <p:nvPr/>
        </p:nvSpPr>
        <p:spPr>
          <a:xfrm>
            <a:off x="3097314" y="3896918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6E6E6"/>
                </a:solidFill>
              </a:rPr>
              <a:t>Sunglasses</a:t>
            </a:r>
            <a:endParaRPr lang="zh-CN" altLang="en-US" sz="2000" b="1" dirty="0">
              <a:solidFill>
                <a:srgbClr val="E6E6E6"/>
              </a:solidFill>
            </a:endParaRPr>
          </a:p>
        </p:txBody>
      </p:sp>
      <p:sp>
        <p:nvSpPr>
          <p:cNvPr id="16" name="淘宝网chenying0907出品 15"/>
          <p:cNvSpPr/>
          <p:nvPr/>
        </p:nvSpPr>
        <p:spPr>
          <a:xfrm>
            <a:off x="5238725" y="3896918"/>
            <a:ext cx="1742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6E6E6"/>
                </a:solidFill>
              </a:rPr>
              <a:t>Shoulder Bag</a:t>
            </a:r>
            <a:endParaRPr lang="zh-CN" altLang="en-US" sz="2000" b="1" dirty="0">
              <a:solidFill>
                <a:srgbClr val="E6E6E6"/>
              </a:solidFill>
            </a:endParaRPr>
          </a:p>
        </p:txBody>
      </p:sp>
      <p:sp>
        <p:nvSpPr>
          <p:cNvPr id="17" name="淘宝网chenying0907出品 16"/>
          <p:cNvSpPr/>
          <p:nvPr/>
        </p:nvSpPr>
        <p:spPr>
          <a:xfrm>
            <a:off x="8151375" y="3896918"/>
            <a:ext cx="636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6E6E6"/>
                </a:solidFill>
              </a:rPr>
              <a:t>Belt</a:t>
            </a:r>
            <a:endParaRPr lang="zh-CN" altLang="en-US" sz="2000" b="1" dirty="0">
              <a:solidFill>
                <a:srgbClr val="E6E6E6"/>
              </a:solidFill>
            </a:endParaRPr>
          </a:p>
        </p:txBody>
      </p:sp>
      <p:sp>
        <p:nvSpPr>
          <p:cNvPr id="18" name="淘宝网chenying0907出品 17"/>
          <p:cNvSpPr/>
          <p:nvPr/>
        </p:nvSpPr>
        <p:spPr>
          <a:xfrm>
            <a:off x="10094508" y="3896918"/>
            <a:ext cx="156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6E6E6"/>
                </a:solidFill>
              </a:rPr>
              <a:t>Neckerchief</a:t>
            </a:r>
            <a:endParaRPr lang="zh-CN" altLang="en-US" sz="2000" b="1" dirty="0">
              <a:solidFill>
                <a:srgbClr val="E6E6E6"/>
              </a:solidFill>
            </a:endParaRPr>
          </a:p>
        </p:txBody>
      </p:sp>
      <p:sp>
        <p:nvSpPr>
          <p:cNvPr id="19" name="淘宝网chenying0907出品 18"/>
          <p:cNvSpPr/>
          <p:nvPr/>
        </p:nvSpPr>
        <p:spPr>
          <a:xfrm>
            <a:off x="3004563" y="2125545"/>
            <a:ext cx="793766" cy="793766"/>
          </a:xfrm>
          <a:prstGeom prst="ellipse">
            <a:avLst/>
          </a:prstGeom>
          <a:solidFill>
            <a:srgbClr val="E8EB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E6E6E6"/>
                </a:solidFill>
              </a:rPr>
              <a:t>1180</a:t>
            </a:r>
            <a:endParaRPr lang="zh-CN" altLang="en-US" sz="2000" dirty="0">
              <a:solidFill>
                <a:srgbClr val="E6E6E6"/>
              </a:solidFill>
            </a:endParaRPr>
          </a:p>
        </p:txBody>
      </p:sp>
      <p:sp>
        <p:nvSpPr>
          <p:cNvPr id="20" name="淘宝网chenying0907出品 19"/>
          <p:cNvSpPr/>
          <p:nvPr/>
        </p:nvSpPr>
        <p:spPr>
          <a:xfrm>
            <a:off x="723391" y="2125545"/>
            <a:ext cx="793766" cy="793766"/>
          </a:xfrm>
          <a:prstGeom prst="ellipse">
            <a:avLst/>
          </a:prstGeom>
          <a:solidFill>
            <a:srgbClr val="E8EB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E6E6E6"/>
                </a:solidFill>
              </a:rPr>
              <a:t>9990</a:t>
            </a:r>
            <a:endParaRPr lang="zh-CN" altLang="en-US" sz="2000" dirty="0">
              <a:solidFill>
                <a:srgbClr val="E6E6E6"/>
              </a:solidFill>
            </a:endParaRPr>
          </a:p>
        </p:txBody>
      </p:sp>
      <p:sp>
        <p:nvSpPr>
          <p:cNvPr id="21" name="淘宝网chenying0907出品 20"/>
          <p:cNvSpPr/>
          <p:nvPr/>
        </p:nvSpPr>
        <p:spPr>
          <a:xfrm>
            <a:off x="5285735" y="2125545"/>
            <a:ext cx="793766" cy="793766"/>
          </a:xfrm>
          <a:prstGeom prst="ellipse">
            <a:avLst/>
          </a:prstGeom>
          <a:solidFill>
            <a:srgbClr val="E8EB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E6E6E6"/>
                </a:solidFill>
              </a:rPr>
              <a:t>5280</a:t>
            </a:r>
            <a:endParaRPr lang="zh-CN" altLang="en-US" sz="2000" dirty="0">
              <a:solidFill>
                <a:srgbClr val="E6E6E6"/>
              </a:solidFill>
            </a:endParaRPr>
          </a:p>
        </p:txBody>
      </p:sp>
      <p:sp>
        <p:nvSpPr>
          <p:cNvPr id="22" name="淘宝网chenying0907出品 21"/>
          <p:cNvSpPr/>
          <p:nvPr/>
        </p:nvSpPr>
        <p:spPr>
          <a:xfrm>
            <a:off x="7566907" y="2125545"/>
            <a:ext cx="793766" cy="793766"/>
          </a:xfrm>
          <a:prstGeom prst="ellipse">
            <a:avLst/>
          </a:prstGeom>
          <a:solidFill>
            <a:srgbClr val="E8EB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E6E6E6"/>
                </a:solidFill>
              </a:rPr>
              <a:t>2680</a:t>
            </a:r>
            <a:endParaRPr lang="zh-CN" altLang="en-US" sz="2000" dirty="0">
              <a:solidFill>
                <a:srgbClr val="E6E6E6"/>
              </a:solidFill>
            </a:endParaRPr>
          </a:p>
        </p:txBody>
      </p:sp>
      <p:sp>
        <p:nvSpPr>
          <p:cNvPr id="23" name="淘宝网chenying0907出品 22"/>
          <p:cNvSpPr/>
          <p:nvPr/>
        </p:nvSpPr>
        <p:spPr>
          <a:xfrm>
            <a:off x="9848079" y="2125545"/>
            <a:ext cx="793766" cy="793766"/>
          </a:xfrm>
          <a:prstGeom prst="ellipse">
            <a:avLst/>
          </a:prstGeom>
          <a:solidFill>
            <a:srgbClr val="E8EB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E6E6E6"/>
                </a:solidFill>
              </a:rPr>
              <a:t>980</a:t>
            </a:r>
            <a:endParaRPr lang="zh-CN" altLang="en-US" sz="2000" dirty="0">
              <a:solidFill>
                <a:srgbClr val="E6E6E6"/>
              </a:solidFill>
            </a:endParaRPr>
          </a:p>
        </p:txBody>
      </p:sp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41743" y="2694346"/>
            <a:ext cx="1855979" cy="917769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5155668" y="2492406"/>
            <a:ext cx="1908899" cy="1321649"/>
          </a:xfrm>
          <a:prstGeom prst="rect">
            <a:avLst/>
          </a:prstGeom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391" y="2510973"/>
            <a:ext cx="1712686" cy="1284514"/>
          </a:xfrm>
          <a:prstGeom prst="rect">
            <a:avLst/>
          </a:prstGeom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6" cstate="print"/>
          <a:srcRect l="18915" t="12932" r="18710" b="11998"/>
          <a:stretch>
            <a:fillRect/>
          </a:stretch>
        </p:blipFill>
        <p:spPr>
          <a:xfrm>
            <a:off x="9848079" y="2479615"/>
            <a:ext cx="2057711" cy="1347231"/>
          </a:xfrm>
          <a:prstGeom prst="rect">
            <a:avLst/>
          </a:prstGeom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1676" y="2352574"/>
            <a:ext cx="1656817" cy="1601313"/>
          </a:xfrm>
          <a:prstGeom prst="rect">
            <a:avLst/>
          </a:prstGeom>
        </p:spPr>
      </p:pic>
      <p:sp>
        <p:nvSpPr>
          <p:cNvPr id="24" name="淘宝网chenying0907出品 23"/>
          <p:cNvSpPr/>
          <p:nvPr/>
        </p:nvSpPr>
        <p:spPr>
          <a:xfrm>
            <a:off x="286211" y="201949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6E6E6"/>
                </a:solidFill>
              </a:rPr>
              <a:t>￥</a:t>
            </a:r>
          </a:p>
        </p:txBody>
      </p:sp>
      <p:sp>
        <p:nvSpPr>
          <p:cNvPr id="25" name="淘宝网chenying0907出品 24"/>
          <p:cNvSpPr/>
          <p:nvPr/>
        </p:nvSpPr>
        <p:spPr>
          <a:xfrm>
            <a:off x="2572704" y="201949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6E6E6"/>
                </a:solidFill>
              </a:rPr>
              <a:t>￥</a:t>
            </a:r>
          </a:p>
        </p:txBody>
      </p:sp>
      <p:sp>
        <p:nvSpPr>
          <p:cNvPr id="26" name="淘宝网chenying0907出品 25"/>
          <p:cNvSpPr/>
          <p:nvPr/>
        </p:nvSpPr>
        <p:spPr>
          <a:xfrm>
            <a:off x="4859197" y="201949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6E6E6"/>
                </a:solidFill>
              </a:rPr>
              <a:t>￥</a:t>
            </a:r>
          </a:p>
        </p:txBody>
      </p:sp>
      <p:sp>
        <p:nvSpPr>
          <p:cNvPr id="27" name="淘宝网chenying0907出品 26"/>
          <p:cNvSpPr/>
          <p:nvPr/>
        </p:nvSpPr>
        <p:spPr>
          <a:xfrm>
            <a:off x="7145691" y="201949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6E6E6"/>
                </a:solidFill>
              </a:rPr>
              <a:t>￥</a:t>
            </a:r>
          </a:p>
        </p:txBody>
      </p:sp>
      <p:sp>
        <p:nvSpPr>
          <p:cNvPr id="28" name="淘宝网chenying0907出品 27"/>
          <p:cNvSpPr/>
          <p:nvPr/>
        </p:nvSpPr>
        <p:spPr>
          <a:xfrm>
            <a:off x="9432185" y="201949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6E6E6"/>
                </a:solidFill>
              </a:rPr>
              <a:t>￥</a:t>
            </a:r>
          </a:p>
        </p:txBody>
      </p:sp>
      <p:sp>
        <p:nvSpPr>
          <p:cNvPr id="30" name="淘宝网chenying0907出品 29"/>
          <p:cNvSpPr txBox="1"/>
          <p:nvPr/>
        </p:nvSpPr>
        <p:spPr>
          <a:xfrm>
            <a:off x="5285735" y="4867210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B1B3C6"/>
                </a:solidFill>
              </a:rPr>
              <a:t>Design &amp; Creativity Space Studio</a:t>
            </a:r>
            <a:endParaRPr lang="zh-CN" altLang="en-US" sz="2000" dirty="0">
              <a:solidFill>
                <a:srgbClr val="B1B3C6"/>
              </a:solidFill>
            </a:endParaRPr>
          </a:p>
        </p:txBody>
      </p:sp>
      <p:sp>
        <p:nvSpPr>
          <p:cNvPr id="31" name="淘宝网chenying0907出品 30"/>
          <p:cNvSpPr/>
          <p:nvPr/>
        </p:nvSpPr>
        <p:spPr>
          <a:xfrm>
            <a:off x="5285735" y="5273230"/>
            <a:ext cx="586183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模板制作、美化、定制，只要是与演示相关的，我们竭诚为您服务。</a:t>
            </a:r>
            <a:endParaRPr kumimoji="0" lang="zh-CN" altLang="zh-CN" sz="16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淘宝网chenying0907出品 32"/>
          <p:cNvSpPr/>
          <p:nvPr/>
        </p:nvSpPr>
        <p:spPr>
          <a:xfrm>
            <a:off x="501624" y="5045725"/>
            <a:ext cx="46506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spc="-150" dirty="0">
                <a:solidFill>
                  <a:srgbClr val="B1B3C6"/>
                </a:solidFill>
              </a:rPr>
              <a:t>My Good Life</a:t>
            </a:r>
            <a:endParaRPr lang="zh-CN" altLang="en-US" sz="6000" b="1" spc="-150" dirty="0">
              <a:solidFill>
                <a:srgbClr val="B1B3C6"/>
              </a:solidFill>
            </a:endParaRPr>
          </a:p>
        </p:txBody>
      </p:sp>
      <p:sp>
        <p:nvSpPr>
          <p:cNvPr id="34" name="淘宝网chenying0907出品 33"/>
          <p:cNvSpPr txBox="1"/>
          <p:nvPr/>
        </p:nvSpPr>
        <p:spPr>
          <a:xfrm>
            <a:off x="5080056" y="872190"/>
            <a:ext cx="6854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D5495F">
                    <a:alpha val="10000"/>
                  </a:srgbClr>
                </a:solidFill>
              </a:rPr>
              <a:t>FASHION STYLE</a:t>
            </a:r>
            <a:endParaRPr lang="zh-CN" altLang="en-US" sz="7200" b="1" dirty="0">
              <a:solidFill>
                <a:srgbClr val="D5495F">
                  <a:alpha val="10000"/>
                </a:srgbClr>
              </a:solidFill>
            </a:endParaRPr>
          </a:p>
        </p:txBody>
      </p:sp>
      <p:sp>
        <p:nvSpPr>
          <p:cNvPr id="36" name="淘宝网chenying0907出品 35"/>
          <p:cNvSpPr txBox="1"/>
          <p:nvPr/>
        </p:nvSpPr>
        <p:spPr>
          <a:xfrm>
            <a:off x="793370" y="1549653"/>
            <a:ext cx="275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pc="300" dirty="0">
                <a:solidFill>
                  <a:srgbClr val="E8EBF2"/>
                </a:solidFill>
              </a:rPr>
              <a:t>DESIGN &amp; CREATIVITY</a:t>
            </a:r>
            <a:endParaRPr lang="zh-CN" altLang="en-US" sz="1400" b="1" spc="300" dirty="0">
              <a:solidFill>
                <a:srgbClr val="E8EB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8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5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7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0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9" grpId="0" animBg="1"/>
          <p:bldP spid="13" grpId="0"/>
          <p:bldP spid="14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/>
          <p:bldP spid="25" grpId="0"/>
          <p:bldP spid="26" grpId="0"/>
          <p:bldP spid="27" grpId="0"/>
          <p:bldP spid="28" grpId="0"/>
          <p:bldP spid="30" grpId="0"/>
          <p:bldP spid="31" grpId="0"/>
          <p:bldP spid="33" grpId="0"/>
          <p:bldP spid="34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5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8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5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9" grpId="0" animBg="1"/>
          <p:bldP spid="13" grpId="0"/>
          <p:bldP spid="14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/>
          <p:bldP spid="25" grpId="0"/>
          <p:bldP spid="26" grpId="0"/>
          <p:bldP spid="27" grpId="0"/>
          <p:bldP spid="28" grpId="0"/>
          <p:bldP spid="30" grpId="0"/>
          <p:bldP spid="31" grpId="0"/>
          <p:bldP spid="33" grpId="0"/>
          <p:bldP spid="34" grpId="0"/>
          <p:bldP spid="3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淘宝网chenying0907出品 16"/>
          <p:cNvSpPr/>
          <p:nvPr/>
        </p:nvSpPr>
        <p:spPr>
          <a:xfrm rot="900000">
            <a:off x="3494219" y="2338064"/>
            <a:ext cx="1613490" cy="1390938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淘宝网chenying0907出品 40"/>
          <p:cNvSpPr/>
          <p:nvPr/>
        </p:nvSpPr>
        <p:spPr>
          <a:xfrm>
            <a:off x="8711367" y="1919654"/>
            <a:ext cx="32191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spc="300" dirty="0">
                <a:solidFill>
                  <a:srgbClr val="B1B3C6"/>
                </a:solidFill>
              </a:rPr>
              <a:t>ELEGANCE</a:t>
            </a:r>
          </a:p>
          <a:p>
            <a:r>
              <a:rPr lang="en-US" altLang="zh-CN" sz="4000" b="1" spc="300" dirty="0">
                <a:solidFill>
                  <a:srgbClr val="B1B3C6"/>
                </a:solidFill>
              </a:rPr>
              <a:t>SIMPLICITY</a:t>
            </a:r>
            <a:endParaRPr lang="zh-CN" altLang="en-US" sz="4000" b="1" spc="300" dirty="0">
              <a:solidFill>
                <a:srgbClr val="B1B3C6"/>
              </a:solidFill>
            </a:endParaRPr>
          </a:p>
        </p:txBody>
      </p:sp>
      <p:sp>
        <p:nvSpPr>
          <p:cNvPr id="33" name="淘宝网chenying0907出品 32"/>
          <p:cNvSpPr txBox="1"/>
          <p:nvPr/>
        </p:nvSpPr>
        <p:spPr>
          <a:xfrm rot="5400000">
            <a:off x="6397892" y="3403712"/>
            <a:ext cx="412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D5495F">
                    <a:alpha val="10000"/>
                  </a:srgbClr>
                </a:solidFill>
              </a:rPr>
              <a:t>FASHION</a:t>
            </a:r>
            <a:endParaRPr lang="zh-CN" altLang="en-US" sz="7200" b="1" dirty="0">
              <a:solidFill>
                <a:srgbClr val="D5495F">
                  <a:alpha val="10000"/>
                </a:srgbClr>
              </a:solidFill>
            </a:endParaRPr>
          </a:p>
        </p:txBody>
      </p:sp>
      <p:sp>
        <p:nvSpPr>
          <p:cNvPr id="19" name="淘宝网chenying0907出品 18"/>
          <p:cNvSpPr/>
          <p:nvPr/>
        </p:nvSpPr>
        <p:spPr>
          <a:xfrm rot="2432601">
            <a:off x="5025262" y="2236552"/>
            <a:ext cx="470221" cy="405363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淘宝网chenying0907出品 14"/>
          <p:cNvSpPr/>
          <p:nvPr/>
        </p:nvSpPr>
        <p:spPr>
          <a:xfrm rot="20207917">
            <a:off x="6342421" y="3061578"/>
            <a:ext cx="876182" cy="755330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淘宝网chenying0907出品 17"/>
          <p:cNvSpPr/>
          <p:nvPr/>
        </p:nvSpPr>
        <p:spPr>
          <a:xfrm rot="1975170">
            <a:off x="1148719" y="3372690"/>
            <a:ext cx="421702" cy="36353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V="1">
            <a:off x="1" y="0"/>
            <a:ext cx="1635350" cy="1635350"/>
          </a:xfrm>
          <a:prstGeom prst="rt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淘宝网chenying0907出品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527" y="2284188"/>
            <a:ext cx="1166964" cy="1565440"/>
          </a:xfrm>
          <a:prstGeom prst="rect">
            <a:avLst/>
          </a:prstGeom>
        </p:spPr>
      </p:pic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8909407">
            <a:off x="7430453" y="3258931"/>
            <a:ext cx="4558708" cy="2496295"/>
          </a:xfrm>
          <a:prstGeom prst="rect">
            <a:avLst/>
          </a:prstGeom>
        </p:spPr>
      </p:pic>
      <p:pic>
        <p:nvPicPr>
          <p:cNvPr id="7" name="淘宝网chenying0907出品 6"/>
          <p:cNvPicPr>
            <a:picLocks noChangeAspect="1"/>
          </p:cNvPicPr>
          <p:nvPr/>
        </p:nvPicPr>
        <p:blipFill rotWithShape="1">
          <a:blip r:embed="rId5" cstate="print"/>
          <a:srcRect l="22486" t="8677" r="24392" b="9206"/>
          <a:stretch>
            <a:fillRect/>
          </a:stretch>
        </p:blipFill>
        <p:spPr>
          <a:xfrm>
            <a:off x="3747567" y="2371478"/>
            <a:ext cx="930836" cy="1438900"/>
          </a:xfrm>
          <a:prstGeom prst="rect">
            <a:avLst/>
          </a:prstGeom>
        </p:spPr>
      </p:pic>
      <p:pic>
        <p:nvPicPr>
          <p:cNvPr id="10" name="淘宝网chenying0907出品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0515" y="2162136"/>
            <a:ext cx="1742372" cy="1742372"/>
          </a:xfrm>
          <a:prstGeom prst="rect">
            <a:avLst/>
          </a:prstGeom>
        </p:spPr>
      </p:pic>
      <p:sp>
        <p:nvSpPr>
          <p:cNvPr id="13" name="直角三角形 12"/>
          <p:cNvSpPr/>
          <p:nvPr/>
        </p:nvSpPr>
        <p:spPr>
          <a:xfrm rot="10800000" flipV="1">
            <a:off x="8952000" y="3618000"/>
            <a:ext cx="3240000" cy="3240000"/>
          </a:xfrm>
          <a:prstGeom prst="rt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淘宝网chenying0907出品 15"/>
          <p:cNvSpPr/>
          <p:nvPr/>
        </p:nvSpPr>
        <p:spPr>
          <a:xfrm rot="7450158">
            <a:off x="1294764" y="2306479"/>
            <a:ext cx="221653" cy="191080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 rot="900000">
            <a:off x="3771612" y="3544641"/>
            <a:ext cx="921169" cy="186029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网chenying0907出品 27"/>
          <p:cNvSpPr/>
          <p:nvPr/>
        </p:nvSpPr>
        <p:spPr>
          <a:xfrm>
            <a:off x="1374429" y="4012766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rgbClr val="D5495F"/>
                </a:solidFill>
              </a:rPr>
              <a:t>LIPSTICK</a:t>
            </a:r>
            <a:endParaRPr lang="zh-CN" altLang="en-US" sz="2000" b="1" spc="300" dirty="0">
              <a:solidFill>
                <a:srgbClr val="D5495F"/>
              </a:solidFill>
            </a:endParaRPr>
          </a:p>
        </p:txBody>
      </p:sp>
      <p:sp>
        <p:nvSpPr>
          <p:cNvPr id="29" name="淘宝网chenying0907出品 28"/>
          <p:cNvSpPr/>
          <p:nvPr/>
        </p:nvSpPr>
        <p:spPr>
          <a:xfrm>
            <a:off x="3419526" y="4009841"/>
            <a:ext cx="1577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rgbClr val="D5495F"/>
                </a:solidFill>
              </a:rPr>
              <a:t>PERFUME</a:t>
            </a:r>
            <a:endParaRPr lang="zh-CN" altLang="en-US" sz="2000" b="1" spc="300" dirty="0">
              <a:solidFill>
                <a:srgbClr val="D5495F"/>
              </a:solidFill>
            </a:endParaRPr>
          </a:p>
        </p:txBody>
      </p:sp>
      <p:sp>
        <p:nvSpPr>
          <p:cNvPr id="30" name="淘宝网chenying0907出品 29"/>
          <p:cNvSpPr/>
          <p:nvPr/>
        </p:nvSpPr>
        <p:spPr>
          <a:xfrm>
            <a:off x="5527140" y="4009840"/>
            <a:ext cx="1709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spc="300" dirty="0">
                <a:solidFill>
                  <a:srgbClr val="D5495F"/>
                </a:solidFill>
              </a:rPr>
              <a:t>EARRINGS</a:t>
            </a:r>
            <a:endParaRPr lang="zh-CN" altLang="en-US" sz="2000" b="1" spc="300" dirty="0">
              <a:solidFill>
                <a:srgbClr val="D5495F"/>
              </a:solidFill>
            </a:endParaRPr>
          </a:p>
        </p:txBody>
      </p:sp>
      <p:sp>
        <p:nvSpPr>
          <p:cNvPr id="32" name="淘宝网chenying0907出品 31"/>
          <p:cNvSpPr/>
          <p:nvPr/>
        </p:nvSpPr>
        <p:spPr>
          <a:xfrm rot="20030496">
            <a:off x="3129664" y="2659484"/>
            <a:ext cx="200905" cy="17319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淘宝网chenying0907出品 33"/>
          <p:cNvSpPr txBox="1"/>
          <p:nvPr/>
        </p:nvSpPr>
        <p:spPr>
          <a:xfrm rot="18900000">
            <a:off x="9178441" y="5283298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E8EBF2"/>
                </a:solidFill>
              </a:rPr>
              <a:t>DESIGN &amp; CREATIVITY</a:t>
            </a:r>
            <a:endParaRPr lang="zh-CN" altLang="en-US" sz="2400" b="1" dirty="0">
              <a:solidFill>
                <a:srgbClr val="E8EBF2"/>
              </a:solidFill>
            </a:endParaRPr>
          </a:p>
        </p:txBody>
      </p:sp>
      <p:sp>
        <p:nvSpPr>
          <p:cNvPr id="35" name="淘宝网chenying0907出品 34"/>
          <p:cNvSpPr txBox="1"/>
          <p:nvPr/>
        </p:nvSpPr>
        <p:spPr>
          <a:xfrm>
            <a:off x="1374429" y="4655749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B1B3C6"/>
                </a:solidFill>
              </a:rPr>
              <a:t>Design &amp; Creativity Space Studio</a:t>
            </a:r>
            <a:endParaRPr lang="zh-CN" altLang="en-US" sz="2000" dirty="0">
              <a:solidFill>
                <a:srgbClr val="B1B3C6"/>
              </a:solidFill>
            </a:endParaRPr>
          </a:p>
        </p:txBody>
      </p:sp>
      <p:sp>
        <p:nvSpPr>
          <p:cNvPr id="36" name="直角三角形 35"/>
          <p:cNvSpPr/>
          <p:nvPr/>
        </p:nvSpPr>
        <p:spPr>
          <a:xfrm rot="10800000" flipV="1">
            <a:off x="10077391" y="4743390"/>
            <a:ext cx="2114609" cy="2114609"/>
          </a:xfrm>
          <a:prstGeom prst="rtTriangle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淘宝网chenying0907出品 36"/>
          <p:cNvSpPr/>
          <p:nvPr/>
        </p:nvSpPr>
        <p:spPr>
          <a:xfrm>
            <a:off x="1374429" y="5061769"/>
            <a:ext cx="586183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模板制作、美化、定制，只要是与演示相关的，我们竭诚为您服务。</a:t>
            </a:r>
            <a:endParaRPr kumimoji="0" lang="zh-CN" altLang="zh-CN" sz="16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淘宝网chenying0907出品 38"/>
          <p:cNvSpPr/>
          <p:nvPr/>
        </p:nvSpPr>
        <p:spPr>
          <a:xfrm>
            <a:off x="1374429" y="1344148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5495F"/>
                </a:solidFill>
                <a:latin typeface="Arial" panose="020B0604020202020204" pitchFamily="34" charset="0"/>
              </a:rPr>
              <a:t>高雅</a:t>
            </a:r>
            <a:r>
              <a:rPr lang="en-US" altLang="zh-CN" sz="2800" b="1" dirty="0">
                <a:solidFill>
                  <a:srgbClr val="D5495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D5495F"/>
                </a:solidFill>
                <a:latin typeface="Arial" panose="020B0604020202020204" pitchFamily="34" charset="0"/>
              </a:rPr>
              <a:t>•</a:t>
            </a:r>
            <a:r>
              <a:rPr lang="en-US" altLang="zh-CN" sz="2800" b="1" dirty="0">
                <a:solidFill>
                  <a:srgbClr val="D5495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D5495F"/>
                </a:solidFill>
                <a:latin typeface="Arial" panose="020B0604020202020204" pitchFamily="34" charset="0"/>
              </a:rPr>
              <a:t>简约 •</a:t>
            </a:r>
            <a:r>
              <a:rPr lang="en-US" altLang="zh-CN" sz="2800" b="1" dirty="0">
                <a:solidFill>
                  <a:srgbClr val="D5495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D5495F"/>
                </a:solidFill>
                <a:latin typeface="Arial" panose="020B0604020202020204" pitchFamily="34" charset="0"/>
              </a:rPr>
              <a:t>精美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25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825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/>
      <p:bldP spid="33" grpId="0"/>
      <p:bldP spid="19" grpId="0" animBg="1"/>
      <p:bldP spid="15" grpId="0" animBg="1"/>
      <p:bldP spid="18" grpId="0" animBg="1"/>
      <p:bldP spid="3" grpId="0" animBg="1"/>
      <p:bldP spid="13" grpId="0" animBg="1"/>
      <p:bldP spid="16" grpId="0" animBg="1"/>
      <p:bldP spid="26" grpId="0" animBg="1"/>
      <p:bldP spid="28" grpId="0"/>
      <p:bldP spid="29" grpId="0"/>
      <p:bldP spid="30" grpId="0"/>
      <p:bldP spid="32" grpId="0" animBg="1"/>
      <p:bldP spid="34" grpId="0"/>
      <p:bldP spid="35" grpId="0"/>
      <p:bldP spid="36" grpId="0" animBg="1"/>
      <p:bldP spid="37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淘宝网chenying0907出品 58"/>
          <p:cNvSpPr/>
          <p:nvPr/>
        </p:nvSpPr>
        <p:spPr>
          <a:xfrm>
            <a:off x="0" y="1447800"/>
            <a:ext cx="5300191" cy="3962400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六边形 57"/>
          <p:cNvSpPr/>
          <p:nvPr/>
        </p:nvSpPr>
        <p:spPr>
          <a:xfrm rot="5400000">
            <a:off x="10452419" y="2651382"/>
            <a:ext cx="1167835" cy="1006754"/>
          </a:xfrm>
          <a:prstGeom prst="hexagon">
            <a:avLst>
              <a:gd name="adj" fmla="val 28855"/>
              <a:gd name="vf" fmla="val 115470"/>
            </a:avLst>
          </a:prstGeom>
          <a:solidFill>
            <a:srgbClr val="B1B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淘宝网chenying0907出品 56"/>
          <p:cNvSpPr/>
          <p:nvPr/>
        </p:nvSpPr>
        <p:spPr>
          <a:xfrm rot="16200000" flipH="1">
            <a:off x="9341117" y="2102843"/>
            <a:ext cx="569518" cy="490964"/>
          </a:xfrm>
          <a:custGeom>
            <a:avLst/>
            <a:gdLst>
              <a:gd name="connsiteX0" fmla="*/ 0 w 1793864"/>
              <a:gd name="connsiteY0" fmla="*/ 773218 h 1546436"/>
              <a:gd name="connsiteX1" fmla="*/ 446223 w 1793864"/>
              <a:gd name="connsiteY1" fmla="*/ 0 h 1546436"/>
              <a:gd name="connsiteX2" fmla="*/ 1347641 w 1793864"/>
              <a:gd name="connsiteY2" fmla="*/ 0 h 1546436"/>
              <a:gd name="connsiteX3" fmla="*/ 1793864 w 1793864"/>
              <a:gd name="connsiteY3" fmla="*/ 773218 h 1546436"/>
              <a:gd name="connsiteX4" fmla="*/ 1615624 w 1793864"/>
              <a:gd name="connsiteY4" fmla="*/ 1082074 h 1546436"/>
              <a:gd name="connsiteX5" fmla="*/ 1485068 w 1793864"/>
              <a:gd name="connsiteY5" fmla="*/ 1082074 h 1546436"/>
              <a:gd name="connsiteX6" fmla="*/ 1663309 w 1793864"/>
              <a:gd name="connsiteY6" fmla="*/ 773218 h 1546436"/>
              <a:gd name="connsiteX7" fmla="*/ 1283402 w 1793864"/>
              <a:gd name="connsiteY7" fmla="*/ 114914 h 1546436"/>
              <a:gd name="connsiteX8" fmla="*/ 515950 w 1793864"/>
              <a:gd name="connsiteY8" fmla="*/ 114914 h 1546436"/>
              <a:gd name="connsiteX9" fmla="*/ 136043 w 1793864"/>
              <a:gd name="connsiteY9" fmla="*/ 773218 h 1546436"/>
              <a:gd name="connsiteX10" fmla="*/ 515950 w 1793864"/>
              <a:gd name="connsiteY10" fmla="*/ 1431522 h 1546436"/>
              <a:gd name="connsiteX11" fmla="*/ 1068915 w 1793864"/>
              <a:gd name="connsiteY11" fmla="*/ 1431522 h 1546436"/>
              <a:gd name="connsiteX12" fmla="*/ 1182832 w 1793864"/>
              <a:gd name="connsiteY12" fmla="*/ 1431522 h 1546436"/>
              <a:gd name="connsiteX13" fmla="*/ 1283402 w 1793864"/>
              <a:gd name="connsiteY13" fmla="*/ 1431522 h 1546436"/>
              <a:gd name="connsiteX14" fmla="*/ 1429538 w 1793864"/>
              <a:gd name="connsiteY14" fmla="*/ 1178298 h 1546436"/>
              <a:gd name="connsiteX15" fmla="*/ 1560093 w 1793864"/>
              <a:gd name="connsiteY15" fmla="*/ 1178298 h 1546436"/>
              <a:gd name="connsiteX16" fmla="*/ 1347641 w 1793864"/>
              <a:gd name="connsiteY16" fmla="*/ 1546436 h 1546436"/>
              <a:gd name="connsiteX17" fmla="*/ 1116515 w 1793864"/>
              <a:gd name="connsiteY17" fmla="*/ 1546436 h 1546436"/>
              <a:gd name="connsiteX18" fmla="*/ 1002598 w 1793864"/>
              <a:gd name="connsiteY18" fmla="*/ 1546436 h 1546436"/>
              <a:gd name="connsiteX19" fmla="*/ 446223 w 1793864"/>
              <a:gd name="connsiteY19" fmla="*/ 1546436 h 154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864" h="1546436">
                <a:moveTo>
                  <a:pt x="0" y="773218"/>
                </a:moveTo>
                <a:lnTo>
                  <a:pt x="446223" y="0"/>
                </a:lnTo>
                <a:lnTo>
                  <a:pt x="1347641" y="0"/>
                </a:lnTo>
                <a:lnTo>
                  <a:pt x="1793864" y="773218"/>
                </a:lnTo>
                <a:lnTo>
                  <a:pt x="1615624" y="1082074"/>
                </a:lnTo>
                <a:lnTo>
                  <a:pt x="1485068" y="1082074"/>
                </a:lnTo>
                <a:lnTo>
                  <a:pt x="1663309" y="773218"/>
                </a:lnTo>
                <a:lnTo>
                  <a:pt x="1283402" y="114914"/>
                </a:lnTo>
                <a:lnTo>
                  <a:pt x="515950" y="114914"/>
                </a:lnTo>
                <a:lnTo>
                  <a:pt x="136043" y="773218"/>
                </a:lnTo>
                <a:lnTo>
                  <a:pt x="515950" y="1431522"/>
                </a:lnTo>
                <a:lnTo>
                  <a:pt x="1068915" y="1431522"/>
                </a:lnTo>
                <a:lnTo>
                  <a:pt x="1182832" y="1431522"/>
                </a:lnTo>
                <a:lnTo>
                  <a:pt x="1283402" y="1431522"/>
                </a:lnTo>
                <a:lnTo>
                  <a:pt x="1429538" y="1178298"/>
                </a:lnTo>
                <a:lnTo>
                  <a:pt x="1560093" y="1178298"/>
                </a:lnTo>
                <a:lnTo>
                  <a:pt x="1347641" y="1546436"/>
                </a:lnTo>
                <a:lnTo>
                  <a:pt x="1116515" y="1546436"/>
                </a:lnTo>
                <a:lnTo>
                  <a:pt x="1002598" y="1546436"/>
                </a:lnTo>
                <a:lnTo>
                  <a:pt x="446223" y="1546436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 rot="5400000">
            <a:off x="6028095" y="1532909"/>
            <a:ext cx="1891767" cy="1630833"/>
          </a:xfrm>
          <a:prstGeom prst="hexagon">
            <a:avLst>
              <a:gd name="adj" fmla="val 28855"/>
              <a:gd name="vf" fmla="val 115470"/>
            </a:avLst>
          </a:prstGeom>
          <a:solidFill>
            <a:srgbClr val="B1B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淘宝网chenying0907出品 14"/>
          <p:cNvSpPr/>
          <p:nvPr/>
        </p:nvSpPr>
        <p:spPr>
          <a:xfrm rot="5400000">
            <a:off x="6369522" y="1784741"/>
            <a:ext cx="2452247" cy="2114006"/>
          </a:xfrm>
          <a:custGeom>
            <a:avLst/>
            <a:gdLst>
              <a:gd name="connsiteX0" fmla="*/ 185973 w 2452247"/>
              <a:gd name="connsiteY0" fmla="*/ 1057003 h 2114006"/>
              <a:gd name="connsiteX1" fmla="*/ 705313 w 2452247"/>
              <a:gd name="connsiteY1" fmla="*/ 1956916 h 2114006"/>
              <a:gd name="connsiteX2" fmla="*/ 1754435 w 2452247"/>
              <a:gd name="connsiteY2" fmla="*/ 1956916 h 2114006"/>
              <a:gd name="connsiteX3" fmla="*/ 2273775 w 2452247"/>
              <a:gd name="connsiteY3" fmla="*/ 1057003 h 2114006"/>
              <a:gd name="connsiteX4" fmla="*/ 1754435 w 2452247"/>
              <a:gd name="connsiteY4" fmla="*/ 157089 h 2114006"/>
              <a:gd name="connsiteX5" fmla="*/ 705313 w 2452247"/>
              <a:gd name="connsiteY5" fmla="*/ 157089 h 2114006"/>
              <a:gd name="connsiteX6" fmla="*/ 0 w 2452247"/>
              <a:gd name="connsiteY6" fmla="*/ 1057003 h 2114006"/>
              <a:gd name="connsiteX7" fmla="*/ 609996 w 2452247"/>
              <a:gd name="connsiteY7" fmla="*/ 0 h 2114006"/>
              <a:gd name="connsiteX8" fmla="*/ 1842251 w 2452247"/>
              <a:gd name="connsiteY8" fmla="*/ 0 h 2114006"/>
              <a:gd name="connsiteX9" fmla="*/ 2452247 w 2452247"/>
              <a:gd name="connsiteY9" fmla="*/ 1057003 h 2114006"/>
              <a:gd name="connsiteX10" fmla="*/ 1842251 w 2452247"/>
              <a:gd name="connsiteY10" fmla="*/ 2114006 h 2114006"/>
              <a:gd name="connsiteX11" fmla="*/ 609996 w 2452247"/>
              <a:gd name="connsiteY11" fmla="*/ 2114006 h 21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2247" h="2114006">
                <a:moveTo>
                  <a:pt x="185973" y="1057003"/>
                </a:moveTo>
                <a:lnTo>
                  <a:pt x="705313" y="1956916"/>
                </a:lnTo>
                <a:lnTo>
                  <a:pt x="1754435" y="1956916"/>
                </a:lnTo>
                <a:lnTo>
                  <a:pt x="2273775" y="1057003"/>
                </a:lnTo>
                <a:lnTo>
                  <a:pt x="1754435" y="157089"/>
                </a:lnTo>
                <a:lnTo>
                  <a:pt x="705313" y="157089"/>
                </a:lnTo>
                <a:close/>
                <a:moveTo>
                  <a:pt x="0" y="1057003"/>
                </a:moveTo>
                <a:lnTo>
                  <a:pt x="609996" y="0"/>
                </a:lnTo>
                <a:lnTo>
                  <a:pt x="1842251" y="0"/>
                </a:lnTo>
                <a:lnTo>
                  <a:pt x="2452247" y="1057003"/>
                </a:lnTo>
                <a:lnTo>
                  <a:pt x="1842251" y="2114006"/>
                </a:lnTo>
                <a:lnTo>
                  <a:pt x="609996" y="2114006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淘宝网chenying0907出品 42"/>
          <p:cNvSpPr/>
          <p:nvPr/>
        </p:nvSpPr>
        <p:spPr>
          <a:xfrm rot="5400000">
            <a:off x="9563122" y="2068526"/>
            <a:ext cx="1793864" cy="1546436"/>
          </a:xfrm>
          <a:custGeom>
            <a:avLst/>
            <a:gdLst>
              <a:gd name="connsiteX0" fmla="*/ 0 w 1793864"/>
              <a:gd name="connsiteY0" fmla="*/ 773218 h 1546436"/>
              <a:gd name="connsiteX1" fmla="*/ 446223 w 1793864"/>
              <a:gd name="connsiteY1" fmla="*/ 0 h 1546436"/>
              <a:gd name="connsiteX2" fmla="*/ 1347641 w 1793864"/>
              <a:gd name="connsiteY2" fmla="*/ 0 h 1546436"/>
              <a:gd name="connsiteX3" fmla="*/ 1793864 w 1793864"/>
              <a:gd name="connsiteY3" fmla="*/ 773218 h 1546436"/>
              <a:gd name="connsiteX4" fmla="*/ 1615624 w 1793864"/>
              <a:gd name="connsiteY4" fmla="*/ 1082074 h 1546436"/>
              <a:gd name="connsiteX5" fmla="*/ 1485068 w 1793864"/>
              <a:gd name="connsiteY5" fmla="*/ 1082074 h 1546436"/>
              <a:gd name="connsiteX6" fmla="*/ 1663309 w 1793864"/>
              <a:gd name="connsiteY6" fmla="*/ 773218 h 1546436"/>
              <a:gd name="connsiteX7" fmla="*/ 1283402 w 1793864"/>
              <a:gd name="connsiteY7" fmla="*/ 114914 h 1546436"/>
              <a:gd name="connsiteX8" fmla="*/ 515950 w 1793864"/>
              <a:gd name="connsiteY8" fmla="*/ 114914 h 1546436"/>
              <a:gd name="connsiteX9" fmla="*/ 136043 w 1793864"/>
              <a:gd name="connsiteY9" fmla="*/ 773218 h 1546436"/>
              <a:gd name="connsiteX10" fmla="*/ 515950 w 1793864"/>
              <a:gd name="connsiteY10" fmla="*/ 1431522 h 1546436"/>
              <a:gd name="connsiteX11" fmla="*/ 1068915 w 1793864"/>
              <a:gd name="connsiteY11" fmla="*/ 1431522 h 1546436"/>
              <a:gd name="connsiteX12" fmla="*/ 1182832 w 1793864"/>
              <a:gd name="connsiteY12" fmla="*/ 1431522 h 1546436"/>
              <a:gd name="connsiteX13" fmla="*/ 1283402 w 1793864"/>
              <a:gd name="connsiteY13" fmla="*/ 1431522 h 1546436"/>
              <a:gd name="connsiteX14" fmla="*/ 1429538 w 1793864"/>
              <a:gd name="connsiteY14" fmla="*/ 1178298 h 1546436"/>
              <a:gd name="connsiteX15" fmla="*/ 1560093 w 1793864"/>
              <a:gd name="connsiteY15" fmla="*/ 1178298 h 1546436"/>
              <a:gd name="connsiteX16" fmla="*/ 1347641 w 1793864"/>
              <a:gd name="connsiteY16" fmla="*/ 1546436 h 1546436"/>
              <a:gd name="connsiteX17" fmla="*/ 1116515 w 1793864"/>
              <a:gd name="connsiteY17" fmla="*/ 1546436 h 1546436"/>
              <a:gd name="connsiteX18" fmla="*/ 1002598 w 1793864"/>
              <a:gd name="connsiteY18" fmla="*/ 1546436 h 1546436"/>
              <a:gd name="connsiteX19" fmla="*/ 446223 w 1793864"/>
              <a:gd name="connsiteY19" fmla="*/ 1546436 h 154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3864" h="1546436">
                <a:moveTo>
                  <a:pt x="0" y="773218"/>
                </a:moveTo>
                <a:lnTo>
                  <a:pt x="446223" y="0"/>
                </a:lnTo>
                <a:lnTo>
                  <a:pt x="1347641" y="0"/>
                </a:lnTo>
                <a:lnTo>
                  <a:pt x="1793864" y="773218"/>
                </a:lnTo>
                <a:lnTo>
                  <a:pt x="1615624" y="1082074"/>
                </a:lnTo>
                <a:lnTo>
                  <a:pt x="1485068" y="1082074"/>
                </a:lnTo>
                <a:lnTo>
                  <a:pt x="1663309" y="773218"/>
                </a:lnTo>
                <a:lnTo>
                  <a:pt x="1283402" y="114914"/>
                </a:lnTo>
                <a:lnTo>
                  <a:pt x="515950" y="114914"/>
                </a:lnTo>
                <a:lnTo>
                  <a:pt x="136043" y="773218"/>
                </a:lnTo>
                <a:lnTo>
                  <a:pt x="515950" y="1431522"/>
                </a:lnTo>
                <a:lnTo>
                  <a:pt x="1068915" y="1431522"/>
                </a:lnTo>
                <a:lnTo>
                  <a:pt x="1182832" y="1431522"/>
                </a:lnTo>
                <a:lnTo>
                  <a:pt x="1283402" y="1431522"/>
                </a:lnTo>
                <a:lnTo>
                  <a:pt x="1429538" y="1178298"/>
                </a:lnTo>
                <a:lnTo>
                  <a:pt x="1560093" y="1178298"/>
                </a:lnTo>
                <a:lnTo>
                  <a:pt x="1347641" y="1546436"/>
                </a:lnTo>
                <a:lnTo>
                  <a:pt x="1116515" y="1546436"/>
                </a:lnTo>
                <a:lnTo>
                  <a:pt x="1002598" y="1546436"/>
                </a:lnTo>
                <a:lnTo>
                  <a:pt x="446223" y="1546436"/>
                </a:lnTo>
                <a:close/>
              </a:path>
            </a:pathLst>
          </a:cu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淘宝网chenying0907出品 54"/>
          <p:cNvSpPr/>
          <p:nvPr/>
        </p:nvSpPr>
        <p:spPr>
          <a:xfrm rot="5400000">
            <a:off x="8276988" y="2997889"/>
            <a:ext cx="1001373" cy="863254"/>
          </a:xfrm>
          <a:custGeom>
            <a:avLst/>
            <a:gdLst>
              <a:gd name="connsiteX0" fmla="*/ 668962 w 1001373"/>
              <a:gd name="connsiteY0" fmla="*/ 799106 h 863254"/>
              <a:gd name="connsiteX1" fmla="*/ 716422 w 1001373"/>
              <a:gd name="connsiteY1" fmla="*/ 799106 h 863254"/>
              <a:gd name="connsiteX2" fmla="*/ 928494 w 1001373"/>
              <a:gd name="connsiteY2" fmla="*/ 431627 h 863254"/>
              <a:gd name="connsiteX3" fmla="*/ 883132 w 1001373"/>
              <a:gd name="connsiteY3" fmla="*/ 353024 h 863254"/>
              <a:gd name="connsiteX4" fmla="*/ 956011 w 1001373"/>
              <a:gd name="connsiteY4" fmla="*/ 353024 h 863254"/>
              <a:gd name="connsiteX5" fmla="*/ 1001373 w 1001373"/>
              <a:gd name="connsiteY5" fmla="*/ 431627 h 863254"/>
              <a:gd name="connsiteX6" fmla="*/ 752281 w 1001373"/>
              <a:gd name="connsiteY6" fmla="*/ 863253 h 863254"/>
              <a:gd name="connsiteX7" fmla="*/ 705982 w 1001373"/>
              <a:gd name="connsiteY7" fmla="*/ 863253 h 863254"/>
              <a:gd name="connsiteX8" fmla="*/ 165963 w 1001373"/>
              <a:gd name="connsiteY8" fmla="*/ 144047 h 863254"/>
              <a:gd name="connsiteX9" fmla="*/ 222922 w 1001373"/>
              <a:gd name="connsiteY9" fmla="*/ 45349 h 863254"/>
              <a:gd name="connsiteX10" fmla="*/ 249092 w 1001373"/>
              <a:gd name="connsiteY10" fmla="*/ 0 h 863254"/>
              <a:gd name="connsiteX11" fmla="*/ 752281 w 1001373"/>
              <a:gd name="connsiteY11" fmla="*/ 0 h 863254"/>
              <a:gd name="connsiteX12" fmla="*/ 900480 w 1001373"/>
              <a:gd name="connsiteY12" fmla="*/ 256799 h 863254"/>
              <a:gd name="connsiteX13" fmla="*/ 827601 w 1001373"/>
              <a:gd name="connsiteY13" fmla="*/ 256799 h 863254"/>
              <a:gd name="connsiteX14" fmla="*/ 716422 w 1001373"/>
              <a:gd name="connsiteY14" fmla="*/ 64149 h 863254"/>
              <a:gd name="connsiteX15" fmla="*/ 288015 w 1001373"/>
              <a:gd name="connsiteY15" fmla="*/ 64149 h 863254"/>
              <a:gd name="connsiteX16" fmla="*/ 260893 w 1001373"/>
              <a:gd name="connsiteY16" fmla="*/ 111145 h 863254"/>
              <a:gd name="connsiteX17" fmla="*/ 203935 w 1001373"/>
              <a:gd name="connsiteY17" fmla="*/ 209843 h 863254"/>
              <a:gd name="connsiteX18" fmla="*/ 0 w 1001373"/>
              <a:gd name="connsiteY18" fmla="*/ 431628 h 863254"/>
              <a:gd name="connsiteX19" fmla="*/ 165962 w 1001373"/>
              <a:gd name="connsiteY19" fmla="*/ 144047 h 863254"/>
              <a:gd name="connsiteX20" fmla="*/ 203935 w 1001373"/>
              <a:gd name="connsiteY20" fmla="*/ 209844 h 863254"/>
              <a:gd name="connsiteX21" fmla="*/ 75942 w 1001373"/>
              <a:gd name="connsiteY21" fmla="*/ 431628 h 863254"/>
              <a:gd name="connsiteX22" fmla="*/ 148094 w 1001373"/>
              <a:gd name="connsiteY22" fmla="*/ 556653 h 863254"/>
              <a:gd name="connsiteX23" fmla="*/ 238751 w 1001373"/>
              <a:gd name="connsiteY23" fmla="*/ 713742 h 863254"/>
              <a:gd name="connsiteX24" fmla="*/ 288015 w 1001373"/>
              <a:gd name="connsiteY24" fmla="*/ 799107 h 863254"/>
              <a:gd name="connsiteX25" fmla="*/ 490489 w 1001373"/>
              <a:gd name="connsiteY25" fmla="*/ 799107 h 863254"/>
              <a:gd name="connsiteX26" fmla="*/ 527509 w 1001373"/>
              <a:gd name="connsiteY26" fmla="*/ 863254 h 863254"/>
              <a:gd name="connsiteX27" fmla="*/ 249092 w 1001373"/>
              <a:gd name="connsiteY27" fmla="*/ 863254 h 863254"/>
              <a:gd name="connsiteX28" fmla="*/ 162807 w 1001373"/>
              <a:gd name="connsiteY28" fmla="*/ 713742 h 863254"/>
              <a:gd name="connsiteX29" fmla="*/ 72151 w 1001373"/>
              <a:gd name="connsiteY29" fmla="*/ 556653 h 86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1373" h="863254">
                <a:moveTo>
                  <a:pt x="668962" y="799106"/>
                </a:moveTo>
                <a:lnTo>
                  <a:pt x="716422" y="799106"/>
                </a:lnTo>
                <a:lnTo>
                  <a:pt x="928494" y="431627"/>
                </a:lnTo>
                <a:lnTo>
                  <a:pt x="883132" y="353024"/>
                </a:lnTo>
                <a:lnTo>
                  <a:pt x="956011" y="353024"/>
                </a:lnTo>
                <a:lnTo>
                  <a:pt x="1001373" y="431627"/>
                </a:lnTo>
                <a:lnTo>
                  <a:pt x="752281" y="863253"/>
                </a:lnTo>
                <a:lnTo>
                  <a:pt x="705982" y="863253"/>
                </a:lnTo>
                <a:close/>
                <a:moveTo>
                  <a:pt x="165963" y="144047"/>
                </a:moveTo>
                <a:lnTo>
                  <a:pt x="222922" y="45349"/>
                </a:lnTo>
                <a:lnTo>
                  <a:pt x="249092" y="0"/>
                </a:lnTo>
                <a:lnTo>
                  <a:pt x="752281" y="0"/>
                </a:lnTo>
                <a:lnTo>
                  <a:pt x="900480" y="256799"/>
                </a:lnTo>
                <a:lnTo>
                  <a:pt x="827601" y="256799"/>
                </a:lnTo>
                <a:lnTo>
                  <a:pt x="716422" y="64149"/>
                </a:lnTo>
                <a:lnTo>
                  <a:pt x="288015" y="64149"/>
                </a:lnTo>
                <a:lnTo>
                  <a:pt x="260893" y="111145"/>
                </a:lnTo>
                <a:lnTo>
                  <a:pt x="203935" y="209843"/>
                </a:lnTo>
                <a:close/>
                <a:moveTo>
                  <a:pt x="0" y="431628"/>
                </a:moveTo>
                <a:lnTo>
                  <a:pt x="165962" y="144047"/>
                </a:lnTo>
                <a:lnTo>
                  <a:pt x="203935" y="209844"/>
                </a:lnTo>
                <a:lnTo>
                  <a:pt x="75942" y="431628"/>
                </a:lnTo>
                <a:lnTo>
                  <a:pt x="148094" y="556653"/>
                </a:lnTo>
                <a:lnTo>
                  <a:pt x="238751" y="713742"/>
                </a:lnTo>
                <a:lnTo>
                  <a:pt x="288015" y="799107"/>
                </a:lnTo>
                <a:lnTo>
                  <a:pt x="490489" y="799107"/>
                </a:lnTo>
                <a:lnTo>
                  <a:pt x="527509" y="863254"/>
                </a:lnTo>
                <a:lnTo>
                  <a:pt x="249092" y="863254"/>
                </a:lnTo>
                <a:lnTo>
                  <a:pt x="162807" y="713742"/>
                </a:lnTo>
                <a:lnTo>
                  <a:pt x="72151" y="556653"/>
                </a:lnTo>
                <a:close/>
              </a:path>
            </a:pathLst>
          </a:cu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淘宝网chenying0907出品 55"/>
          <p:cNvSpPr/>
          <p:nvPr/>
        </p:nvSpPr>
        <p:spPr>
          <a:xfrm rot="5400000">
            <a:off x="8752683" y="2945338"/>
            <a:ext cx="1502110" cy="1294922"/>
          </a:xfrm>
          <a:custGeom>
            <a:avLst/>
            <a:gdLst>
              <a:gd name="connsiteX0" fmla="*/ 663162 w 1502110"/>
              <a:gd name="connsiteY0" fmla="*/ 96225 h 1294922"/>
              <a:gd name="connsiteX1" fmla="*/ 718693 w 1502110"/>
              <a:gd name="connsiteY1" fmla="*/ 0 h 1294922"/>
              <a:gd name="connsiteX2" fmla="*/ 1128461 w 1502110"/>
              <a:gd name="connsiteY2" fmla="*/ 0 h 1294922"/>
              <a:gd name="connsiteX3" fmla="*/ 1502110 w 1502110"/>
              <a:gd name="connsiteY3" fmla="*/ 647461 h 1294922"/>
              <a:gd name="connsiteX4" fmla="*/ 1128461 w 1502110"/>
              <a:gd name="connsiteY4" fmla="*/ 1294922 h 1294922"/>
              <a:gd name="connsiteX5" fmla="*/ 1043097 w 1502110"/>
              <a:gd name="connsiteY5" fmla="*/ 1294922 h 1294922"/>
              <a:gd name="connsiteX6" fmla="*/ 970218 w 1502110"/>
              <a:gd name="connsiteY6" fmla="*/ 1294922 h 1294922"/>
              <a:gd name="connsiteX7" fmla="*/ 914687 w 1502110"/>
              <a:gd name="connsiteY7" fmla="*/ 1198697 h 1294922"/>
              <a:gd name="connsiteX8" fmla="*/ 987566 w 1502110"/>
              <a:gd name="connsiteY8" fmla="*/ 1198697 h 1294922"/>
              <a:gd name="connsiteX9" fmla="*/ 1074670 w 1502110"/>
              <a:gd name="connsiteY9" fmla="*/ 1198697 h 1294922"/>
              <a:gd name="connsiteX10" fmla="*/ 1392788 w 1502110"/>
              <a:gd name="connsiteY10" fmla="*/ 647461 h 1294922"/>
              <a:gd name="connsiteX11" fmla="*/ 1074670 w 1502110"/>
              <a:gd name="connsiteY11" fmla="*/ 96225 h 1294922"/>
              <a:gd name="connsiteX12" fmla="*/ 291020 w 1502110"/>
              <a:gd name="connsiteY12" fmla="*/ 1151741 h 1294922"/>
              <a:gd name="connsiteX13" fmla="*/ 347978 w 1502110"/>
              <a:gd name="connsiteY13" fmla="*/ 1053043 h 1294922"/>
              <a:gd name="connsiteX14" fmla="*/ 432035 w 1502110"/>
              <a:gd name="connsiteY14" fmla="*/ 1198697 h 1294922"/>
              <a:gd name="connsiteX15" fmla="*/ 914687 w 1502110"/>
              <a:gd name="connsiteY15" fmla="*/ 1198697 h 1294922"/>
              <a:gd name="connsiteX16" fmla="*/ 970218 w 1502110"/>
              <a:gd name="connsiteY16" fmla="*/ 1294922 h 1294922"/>
              <a:gd name="connsiteX17" fmla="*/ 373649 w 1502110"/>
              <a:gd name="connsiteY17" fmla="*/ 1294922 h 1294922"/>
              <a:gd name="connsiteX18" fmla="*/ 171983 w 1502110"/>
              <a:gd name="connsiteY18" fmla="*/ 349450 h 1294922"/>
              <a:gd name="connsiteX19" fmla="*/ 373649 w 1502110"/>
              <a:gd name="connsiteY19" fmla="*/ 2 h 1294922"/>
              <a:gd name="connsiteX20" fmla="*/ 588135 w 1502110"/>
              <a:gd name="connsiteY20" fmla="*/ 2 h 1294922"/>
              <a:gd name="connsiteX21" fmla="*/ 588136 w 1502110"/>
              <a:gd name="connsiteY21" fmla="*/ 2 h 1294922"/>
              <a:gd name="connsiteX22" fmla="*/ 718692 w 1502110"/>
              <a:gd name="connsiteY22" fmla="*/ 2 h 1294922"/>
              <a:gd name="connsiteX23" fmla="*/ 663160 w 1502110"/>
              <a:gd name="connsiteY23" fmla="*/ 96226 h 1294922"/>
              <a:gd name="connsiteX24" fmla="*/ 532606 w 1502110"/>
              <a:gd name="connsiteY24" fmla="*/ 96226 h 1294922"/>
              <a:gd name="connsiteX25" fmla="*/ 532605 w 1502110"/>
              <a:gd name="connsiteY25" fmla="*/ 96226 h 1294922"/>
              <a:gd name="connsiteX26" fmla="*/ 432035 w 1502110"/>
              <a:gd name="connsiteY26" fmla="*/ 96226 h 1294922"/>
              <a:gd name="connsiteX27" fmla="*/ 285900 w 1502110"/>
              <a:gd name="connsiteY27" fmla="*/ 349450 h 1294922"/>
              <a:gd name="connsiteX28" fmla="*/ 0 w 1502110"/>
              <a:gd name="connsiteY28" fmla="*/ 647461 h 1294922"/>
              <a:gd name="connsiteX29" fmla="*/ 105666 w 1502110"/>
              <a:gd name="connsiteY29" fmla="*/ 464363 h 1294922"/>
              <a:gd name="connsiteX30" fmla="*/ 219583 w 1502110"/>
              <a:gd name="connsiteY30" fmla="*/ 464363 h 1294922"/>
              <a:gd name="connsiteX31" fmla="*/ 113917 w 1502110"/>
              <a:gd name="connsiteY31" fmla="*/ 647461 h 1294922"/>
              <a:gd name="connsiteX32" fmla="*/ 310007 w 1502110"/>
              <a:gd name="connsiteY32" fmla="*/ 987246 h 1294922"/>
              <a:gd name="connsiteX33" fmla="*/ 253048 w 1502110"/>
              <a:gd name="connsiteY33" fmla="*/ 1085944 h 12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02110" h="1294922">
                <a:moveTo>
                  <a:pt x="663162" y="96225"/>
                </a:moveTo>
                <a:lnTo>
                  <a:pt x="718693" y="0"/>
                </a:lnTo>
                <a:lnTo>
                  <a:pt x="1128461" y="0"/>
                </a:lnTo>
                <a:lnTo>
                  <a:pt x="1502110" y="647461"/>
                </a:lnTo>
                <a:lnTo>
                  <a:pt x="1128461" y="1294922"/>
                </a:lnTo>
                <a:lnTo>
                  <a:pt x="1043097" y="1294922"/>
                </a:lnTo>
                <a:lnTo>
                  <a:pt x="970218" y="1294922"/>
                </a:lnTo>
                <a:lnTo>
                  <a:pt x="914687" y="1198697"/>
                </a:lnTo>
                <a:lnTo>
                  <a:pt x="987566" y="1198697"/>
                </a:lnTo>
                <a:lnTo>
                  <a:pt x="1074670" y="1198697"/>
                </a:lnTo>
                <a:lnTo>
                  <a:pt x="1392788" y="647461"/>
                </a:lnTo>
                <a:lnTo>
                  <a:pt x="1074670" y="96225"/>
                </a:lnTo>
                <a:close/>
                <a:moveTo>
                  <a:pt x="291020" y="1151741"/>
                </a:moveTo>
                <a:lnTo>
                  <a:pt x="347978" y="1053043"/>
                </a:lnTo>
                <a:lnTo>
                  <a:pt x="432035" y="1198697"/>
                </a:lnTo>
                <a:lnTo>
                  <a:pt x="914687" y="1198697"/>
                </a:lnTo>
                <a:lnTo>
                  <a:pt x="970218" y="1294922"/>
                </a:lnTo>
                <a:lnTo>
                  <a:pt x="373649" y="1294922"/>
                </a:lnTo>
                <a:close/>
                <a:moveTo>
                  <a:pt x="171983" y="349450"/>
                </a:moveTo>
                <a:lnTo>
                  <a:pt x="373649" y="2"/>
                </a:lnTo>
                <a:lnTo>
                  <a:pt x="588135" y="2"/>
                </a:lnTo>
                <a:lnTo>
                  <a:pt x="588136" y="2"/>
                </a:lnTo>
                <a:lnTo>
                  <a:pt x="718692" y="2"/>
                </a:lnTo>
                <a:lnTo>
                  <a:pt x="663160" y="96226"/>
                </a:lnTo>
                <a:lnTo>
                  <a:pt x="532606" y="96226"/>
                </a:lnTo>
                <a:lnTo>
                  <a:pt x="532605" y="96226"/>
                </a:lnTo>
                <a:lnTo>
                  <a:pt x="432035" y="96226"/>
                </a:lnTo>
                <a:lnTo>
                  <a:pt x="285900" y="349450"/>
                </a:lnTo>
                <a:close/>
                <a:moveTo>
                  <a:pt x="0" y="647461"/>
                </a:moveTo>
                <a:lnTo>
                  <a:pt x="105666" y="464363"/>
                </a:lnTo>
                <a:lnTo>
                  <a:pt x="219583" y="464363"/>
                </a:lnTo>
                <a:lnTo>
                  <a:pt x="113917" y="647461"/>
                </a:lnTo>
                <a:lnTo>
                  <a:pt x="310007" y="987246"/>
                </a:lnTo>
                <a:lnTo>
                  <a:pt x="253048" y="1085944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 txBox="1"/>
          <p:nvPr/>
        </p:nvSpPr>
        <p:spPr>
          <a:xfrm>
            <a:off x="7011992" y="1733749"/>
            <a:ext cx="1167307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D5495F"/>
                </a:solidFill>
              </a:rPr>
              <a:t>9</a:t>
            </a:r>
            <a:endParaRPr lang="zh-CN" altLang="en-US" sz="13800" b="1" dirty="0">
              <a:solidFill>
                <a:srgbClr val="D5495F"/>
              </a:solidFill>
            </a:endParaRPr>
          </a:p>
        </p:txBody>
      </p:sp>
      <p:sp>
        <p:nvSpPr>
          <p:cNvPr id="60" name="淘宝网chenying0907出品 59"/>
          <p:cNvSpPr/>
          <p:nvPr/>
        </p:nvSpPr>
        <p:spPr>
          <a:xfrm>
            <a:off x="11976100" y="1447800"/>
            <a:ext cx="215900" cy="3962400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淘宝网chenying0907出品 60"/>
          <p:cNvSpPr/>
          <p:nvPr/>
        </p:nvSpPr>
        <p:spPr>
          <a:xfrm>
            <a:off x="6470081" y="4390931"/>
            <a:ext cx="4499950" cy="1162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4E526E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600" kern="0" dirty="0">
                <a:solidFill>
                  <a:srgbClr val="4E526E"/>
                </a:solidFill>
              </a:rPr>
              <a:t>坚持精益求精，拒接平庸的设计理念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526E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模板制作、美化、定制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4E526E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E526E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E526E"/>
                </a:solidFill>
                <a:effectLst/>
                <a:uLnTx/>
                <a:uFillTx/>
              </a:rPr>
              <a:t>只要是与演示相关的，我们竭诚为您服务</a:t>
            </a:r>
          </a:p>
        </p:txBody>
      </p:sp>
      <p:pic>
        <p:nvPicPr>
          <p:cNvPr id="71" name="淘宝网chenying0907出品 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857" y="1763333"/>
            <a:ext cx="4987260" cy="3331334"/>
          </a:xfrm>
          <a:prstGeom prst="rect">
            <a:avLst/>
          </a:prstGeom>
        </p:spPr>
      </p:pic>
      <p:sp>
        <p:nvSpPr>
          <p:cNvPr id="16" name="淘宝网chenying0907出品 15"/>
          <p:cNvSpPr txBox="1"/>
          <p:nvPr/>
        </p:nvSpPr>
        <p:spPr>
          <a:xfrm>
            <a:off x="3063919" y="909678"/>
            <a:ext cx="2372764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4E526E"/>
                </a:solidFill>
              </a:rPr>
              <a:t>FASHION</a:t>
            </a:r>
            <a:endParaRPr lang="zh-CN" altLang="en-US" sz="4000" b="1" dirty="0">
              <a:solidFill>
                <a:srgbClr val="4E526E"/>
              </a:solidFill>
            </a:endParaRPr>
          </a:p>
        </p:txBody>
      </p:sp>
      <p:sp>
        <p:nvSpPr>
          <p:cNvPr id="17" name="淘宝网chenying0907出品 16"/>
          <p:cNvSpPr txBox="1"/>
          <p:nvPr/>
        </p:nvSpPr>
        <p:spPr>
          <a:xfrm>
            <a:off x="556774" y="5039679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8EBF2"/>
                </a:solidFill>
              </a:rPr>
              <a:t>Design &amp; Creativity Space Studio</a:t>
            </a:r>
            <a:endParaRPr lang="zh-CN" altLang="en-US" sz="2000" dirty="0">
              <a:solidFill>
                <a:srgbClr val="E8EBF2"/>
              </a:solidFill>
            </a:endParaRPr>
          </a:p>
        </p:txBody>
      </p:sp>
      <p:sp>
        <p:nvSpPr>
          <p:cNvPr id="18" name="淘宝网chenying0907出品 17"/>
          <p:cNvSpPr txBox="1"/>
          <p:nvPr/>
        </p:nvSpPr>
        <p:spPr>
          <a:xfrm rot="16200000">
            <a:off x="10159772" y="3610470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DESIGN &amp; CREATIVITY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19" name="淘宝网chenying0907出品 18"/>
          <p:cNvSpPr txBox="1"/>
          <p:nvPr/>
        </p:nvSpPr>
        <p:spPr>
          <a:xfrm>
            <a:off x="4065385" y="5169097"/>
            <a:ext cx="2039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D5495F"/>
                </a:solidFill>
              </a:rPr>
              <a:t>STYLE</a:t>
            </a:r>
            <a:endParaRPr lang="zh-CN" altLang="en-US" sz="54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14" grpId="0" animBg="1"/>
      <p:bldP spid="15" grpId="0" animBg="1"/>
      <p:bldP spid="43" grpId="0" animBg="1"/>
      <p:bldP spid="55" grpId="0" animBg="1"/>
      <p:bldP spid="56" grpId="0" animBg="1"/>
      <p:bldP spid="30" grpId="0"/>
      <p:bldP spid="60" grpId="0" animBg="1"/>
      <p:bldP spid="61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淘宝网chenying0907出品 5"/>
          <p:cNvCxnSpPr/>
          <p:nvPr/>
        </p:nvCxnSpPr>
        <p:spPr>
          <a:xfrm flipH="1">
            <a:off x="8481757" y="374036"/>
            <a:ext cx="2786448" cy="1771650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淘宝网chenying0907出品 6"/>
          <p:cNvCxnSpPr/>
          <p:nvPr/>
        </p:nvCxnSpPr>
        <p:spPr>
          <a:xfrm flipH="1">
            <a:off x="9079263" y="1418072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淘宝网chenying0907出品 7"/>
          <p:cNvCxnSpPr/>
          <p:nvPr/>
        </p:nvCxnSpPr>
        <p:spPr>
          <a:xfrm flipH="1">
            <a:off x="1384102" y="4841153"/>
            <a:ext cx="2238336" cy="1423155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淘宝网chenying0907出品 8"/>
          <p:cNvCxnSpPr/>
          <p:nvPr/>
        </p:nvCxnSpPr>
        <p:spPr>
          <a:xfrm flipH="1">
            <a:off x="2535986" y="5267599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淘宝网chenying0907出品 3"/>
          <p:cNvSpPr/>
          <p:nvPr/>
        </p:nvSpPr>
        <p:spPr>
          <a:xfrm>
            <a:off x="1879600" y="2738724"/>
            <a:ext cx="8432800" cy="1049364"/>
          </a:xfrm>
          <a:prstGeom prst="rect">
            <a:avLst/>
          </a:prstGeom>
          <a:noFill/>
          <a:ln w="25400">
            <a:solidFill>
              <a:srgbClr val="4E5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淘宝网chenying0907出品 1"/>
          <p:cNvSpPr txBox="1"/>
          <p:nvPr/>
        </p:nvSpPr>
        <p:spPr>
          <a:xfrm>
            <a:off x="2591675" y="2940241"/>
            <a:ext cx="7008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pc="600" dirty="0">
                <a:solidFill>
                  <a:srgbClr val="D5495F"/>
                </a:solidFill>
              </a:rPr>
              <a:t>THANKS FOR WATCHING</a:t>
            </a:r>
            <a:endParaRPr lang="zh-CN" altLang="en-US" sz="3600" b="1" spc="600" dirty="0">
              <a:solidFill>
                <a:srgbClr val="D5495F"/>
              </a:solidFill>
            </a:endParaRPr>
          </a:p>
        </p:txBody>
      </p:sp>
      <p:sp>
        <p:nvSpPr>
          <p:cNvPr id="3" name="淘宝网chenying0907出品 2"/>
          <p:cNvSpPr txBox="1"/>
          <p:nvPr/>
        </p:nvSpPr>
        <p:spPr>
          <a:xfrm>
            <a:off x="3579125" y="3586572"/>
            <a:ext cx="5033750" cy="400110"/>
          </a:xfrm>
          <a:prstGeom prst="rect">
            <a:avLst/>
          </a:prstGeom>
          <a:solidFill>
            <a:srgbClr val="E8EBF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4E526E"/>
                </a:solidFill>
              </a:rPr>
              <a:t>Design &amp; Creativity Space Studio</a:t>
            </a:r>
            <a:endParaRPr lang="zh-CN" altLang="en-US" sz="2000" spc="300" dirty="0">
              <a:solidFill>
                <a:srgbClr val="4E526E"/>
              </a:solidFill>
            </a:endParaRPr>
          </a:p>
        </p:txBody>
      </p:sp>
      <p:sp>
        <p:nvSpPr>
          <p:cNvPr id="5" name="淘宝网chenying0907出品 4"/>
          <p:cNvSpPr txBox="1"/>
          <p:nvPr/>
        </p:nvSpPr>
        <p:spPr>
          <a:xfrm>
            <a:off x="1763927" y="2350049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4E526E"/>
                </a:solidFill>
              </a:rPr>
              <a:t>FASHION STYLE</a:t>
            </a:r>
            <a:endParaRPr lang="zh-CN" altLang="en-US" sz="2400" b="1" dirty="0">
              <a:solidFill>
                <a:srgbClr val="4E526E"/>
              </a:solidFill>
            </a:endParaRPr>
          </a:p>
        </p:txBody>
      </p:sp>
      <p:sp>
        <p:nvSpPr>
          <p:cNvPr id="10" name="淘宝网chenying0907出品 9"/>
          <p:cNvSpPr txBox="1"/>
          <p:nvPr/>
        </p:nvSpPr>
        <p:spPr>
          <a:xfrm>
            <a:off x="4825462" y="4046286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5495F"/>
                </a:solidFill>
              </a:rPr>
              <a:t>经典 </a:t>
            </a:r>
            <a:r>
              <a:rPr lang="en-US" altLang="zh-CN" sz="2400" b="1" dirty="0">
                <a:solidFill>
                  <a:srgbClr val="D5495F"/>
                </a:solidFill>
              </a:rPr>
              <a:t>| </a:t>
            </a:r>
            <a:r>
              <a:rPr lang="zh-CN" altLang="en-US" sz="2400" b="1" dirty="0">
                <a:solidFill>
                  <a:srgbClr val="D5495F"/>
                </a:solidFill>
              </a:rPr>
              <a:t>时尚 </a:t>
            </a:r>
            <a:r>
              <a:rPr lang="en-US" altLang="zh-CN" sz="2400" b="1" dirty="0">
                <a:solidFill>
                  <a:srgbClr val="D5495F"/>
                </a:solidFill>
              </a:rPr>
              <a:t>| </a:t>
            </a:r>
            <a:r>
              <a:rPr lang="zh-CN" altLang="en-US" sz="2400" b="1" dirty="0">
                <a:solidFill>
                  <a:srgbClr val="D5495F"/>
                </a:solidFill>
              </a:rPr>
              <a:t>超越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99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99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52" y="1743300"/>
            <a:ext cx="2745918" cy="3600000"/>
          </a:xfrm>
          <a:custGeom>
            <a:avLst/>
            <a:gdLst>
              <a:gd name="connsiteX0" fmla="*/ 0 w 1538884"/>
              <a:gd name="connsiteY0" fmla="*/ 0 h 2016000"/>
              <a:gd name="connsiteX1" fmla="*/ 1538884 w 1538884"/>
              <a:gd name="connsiteY1" fmla="*/ 0 h 2016000"/>
              <a:gd name="connsiteX2" fmla="*/ 1538884 w 1538884"/>
              <a:gd name="connsiteY2" fmla="*/ 2016000 h 2016000"/>
              <a:gd name="connsiteX3" fmla="*/ 0 w 1538884"/>
              <a:gd name="connsiteY3" fmla="*/ 201600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884" h="2016000">
                <a:moveTo>
                  <a:pt x="0" y="0"/>
                </a:moveTo>
                <a:lnTo>
                  <a:pt x="1538884" y="0"/>
                </a:lnTo>
                <a:lnTo>
                  <a:pt x="1538884" y="2016000"/>
                </a:lnTo>
                <a:lnTo>
                  <a:pt x="0" y="2016000"/>
                </a:lnTo>
                <a:close/>
              </a:path>
            </a:pathLst>
          </a:custGeom>
          <a:ln w="1905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淘宝网chenying0907出品 2"/>
          <p:cNvSpPr txBox="1"/>
          <p:nvPr/>
        </p:nvSpPr>
        <p:spPr>
          <a:xfrm>
            <a:off x="8316140" y="4328548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3200" dirty="0">
                <a:solidFill>
                  <a:srgbClr val="E8EBF2"/>
                </a:solidFill>
              </a:rPr>
              <a:t>时尚风范</a:t>
            </a:r>
          </a:p>
        </p:txBody>
      </p:sp>
      <p:sp>
        <p:nvSpPr>
          <p:cNvPr id="4" name="淘宝网chenying0907出品 3"/>
          <p:cNvSpPr txBox="1"/>
          <p:nvPr/>
        </p:nvSpPr>
        <p:spPr>
          <a:xfrm>
            <a:off x="8304118" y="479745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8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6" name="L 形 5"/>
          <p:cNvSpPr/>
          <p:nvPr/>
        </p:nvSpPr>
        <p:spPr>
          <a:xfrm flipV="1">
            <a:off x="1955271" y="3127740"/>
            <a:ext cx="360000" cy="360000"/>
          </a:xfrm>
          <a:prstGeom prst="corner">
            <a:avLst>
              <a:gd name="adj1" fmla="val 12625"/>
              <a:gd name="adj2" fmla="val 12633"/>
            </a:avLst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6"/>
          <p:cNvSpPr txBox="1"/>
          <p:nvPr/>
        </p:nvSpPr>
        <p:spPr>
          <a:xfrm>
            <a:off x="2032535" y="3166324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4000" dirty="0"/>
              <a:t>PART ONE</a:t>
            </a:r>
            <a:endParaRPr lang="zh-CN" altLang="en-US" sz="4000" dirty="0"/>
          </a:p>
        </p:txBody>
      </p:sp>
      <p:sp>
        <p:nvSpPr>
          <p:cNvPr id="8" name="淘宝网chenying0907出品 7"/>
          <p:cNvSpPr txBox="1"/>
          <p:nvPr/>
        </p:nvSpPr>
        <p:spPr>
          <a:xfrm>
            <a:off x="2032535" y="3895359"/>
            <a:ext cx="43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1400" b="0" spc="300" dirty="0"/>
              <a:t>DESIGN &amp; CREATIVITY SPACE STUDIO</a:t>
            </a:r>
            <a:endParaRPr lang="zh-CN" altLang="en-US" sz="1400" b="0" spc="300" dirty="0"/>
          </a:p>
        </p:txBody>
      </p:sp>
      <p:sp>
        <p:nvSpPr>
          <p:cNvPr id="9" name="淘宝网chenying0907出品 8"/>
          <p:cNvSpPr/>
          <p:nvPr/>
        </p:nvSpPr>
        <p:spPr>
          <a:xfrm rot="2664103">
            <a:off x="5860744" y="2888228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淘宝网chenying0907出品 9"/>
          <p:cNvSpPr/>
          <p:nvPr/>
        </p:nvSpPr>
        <p:spPr>
          <a:xfrm rot="20599068">
            <a:off x="4842760" y="2988952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淘宝网chenying0907出品 10"/>
          <p:cNvSpPr/>
          <p:nvPr/>
        </p:nvSpPr>
        <p:spPr>
          <a:xfrm rot="659763">
            <a:off x="6524353" y="3080037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淘宝网chenying0907出品 11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淘宝网chenying0907出品 13"/>
          <p:cNvCxnSpPr/>
          <p:nvPr/>
        </p:nvCxnSpPr>
        <p:spPr>
          <a:xfrm>
            <a:off x="2149785" y="3886200"/>
            <a:ext cx="5705422" cy="0"/>
          </a:xfrm>
          <a:prstGeom prst="line">
            <a:avLst/>
          </a:prstGeom>
          <a:ln>
            <a:solidFill>
              <a:srgbClr val="D54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淘宝网chenying0907出品 15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淘宝网chenying0907出品 18"/>
          <p:cNvCxnSpPr/>
          <p:nvPr/>
        </p:nvCxnSpPr>
        <p:spPr>
          <a:xfrm flipH="1">
            <a:off x="5920621" y="1269688"/>
            <a:ext cx="1790376" cy="1138338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淘宝网chenying0907出品 19"/>
          <p:cNvCxnSpPr/>
          <p:nvPr/>
        </p:nvCxnSpPr>
        <p:spPr>
          <a:xfrm flipH="1">
            <a:off x="6304536" y="1940512"/>
            <a:ext cx="750779" cy="477352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淘宝网chenying0907出品 20"/>
          <p:cNvCxnSpPr/>
          <p:nvPr/>
        </p:nvCxnSpPr>
        <p:spPr>
          <a:xfrm flipH="1">
            <a:off x="1030617" y="4343540"/>
            <a:ext cx="2238336" cy="1423155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淘宝网chenying0907出品 21"/>
          <p:cNvCxnSpPr/>
          <p:nvPr/>
        </p:nvCxnSpPr>
        <p:spPr>
          <a:xfrm flipH="1">
            <a:off x="2182501" y="4769986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淘宝网chenying0907出品 23"/>
          <p:cNvSpPr txBox="1"/>
          <p:nvPr/>
        </p:nvSpPr>
        <p:spPr>
          <a:xfrm rot="5400000">
            <a:off x="9869806" y="2224669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5495F"/>
                </a:solidFill>
              </a:rPr>
              <a:t>FASHION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6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淘宝网chenying0907出品 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456403" y="1085850"/>
            <a:ext cx="8735597" cy="4686300"/>
          </a:xfrm>
          <a:prstGeom prst="rect">
            <a:avLst/>
          </a:prstGeom>
        </p:spPr>
      </p:pic>
      <p:sp>
        <p:nvSpPr>
          <p:cNvPr id="7" name="淘宝网chenying0907出品 6"/>
          <p:cNvSpPr/>
          <p:nvPr/>
        </p:nvSpPr>
        <p:spPr>
          <a:xfrm>
            <a:off x="0" y="1085850"/>
            <a:ext cx="12192000" cy="4686300"/>
          </a:xfrm>
          <a:prstGeom prst="rect">
            <a:avLst/>
          </a:prstGeom>
          <a:gradFill>
            <a:gsLst>
              <a:gs pos="45000">
                <a:srgbClr val="49475F"/>
              </a:gs>
              <a:gs pos="100000">
                <a:srgbClr val="49475F">
                  <a:alpha val="8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淘宝网chenying0907出品 20"/>
          <p:cNvSpPr/>
          <p:nvPr/>
        </p:nvSpPr>
        <p:spPr>
          <a:xfrm>
            <a:off x="2662938" y="3352499"/>
            <a:ext cx="1681625" cy="1088852"/>
          </a:xfrm>
          <a:prstGeom prst="rect">
            <a:avLst/>
          </a:prstGeom>
          <a:noFill/>
          <a:ln>
            <a:solidFill>
              <a:srgbClr val="B1B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淘宝网chenying0907出品 19"/>
          <p:cNvSpPr/>
          <p:nvPr/>
        </p:nvSpPr>
        <p:spPr>
          <a:xfrm>
            <a:off x="2958533" y="3157653"/>
            <a:ext cx="1667954" cy="1080000"/>
          </a:xfrm>
          <a:prstGeom prst="rect">
            <a:avLst/>
          </a:prstGeom>
          <a:solidFill>
            <a:srgbClr val="B1B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淘宝网chenying0907出品 18"/>
          <p:cNvSpPr/>
          <p:nvPr/>
        </p:nvSpPr>
        <p:spPr>
          <a:xfrm>
            <a:off x="3030360" y="3077327"/>
            <a:ext cx="1667954" cy="1080000"/>
          </a:xfrm>
          <a:prstGeom prst="rect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淘宝网chenying0907出品 15"/>
          <p:cNvSpPr txBox="1"/>
          <p:nvPr/>
        </p:nvSpPr>
        <p:spPr>
          <a:xfrm rot="5400000">
            <a:off x="1307069" y="2232958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FASHION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17" name="淘宝网chenying0907出品 16"/>
          <p:cNvSpPr txBox="1"/>
          <p:nvPr/>
        </p:nvSpPr>
        <p:spPr>
          <a:xfrm rot="5400000">
            <a:off x="-53082" y="3153883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DESIGN &amp; CREATIVITY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pic>
        <p:nvPicPr>
          <p:cNvPr id="18" name="淘宝网chenying0907出品 17"/>
          <p:cNvPicPr>
            <a:picLocks noChangeAspect="1"/>
          </p:cNvPicPr>
          <p:nvPr/>
        </p:nvPicPr>
        <p:blipFill rotWithShape="1">
          <a:blip r:embed="rId4" cstate="print"/>
          <a:srcRect l="12213" b="12213"/>
          <a:stretch>
            <a:fillRect/>
          </a:stretch>
        </p:blipFill>
        <p:spPr>
          <a:xfrm flipH="1">
            <a:off x="3102187" y="2997000"/>
            <a:ext cx="1667954" cy="1080000"/>
          </a:xfrm>
          <a:prstGeom prst="rect">
            <a:avLst/>
          </a:prstGeom>
        </p:spPr>
      </p:pic>
      <p:pic>
        <p:nvPicPr>
          <p:cNvPr id="5" name="淘宝网chenying0907出品 4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3972577" y="1918891"/>
            <a:ext cx="4832350" cy="3020219"/>
          </a:xfrm>
          <a:prstGeom prst="rect">
            <a:avLst/>
          </a:prstGeom>
        </p:spPr>
      </p:pic>
      <p:sp>
        <p:nvSpPr>
          <p:cNvPr id="24" name="淘宝网chenying0907出品 23"/>
          <p:cNvSpPr/>
          <p:nvPr/>
        </p:nvSpPr>
        <p:spPr>
          <a:xfrm>
            <a:off x="7605486" y="2219324"/>
            <a:ext cx="2284497" cy="2419352"/>
          </a:xfrm>
          <a:custGeom>
            <a:avLst/>
            <a:gdLst>
              <a:gd name="connsiteX0" fmla="*/ 1 w 2170113"/>
              <a:gd name="connsiteY0" fmla="*/ 337926 h 2419352"/>
              <a:gd name="connsiteX1" fmla="*/ 1 w 2170113"/>
              <a:gd name="connsiteY1" fmla="*/ 476743 h 2419352"/>
              <a:gd name="connsiteX2" fmla="*/ 72001 w 2170113"/>
              <a:gd name="connsiteY2" fmla="*/ 407335 h 2419352"/>
              <a:gd name="connsiteX3" fmla="*/ 0 w 2170113"/>
              <a:gd name="connsiteY3" fmla="*/ 0 h 2419352"/>
              <a:gd name="connsiteX4" fmla="*/ 2170113 w 2170113"/>
              <a:gd name="connsiteY4" fmla="*/ 0 h 2419352"/>
              <a:gd name="connsiteX5" fmla="*/ 2170113 w 2170113"/>
              <a:gd name="connsiteY5" fmla="*/ 2419352 h 2419352"/>
              <a:gd name="connsiteX6" fmla="*/ 0 w 2170113"/>
              <a:gd name="connsiteY6" fmla="*/ 2419352 h 24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113" h="2419352">
                <a:moveTo>
                  <a:pt x="1" y="337926"/>
                </a:moveTo>
                <a:lnTo>
                  <a:pt x="1" y="476743"/>
                </a:lnTo>
                <a:lnTo>
                  <a:pt x="72001" y="407335"/>
                </a:lnTo>
                <a:close/>
                <a:moveTo>
                  <a:pt x="0" y="0"/>
                </a:moveTo>
                <a:lnTo>
                  <a:pt x="2170113" y="0"/>
                </a:lnTo>
                <a:lnTo>
                  <a:pt x="2170113" y="2419352"/>
                </a:lnTo>
                <a:lnTo>
                  <a:pt x="0" y="241935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淘宝网chenying0907出品 1"/>
          <p:cNvGrpSpPr/>
          <p:nvPr/>
        </p:nvGrpSpPr>
        <p:grpSpPr>
          <a:xfrm>
            <a:off x="3624563" y="3249000"/>
            <a:ext cx="720000" cy="360000"/>
            <a:chOff x="3624563" y="3249000"/>
            <a:chExt cx="720000" cy="360000"/>
          </a:xfrm>
        </p:grpSpPr>
        <p:sp>
          <p:nvSpPr>
            <p:cNvPr id="9" name="淘宝网chenying0907出品 8"/>
            <p:cNvSpPr/>
            <p:nvPr/>
          </p:nvSpPr>
          <p:spPr>
            <a:xfrm>
              <a:off x="3624563" y="3249000"/>
              <a:ext cx="720000" cy="360000"/>
            </a:xfrm>
            <a:prstGeom prst="rect">
              <a:avLst/>
            </a:prstGeom>
            <a:solidFill>
              <a:srgbClr val="2F2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淘宝网chenying0907出品 10"/>
            <p:cNvSpPr/>
            <p:nvPr/>
          </p:nvSpPr>
          <p:spPr>
            <a:xfrm rot="2700000">
              <a:off x="4089134" y="3381304"/>
              <a:ext cx="95392" cy="95392"/>
            </a:xfrm>
            <a:custGeom>
              <a:avLst/>
              <a:gdLst>
                <a:gd name="connsiteX0" fmla="*/ 0 w 667657"/>
                <a:gd name="connsiteY0" fmla="*/ 0 h 667657"/>
                <a:gd name="connsiteX1" fmla="*/ 667657 w 667657"/>
                <a:gd name="connsiteY1" fmla="*/ 0 h 667657"/>
                <a:gd name="connsiteX2" fmla="*/ 667657 w 667657"/>
                <a:gd name="connsiteY2" fmla="*/ 667657 h 667657"/>
                <a:gd name="connsiteX3" fmla="*/ 0 w 667657"/>
                <a:gd name="connsiteY3" fmla="*/ 667657 h 667657"/>
                <a:gd name="connsiteX4" fmla="*/ 0 w 667657"/>
                <a:gd name="connsiteY4" fmla="*/ 0 h 667657"/>
                <a:gd name="connsiteX0-1" fmla="*/ 0 w 667657"/>
                <a:gd name="connsiteY0-2" fmla="*/ 667657 h 759097"/>
                <a:gd name="connsiteX1-3" fmla="*/ 0 w 667657"/>
                <a:gd name="connsiteY1-4" fmla="*/ 0 h 759097"/>
                <a:gd name="connsiteX2-5" fmla="*/ 667657 w 667657"/>
                <a:gd name="connsiteY2-6" fmla="*/ 0 h 759097"/>
                <a:gd name="connsiteX3-7" fmla="*/ 667657 w 667657"/>
                <a:gd name="connsiteY3-8" fmla="*/ 667657 h 759097"/>
                <a:gd name="connsiteX4-9" fmla="*/ 91440 w 667657"/>
                <a:gd name="connsiteY4-10" fmla="*/ 759097 h 759097"/>
                <a:gd name="connsiteX0-11" fmla="*/ 0 w 667657"/>
                <a:gd name="connsiteY0-12" fmla="*/ 0 h 759097"/>
                <a:gd name="connsiteX1-13" fmla="*/ 667657 w 667657"/>
                <a:gd name="connsiteY1-14" fmla="*/ 0 h 759097"/>
                <a:gd name="connsiteX2-15" fmla="*/ 667657 w 667657"/>
                <a:gd name="connsiteY2-16" fmla="*/ 667657 h 759097"/>
                <a:gd name="connsiteX3-17" fmla="*/ 91440 w 667657"/>
                <a:gd name="connsiteY3-18" fmla="*/ 759097 h 759097"/>
                <a:gd name="connsiteX0-19" fmla="*/ 0 w 667657"/>
                <a:gd name="connsiteY0-20" fmla="*/ 0 h 667657"/>
                <a:gd name="connsiteX1-21" fmla="*/ 667657 w 667657"/>
                <a:gd name="connsiteY1-22" fmla="*/ 0 h 667657"/>
                <a:gd name="connsiteX2-23" fmla="*/ 667657 w 667657"/>
                <a:gd name="connsiteY2-24" fmla="*/ 667657 h 6676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67657" h="667657">
                  <a:moveTo>
                    <a:pt x="0" y="0"/>
                  </a:moveTo>
                  <a:lnTo>
                    <a:pt x="667657" y="0"/>
                  </a:lnTo>
                  <a:lnTo>
                    <a:pt x="667657" y="667657"/>
                  </a:lnTo>
                </a:path>
              </a:pathLst>
            </a:custGeom>
            <a:noFill/>
            <a:ln w="25400" cap="rnd">
              <a:solidFill>
                <a:srgbClr val="E6E6E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淘宝网chenying0907出品 10"/>
            <p:cNvSpPr/>
            <p:nvPr/>
          </p:nvSpPr>
          <p:spPr>
            <a:xfrm rot="18900000" flipH="1">
              <a:off x="3784601" y="3381305"/>
              <a:ext cx="95392" cy="95392"/>
            </a:xfrm>
            <a:custGeom>
              <a:avLst/>
              <a:gdLst>
                <a:gd name="connsiteX0" fmla="*/ 0 w 667657"/>
                <a:gd name="connsiteY0" fmla="*/ 0 h 667657"/>
                <a:gd name="connsiteX1" fmla="*/ 667657 w 667657"/>
                <a:gd name="connsiteY1" fmla="*/ 0 h 667657"/>
                <a:gd name="connsiteX2" fmla="*/ 667657 w 667657"/>
                <a:gd name="connsiteY2" fmla="*/ 667657 h 667657"/>
                <a:gd name="connsiteX3" fmla="*/ 0 w 667657"/>
                <a:gd name="connsiteY3" fmla="*/ 667657 h 667657"/>
                <a:gd name="connsiteX4" fmla="*/ 0 w 667657"/>
                <a:gd name="connsiteY4" fmla="*/ 0 h 667657"/>
                <a:gd name="connsiteX0-1" fmla="*/ 0 w 667657"/>
                <a:gd name="connsiteY0-2" fmla="*/ 667657 h 759097"/>
                <a:gd name="connsiteX1-3" fmla="*/ 0 w 667657"/>
                <a:gd name="connsiteY1-4" fmla="*/ 0 h 759097"/>
                <a:gd name="connsiteX2-5" fmla="*/ 667657 w 667657"/>
                <a:gd name="connsiteY2-6" fmla="*/ 0 h 759097"/>
                <a:gd name="connsiteX3-7" fmla="*/ 667657 w 667657"/>
                <a:gd name="connsiteY3-8" fmla="*/ 667657 h 759097"/>
                <a:gd name="connsiteX4-9" fmla="*/ 91440 w 667657"/>
                <a:gd name="connsiteY4-10" fmla="*/ 759097 h 759097"/>
                <a:gd name="connsiteX0-11" fmla="*/ 0 w 667657"/>
                <a:gd name="connsiteY0-12" fmla="*/ 0 h 759097"/>
                <a:gd name="connsiteX1-13" fmla="*/ 667657 w 667657"/>
                <a:gd name="connsiteY1-14" fmla="*/ 0 h 759097"/>
                <a:gd name="connsiteX2-15" fmla="*/ 667657 w 667657"/>
                <a:gd name="connsiteY2-16" fmla="*/ 667657 h 759097"/>
                <a:gd name="connsiteX3-17" fmla="*/ 91440 w 667657"/>
                <a:gd name="connsiteY3-18" fmla="*/ 759097 h 759097"/>
                <a:gd name="connsiteX0-19" fmla="*/ 0 w 667657"/>
                <a:gd name="connsiteY0-20" fmla="*/ 0 h 667657"/>
                <a:gd name="connsiteX1-21" fmla="*/ 667657 w 667657"/>
                <a:gd name="connsiteY1-22" fmla="*/ 0 h 667657"/>
                <a:gd name="connsiteX2-23" fmla="*/ 667657 w 667657"/>
                <a:gd name="connsiteY2-24" fmla="*/ 667657 h 6676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67657" h="667657">
                  <a:moveTo>
                    <a:pt x="0" y="0"/>
                  </a:moveTo>
                  <a:lnTo>
                    <a:pt x="667657" y="0"/>
                  </a:lnTo>
                  <a:lnTo>
                    <a:pt x="667657" y="667657"/>
                  </a:lnTo>
                </a:path>
              </a:pathLst>
            </a:custGeom>
            <a:noFill/>
            <a:ln w="25400" cap="rnd">
              <a:solidFill>
                <a:srgbClr val="E6E6E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淘宝网chenying0907出品 14"/>
            <p:cNvCxnSpPr/>
            <p:nvPr/>
          </p:nvCxnSpPr>
          <p:spPr>
            <a:xfrm>
              <a:off x="3984563" y="3321000"/>
              <a:ext cx="0" cy="216000"/>
            </a:xfrm>
            <a:prstGeom prst="line">
              <a:avLst/>
            </a:prstGeom>
            <a:ln w="9525" cap="rnd">
              <a:solidFill>
                <a:srgbClr val="49475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淘宝网chenying0907出品 24"/>
          <p:cNvSpPr/>
          <p:nvPr/>
        </p:nvSpPr>
        <p:spPr>
          <a:xfrm>
            <a:off x="1452207" y="781049"/>
            <a:ext cx="728732" cy="890435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>
            <a:off x="7760079" y="3051322"/>
            <a:ext cx="2129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</a:p>
        </p:txBody>
      </p:sp>
      <p:sp>
        <p:nvSpPr>
          <p:cNvPr id="27" name="淘宝网chenying0907出品 26"/>
          <p:cNvSpPr txBox="1"/>
          <p:nvPr/>
        </p:nvSpPr>
        <p:spPr>
          <a:xfrm>
            <a:off x="7760079" y="24005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公司介绍</a:t>
            </a:r>
          </a:p>
        </p:txBody>
      </p:sp>
      <p:cxnSp>
        <p:nvCxnSpPr>
          <p:cNvPr id="28" name="淘宝网chenying0907出品 27"/>
          <p:cNvCxnSpPr/>
          <p:nvPr/>
        </p:nvCxnSpPr>
        <p:spPr>
          <a:xfrm>
            <a:off x="7859712" y="2925681"/>
            <a:ext cx="413431" cy="0"/>
          </a:xfrm>
          <a:prstGeom prst="line">
            <a:avLst/>
          </a:prstGeom>
          <a:ln w="9525" cap="rnd">
            <a:solidFill>
              <a:srgbClr val="B1B3C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淘宝网chenying0907出品 34"/>
          <p:cNvSpPr txBox="1"/>
          <p:nvPr/>
        </p:nvSpPr>
        <p:spPr>
          <a:xfrm>
            <a:off x="9166326" y="5230660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E8EBF2"/>
                </a:solidFill>
              </a:rPr>
              <a:t>About Us</a:t>
            </a:r>
            <a:endParaRPr lang="zh-CN" altLang="en-US" sz="4000" b="1" dirty="0">
              <a:solidFill>
                <a:srgbClr val="E8EB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1" grpId="0" animBg="1"/>
      <p:bldP spid="20" grpId="0" animBg="1"/>
      <p:bldP spid="19" grpId="0" animBg="1"/>
      <p:bldP spid="16" grpId="0"/>
      <p:bldP spid="17" grpId="0"/>
      <p:bldP spid="24" grpId="0" animBg="1"/>
      <p:bldP spid="25" grpId="0" animBg="1"/>
      <p:bldP spid="26" grpId="0"/>
      <p:bldP spid="27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"/>
          <p:cNvSpPr/>
          <p:nvPr/>
        </p:nvSpPr>
        <p:spPr>
          <a:xfrm rot="2700000">
            <a:off x="8613777" y="2324099"/>
            <a:ext cx="2209800" cy="2209800"/>
          </a:xfrm>
          <a:prstGeom prst="rect">
            <a:avLst/>
          </a:prstGeom>
          <a:solidFill>
            <a:srgbClr val="4E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淘宝网chenying0907出品 11"/>
          <p:cNvSpPr/>
          <p:nvPr/>
        </p:nvSpPr>
        <p:spPr>
          <a:xfrm rot="2700000">
            <a:off x="7639746" y="2912636"/>
            <a:ext cx="1032730" cy="1032730"/>
          </a:xfrm>
          <a:custGeom>
            <a:avLst/>
            <a:gdLst>
              <a:gd name="connsiteX0" fmla="*/ 0 w 1032730"/>
              <a:gd name="connsiteY0" fmla="*/ 0 h 1032730"/>
              <a:gd name="connsiteX1" fmla="*/ 174293 w 1032730"/>
              <a:gd name="connsiteY1" fmla="*/ 0 h 1032730"/>
              <a:gd name="connsiteX2" fmla="*/ 174293 w 1032730"/>
              <a:gd name="connsiteY2" fmla="*/ 858436 h 1032730"/>
              <a:gd name="connsiteX3" fmla="*/ 1032730 w 1032730"/>
              <a:gd name="connsiteY3" fmla="*/ 858436 h 1032730"/>
              <a:gd name="connsiteX4" fmla="*/ 1032730 w 1032730"/>
              <a:gd name="connsiteY4" fmla="*/ 1032730 h 1032730"/>
              <a:gd name="connsiteX5" fmla="*/ 0 w 1032730"/>
              <a:gd name="connsiteY5" fmla="*/ 1032730 h 1032730"/>
              <a:gd name="connsiteX0-1" fmla="*/ 174293 w 1032730"/>
              <a:gd name="connsiteY0-2" fmla="*/ 858436 h 1032730"/>
              <a:gd name="connsiteX1-3" fmla="*/ 1032730 w 1032730"/>
              <a:gd name="connsiteY1-4" fmla="*/ 858436 h 1032730"/>
              <a:gd name="connsiteX2-5" fmla="*/ 1032730 w 1032730"/>
              <a:gd name="connsiteY2-6" fmla="*/ 1032730 h 1032730"/>
              <a:gd name="connsiteX3-7" fmla="*/ 0 w 1032730"/>
              <a:gd name="connsiteY3-8" fmla="*/ 1032730 h 1032730"/>
              <a:gd name="connsiteX4-9" fmla="*/ 0 w 1032730"/>
              <a:gd name="connsiteY4-10" fmla="*/ 0 h 1032730"/>
              <a:gd name="connsiteX5-11" fmla="*/ 174293 w 1032730"/>
              <a:gd name="connsiteY5-12" fmla="*/ 0 h 1032730"/>
              <a:gd name="connsiteX6" fmla="*/ 265733 w 1032730"/>
              <a:gd name="connsiteY6" fmla="*/ 949876 h 1032730"/>
              <a:gd name="connsiteX0-13" fmla="*/ 1032730 w 1032730"/>
              <a:gd name="connsiteY0-14" fmla="*/ 858436 h 1032730"/>
              <a:gd name="connsiteX1-15" fmla="*/ 1032730 w 1032730"/>
              <a:gd name="connsiteY1-16" fmla="*/ 1032730 h 1032730"/>
              <a:gd name="connsiteX2-17" fmla="*/ 0 w 1032730"/>
              <a:gd name="connsiteY2-18" fmla="*/ 1032730 h 1032730"/>
              <a:gd name="connsiteX3-19" fmla="*/ 0 w 1032730"/>
              <a:gd name="connsiteY3-20" fmla="*/ 0 h 1032730"/>
              <a:gd name="connsiteX4-21" fmla="*/ 174293 w 1032730"/>
              <a:gd name="connsiteY4-22" fmla="*/ 0 h 1032730"/>
              <a:gd name="connsiteX5-23" fmla="*/ 265733 w 1032730"/>
              <a:gd name="connsiteY5-24" fmla="*/ 949876 h 1032730"/>
              <a:gd name="connsiteX0-25" fmla="*/ 1032730 w 1032730"/>
              <a:gd name="connsiteY0-26" fmla="*/ 858436 h 1032730"/>
              <a:gd name="connsiteX1-27" fmla="*/ 1032730 w 1032730"/>
              <a:gd name="connsiteY1-28" fmla="*/ 1032730 h 1032730"/>
              <a:gd name="connsiteX2-29" fmla="*/ 0 w 1032730"/>
              <a:gd name="connsiteY2-30" fmla="*/ 1032730 h 1032730"/>
              <a:gd name="connsiteX3-31" fmla="*/ 0 w 1032730"/>
              <a:gd name="connsiteY3-32" fmla="*/ 0 h 1032730"/>
              <a:gd name="connsiteX4-33" fmla="*/ 174293 w 1032730"/>
              <a:gd name="connsiteY4-34" fmla="*/ 0 h 10327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2730" h="1032730">
                <a:moveTo>
                  <a:pt x="1032730" y="858436"/>
                </a:moveTo>
                <a:lnTo>
                  <a:pt x="1032730" y="1032730"/>
                </a:lnTo>
                <a:lnTo>
                  <a:pt x="0" y="1032730"/>
                </a:lnTo>
                <a:lnTo>
                  <a:pt x="0" y="0"/>
                </a:lnTo>
                <a:lnTo>
                  <a:pt x="174293" y="0"/>
                </a:lnTo>
              </a:path>
            </a:pathLst>
          </a:custGeom>
          <a:noFill/>
          <a:ln>
            <a:solidFill>
              <a:srgbClr val="D54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淘宝网chenying0907出品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58" y="1866434"/>
            <a:ext cx="3119038" cy="3125130"/>
          </a:xfrm>
          <a:custGeom>
            <a:avLst/>
            <a:gdLst>
              <a:gd name="connsiteX0" fmla="*/ 1562564 w 3125129"/>
              <a:gd name="connsiteY0" fmla="*/ 0 h 3125130"/>
              <a:gd name="connsiteX1" fmla="*/ 3125129 w 3125129"/>
              <a:gd name="connsiteY1" fmla="*/ 1562565 h 3125130"/>
              <a:gd name="connsiteX2" fmla="*/ 1562564 w 3125129"/>
              <a:gd name="connsiteY2" fmla="*/ 3125130 h 3125130"/>
              <a:gd name="connsiteX3" fmla="*/ 0 w 3125129"/>
              <a:gd name="connsiteY3" fmla="*/ 1562565 h 312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5129" h="3125130">
                <a:moveTo>
                  <a:pt x="1562564" y="0"/>
                </a:moveTo>
                <a:lnTo>
                  <a:pt x="3125129" y="1562565"/>
                </a:lnTo>
                <a:lnTo>
                  <a:pt x="1562564" y="3125130"/>
                </a:lnTo>
                <a:lnTo>
                  <a:pt x="0" y="1562565"/>
                </a:lnTo>
                <a:close/>
              </a:path>
            </a:pathLst>
          </a:custGeom>
        </p:spPr>
      </p:pic>
      <p:sp>
        <p:nvSpPr>
          <p:cNvPr id="13" name="淘宝网chenying0907出品 10"/>
          <p:cNvSpPr/>
          <p:nvPr/>
        </p:nvSpPr>
        <p:spPr>
          <a:xfrm rot="2700000">
            <a:off x="10938359" y="3213000"/>
            <a:ext cx="432000" cy="432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淘宝网chenying0907出品 10"/>
          <p:cNvSpPr/>
          <p:nvPr/>
        </p:nvSpPr>
        <p:spPr>
          <a:xfrm rot="18900000" flipH="1">
            <a:off x="1637527" y="2570460"/>
            <a:ext cx="1655072" cy="1717084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淘宝网chenying0907出品 14"/>
          <p:cNvSpPr/>
          <p:nvPr/>
        </p:nvSpPr>
        <p:spPr>
          <a:xfrm>
            <a:off x="2517775" y="2958923"/>
            <a:ext cx="4602584" cy="1217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</a:p>
        </p:txBody>
      </p:sp>
      <p:sp>
        <p:nvSpPr>
          <p:cNvPr id="16" name="淘宝网chenying0907出品 10"/>
          <p:cNvSpPr/>
          <p:nvPr/>
        </p:nvSpPr>
        <p:spPr>
          <a:xfrm rot="18900000" flipH="1">
            <a:off x="974041" y="3187886"/>
            <a:ext cx="464816" cy="482232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淘宝网chenying0907出品 17"/>
          <p:cNvSpPr/>
          <p:nvPr/>
        </p:nvSpPr>
        <p:spPr>
          <a:xfrm>
            <a:off x="7425860" y="4421185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5495F"/>
                </a:solidFill>
              </a:rPr>
              <a:t>DESIGN DIRECTOR</a:t>
            </a:r>
            <a:endParaRPr lang="zh-CN" altLang="en-US" sz="2000" b="1" dirty="0">
              <a:solidFill>
                <a:srgbClr val="D5495F"/>
              </a:solidFill>
            </a:endParaRPr>
          </a:p>
        </p:txBody>
      </p:sp>
      <p:sp>
        <p:nvSpPr>
          <p:cNvPr id="19" name="淘宝网chenying0907出品 18"/>
          <p:cNvSpPr/>
          <p:nvPr/>
        </p:nvSpPr>
        <p:spPr>
          <a:xfrm>
            <a:off x="2517775" y="249354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D5495F"/>
                </a:solidFill>
              </a:rPr>
              <a:t>我们的实力</a:t>
            </a:r>
          </a:p>
        </p:txBody>
      </p:sp>
      <p:sp>
        <p:nvSpPr>
          <p:cNvPr id="20" name="淘宝网chenying0907出品 19"/>
          <p:cNvSpPr txBox="1"/>
          <p:nvPr/>
        </p:nvSpPr>
        <p:spPr>
          <a:xfrm>
            <a:off x="2517775" y="4159252"/>
            <a:ext cx="3082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D5495F"/>
                </a:solidFill>
              </a:rPr>
              <a:t>Design &amp; Creativity Space Studio</a:t>
            </a:r>
            <a:endParaRPr lang="zh-CN" altLang="en-US" sz="1600" dirty="0">
              <a:solidFill>
                <a:srgbClr val="D5495F"/>
              </a:solidFill>
            </a:endParaRPr>
          </a:p>
        </p:txBody>
      </p:sp>
      <p:sp>
        <p:nvSpPr>
          <p:cNvPr id="21" name="淘宝网chenying0907出品 20"/>
          <p:cNvSpPr txBox="1"/>
          <p:nvPr/>
        </p:nvSpPr>
        <p:spPr>
          <a:xfrm rot="18737198">
            <a:off x="8061133" y="209792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D5495F"/>
                </a:solidFill>
              </a:rPr>
              <a:t>CREATIVITY</a:t>
            </a:r>
            <a:endParaRPr lang="zh-CN" altLang="en-US" b="1" dirty="0">
              <a:solidFill>
                <a:srgbClr val="D5495F"/>
              </a:solidFill>
            </a:endParaRPr>
          </a:p>
        </p:txBody>
      </p:sp>
      <p:sp>
        <p:nvSpPr>
          <p:cNvPr id="22" name="淘宝网chenying0907出品 21"/>
          <p:cNvSpPr txBox="1"/>
          <p:nvPr/>
        </p:nvSpPr>
        <p:spPr>
          <a:xfrm rot="5400000">
            <a:off x="170717" y="3005091"/>
            <a:ext cx="3794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D5495F">
                    <a:alpha val="5000"/>
                  </a:srgbClr>
                </a:solidFill>
              </a:rPr>
              <a:t>FASHION</a:t>
            </a:r>
            <a:endParaRPr lang="zh-CN" altLang="en-US" sz="6600" b="1" dirty="0">
              <a:solidFill>
                <a:srgbClr val="D5495F">
                  <a:alpha val="5000"/>
                </a:srgbClr>
              </a:solidFill>
            </a:endParaRPr>
          </a:p>
        </p:txBody>
      </p:sp>
      <p:sp>
        <p:nvSpPr>
          <p:cNvPr id="23" name="淘宝网chenying0907出品 22"/>
          <p:cNvSpPr txBox="1"/>
          <p:nvPr/>
        </p:nvSpPr>
        <p:spPr>
          <a:xfrm>
            <a:off x="2517775" y="4445861"/>
            <a:ext cx="49343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D5495F">
                    <a:alpha val="5000"/>
                  </a:srgbClr>
                </a:solidFill>
              </a:rPr>
              <a:t>YOUR STYLE</a:t>
            </a:r>
            <a:endParaRPr lang="zh-CN" altLang="en-US" sz="6600" b="1" dirty="0">
              <a:solidFill>
                <a:srgbClr val="D5495F">
                  <a:alpha val="5000"/>
                </a:srgbClr>
              </a:solidFill>
            </a:endParaRPr>
          </a:p>
        </p:txBody>
      </p:sp>
      <p:sp>
        <p:nvSpPr>
          <p:cNvPr id="24" name="淘宝网chenying0907出品 23"/>
          <p:cNvSpPr/>
          <p:nvPr/>
        </p:nvSpPr>
        <p:spPr>
          <a:xfrm rot="2664103">
            <a:off x="6219002" y="4490245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淘宝网chenying0907出品 24"/>
          <p:cNvSpPr/>
          <p:nvPr/>
        </p:nvSpPr>
        <p:spPr>
          <a:xfrm rot="20599068">
            <a:off x="4874232" y="4694073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 rot="659763">
            <a:off x="7012206" y="5045730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淘宝网chenying0907出品 26"/>
          <p:cNvSpPr/>
          <p:nvPr/>
        </p:nvSpPr>
        <p:spPr>
          <a:xfrm rot="2525770">
            <a:off x="5729734" y="4980446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淘宝网chenying0907出品 30"/>
          <p:cNvSpPr/>
          <p:nvPr/>
        </p:nvSpPr>
        <p:spPr>
          <a:xfrm rot="883985">
            <a:off x="7011756" y="2263777"/>
            <a:ext cx="239077" cy="206101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网chenying0907出品 31"/>
          <p:cNvSpPr/>
          <p:nvPr/>
        </p:nvSpPr>
        <p:spPr>
          <a:xfrm rot="20608842">
            <a:off x="7481519" y="1743899"/>
            <a:ext cx="546094" cy="470771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淘宝网chenying0907出品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 flipH="1">
            <a:off x="0" y="0"/>
            <a:ext cx="12192000" cy="6851302"/>
          </a:xfrm>
          <a:prstGeom prst="rect">
            <a:avLst/>
          </a:prstGeom>
        </p:spPr>
      </p:pic>
      <p:sp>
        <p:nvSpPr>
          <p:cNvPr id="25" name="淘宝网chenying0907出品 24"/>
          <p:cNvSpPr/>
          <p:nvPr/>
        </p:nvSpPr>
        <p:spPr>
          <a:xfrm>
            <a:off x="4919592" y="0"/>
            <a:ext cx="7272409" cy="6858000"/>
          </a:xfrm>
          <a:custGeom>
            <a:avLst/>
            <a:gdLst>
              <a:gd name="connsiteX0" fmla="*/ 3428999 w 7272409"/>
              <a:gd name="connsiteY0" fmla="*/ 0 h 6858000"/>
              <a:gd name="connsiteX1" fmla="*/ 7272409 w 7272409"/>
              <a:gd name="connsiteY1" fmla="*/ 0 h 6858000"/>
              <a:gd name="connsiteX2" fmla="*/ 7272409 w 7272409"/>
              <a:gd name="connsiteY2" fmla="*/ 6858000 h 6858000"/>
              <a:gd name="connsiteX3" fmla="*/ 3428999 w 7272409"/>
              <a:gd name="connsiteY3" fmla="*/ 6858000 h 6858000"/>
              <a:gd name="connsiteX4" fmla="*/ 0 w 7272409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2409" h="6858000">
                <a:moveTo>
                  <a:pt x="3428999" y="0"/>
                </a:moveTo>
                <a:lnTo>
                  <a:pt x="7272409" y="0"/>
                </a:lnTo>
                <a:lnTo>
                  <a:pt x="7272409" y="6858000"/>
                </a:lnTo>
                <a:lnTo>
                  <a:pt x="3428999" y="6858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4E52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淘宝网chenying0907出品 10"/>
          <p:cNvSpPr/>
          <p:nvPr/>
        </p:nvSpPr>
        <p:spPr>
          <a:xfrm>
            <a:off x="4642676" y="0"/>
            <a:ext cx="7549324" cy="6858000"/>
          </a:xfrm>
          <a:custGeom>
            <a:avLst/>
            <a:gdLst>
              <a:gd name="connsiteX0" fmla="*/ 3421743 w 7549324"/>
              <a:gd name="connsiteY0" fmla="*/ 0 h 6858000"/>
              <a:gd name="connsiteX1" fmla="*/ 3467540 w 7549324"/>
              <a:gd name="connsiteY1" fmla="*/ 0 h 6858000"/>
              <a:gd name="connsiteX2" fmla="*/ 7549324 w 7549324"/>
              <a:gd name="connsiteY2" fmla="*/ 4081785 h 6858000"/>
              <a:gd name="connsiteX3" fmla="*/ 7549324 w 7549324"/>
              <a:gd name="connsiteY3" fmla="*/ 6858000 h 6858000"/>
              <a:gd name="connsiteX4" fmla="*/ 3436256 w 7549324"/>
              <a:gd name="connsiteY4" fmla="*/ 6858000 h 6858000"/>
              <a:gd name="connsiteX5" fmla="*/ 0 w 7549324"/>
              <a:gd name="connsiteY5" fmla="*/ 34217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9324" h="6858000">
                <a:moveTo>
                  <a:pt x="3421743" y="0"/>
                </a:moveTo>
                <a:lnTo>
                  <a:pt x="3467540" y="0"/>
                </a:lnTo>
                <a:lnTo>
                  <a:pt x="7549324" y="4081785"/>
                </a:lnTo>
                <a:lnTo>
                  <a:pt x="7549324" y="6858000"/>
                </a:lnTo>
                <a:lnTo>
                  <a:pt x="3436256" y="6858000"/>
                </a:lnTo>
                <a:lnTo>
                  <a:pt x="0" y="3421744"/>
                </a:lnTo>
                <a:close/>
              </a:path>
            </a:pathLst>
          </a:custGeom>
          <a:solidFill>
            <a:srgbClr val="4E526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淘宝网chenying0907出品 12"/>
          <p:cNvSpPr txBox="1"/>
          <p:nvPr/>
        </p:nvSpPr>
        <p:spPr>
          <a:xfrm>
            <a:off x="648022" y="5280959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FASHION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14" name="淘宝网chenying0907出品 13"/>
          <p:cNvSpPr txBox="1"/>
          <p:nvPr/>
        </p:nvSpPr>
        <p:spPr>
          <a:xfrm>
            <a:off x="648022" y="5838646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D5495F"/>
                </a:solidFill>
              </a:rPr>
              <a:t>DESIGN &amp; CREATIVITY</a:t>
            </a:r>
            <a:endParaRPr lang="zh-CN" altLang="en-US" sz="2400" b="1" dirty="0">
              <a:solidFill>
                <a:srgbClr val="D5495F"/>
              </a:solidFill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1832400" y="2556069"/>
            <a:ext cx="7254503" cy="466530"/>
          </a:xfrm>
          <a:prstGeom prst="parallelogram">
            <a:avLst>
              <a:gd name="adj" fmla="val 98111"/>
            </a:avLst>
          </a:prstGeom>
          <a:solidFill>
            <a:srgbClr val="D5495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 flipV="1">
            <a:off x="1" y="0"/>
            <a:ext cx="1714500" cy="1714500"/>
          </a:xfrm>
          <a:prstGeom prst="rtTriangle">
            <a:avLst/>
          </a:prstGeom>
          <a:solidFill>
            <a:srgbClr val="D5495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淘宝网chenying0907出品 17"/>
          <p:cNvSpPr/>
          <p:nvPr/>
        </p:nvSpPr>
        <p:spPr>
          <a:xfrm rot="2664103">
            <a:off x="1795962" y="4405058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淘宝网chenying0907出品 18"/>
          <p:cNvSpPr/>
          <p:nvPr/>
        </p:nvSpPr>
        <p:spPr>
          <a:xfrm rot="20599068">
            <a:off x="777978" y="4505782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淘宝网chenying0907出品 19"/>
          <p:cNvSpPr/>
          <p:nvPr/>
        </p:nvSpPr>
        <p:spPr>
          <a:xfrm rot="659763">
            <a:off x="2459571" y="4596867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淘宝网chenying0907出品 20"/>
          <p:cNvSpPr/>
          <p:nvPr/>
        </p:nvSpPr>
        <p:spPr>
          <a:xfrm rot="2525770">
            <a:off x="1389367" y="4784375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淘宝网chenying0907出品 22"/>
          <p:cNvSpPr/>
          <p:nvPr/>
        </p:nvSpPr>
        <p:spPr>
          <a:xfrm>
            <a:off x="6363737" y="3113481"/>
            <a:ext cx="4499950" cy="1501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200000"/>
              </a:lnSpc>
              <a:buClr>
                <a:srgbClr val="E8EBF2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600" kern="0" dirty="0">
                <a:solidFill>
                  <a:srgbClr val="E8EBF2"/>
                </a:solidFill>
              </a:rPr>
              <a:t>坚持精益求精，拒接平庸的设计理念</a:t>
            </a:r>
            <a:endParaRPr lang="en-US" altLang="zh-CN" sz="1600" kern="0" dirty="0">
              <a:solidFill>
                <a:srgbClr val="E8EBF2"/>
              </a:solidFill>
            </a:endParaRPr>
          </a:p>
          <a:p>
            <a:pPr marL="285750" lvl="0" indent="-285750" algn="just">
              <a:lnSpc>
                <a:spcPct val="200000"/>
              </a:lnSpc>
              <a:buClr>
                <a:srgbClr val="E8EBF2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600" kern="0" dirty="0">
                <a:solidFill>
                  <a:srgbClr val="E8EBF2"/>
                </a:solidFill>
              </a:rPr>
              <a:t>始终致力于专业的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E8EBF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8EBF2"/>
                </a:solidFill>
                <a:effectLst/>
                <a:uLnTx/>
                <a:uFillTx/>
              </a:rPr>
              <a:t>模板制作、美化、定制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E8EBF2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8EBF2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8EBF2"/>
                </a:solidFill>
                <a:effectLst/>
                <a:uLnTx/>
                <a:uFillTx/>
              </a:rPr>
              <a:t>只要是与演示相关的，我们竭诚为您服务</a:t>
            </a:r>
          </a:p>
        </p:txBody>
      </p:sp>
      <p:sp>
        <p:nvSpPr>
          <p:cNvPr id="26" name="淘宝网chenying0907出品 25"/>
          <p:cNvSpPr txBox="1"/>
          <p:nvPr/>
        </p:nvSpPr>
        <p:spPr>
          <a:xfrm>
            <a:off x="6363737" y="25277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E8EBF2"/>
                </a:solidFill>
              </a:rPr>
              <a:t>设计理念</a:t>
            </a:r>
          </a:p>
        </p:txBody>
      </p:sp>
      <p:sp>
        <p:nvSpPr>
          <p:cNvPr id="27" name="淘宝网chenying0907出品 26"/>
          <p:cNvSpPr txBox="1"/>
          <p:nvPr/>
        </p:nvSpPr>
        <p:spPr>
          <a:xfrm>
            <a:off x="2336008" y="2604668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300" dirty="0">
                <a:solidFill>
                  <a:srgbClr val="E8EBF2"/>
                </a:solidFill>
              </a:rPr>
              <a:t>The concept of our design</a:t>
            </a:r>
            <a:endParaRPr lang="zh-CN" altLang="en-US" spc="300" dirty="0">
              <a:solidFill>
                <a:srgbClr val="E8EBF2"/>
              </a:solidFill>
            </a:endParaRPr>
          </a:p>
        </p:txBody>
      </p:sp>
      <p:sp>
        <p:nvSpPr>
          <p:cNvPr id="32" name="淘宝网chenying0907出品 10"/>
          <p:cNvSpPr/>
          <p:nvPr/>
        </p:nvSpPr>
        <p:spPr>
          <a:xfrm rot="8100000">
            <a:off x="8228233" y="5107359"/>
            <a:ext cx="1175921" cy="1175921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淘宝网chenying0907出品 10"/>
          <p:cNvSpPr/>
          <p:nvPr/>
        </p:nvSpPr>
        <p:spPr>
          <a:xfrm rot="2700000">
            <a:off x="11092584" y="3515123"/>
            <a:ext cx="432000" cy="432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平行四边形 35"/>
          <p:cNvSpPr/>
          <p:nvPr/>
        </p:nvSpPr>
        <p:spPr>
          <a:xfrm>
            <a:off x="6835140" y="2380292"/>
            <a:ext cx="2416618" cy="72000"/>
          </a:xfrm>
          <a:prstGeom prst="parallelogram">
            <a:avLst>
              <a:gd name="adj" fmla="val 98111"/>
            </a:avLst>
          </a:prstGeom>
          <a:solidFill>
            <a:srgbClr val="D5495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 animBg="1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6" grpId="0"/>
      <p:bldP spid="27" grpId="0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淘宝网chenying0907出品 18"/>
          <p:cNvSpPr txBox="1"/>
          <p:nvPr/>
        </p:nvSpPr>
        <p:spPr>
          <a:xfrm rot="2700000">
            <a:off x="2435889" y="1954629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D5495F"/>
                </a:solidFill>
              </a:rPr>
              <a:t>FASHION</a:t>
            </a:r>
            <a:endParaRPr lang="zh-CN" altLang="en-US" sz="4800" b="1" dirty="0">
              <a:solidFill>
                <a:srgbClr val="D5495F"/>
              </a:solidFill>
            </a:endParaRPr>
          </a:p>
        </p:txBody>
      </p:sp>
      <p:pic>
        <p:nvPicPr>
          <p:cNvPr id="2" name="淘宝网chenying0907出品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r="14203"/>
          <a:stretch>
            <a:fillRect/>
          </a:stretch>
        </p:blipFill>
        <p:spPr>
          <a:xfrm flipH="1">
            <a:off x="1522183" y="457200"/>
            <a:ext cx="2880823" cy="6400800"/>
          </a:xfrm>
          <a:prstGeom prst="rect">
            <a:avLst/>
          </a:prstGeom>
        </p:spPr>
      </p:pic>
      <p:sp>
        <p:nvSpPr>
          <p:cNvPr id="11" name="淘宝网chenying0907出品 10"/>
          <p:cNvSpPr/>
          <p:nvPr/>
        </p:nvSpPr>
        <p:spPr>
          <a:xfrm rot="2700000">
            <a:off x="1499965" y="2213230"/>
            <a:ext cx="2119085" cy="2119085"/>
          </a:xfrm>
          <a:custGeom>
            <a:avLst/>
            <a:gdLst>
              <a:gd name="connsiteX0" fmla="*/ 0 w 2119085"/>
              <a:gd name="connsiteY0" fmla="*/ 0 h 2119085"/>
              <a:gd name="connsiteX1" fmla="*/ 1610957 w 2119085"/>
              <a:gd name="connsiteY1" fmla="*/ 0 h 2119085"/>
              <a:gd name="connsiteX2" fmla="*/ 1555645 w 2119085"/>
              <a:gd name="connsiteY2" fmla="*/ 162258 h 2119085"/>
              <a:gd name="connsiteX3" fmla="*/ 162259 w 2119085"/>
              <a:gd name="connsiteY3" fmla="*/ 162258 h 2119085"/>
              <a:gd name="connsiteX4" fmla="*/ 162259 w 2119085"/>
              <a:gd name="connsiteY4" fmla="*/ 1956827 h 2119085"/>
              <a:gd name="connsiteX5" fmla="*/ 1956828 w 2119085"/>
              <a:gd name="connsiteY5" fmla="*/ 1956827 h 2119085"/>
              <a:gd name="connsiteX6" fmla="*/ 1956828 w 2119085"/>
              <a:gd name="connsiteY6" fmla="*/ 1208604 h 2119085"/>
              <a:gd name="connsiteX7" fmla="*/ 1963329 w 2119085"/>
              <a:gd name="connsiteY7" fmla="*/ 1201875 h 2119085"/>
              <a:gd name="connsiteX8" fmla="*/ 2118599 w 2119085"/>
              <a:gd name="connsiteY8" fmla="*/ 1051335 h 2119085"/>
              <a:gd name="connsiteX9" fmla="*/ 2119085 w 2119085"/>
              <a:gd name="connsiteY9" fmla="*/ 1050988 h 2119085"/>
              <a:gd name="connsiteX10" fmla="*/ 2119085 w 2119085"/>
              <a:gd name="connsiteY10" fmla="*/ 2119085 h 2119085"/>
              <a:gd name="connsiteX11" fmla="*/ 0 w 2119085"/>
              <a:gd name="connsiteY11" fmla="*/ 2119085 h 2119085"/>
              <a:gd name="connsiteX12" fmla="*/ 0 w 2119085"/>
              <a:gd name="connsiteY12" fmla="*/ 0 h 21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9085" h="2119085">
                <a:moveTo>
                  <a:pt x="0" y="0"/>
                </a:moveTo>
                <a:lnTo>
                  <a:pt x="1610957" y="0"/>
                </a:lnTo>
                <a:lnTo>
                  <a:pt x="1555645" y="162258"/>
                </a:lnTo>
                <a:lnTo>
                  <a:pt x="162259" y="162258"/>
                </a:lnTo>
                <a:lnTo>
                  <a:pt x="162259" y="1956827"/>
                </a:lnTo>
                <a:lnTo>
                  <a:pt x="1956828" y="1956827"/>
                </a:lnTo>
                <a:lnTo>
                  <a:pt x="1956828" y="1208604"/>
                </a:lnTo>
                <a:lnTo>
                  <a:pt x="1963329" y="1201875"/>
                </a:lnTo>
                <a:cubicBezTo>
                  <a:pt x="2035567" y="1127424"/>
                  <a:pt x="2083121" y="1080027"/>
                  <a:pt x="2118599" y="1051335"/>
                </a:cubicBezTo>
                <a:lnTo>
                  <a:pt x="2119085" y="1050988"/>
                </a:lnTo>
                <a:lnTo>
                  <a:pt x="2119085" y="2119085"/>
                </a:lnTo>
                <a:lnTo>
                  <a:pt x="0" y="2119085"/>
                </a:lnTo>
                <a:lnTo>
                  <a:pt x="0" y="0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淘宝网chenying0907出品 7"/>
          <p:cNvSpPr/>
          <p:nvPr/>
        </p:nvSpPr>
        <p:spPr>
          <a:xfrm rot="2700000">
            <a:off x="2980887" y="4005309"/>
            <a:ext cx="24141" cy="29544"/>
          </a:xfrm>
          <a:custGeom>
            <a:avLst/>
            <a:gdLst>
              <a:gd name="connsiteX0" fmla="*/ 18306 w 24141"/>
              <a:gd name="connsiteY0" fmla="*/ 0 h 29544"/>
              <a:gd name="connsiteX1" fmla="*/ 18618 w 24141"/>
              <a:gd name="connsiteY1" fmla="*/ 733 h 29544"/>
              <a:gd name="connsiteX2" fmla="*/ 0 w 24141"/>
              <a:gd name="connsiteY2" fmla="*/ 18949 h 29544"/>
              <a:gd name="connsiteX3" fmla="*/ 18306 w 24141"/>
              <a:gd name="connsiteY3" fmla="*/ 0 h 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1" h="29544">
                <a:moveTo>
                  <a:pt x="18306" y="0"/>
                </a:moveTo>
                <a:lnTo>
                  <a:pt x="18618" y="733"/>
                </a:lnTo>
                <a:cubicBezTo>
                  <a:pt x="29253" y="29980"/>
                  <a:pt x="25302" y="38612"/>
                  <a:pt x="0" y="18949"/>
                </a:cubicBezTo>
                <a:lnTo>
                  <a:pt x="18306" y="0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>
            <a:off x="4814382" y="3454399"/>
            <a:ext cx="2686622" cy="360695"/>
          </a:xfrm>
          <a:prstGeom prst="parallelogram">
            <a:avLst>
              <a:gd name="adj" fmla="val 98111"/>
            </a:avLst>
          </a:prstGeom>
          <a:solidFill>
            <a:srgbClr val="D5495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GOOD DESIGN</a:t>
            </a:r>
            <a:endParaRPr lang="zh-CN" altLang="en-US" sz="2000" dirty="0"/>
          </a:p>
        </p:txBody>
      </p:sp>
      <p:sp>
        <p:nvSpPr>
          <p:cNvPr id="20" name="淘宝网chenying0907出品 19"/>
          <p:cNvSpPr txBox="1"/>
          <p:nvPr/>
        </p:nvSpPr>
        <p:spPr>
          <a:xfrm rot="2700000">
            <a:off x="1272338" y="327552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5495F"/>
                </a:solidFill>
              </a:rPr>
              <a:t>STYLE</a:t>
            </a:r>
            <a:endParaRPr lang="zh-CN" altLang="en-US" sz="2000" b="1" dirty="0">
              <a:solidFill>
                <a:srgbClr val="D5495F"/>
              </a:solidFill>
            </a:endParaRPr>
          </a:p>
        </p:txBody>
      </p:sp>
      <p:sp>
        <p:nvSpPr>
          <p:cNvPr id="21" name="淘宝网chenying0907出品 20"/>
          <p:cNvSpPr/>
          <p:nvPr/>
        </p:nvSpPr>
        <p:spPr>
          <a:xfrm>
            <a:off x="4725482" y="3815094"/>
            <a:ext cx="6120318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</a:t>
            </a:r>
          </a:p>
        </p:txBody>
      </p:sp>
      <p:sp>
        <p:nvSpPr>
          <p:cNvPr id="22" name="平行四边形 21"/>
          <p:cNvSpPr/>
          <p:nvPr/>
        </p:nvSpPr>
        <p:spPr>
          <a:xfrm>
            <a:off x="4814382" y="1646922"/>
            <a:ext cx="2686622" cy="360695"/>
          </a:xfrm>
          <a:prstGeom prst="parallelogram">
            <a:avLst>
              <a:gd name="adj" fmla="val 98111"/>
            </a:avLst>
          </a:prstGeom>
          <a:solidFill>
            <a:srgbClr val="D5495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GOOD IDEA</a:t>
            </a:r>
            <a:endParaRPr lang="zh-CN" altLang="en-US" sz="2000" dirty="0"/>
          </a:p>
        </p:txBody>
      </p:sp>
      <p:sp>
        <p:nvSpPr>
          <p:cNvPr id="23" name="淘宝网chenying0907出品 22"/>
          <p:cNvSpPr/>
          <p:nvPr/>
        </p:nvSpPr>
        <p:spPr>
          <a:xfrm>
            <a:off x="4725482" y="2011283"/>
            <a:ext cx="6120318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latin typeface="Montserrat Light" charset="0"/>
                <a:ea typeface="Montserrat Light" charset="0"/>
                <a:cs typeface="Montserrat Light" charset="0"/>
              </a:rPr>
              <a:t>Entrepreneurial activities differ substantially depending on the type of organization and creativity. </a:t>
            </a:r>
          </a:p>
        </p:txBody>
      </p:sp>
      <p:sp>
        <p:nvSpPr>
          <p:cNvPr id="24" name="淘宝网chenying0907出品 23"/>
          <p:cNvSpPr/>
          <p:nvPr/>
        </p:nvSpPr>
        <p:spPr>
          <a:xfrm rot="2664103">
            <a:off x="9277044" y="2919321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淘宝网chenying0907出品 24"/>
          <p:cNvSpPr/>
          <p:nvPr/>
        </p:nvSpPr>
        <p:spPr>
          <a:xfrm rot="20599068">
            <a:off x="8118788" y="3069198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 rot="263506">
            <a:off x="9940653" y="3111130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淘宝网chenying0907出品 26"/>
          <p:cNvSpPr/>
          <p:nvPr/>
        </p:nvSpPr>
        <p:spPr>
          <a:xfrm rot="2525770">
            <a:off x="8870449" y="3298638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网chenying0907出品 27"/>
          <p:cNvSpPr txBox="1"/>
          <p:nvPr/>
        </p:nvSpPr>
        <p:spPr>
          <a:xfrm>
            <a:off x="4814382" y="5005399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D5495F"/>
                </a:solidFill>
              </a:rPr>
              <a:t>Design &amp; Creativity Space Studio</a:t>
            </a:r>
            <a:endParaRPr lang="zh-CN" altLang="en-US" sz="2000" dirty="0">
              <a:solidFill>
                <a:srgbClr val="D5495F"/>
              </a:solidFill>
            </a:endParaRPr>
          </a:p>
        </p:txBody>
      </p:sp>
      <p:sp>
        <p:nvSpPr>
          <p:cNvPr id="29" name="淘宝网chenying0907出品 28"/>
          <p:cNvSpPr/>
          <p:nvPr/>
        </p:nvSpPr>
        <p:spPr>
          <a:xfrm rot="2700000">
            <a:off x="4751074" y="4981893"/>
            <a:ext cx="477021" cy="477021"/>
          </a:xfrm>
          <a:custGeom>
            <a:avLst/>
            <a:gdLst>
              <a:gd name="connsiteX0" fmla="*/ 0 w 1032730"/>
              <a:gd name="connsiteY0" fmla="*/ 0 h 1032730"/>
              <a:gd name="connsiteX1" fmla="*/ 174293 w 1032730"/>
              <a:gd name="connsiteY1" fmla="*/ 0 h 1032730"/>
              <a:gd name="connsiteX2" fmla="*/ 174293 w 1032730"/>
              <a:gd name="connsiteY2" fmla="*/ 858436 h 1032730"/>
              <a:gd name="connsiteX3" fmla="*/ 1032730 w 1032730"/>
              <a:gd name="connsiteY3" fmla="*/ 858436 h 1032730"/>
              <a:gd name="connsiteX4" fmla="*/ 1032730 w 1032730"/>
              <a:gd name="connsiteY4" fmla="*/ 1032730 h 1032730"/>
              <a:gd name="connsiteX5" fmla="*/ 0 w 1032730"/>
              <a:gd name="connsiteY5" fmla="*/ 1032730 h 1032730"/>
              <a:gd name="connsiteX0-1" fmla="*/ 174293 w 1032730"/>
              <a:gd name="connsiteY0-2" fmla="*/ 858436 h 1032730"/>
              <a:gd name="connsiteX1-3" fmla="*/ 1032730 w 1032730"/>
              <a:gd name="connsiteY1-4" fmla="*/ 858436 h 1032730"/>
              <a:gd name="connsiteX2-5" fmla="*/ 1032730 w 1032730"/>
              <a:gd name="connsiteY2-6" fmla="*/ 1032730 h 1032730"/>
              <a:gd name="connsiteX3-7" fmla="*/ 0 w 1032730"/>
              <a:gd name="connsiteY3-8" fmla="*/ 1032730 h 1032730"/>
              <a:gd name="connsiteX4-9" fmla="*/ 0 w 1032730"/>
              <a:gd name="connsiteY4-10" fmla="*/ 0 h 1032730"/>
              <a:gd name="connsiteX5-11" fmla="*/ 174293 w 1032730"/>
              <a:gd name="connsiteY5-12" fmla="*/ 0 h 1032730"/>
              <a:gd name="connsiteX6" fmla="*/ 265733 w 1032730"/>
              <a:gd name="connsiteY6" fmla="*/ 949876 h 1032730"/>
              <a:gd name="connsiteX0-13" fmla="*/ 1032730 w 1032730"/>
              <a:gd name="connsiteY0-14" fmla="*/ 858436 h 1032730"/>
              <a:gd name="connsiteX1-15" fmla="*/ 1032730 w 1032730"/>
              <a:gd name="connsiteY1-16" fmla="*/ 1032730 h 1032730"/>
              <a:gd name="connsiteX2-17" fmla="*/ 0 w 1032730"/>
              <a:gd name="connsiteY2-18" fmla="*/ 1032730 h 1032730"/>
              <a:gd name="connsiteX3-19" fmla="*/ 0 w 1032730"/>
              <a:gd name="connsiteY3-20" fmla="*/ 0 h 1032730"/>
              <a:gd name="connsiteX4-21" fmla="*/ 174293 w 1032730"/>
              <a:gd name="connsiteY4-22" fmla="*/ 0 h 1032730"/>
              <a:gd name="connsiteX5-23" fmla="*/ 265733 w 1032730"/>
              <a:gd name="connsiteY5-24" fmla="*/ 949876 h 1032730"/>
              <a:gd name="connsiteX0-25" fmla="*/ 1032730 w 1032730"/>
              <a:gd name="connsiteY0-26" fmla="*/ 858436 h 1032730"/>
              <a:gd name="connsiteX1-27" fmla="*/ 1032730 w 1032730"/>
              <a:gd name="connsiteY1-28" fmla="*/ 1032730 h 1032730"/>
              <a:gd name="connsiteX2-29" fmla="*/ 0 w 1032730"/>
              <a:gd name="connsiteY2-30" fmla="*/ 1032730 h 1032730"/>
              <a:gd name="connsiteX3-31" fmla="*/ 0 w 1032730"/>
              <a:gd name="connsiteY3-32" fmla="*/ 0 h 1032730"/>
              <a:gd name="connsiteX4-33" fmla="*/ 174293 w 1032730"/>
              <a:gd name="connsiteY4-34" fmla="*/ 0 h 10327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2730" h="1032730">
                <a:moveTo>
                  <a:pt x="1032730" y="858436"/>
                </a:moveTo>
                <a:lnTo>
                  <a:pt x="1032730" y="1032730"/>
                </a:lnTo>
                <a:lnTo>
                  <a:pt x="0" y="1032730"/>
                </a:lnTo>
                <a:lnTo>
                  <a:pt x="0" y="0"/>
                </a:lnTo>
                <a:lnTo>
                  <a:pt x="174293" y="0"/>
                </a:lnTo>
              </a:path>
            </a:pathLst>
          </a:custGeom>
          <a:noFill/>
          <a:ln>
            <a:solidFill>
              <a:srgbClr val="D54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10"/>
          <p:cNvSpPr/>
          <p:nvPr/>
        </p:nvSpPr>
        <p:spPr>
          <a:xfrm rot="2700000">
            <a:off x="8470163" y="5136491"/>
            <a:ext cx="167825" cy="167825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127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淘宝网chenying0907出品 32"/>
          <p:cNvSpPr/>
          <p:nvPr/>
        </p:nvSpPr>
        <p:spPr>
          <a:xfrm rot="1144664">
            <a:off x="10905572" y="1447333"/>
            <a:ext cx="373652" cy="3221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淘宝网chenying0907出品 10"/>
          <p:cNvSpPr/>
          <p:nvPr/>
        </p:nvSpPr>
        <p:spPr>
          <a:xfrm rot="2700000">
            <a:off x="8593035" y="4925258"/>
            <a:ext cx="560344" cy="560344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12700" cap="rnd">
            <a:solidFill>
              <a:srgbClr val="D5495F">
                <a:alpha val="2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淘宝网chenying0907出品 35"/>
          <p:cNvSpPr/>
          <p:nvPr/>
        </p:nvSpPr>
        <p:spPr>
          <a:xfrm rot="4274105">
            <a:off x="9732049" y="4696501"/>
            <a:ext cx="1265955" cy="1091340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25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25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25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5" grpId="0" animBg="1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3" grpId="0" animBg="1"/>
      <p:bldP spid="34" grpId="0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淘宝网chenying0907出品 24"/>
          <p:cNvGrpSpPr/>
          <p:nvPr/>
        </p:nvGrpSpPr>
        <p:grpSpPr>
          <a:xfrm>
            <a:off x="7855207" y="1743299"/>
            <a:ext cx="2748008" cy="3600003"/>
            <a:chOff x="3621593" y="1922319"/>
            <a:chExt cx="1538884" cy="2016001"/>
          </a:xfrm>
        </p:grpSpPr>
        <p:pic>
          <p:nvPicPr>
            <p:cNvPr id="26" name="淘宝网chenying0907出品 25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8" r="14130"/>
            <a:stretch>
              <a:fillRect/>
            </a:stretch>
          </p:blipFill>
          <p:spPr>
            <a:xfrm>
              <a:off x="3621593" y="1922319"/>
              <a:ext cx="1538884" cy="2016000"/>
            </a:xfrm>
            <a:custGeom>
              <a:avLst/>
              <a:gdLst>
                <a:gd name="connsiteX0" fmla="*/ 0 w 1538884"/>
                <a:gd name="connsiteY0" fmla="*/ 0 h 2016000"/>
                <a:gd name="connsiteX1" fmla="*/ 1538884 w 1538884"/>
                <a:gd name="connsiteY1" fmla="*/ 0 h 2016000"/>
                <a:gd name="connsiteX2" fmla="*/ 1538884 w 1538884"/>
                <a:gd name="connsiteY2" fmla="*/ 2016000 h 2016000"/>
                <a:gd name="connsiteX3" fmla="*/ 0 w 1538884"/>
                <a:gd name="connsiteY3" fmla="*/ 201600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884" h="2016000">
                  <a:moveTo>
                    <a:pt x="0" y="0"/>
                  </a:moveTo>
                  <a:lnTo>
                    <a:pt x="1538884" y="0"/>
                  </a:lnTo>
                  <a:lnTo>
                    <a:pt x="1538884" y="2016000"/>
                  </a:lnTo>
                  <a:lnTo>
                    <a:pt x="0" y="2016000"/>
                  </a:lnTo>
                  <a:close/>
                </a:path>
              </a:pathLst>
            </a:custGeom>
            <a:ln w="1905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7" name="淘宝网chenying0907出品 26"/>
            <p:cNvSpPr/>
            <p:nvPr/>
          </p:nvSpPr>
          <p:spPr>
            <a:xfrm>
              <a:off x="3621593" y="1922320"/>
              <a:ext cx="1538884" cy="2016000"/>
            </a:xfrm>
            <a:prstGeom prst="rect">
              <a:avLst/>
            </a:prstGeom>
            <a:solidFill>
              <a:srgbClr val="D5495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 txBox="1"/>
          <p:nvPr/>
        </p:nvSpPr>
        <p:spPr>
          <a:xfrm>
            <a:off x="8316140" y="4328548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zh-CN" altLang="en-US" sz="3200" dirty="0">
                <a:solidFill>
                  <a:srgbClr val="E8EBF2"/>
                </a:solidFill>
              </a:rPr>
              <a:t>典贵气质</a:t>
            </a:r>
          </a:p>
        </p:txBody>
      </p:sp>
      <p:sp>
        <p:nvSpPr>
          <p:cNvPr id="29" name="淘宝网chenying0907出品 28"/>
          <p:cNvSpPr txBox="1"/>
          <p:nvPr/>
        </p:nvSpPr>
        <p:spPr>
          <a:xfrm>
            <a:off x="8304118" y="479745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rgbClr val="D5495F">
                    <a:alpha val="60000"/>
                  </a:srgbClr>
                </a:solidFill>
              </a:rPr>
              <a:t>FASHION STYLE</a:t>
            </a:r>
            <a:endParaRPr lang="zh-CN" altLang="en-US" sz="1800" dirty="0">
              <a:solidFill>
                <a:srgbClr val="D5495F">
                  <a:alpha val="60000"/>
                </a:srgbClr>
              </a:solidFill>
            </a:endParaRPr>
          </a:p>
        </p:txBody>
      </p:sp>
      <p:sp>
        <p:nvSpPr>
          <p:cNvPr id="30" name="L 形 29"/>
          <p:cNvSpPr/>
          <p:nvPr/>
        </p:nvSpPr>
        <p:spPr>
          <a:xfrm flipV="1">
            <a:off x="1955271" y="3127740"/>
            <a:ext cx="360000" cy="360000"/>
          </a:xfrm>
          <a:prstGeom prst="corner">
            <a:avLst>
              <a:gd name="adj1" fmla="val 12625"/>
              <a:gd name="adj2" fmla="val 12633"/>
            </a:avLst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淘宝网chenying0907出品 30"/>
          <p:cNvSpPr txBox="1"/>
          <p:nvPr/>
        </p:nvSpPr>
        <p:spPr>
          <a:xfrm>
            <a:off x="2032535" y="3166324"/>
            <a:ext cx="273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4000" dirty="0"/>
              <a:t>PART TWO</a:t>
            </a:r>
            <a:endParaRPr lang="zh-CN" altLang="en-US" sz="4000" dirty="0"/>
          </a:p>
        </p:txBody>
      </p:sp>
      <p:sp>
        <p:nvSpPr>
          <p:cNvPr id="32" name="淘宝网chenying0907出品 31"/>
          <p:cNvSpPr txBox="1"/>
          <p:nvPr/>
        </p:nvSpPr>
        <p:spPr>
          <a:xfrm>
            <a:off x="2032535" y="3895359"/>
            <a:ext cx="43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6E6C79"/>
                </a:solidFill>
              </a:defRPr>
            </a:lvl1pPr>
          </a:lstStyle>
          <a:p>
            <a:r>
              <a:rPr lang="en-US" altLang="zh-CN" sz="1400" b="0" spc="300" dirty="0"/>
              <a:t>DESIGN &amp; CREATIVITY SPACE STUDIO</a:t>
            </a:r>
            <a:endParaRPr lang="zh-CN" altLang="en-US" sz="1400" b="0" spc="300" dirty="0"/>
          </a:p>
        </p:txBody>
      </p:sp>
      <p:sp>
        <p:nvSpPr>
          <p:cNvPr id="33" name="淘宝网chenying0907出品 32"/>
          <p:cNvSpPr/>
          <p:nvPr/>
        </p:nvSpPr>
        <p:spPr>
          <a:xfrm rot="2664103">
            <a:off x="5860744" y="2888228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淘宝网chenying0907出品 33"/>
          <p:cNvSpPr/>
          <p:nvPr/>
        </p:nvSpPr>
        <p:spPr>
          <a:xfrm rot="20599068">
            <a:off x="4842760" y="2988952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淘宝网chenying0907出品 34"/>
          <p:cNvSpPr/>
          <p:nvPr/>
        </p:nvSpPr>
        <p:spPr>
          <a:xfrm rot="659763">
            <a:off x="6524353" y="3080037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淘宝网chenying0907出品 35"/>
          <p:cNvSpPr/>
          <p:nvPr/>
        </p:nvSpPr>
        <p:spPr>
          <a:xfrm rot="2525770">
            <a:off x="5454149" y="3267545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淘宝网chenying0907出品 36"/>
          <p:cNvCxnSpPr/>
          <p:nvPr/>
        </p:nvCxnSpPr>
        <p:spPr>
          <a:xfrm>
            <a:off x="2149785" y="3886200"/>
            <a:ext cx="5705422" cy="0"/>
          </a:xfrm>
          <a:prstGeom prst="line">
            <a:avLst/>
          </a:prstGeom>
          <a:ln>
            <a:solidFill>
              <a:srgbClr val="D54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淘宝网chenying0907出品 37"/>
          <p:cNvSpPr/>
          <p:nvPr/>
        </p:nvSpPr>
        <p:spPr>
          <a:xfrm>
            <a:off x="7769777" y="3379407"/>
            <a:ext cx="179813" cy="949141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淘宝网chenying0907出品 38"/>
          <p:cNvCxnSpPr/>
          <p:nvPr/>
        </p:nvCxnSpPr>
        <p:spPr>
          <a:xfrm flipH="1">
            <a:off x="5920621" y="1269688"/>
            <a:ext cx="1790376" cy="1138338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淘宝网chenying0907出品 39"/>
          <p:cNvCxnSpPr/>
          <p:nvPr/>
        </p:nvCxnSpPr>
        <p:spPr>
          <a:xfrm flipH="1">
            <a:off x="6304536" y="1940512"/>
            <a:ext cx="750779" cy="477352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淘宝网chenying0907出品 40"/>
          <p:cNvCxnSpPr/>
          <p:nvPr/>
        </p:nvCxnSpPr>
        <p:spPr>
          <a:xfrm flipH="1">
            <a:off x="1030617" y="4343540"/>
            <a:ext cx="2238336" cy="1423155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淘宝网chenying0907出品 41"/>
          <p:cNvCxnSpPr/>
          <p:nvPr/>
        </p:nvCxnSpPr>
        <p:spPr>
          <a:xfrm flipH="1">
            <a:off x="2182501" y="4769986"/>
            <a:ext cx="1168473" cy="742926"/>
          </a:xfrm>
          <a:prstGeom prst="line">
            <a:avLst/>
          </a:prstGeom>
          <a:ln>
            <a:gradFill>
              <a:gsLst>
                <a:gs pos="0">
                  <a:srgbClr val="D5495F">
                    <a:alpha val="0"/>
                  </a:srgbClr>
                </a:gs>
                <a:gs pos="100000">
                  <a:srgbClr val="D5495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淘宝网chenying0907出品 42"/>
          <p:cNvSpPr txBox="1"/>
          <p:nvPr/>
        </p:nvSpPr>
        <p:spPr>
          <a:xfrm rot="5400000">
            <a:off x="9869806" y="2224669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5495F"/>
                </a:solidFill>
              </a:rPr>
              <a:t>FASHION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9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淘宝网chenying0907出品 23"/>
          <p:cNvSpPr/>
          <p:nvPr/>
        </p:nvSpPr>
        <p:spPr>
          <a:xfrm rot="2700000">
            <a:off x="6345146" y="2402318"/>
            <a:ext cx="273108" cy="273108"/>
          </a:xfrm>
          <a:prstGeom prst="rect">
            <a:avLst/>
          </a:prstGeom>
          <a:noFill/>
          <a:ln>
            <a:solidFill>
              <a:srgbClr val="D54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淘宝网chenying0907出品 21"/>
          <p:cNvSpPr/>
          <p:nvPr/>
        </p:nvSpPr>
        <p:spPr>
          <a:xfrm rot="2700000">
            <a:off x="6467308" y="2477597"/>
            <a:ext cx="122554" cy="122554"/>
          </a:xfrm>
          <a:prstGeom prst="rect">
            <a:avLst/>
          </a:prstGeom>
          <a:solidFill>
            <a:srgbClr val="D5495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淘宝网chenying0907出品 13"/>
          <p:cNvSpPr/>
          <p:nvPr/>
        </p:nvSpPr>
        <p:spPr>
          <a:xfrm>
            <a:off x="2463800" y="1200150"/>
            <a:ext cx="2667000" cy="4457700"/>
          </a:xfrm>
          <a:custGeom>
            <a:avLst/>
            <a:gdLst>
              <a:gd name="connsiteX0" fmla="*/ 0 w 2667000"/>
              <a:gd name="connsiteY0" fmla="*/ 0 h 4724400"/>
              <a:gd name="connsiteX1" fmla="*/ 2667000 w 2667000"/>
              <a:gd name="connsiteY1" fmla="*/ 0 h 4724400"/>
              <a:gd name="connsiteX2" fmla="*/ 2667000 w 2667000"/>
              <a:gd name="connsiteY2" fmla="*/ 1473200 h 4724400"/>
              <a:gd name="connsiteX3" fmla="*/ 2311400 w 2667000"/>
              <a:gd name="connsiteY3" fmla="*/ 1473200 h 4724400"/>
              <a:gd name="connsiteX4" fmla="*/ 2311400 w 2667000"/>
              <a:gd name="connsiteY4" fmla="*/ 3251200 h 4724400"/>
              <a:gd name="connsiteX5" fmla="*/ 2667000 w 2667000"/>
              <a:gd name="connsiteY5" fmla="*/ 3251200 h 4724400"/>
              <a:gd name="connsiteX6" fmla="*/ 2667000 w 2667000"/>
              <a:gd name="connsiteY6" fmla="*/ 4724400 h 4724400"/>
              <a:gd name="connsiteX7" fmla="*/ 0 w 2667000"/>
              <a:gd name="connsiteY7" fmla="*/ 4724400 h 4724400"/>
              <a:gd name="connsiteX0-1" fmla="*/ 2311400 w 2667000"/>
              <a:gd name="connsiteY0-2" fmla="*/ 3251200 h 4724400"/>
              <a:gd name="connsiteX1-3" fmla="*/ 2667000 w 2667000"/>
              <a:gd name="connsiteY1-4" fmla="*/ 3251200 h 4724400"/>
              <a:gd name="connsiteX2-5" fmla="*/ 2667000 w 2667000"/>
              <a:gd name="connsiteY2-6" fmla="*/ 4724400 h 4724400"/>
              <a:gd name="connsiteX3-7" fmla="*/ 0 w 2667000"/>
              <a:gd name="connsiteY3-8" fmla="*/ 4724400 h 4724400"/>
              <a:gd name="connsiteX4-9" fmla="*/ 0 w 2667000"/>
              <a:gd name="connsiteY4-10" fmla="*/ 0 h 4724400"/>
              <a:gd name="connsiteX5-11" fmla="*/ 2667000 w 2667000"/>
              <a:gd name="connsiteY5-12" fmla="*/ 0 h 4724400"/>
              <a:gd name="connsiteX6-13" fmla="*/ 2667000 w 2667000"/>
              <a:gd name="connsiteY6-14" fmla="*/ 1473200 h 4724400"/>
              <a:gd name="connsiteX7-15" fmla="*/ 2311400 w 2667000"/>
              <a:gd name="connsiteY7-16" fmla="*/ 1473200 h 4724400"/>
              <a:gd name="connsiteX8" fmla="*/ 2402840 w 2667000"/>
              <a:gd name="connsiteY8" fmla="*/ 3342640 h 4724400"/>
              <a:gd name="connsiteX0-17" fmla="*/ 2667000 w 2667000"/>
              <a:gd name="connsiteY0-18" fmla="*/ 3251200 h 4724400"/>
              <a:gd name="connsiteX1-19" fmla="*/ 2667000 w 2667000"/>
              <a:gd name="connsiteY1-20" fmla="*/ 4724400 h 4724400"/>
              <a:gd name="connsiteX2-21" fmla="*/ 0 w 2667000"/>
              <a:gd name="connsiteY2-22" fmla="*/ 4724400 h 4724400"/>
              <a:gd name="connsiteX3-23" fmla="*/ 0 w 2667000"/>
              <a:gd name="connsiteY3-24" fmla="*/ 0 h 4724400"/>
              <a:gd name="connsiteX4-25" fmla="*/ 2667000 w 2667000"/>
              <a:gd name="connsiteY4-26" fmla="*/ 0 h 4724400"/>
              <a:gd name="connsiteX5-27" fmla="*/ 2667000 w 2667000"/>
              <a:gd name="connsiteY5-28" fmla="*/ 1473200 h 4724400"/>
              <a:gd name="connsiteX6-29" fmla="*/ 2311400 w 2667000"/>
              <a:gd name="connsiteY6-30" fmla="*/ 1473200 h 4724400"/>
              <a:gd name="connsiteX7-31" fmla="*/ 2402840 w 2667000"/>
              <a:gd name="connsiteY7-32" fmla="*/ 3342640 h 4724400"/>
              <a:gd name="connsiteX0-33" fmla="*/ 2667000 w 2667000"/>
              <a:gd name="connsiteY0-34" fmla="*/ 3251200 h 4724400"/>
              <a:gd name="connsiteX1-35" fmla="*/ 2667000 w 2667000"/>
              <a:gd name="connsiteY1-36" fmla="*/ 4724400 h 4724400"/>
              <a:gd name="connsiteX2-37" fmla="*/ 0 w 2667000"/>
              <a:gd name="connsiteY2-38" fmla="*/ 4724400 h 4724400"/>
              <a:gd name="connsiteX3-39" fmla="*/ 0 w 2667000"/>
              <a:gd name="connsiteY3-40" fmla="*/ 0 h 4724400"/>
              <a:gd name="connsiteX4-41" fmla="*/ 2667000 w 2667000"/>
              <a:gd name="connsiteY4-42" fmla="*/ 0 h 4724400"/>
              <a:gd name="connsiteX5-43" fmla="*/ 2667000 w 2667000"/>
              <a:gd name="connsiteY5-44" fmla="*/ 1473200 h 4724400"/>
              <a:gd name="connsiteX6-45" fmla="*/ 2311400 w 2667000"/>
              <a:gd name="connsiteY6-46" fmla="*/ 1473200 h 4724400"/>
              <a:gd name="connsiteX0-47" fmla="*/ 2667000 w 2667000"/>
              <a:gd name="connsiteY0-48" fmla="*/ 3251200 h 4724400"/>
              <a:gd name="connsiteX1-49" fmla="*/ 2667000 w 2667000"/>
              <a:gd name="connsiteY1-50" fmla="*/ 4724400 h 4724400"/>
              <a:gd name="connsiteX2-51" fmla="*/ 0 w 2667000"/>
              <a:gd name="connsiteY2-52" fmla="*/ 4724400 h 4724400"/>
              <a:gd name="connsiteX3-53" fmla="*/ 0 w 2667000"/>
              <a:gd name="connsiteY3-54" fmla="*/ 0 h 4724400"/>
              <a:gd name="connsiteX4-55" fmla="*/ 2667000 w 2667000"/>
              <a:gd name="connsiteY4-56" fmla="*/ 0 h 4724400"/>
              <a:gd name="connsiteX5-57" fmla="*/ 2667000 w 2667000"/>
              <a:gd name="connsiteY5-58" fmla="*/ 1473200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667000" h="4724400">
                <a:moveTo>
                  <a:pt x="2667000" y="3251200"/>
                </a:moveTo>
                <a:lnTo>
                  <a:pt x="2667000" y="4724400"/>
                </a:lnTo>
                <a:lnTo>
                  <a:pt x="0" y="4724400"/>
                </a:lnTo>
                <a:lnTo>
                  <a:pt x="0" y="0"/>
                </a:lnTo>
                <a:lnTo>
                  <a:pt x="2667000" y="0"/>
                </a:lnTo>
                <a:lnTo>
                  <a:pt x="2667000" y="1473200"/>
                </a:lnTo>
              </a:path>
            </a:pathLst>
          </a:custGeom>
          <a:noFill/>
          <a:ln>
            <a:solidFill>
              <a:srgbClr val="D54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2108200" y="1473200"/>
            <a:ext cx="711200" cy="3911600"/>
          </a:xfrm>
          <a:prstGeom prst="rect">
            <a:avLst/>
          </a:prstGeom>
          <a:solidFill>
            <a:srgbClr val="E8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淘宝网chenying0907出品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9076" y="1752601"/>
            <a:ext cx="2523889" cy="3352799"/>
          </a:xfrm>
          <a:prstGeom prst="rect">
            <a:avLst/>
          </a:prstGeom>
          <a:ln w="127000">
            <a:solidFill>
              <a:schemeClr val="bg1">
                <a:alpha val="50000"/>
              </a:schemeClr>
            </a:solidFill>
            <a:miter lim="800000"/>
            <a:headEnd/>
            <a:tailEnd/>
          </a:ln>
        </p:spPr>
      </p:pic>
      <p:sp>
        <p:nvSpPr>
          <p:cNvPr id="4" name="淘宝网chenying0907出品 3"/>
          <p:cNvSpPr/>
          <p:nvPr/>
        </p:nvSpPr>
        <p:spPr>
          <a:xfrm>
            <a:off x="4164831" y="2728436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5495F"/>
                </a:solidFill>
              </a:rPr>
              <a:t>STAY SLIM</a:t>
            </a:r>
            <a:endParaRPr lang="zh-CN" altLang="en-US" sz="2800" b="1" dirty="0">
              <a:solidFill>
                <a:srgbClr val="D5495F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4266621" y="3190101"/>
            <a:ext cx="1728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>
                <a:solidFill>
                  <a:srgbClr val="D5495F"/>
                </a:solidFill>
              </a:rPr>
              <a:t>THE GRACEFUL FIGURE</a:t>
            </a:r>
            <a:endParaRPr lang="zh-CN" altLang="en-US" sz="1200" dirty="0">
              <a:solidFill>
                <a:srgbClr val="D5495F"/>
              </a:solidFill>
            </a:endParaRPr>
          </a:p>
        </p:txBody>
      </p:sp>
      <p:sp>
        <p:nvSpPr>
          <p:cNvPr id="10" name="淘宝网chenying0907出品 9"/>
          <p:cNvSpPr/>
          <p:nvPr/>
        </p:nvSpPr>
        <p:spPr>
          <a:xfrm>
            <a:off x="6655958" y="2315562"/>
            <a:ext cx="4033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始终致力于专业的</a:t>
            </a: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模板制作、美化、定制，只要是与演示相关的，我们竭诚为您服务。</a:t>
            </a:r>
          </a:p>
        </p:txBody>
      </p:sp>
      <p:cxnSp>
        <p:nvCxnSpPr>
          <p:cNvPr id="11" name="淘宝网chenying0907出品 10"/>
          <p:cNvCxnSpPr/>
          <p:nvPr/>
        </p:nvCxnSpPr>
        <p:spPr>
          <a:xfrm>
            <a:off x="4637243" y="3517900"/>
            <a:ext cx="987115" cy="0"/>
          </a:xfrm>
          <a:prstGeom prst="line">
            <a:avLst/>
          </a:prstGeom>
          <a:ln w="19050">
            <a:solidFill>
              <a:srgbClr val="D54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淘宝网chenying0907出品 16"/>
          <p:cNvSpPr/>
          <p:nvPr/>
        </p:nvSpPr>
        <p:spPr>
          <a:xfrm>
            <a:off x="4205709" y="3744099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D5495F"/>
                </a:solidFill>
              </a:rPr>
              <a:t>FASHION STYLE</a:t>
            </a:r>
            <a:endParaRPr lang="zh-CN" altLang="en-US" b="1" dirty="0">
              <a:solidFill>
                <a:srgbClr val="D5495F"/>
              </a:solidFill>
            </a:endParaRPr>
          </a:p>
        </p:txBody>
      </p:sp>
      <p:sp>
        <p:nvSpPr>
          <p:cNvPr id="18" name="淘宝网chenying0907出品 17"/>
          <p:cNvSpPr/>
          <p:nvPr/>
        </p:nvSpPr>
        <p:spPr>
          <a:xfrm>
            <a:off x="6693289" y="3777501"/>
            <a:ext cx="3996607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D5495F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lang="zh-CN" altLang="en-US" sz="1400" kern="0" dirty="0">
                <a:solidFill>
                  <a:sysClr val="windowText" lastClr="000000"/>
                </a:solidFill>
              </a:rPr>
              <a:t>坚持精益求精，拒接平庸的设计理念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5495F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始终致力于专业的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模板制作、美化、定制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5495F"/>
              </a:buClr>
              <a:buSzPct val="80000"/>
              <a:buFont typeface="等线" panose="02010600030101010101" pitchFamily="2" charset="-122"/>
              <a:buChar char="—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只要是与演示相关的，我们竭诚为您服务</a:t>
            </a:r>
          </a:p>
        </p:txBody>
      </p:sp>
      <p:sp>
        <p:nvSpPr>
          <p:cNvPr id="19" name="淘宝网chenying0907出品 18"/>
          <p:cNvSpPr txBox="1"/>
          <p:nvPr/>
        </p:nvSpPr>
        <p:spPr>
          <a:xfrm>
            <a:off x="6693289" y="3377391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D5495F"/>
                </a:solidFill>
                <a:effectLst/>
                <a:uLnTx/>
                <a:uFillTx/>
              </a:rPr>
              <a:t>GOOD IDEA, GOOD DESIGN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D5495F"/>
              </a:solidFill>
              <a:effectLst/>
              <a:uLnTx/>
              <a:uFillTx/>
            </a:endParaRPr>
          </a:p>
        </p:txBody>
      </p:sp>
      <p:sp>
        <p:nvSpPr>
          <p:cNvPr id="20" name="淘宝网chenying0907出品 10"/>
          <p:cNvSpPr/>
          <p:nvPr/>
        </p:nvSpPr>
        <p:spPr>
          <a:xfrm rot="2700000">
            <a:off x="9950196" y="2832644"/>
            <a:ext cx="95392" cy="95392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淘宝网chenying0907出品 10"/>
          <p:cNvSpPr/>
          <p:nvPr/>
        </p:nvSpPr>
        <p:spPr>
          <a:xfrm rot="2700000">
            <a:off x="10085101" y="2832644"/>
            <a:ext cx="95392" cy="95392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  <a:gd name="connsiteX4" fmla="*/ 0 w 667657"/>
              <a:gd name="connsiteY4" fmla="*/ 0 h 667657"/>
              <a:gd name="connsiteX0-1" fmla="*/ 0 w 667657"/>
              <a:gd name="connsiteY0-2" fmla="*/ 667657 h 759097"/>
              <a:gd name="connsiteX1-3" fmla="*/ 0 w 667657"/>
              <a:gd name="connsiteY1-4" fmla="*/ 0 h 759097"/>
              <a:gd name="connsiteX2-5" fmla="*/ 667657 w 667657"/>
              <a:gd name="connsiteY2-6" fmla="*/ 0 h 759097"/>
              <a:gd name="connsiteX3-7" fmla="*/ 667657 w 667657"/>
              <a:gd name="connsiteY3-8" fmla="*/ 667657 h 759097"/>
              <a:gd name="connsiteX4-9" fmla="*/ 91440 w 667657"/>
              <a:gd name="connsiteY4-10" fmla="*/ 759097 h 759097"/>
              <a:gd name="connsiteX0-11" fmla="*/ 0 w 667657"/>
              <a:gd name="connsiteY0-12" fmla="*/ 0 h 759097"/>
              <a:gd name="connsiteX1-13" fmla="*/ 667657 w 667657"/>
              <a:gd name="connsiteY1-14" fmla="*/ 0 h 759097"/>
              <a:gd name="connsiteX2-15" fmla="*/ 667657 w 667657"/>
              <a:gd name="connsiteY2-16" fmla="*/ 667657 h 759097"/>
              <a:gd name="connsiteX3-17" fmla="*/ 91440 w 667657"/>
              <a:gd name="connsiteY3-18" fmla="*/ 759097 h 759097"/>
              <a:gd name="connsiteX0-19" fmla="*/ 0 w 667657"/>
              <a:gd name="connsiteY0-20" fmla="*/ 0 h 667657"/>
              <a:gd name="connsiteX1-21" fmla="*/ 667657 w 667657"/>
              <a:gd name="connsiteY1-22" fmla="*/ 0 h 667657"/>
              <a:gd name="connsiteX2-23" fmla="*/ 667657 w 667657"/>
              <a:gd name="connsiteY2-24" fmla="*/ 667657 h 6676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</a:path>
            </a:pathLst>
          </a:custGeom>
          <a:noFill/>
          <a:ln w="25400" cap="rnd">
            <a:solidFill>
              <a:srgbClr val="D5495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淘宝网chenying0907出品 22"/>
          <p:cNvSpPr/>
          <p:nvPr/>
        </p:nvSpPr>
        <p:spPr>
          <a:xfrm>
            <a:off x="1288161" y="2830732"/>
            <a:ext cx="196606" cy="1196536"/>
          </a:xfrm>
          <a:prstGeom prst="rect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淘宝网chenying0907出品 24"/>
          <p:cNvSpPr/>
          <p:nvPr/>
        </p:nvSpPr>
        <p:spPr>
          <a:xfrm rot="2664103">
            <a:off x="9930187" y="5054619"/>
            <a:ext cx="421334" cy="363219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网chenying0907出品 25"/>
          <p:cNvSpPr/>
          <p:nvPr/>
        </p:nvSpPr>
        <p:spPr>
          <a:xfrm rot="20599068">
            <a:off x="8771931" y="5204496"/>
            <a:ext cx="276444" cy="238314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淘宝网chenying0907出品 26"/>
          <p:cNvSpPr/>
          <p:nvPr/>
        </p:nvSpPr>
        <p:spPr>
          <a:xfrm rot="263506">
            <a:off x="10593796" y="5246428"/>
            <a:ext cx="619331" cy="533906"/>
          </a:xfrm>
          <a:custGeom>
            <a:avLst/>
            <a:gdLst>
              <a:gd name="connsiteX0" fmla="*/ 719137 w 1438275"/>
              <a:gd name="connsiteY0" fmla="*/ 316102 h 1239892"/>
              <a:gd name="connsiteX1" fmla="*/ 269137 w 1438275"/>
              <a:gd name="connsiteY1" fmla="*/ 1072102 h 1239892"/>
              <a:gd name="connsiteX2" fmla="*/ 1169137 w 1438275"/>
              <a:gd name="connsiteY2" fmla="*/ 1072102 h 1239892"/>
              <a:gd name="connsiteX3" fmla="*/ 719138 w 1438275"/>
              <a:gd name="connsiteY3" fmla="*/ 0 h 1239892"/>
              <a:gd name="connsiteX4" fmla="*/ 1438275 w 1438275"/>
              <a:gd name="connsiteY4" fmla="*/ 1239892 h 1239892"/>
              <a:gd name="connsiteX5" fmla="*/ 0 w 1438275"/>
              <a:gd name="connsiteY5" fmla="*/ 1239892 h 123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275" h="1239892">
                <a:moveTo>
                  <a:pt x="719137" y="316102"/>
                </a:moveTo>
                <a:lnTo>
                  <a:pt x="269137" y="1072102"/>
                </a:lnTo>
                <a:lnTo>
                  <a:pt x="1169137" y="1072102"/>
                </a:lnTo>
                <a:close/>
                <a:moveTo>
                  <a:pt x="719138" y="0"/>
                </a:moveTo>
                <a:lnTo>
                  <a:pt x="1438275" y="1239892"/>
                </a:lnTo>
                <a:lnTo>
                  <a:pt x="0" y="1239892"/>
                </a:lnTo>
                <a:close/>
              </a:path>
            </a:pathLst>
          </a:cu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网chenying0907出品 27"/>
          <p:cNvSpPr/>
          <p:nvPr/>
        </p:nvSpPr>
        <p:spPr>
          <a:xfrm rot="2525770">
            <a:off x="9523592" y="5433936"/>
            <a:ext cx="184311" cy="158889"/>
          </a:xfrm>
          <a:prstGeom prst="triangle">
            <a:avLst/>
          </a:prstGeom>
          <a:solidFill>
            <a:srgbClr val="D5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4" grpId="0" animBg="1"/>
      <p:bldP spid="4" grpId="0"/>
      <p:bldP spid="9" grpId="0"/>
      <p:bldP spid="10" grpId="0"/>
      <p:bldP spid="17" grpId="0"/>
      <p:bldP spid="18" grpId="0"/>
      <p:bldP spid="19" grpId="0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A217F70-4831-4E29-A65C-069A07ACB6B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时尚风格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宽屏</PresentationFormat>
  <Paragraphs>215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Montserrat Light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293</cp:revision>
  <dcterms:created xsi:type="dcterms:W3CDTF">2016-06-17T13:25:00Z</dcterms:created>
  <dcterms:modified xsi:type="dcterms:W3CDTF">2021-01-04T13:46:55Z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