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7" r:id="rId20"/>
    <p:sldId id="280" r:id="rId21"/>
    <p:sldId id="272" r:id="rId22"/>
    <p:sldId id="273" r:id="rId23"/>
    <p:sldId id="274" r:id="rId24"/>
    <p:sldId id="275" r:id="rId25"/>
    <p:sldId id="276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947"/>
    <a:srgbClr val="E3E7C6"/>
    <a:srgbClr val="A68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558477674327894E-2"/>
          <c:w val="0.57996675986531898"/>
          <c:h val="0.92944152232567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D-4ED8-9189-2F56D82EBFE1}"/>
              </c:ext>
            </c:extLst>
          </c:dPt>
          <c:dPt>
            <c:idx val="1"/>
            <c:bubble3D val="0"/>
            <c:spPr>
              <a:solidFill>
                <a:srgbClr val="A681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0D-4ED8-9189-2F56D82EBFE1}"/>
              </c:ext>
            </c:extLst>
          </c:dPt>
          <c:dPt>
            <c:idx val="2"/>
            <c:bubble3D val="0"/>
            <c:spPr>
              <a:solidFill>
                <a:srgbClr val="2C4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0D-4ED8-9189-2F56D82EBFE1}"/>
              </c:ext>
            </c:extLst>
          </c:dPt>
          <c:dPt>
            <c:idx val="3"/>
            <c:bubble3D val="0"/>
            <c:spPr>
              <a:solidFill>
                <a:srgbClr val="7C7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0D-4ED8-9189-2F56D82EBFE1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0D-4ED8-9189-2F56D82EB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31044558071598E-2"/>
          <c:y val="5.6603765175491698E-2"/>
          <c:w val="0.96785975164353599"/>
          <c:h val="0.9377358583069590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63500" cap="rnd" cmpd="sng" algn="ctr">
              <a:solidFill>
                <a:srgbClr val="719757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7.6453295400663798E-2"/>
                  <c:y val="-5.037437146676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C9-4AB7-80B4-75DABDA0A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C9-4AB7-80B4-75DABDA0A4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0" cap="rnd" cmpd="sng" algn="ctr">
              <a:solidFill>
                <a:srgbClr val="FFC617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80037932669512E-2"/>
                  <c:y val="-6.1397209862113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C9-4AB7-80B4-75DABDA0A46F}"/>
                </c:ext>
              </c:extLst>
            </c:dLbl>
            <c:dLbl>
              <c:idx val="1"/>
              <c:layout>
                <c:manualLayout>
                  <c:x val="-4.2313892840208603E-2"/>
                  <c:y val="-4.6700092001643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9-4AB7-80B4-75DABDA0A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C9-4AB7-80B4-75DABDA0A4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63500" cap="rnd" cmpd="sng" algn="ctr">
              <a:solidFill>
                <a:schemeClr val="accent3"/>
              </a:solidFill>
              <a:prstDash val="solid"/>
              <a:round/>
              <a:headEnd w="lg" len="lg"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dPt>
            <c:idx val="3"/>
            <c:bubble3D val="0"/>
            <c:spPr>
              <a:ln w="63500" cap="rnd" cmpd="sng" algn="ctr">
                <a:solidFill>
                  <a:schemeClr val="accent3"/>
                </a:solidFill>
                <a:prstDash val="solid"/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C9-4AB7-80B4-75DABDA0A4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C9-4AB7-80B4-75DABDA0A4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0678960"/>
        <c:axId val="690679520"/>
      </c:lineChart>
      <c:catAx>
        <c:axId val="69067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0679520"/>
        <c:crossesAt val="1"/>
        <c:auto val="1"/>
        <c:lblAlgn val="ctr"/>
        <c:lblOffset val="100"/>
        <c:noMultiLvlLbl val="0"/>
      </c:catAx>
      <c:valAx>
        <c:axId val="69067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067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F-48A9-B800-A7505DB0D12C}"/>
              </c:ext>
            </c:extLst>
          </c:dPt>
          <c:dPt>
            <c:idx val="1"/>
            <c:bubble3D val="0"/>
            <c:spPr>
              <a:solidFill>
                <a:srgbClr val="2C4947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F-48A9-B800-A7505DB0D12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4F-48A9-B800-A7505DB0D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C6-4BA6-B234-60F037DEDE76}"/>
              </c:ext>
            </c:extLst>
          </c:dPt>
          <c:dPt>
            <c:idx val="1"/>
            <c:bubble3D val="0"/>
            <c:spPr>
              <a:solidFill>
                <a:srgbClr val="2C4947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C6-4BA6-B234-60F037DEDE7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C6-4BA6-B234-60F037DED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3-4583-A25D-EFA03E3172A1}"/>
              </c:ext>
            </c:extLst>
          </c:dPt>
          <c:dPt>
            <c:idx val="1"/>
            <c:bubble3D val="0"/>
            <c:spPr>
              <a:solidFill>
                <a:srgbClr val="A6815D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3-4583-A25D-EFA03E3172A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23-4583-A25D-EFA03E317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D7DA-5D04-4F69-A626-A928C412AB4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36CB-90A2-4AC9-B284-F3889B6037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03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04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C4947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"/>
            <a:ext cx="12192000" cy="839492"/>
          </a:xfrm>
          <a:prstGeom prst="rect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C4947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"/>
            <a:ext cx="12192000" cy="839492"/>
          </a:xfrm>
          <a:prstGeom prst="rect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5536482" y="87510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328F-8247-4115-A646-DA9D190A68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80145" y="3334327"/>
            <a:ext cx="6899564" cy="2056823"/>
            <a:chOff x="2780145" y="3334327"/>
            <a:chExt cx="6899564" cy="2056823"/>
          </a:xfrm>
        </p:grpSpPr>
        <p:grpSp>
          <p:nvGrpSpPr>
            <p:cNvPr id="2" name="组合 1"/>
            <p:cNvGrpSpPr/>
            <p:nvPr/>
          </p:nvGrpSpPr>
          <p:grpSpPr>
            <a:xfrm>
              <a:off x="2780145" y="3334327"/>
              <a:ext cx="6899564" cy="2056823"/>
              <a:chOff x="2780145" y="3334327"/>
              <a:chExt cx="6899564" cy="205682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780145" y="3334327"/>
                <a:ext cx="6899564" cy="1380837"/>
              </a:xfrm>
              <a:prstGeom prst="rect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80145" y="4715163"/>
                <a:ext cx="6899564" cy="675987"/>
              </a:xfrm>
              <a:prstGeom prst="rect">
                <a:avLst/>
              </a:prstGeom>
              <a:solidFill>
                <a:srgbClr val="E3E7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780145" y="3334327"/>
              <a:ext cx="6899564" cy="2056823"/>
            </a:xfrm>
            <a:prstGeom prst="rect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23641" y="3637666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小清新文艺范</a:t>
            </a:r>
            <a:r>
              <a:rPr lang="en-US" altLang="zh-CN" sz="48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80145" y="3426691"/>
            <a:ext cx="6899564" cy="0"/>
          </a:xfrm>
          <a:prstGeom prst="line">
            <a:avLst/>
          </a:prstGeom>
          <a:ln w="12700">
            <a:solidFill>
              <a:srgbClr val="E3E7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5400000">
            <a:off x="3190873" y="4776589"/>
            <a:ext cx="238127" cy="553133"/>
            <a:chOff x="3714748" y="942975"/>
            <a:chExt cx="238127" cy="553133"/>
          </a:xfrm>
          <a:solidFill>
            <a:srgbClr val="2C4947"/>
          </a:solidFill>
        </p:grpSpPr>
        <p:sp>
          <p:nvSpPr>
            <p:cNvPr id="13" name="等腰三角形 12"/>
            <p:cNvSpPr/>
            <p:nvPr/>
          </p:nvSpPr>
          <p:spPr>
            <a:xfrm>
              <a:off x="3714750" y="942975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714749" y="1137979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3714748" y="1290828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6200000" flipH="1">
            <a:off x="9078799" y="4770993"/>
            <a:ext cx="238127" cy="553133"/>
            <a:chOff x="3714748" y="942975"/>
            <a:chExt cx="238127" cy="553133"/>
          </a:xfrm>
          <a:solidFill>
            <a:srgbClr val="2C4947"/>
          </a:solidFill>
        </p:grpSpPr>
        <p:sp>
          <p:nvSpPr>
            <p:cNvPr id="18" name="等腰三角形 17"/>
            <p:cNvSpPr/>
            <p:nvPr/>
          </p:nvSpPr>
          <p:spPr>
            <a:xfrm>
              <a:off x="3714750" y="942975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3714749" y="1137979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3714748" y="1290828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926180" y="4868491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  述职报告     毕业答辩     商业策划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1733550" y="6032500"/>
            <a:ext cx="86931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733550" y="5092700"/>
            <a:ext cx="86931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950120" y="2033717"/>
            <a:ext cx="2644200" cy="2708597"/>
            <a:chOff x="1950120" y="2033717"/>
            <a:chExt cx="2644200" cy="2708597"/>
          </a:xfrm>
        </p:grpSpPr>
        <p:sp>
          <p:nvSpPr>
            <p:cNvPr id="2" name="平行四边形 5"/>
            <p:cNvSpPr/>
            <p:nvPr/>
          </p:nvSpPr>
          <p:spPr>
            <a:xfrm>
              <a:off x="1950120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平行四边形 5"/>
            <p:cNvSpPr/>
            <p:nvPr/>
          </p:nvSpPr>
          <p:spPr>
            <a:xfrm flipH="1">
              <a:off x="1950120" y="2033717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68424" y="3460816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546113" y="4186751"/>
              <a:ext cx="800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One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29750" y="381664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59614" y="2033717"/>
            <a:ext cx="2644200" cy="2708597"/>
            <a:chOff x="3859614" y="2033717"/>
            <a:chExt cx="2644200" cy="2708597"/>
          </a:xfrm>
        </p:grpSpPr>
        <p:sp>
          <p:nvSpPr>
            <p:cNvPr id="4" name="平行四边形 5"/>
            <p:cNvSpPr/>
            <p:nvPr/>
          </p:nvSpPr>
          <p:spPr>
            <a:xfrm>
              <a:off x="3859614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平行四边形 5"/>
            <p:cNvSpPr/>
            <p:nvPr/>
          </p:nvSpPr>
          <p:spPr>
            <a:xfrm flipH="1">
              <a:off x="3859614" y="2033717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05098" y="4156752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97162" y="3455519"/>
              <a:ext cx="800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Two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681127" y="390173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69108" y="2033138"/>
            <a:ext cx="2644200" cy="2709176"/>
            <a:chOff x="5769108" y="2033138"/>
            <a:chExt cx="2644200" cy="2709176"/>
          </a:xfrm>
        </p:grpSpPr>
        <p:sp>
          <p:nvSpPr>
            <p:cNvPr id="6" name="平行四边形 5"/>
            <p:cNvSpPr/>
            <p:nvPr/>
          </p:nvSpPr>
          <p:spPr>
            <a:xfrm>
              <a:off x="5769108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平行四边形 5"/>
            <p:cNvSpPr/>
            <p:nvPr/>
          </p:nvSpPr>
          <p:spPr>
            <a:xfrm flipH="1">
              <a:off x="5769108" y="2033138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07122" y="3442368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95132" y="4170655"/>
              <a:ext cx="1072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Three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76741" y="386610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78601" y="2028785"/>
            <a:ext cx="2644200" cy="2713529"/>
            <a:chOff x="7678601" y="2028785"/>
            <a:chExt cx="2644200" cy="2713529"/>
          </a:xfrm>
        </p:grpSpPr>
        <p:sp>
          <p:nvSpPr>
            <p:cNvPr id="7" name="平行四边形 5"/>
            <p:cNvSpPr/>
            <p:nvPr/>
          </p:nvSpPr>
          <p:spPr>
            <a:xfrm flipH="1">
              <a:off x="7678601" y="2028785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平行四边形 5"/>
            <p:cNvSpPr/>
            <p:nvPr/>
          </p:nvSpPr>
          <p:spPr>
            <a:xfrm>
              <a:off x="7678601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-1" fmla="*/ 0 w 2278744"/>
                <a:gd name="connsiteY0-2" fmla="*/ 1456913 h 1456913"/>
                <a:gd name="connsiteX1-3" fmla="*/ 883115 w 2278744"/>
                <a:gd name="connsiteY1-4" fmla="*/ 0 h 1456913"/>
                <a:gd name="connsiteX2-5" fmla="*/ 2278744 w 2278744"/>
                <a:gd name="connsiteY2-6" fmla="*/ 0 h 1456913"/>
                <a:gd name="connsiteX3-7" fmla="*/ 1918144 w 2278744"/>
                <a:gd name="connsiteY3-8" fmla="*/ 1442399 h 1456913"/>
                <a:gd name="connsiteX4-9" fmla="*/ 0 w 2278744"/>
                <a:gd name="connsiteY4-10" fmla="*/ 1456913 h 1456913"/>
                <a:gd name="connsiteX0-11" fmla="*/ 0 w 2902859"/>
                <a:gd name="connsiteY0-12" fmla="*/ 1485942 h 1485942"/>
                <a:gd name="connsiteX1-13" fmla="*/ 883115 w 2902859"/>
                <a:gd name="connsiteY1-14" fmla="*/ 29029 h 1485942"/>
                <a:gd name="connsiteX2-15" fmla="*/ 2902859 w 2902859"/>
                <a:gd name="connsiteY2-16" fmla="*/ 0 h 1485942"/>
                <a:gd name="connsiteX3-17" fmla="*/ 1918144 w 2902859"/>
                <a:gd name="connsiteY3-18" fmla="*/ 1471428 h 1485942"/>
                <a:gd name="connsiteX4-19" fmla="*/ 0 w 2902859"/>
                <a:gd name="connsiteY4-20" fmla="*/ 1485942 h 1485942"/>
                <a:gd name="connsiteX0-21" fmla="*/ 0 w 2902859"/>
                <a:gd name="connsiteY0-22" fmla="*/ 1485942 h 1485942"/>
                <a:gd name="connsiteX1-23" fmla="*/ 1420144 w 2902859"/>
                <a:gd name="connsiteY1-24" fmla="*/ 29029 h 1485942"/>
                <a:gd name="connsiteX2-25" fmla="*/ 2902859 w 2902859"/>
                <a:gd name="connsiteY2-26" fmla="*/ 0 h 1485942"/>
                <a:gd name="connsiteX3-27" fmla="*/ 1918144 w 2902859"/>
                <a:gd name="connsiteY3-28" fmla="*/ 1471428 h 1485942"/>
                <a:gd name="connsiteX4-29" fmla="*/ 0 w 2902859"/>
                <a:gd name="connsiteY4-30" fmla="*/ 1485942 h 1485942"/>
                <a:gd name="connsiteX0-31" fmla="*/ 0 w 2902859"/>
                <a:gd name="connsiteY0-32" fmla="*/ 1485942 h 1485942"/>
                <a:gd name="connsiteX1-33" fmla="*/ 1420144 w 2902859"/>
                <a:gd name="connsiteY1-34" fmla="*/ 29029 h 1485942"/>
                <a:gd name="connsiteX2-35" fmla="*/ 2902859 w 2902859"/>
                <a:gd name="connsiteY2-36" fmla="*/ 0 h 1485942"/>
                <a:gd name="connsiteX3-37" fmla="*/ 1482715 w 2902859"/>
                <a:gd name="connsiteY3-38" fmla="*/ 1456914 h 1485942"/>
                <a:gd name="connsiteX4-39" fmla="*/ 0 w 2902859"/>
                <a:gd name="connsiteY4-40" fmla="*/ 1485942 h 1485942"/>
                <a:gd name="connsiteX0-41" fmla="*/ 0 w 2902859"/>
                <a:gd name="connsiteY0-42" fmla="*/ 1442399 h 1456914"/>
                <a:gd name="connsiteX1-43" fmla="*/ 1420144 w 2902859"/>
                <a:gd name="connsiteY1-44" fmla="*/ 29029 h 1456914"/>
                <a:gd name="connsiteX2-45" fmla="*/ 2902859 w 2902859"/>
                <a:gd name="connsiteY2-46" fmla="*/ 0 h 1456914"/>
                <a:gd name="connsiteX3-47" fmla="*/ 1482715 w 2902859"/>
                <a:gd name="connsiteY3-48" fmla="*/ 1456914 h 1456914"/>
                <a:gd name="connsiteX4-49" fmla="*/ 0 w 2902859"/>
                <a:gd name="connsiteY4-50" fmla="*/ 1442399 h 1456914"/>
                <a:gd name="connsiteX0-51" fmla="*/ 0 w 2902859"/>
                <a:gd name="connsiteY0-52" fmla="*/ 1442399 h 1456914"/>
                <a:gd name="connsiteX1-53" fmla="*/ 1178576 w 2902859"/>
                <a:gd name="connsiteY1-54" fmla="*/ 29029 h 1456914"/>
                <a:gd name="connsiteX2-55" fmla="*/ 2902859 w 2902859"/>
                <a:gd name="connsiteY2-56" fmla="*/ 0 h 1456914"/>
                <a:gd name="connsiteX3-57" fmla="*/ 1482715 w 2902859"/>
                <a:gd name="connsiteY3-58" fmla="*/ 1456914 h 1456914"/>
                <a:gd name="connsiteX4-59" fmla="*/ 0 w 2902859"/>
                <a:gd name="connsiteY4-60" fmla="*/ 1442399 h 1456914"/>
                <a:gd name="connsiteX0-61" fmla="*/ 0 w 2902859"/>
                <a:gd name="connsiteY0-62" fmla="*/ 1442399 h 1456914"/>
                <a:gd name="connsiteX1-63" fmla="*/ 1178576 w 2902859"/>
                <a:gd name="connsiteY1-64" fmla="*/ 29029 h 1456914"/>
                <a:gd name="connsiteX2-65" fmla="*/ 2902859 w 2902859"/>
                <a:gd name="connsiteY2-66" fmla="*/ 0 h 1456914"/>
                <a:gd name="connsiteX3-67" fmla="*/ 1708180 w 2902859"/>
                <a:gd name="connsiteY3-68" fmla="*/ 1456914 h 1456914"/>
                <a:gd name="connsiteX4-69" fmla="*/ 0 w 2902859"/>
                <a:gd name="connsiteY4-70" fmla="*/ 1442399 h 1456914"/>
                <a:gd name="connsiteX0-71" fmla="*/ 0 w 2902859"/>
                <a:gd name="connsiteY0-72" fmla="*/ 1445044 h 1459559"/>
                <a:gd name="connsiteX1-73" fmla="*/ 1192667 w 2902859"/>
                <a:gd name="connsiteY1-74" fmla="*/ 0 h 1459559"/>
                <a:gd name="connsiteX2-75" fmla="*/ 2902859 w 2902859"/>
                <a:gd name="connsiteY2-76" fmla="*/ 2645 h 1459559"/>
                <a:gd name="connsiteX3-77" fmla="*/ 1708180 w 2902859"/>
                <a:gd name="connsiteY3-78" fmla="*/ 1459559 h 1459559"/>
                <a:gd name="connsiteX4-79" fmla="*/ 0 w 2902859"/>
                <a:gd name="connsiteY4-80" fmla="*/ 1445044 h 1459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3798" y="4169548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02171" y="3467296"/>
              <a:ext cx="962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Four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75396" y="388597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950120" y="5218883"/>
            <a:ext cx="8476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057358" y="1447720"/>
            <a:ext cx="4197270" cy="41972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45909" y="1750543"/>
            <a:ext cx="743970" cy="74397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43989" y="3113088"/>
            <a:ext cx="603839" cy="603839"/>
          </a:xfrm>
          <a:prstGeom prst="ellips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84693" y="4373563"/>
            <a:ext cx="371985" cy="371985"/>
          </a:xfrm>
          <a:prstGeom prst="ellips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56920" y="5220968"/>
            <a:ext cx="265917" cy="265917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6143" y="3069302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DATA</a:t>
            </a:r>
          </a:p>
          <a:p>
            <a:pPr algn="ctr"/>
            <a:r>
              <a:rPr lang="en-US" altLang="zh-CN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DISPLAY</a:t>
            </a:r>
            <a:endParaRPr lang="zh-CN" altLang="en-US" sz="28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7300438" y="1394090"/>
          <a:ext cx="6345943" cy="395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椭圆 17"/>
          <p:cNvSpPr/>
          <p:nvPr/>
        </p:nvSpPr>
        <p:spPr>
          <a:xfrm>
            <a:off x="7838577" y="2188350"/>
            <a:ext cx="2634832" cy="2634832"/>
          </a:xfrm>
          <a:prstGeom prst="ellipse">
            <a:avLst/>
          </a:prstGeom>
          <a:blipFill dpi="0" rotWithShape="1">
            <a:blip r:embed="rId4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62368" y="1607781"/>
            <a:ext cx="3871681" cy="939781"/>
            <a:chOff x="1762368" y="1607781"/>
            <a:chExt cx="3871681" cy="939781"/>
          </a:xfrm>
        </p:grpSpPr>
        <p:sp>
          <p:nvSpPr>
            <p:cNvPr id="9" name="文本框 8"/>
            <p:cNvSpPr txBox="1"/>
            <p:nvPr/>
          </p:nvSpPr>
          <p:spPr>
            <a:xfrm>
              <a:off x="3393014" y="1607781"/>
              <a:ext cx="2241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58%</a:t>
              </a:r>
              <a:endParaRPr lang="zh-CN" altLang="en-US" sz="24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62368" y="2024342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70565" y="2682090"/>
            <a:ext cx="3870367" cy="1001335"/>
            <a:chOff x="1770565" y="2682090"/>
            <a:chExt cx="3870367" cy="1001335"/>
          </a:xfrm>
        </p:grpSpPr>
        <p:sp>
          <p:nvSpPr>
            <p:cNvPr id="11" name="文本框 10"/>
            <p:cNvSpPr txBox="1"/>
            <p:nvPr/>
          </p:nvSpPr>
          <p:spPr>
            <a:xfrm>
              <a:off x="3393032" y="268209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23%</a:t>
              </a:r>
              <a:endParaRPr lang="zh-CN" altLang="en-US" sz="28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770565" y="3160205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83258" y="3756399"/>
            <a:ext cx="3857674" cy="1029596"/>
            <a:chOff x="1783258" y="3756399"/>
            <a:chExt cx="3857674" cy="1029596"/>
          </a:xfrm>
        </p:grpSpPr>
        <p:sp>
          <p:nvSpPr>
            <p:cNvPr id="13" name="文本框 12"/>
            <p:cNvSpPr txBox="1"/>
            <p:nvPr/>
          </p:nvSpPr>
          <p:spPr>
            <a:xfrm>
              <a:off x="3393032" y="3756399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10%</a:t>
              </a:r>
              <a:endParaRPr lang="zh-CN" altLang="en-US" sz="28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83258" y="4262775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53171" y="4830707"/>
            <a:ext cx="3887761" cy="982485"/>
            <a:chOff x="1753171" y="4830707"/>
            <a:chExt cx="3887761" cy="982485"/>
          </a:xfrm>
        </p:grpSpPr>
        <p:sp>
          <p:nvSpPr>
            <p:cNvPr id="15" name="文本框 14"/>
            <p:cNvSpPr txBox="1"/>
            <p:nvPr/>
          </p:nvSpPr>
          <p:spPr>
            <a:xfrm>
              <a:off x="3393032" y="4830707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9%</a:t>
              </a:r>
              <a:endParaRPr lang="zh-CN" altLang="en-US" sz="28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53171" y="5289972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Graphic spid="17" grpId="0">
        <p:bldAsOne/>
      </p:bldGraphic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51747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197213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857710" y="2288571"/>
            <a:ext cx="8476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  <a:p>
            <a:endParaRPr lang="zh-CN" altLang="en-US" sz="1400" dirty="0">
              <a:solidFill>
                <a:srgbClr val="E3E7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2308225" y="3260817"/>
          <a:ext cx="6696075" cy="34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666650" y="621732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Jan.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7420" y="6217324"/>
            <a:ext cx="99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Feb.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8062" y="621732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8832" y="6219216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Apr.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03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7390816" y="1855916"/>
          <a:ext cx="2603500" cy="26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1797358" y="1836007"/>
          <a:ext cx="2603500" cy="26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4594087" y="1855917"/>
          <a:ext cx="2603500" cy="26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436964" y="2513582"/>
            <a:ext cx="1324289" cy="1324289"/>
            <a:chOff x="2436964" y="2513582"/>
            <a:chExt cx="1324289" cy="1324289"/>
          </a:xfrm>
        </p:grpSpPr>
        <p:sp>
          <p:nvSpPr>
            <p:cNvPr id="12" name="椭圆 11"/>
            <p:cNvSpPr/>
            <p:nvPr/>
          </p:nvSpPr>
          <p:spPr>
            <a:xfrm>
              <a:off x="2436964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srcRect/>
              <a:tile tx="0" ty="0" sx="30000" sy="3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8942" y="2852562"/>
              <a:ext cx="126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25%</a:t>
              </a:r>
              <a:endParaRPr lang="zh-CN" altLang="en-US" sz="3600" b="1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6232" y="2513582"/>
            <a:ext cx="1360449" cy="1324289"/>
            <a:chOff x="5256232" y="2513582"/>
            <a:chExt cx="1360449" cy="1324289"/>
          </a:xfrm>
        </p:grpSpPr>
        <p:sp>
          <p:nvSpPr>
            <p:cNvPr id="13" name="椭圆 12"/>
            <p:cNvSpPr/>
            <p:nvPr/>
          </p:nvSpPr>
          <p:spPr>
            <a:xfrm>
              <a:off x="5256232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srcRect/>
              <a:tile tx="0" ty="0" sx="30000" sy="3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56232" y="2852562"/>
              <a:ext cx="1360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50%</a:t>
              </a:r>
              <a:endParaRPr lang="zh-CN" altLang="en-US" sz="3600" b="1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75500" y="2513582"/>
            <a:ext cx="1360449" cy="1324289"/>
            <a:chOff x="8075500" y="2513582"/>
            <a:chExt cx="1360449" cy="1324289"/>
          </a:xfrm>
        </p:grpSpPr>
        <p:sp>
          <p:nvSpPr>
            <p:cNvPr id="14" name="椭圆 13"/>
            <p:cNvSpPr/>
            <p:nvPr/>
          </p:nvSpPr>
          <p:spPr>
            <a:xfrm>
              <a:off x="8075500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srcRect/>
              <a:tile tx="0" ty="0" sx="30000" sy="3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075500" y="2852562"/>
              <a:ext cx="1360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75%</a:t>
              </a:r>
              <a:endParaRPr lang="zh-CN" altLang="en-US" sz="3600" b="1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918984" y="4823687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837340" y="4874334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34069" y="4874334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 bwMode="auto">
          <a:xfrm>
            <a:off x="1490958" y="2690104"/>
            <a:ext cx="2519595" cy="2544527"/>
          </a:xfrm>
          <a:custGeom>
            <a:avLst/>
            <a:gdLst>
              <a:gd name="connsiteX0" fmla="*/ 0 w 2519595"/>
              <a:gd name="connsiteY0" fmla="*/ 1601983 h 2544527"/>
              <a:gd name="connsiteX1" fmla="*/ 2519595 w 2519595"/>
              <a:gd name="connsiteY1" fmla="*/ 1601983 h 2544527"/>
              <a:gd name="connsiteX2" fmla="*/ 2519595 w 2519595"/>
              <a:gd name="connsiteY2" fmla="*/ 2210671 h 2544527"/>
              <a:gd name="connsiteX3" fmla="*/ 1885085 w 2519595"/>
              <a:gd name="connsiteY3" fmla="*/ 2376677 h 2544527"/>
              <a:gd name="connsiteX4" fmla="*/ 1259798 w 2519595"/>
              <a:gd name="connsiteY4" fmla="*/ 2544527 h 2544527"/>
              <a:gd name="connsiteX5" fmla="*/ 634510 w 2519595"/>
              <a:gd name="connsiteY5" fmla="*/ 2376677 h 2544527"/>
              <a:gd name="connsiteX6" fmla="*/ 0 w 2519595"/>
              <a:gd name="connsiteY6" fmla="*/ 2210671 h 2544527"/>
              <a:gd name="connsiteX7" fmla="*/ 1259798 w 2519595"/>
              <a:gd name="connsiteY7" fmla="*/ 0 h 2544527"/>
              <a:gd name="connsiteX8" fmla="*/ 1885085 w 2519595"/>
              <a:gd name="connsiteY8" fmla="*/ 167850 h 2544527"/>
              <a:gd name="connsiteX9" fmla="*/ 2519595 w 2519595"/>
              <a:gd name="connsiteY9" fmla="*/ 335701 h 2544527"/>
              <a:gd name="connsiteX10" fmla="*/ 2519595 w 2519595"/>
              <a:gd name="connsiteY10" fmla="*/ 1532786 h 2544527"/>
              <a:gd name="connsiteX11" fmla="*/ 0 w 2519595"/>
              <a:gd name="connsiteY11" fmla="*/ 1532786 h 2544527"/>
              <a:gd name="connsiteX12" fmla="*/ 0 w 2519595"/>
              <a:gd name="connsiteY12" fmla="*/ 335701 h 2544527"/>
              <a:gd name="connsiteX13" fmla="*/ 634510 w 2519595"/>
              <a:gd name="connsiteY13" fmla="*/ 167850 h 254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9595" h="2544527">
                <a:moveTo>
                  <a:pt x="0" y="1601983"/>
                </a:moveTo>
                <a:lnTo>
                  <a:pt x="2519595" y="1601983"/>
                </a:lnTo>
                <a:lnTo>
                  <a:pt x="2519595" y="2210671"/>
                </a:lnTo>
                <a:lnTo>
                  <a:pt x="1885085" y="2376677"/>
                </a:lnTo>
                <a:lnTo>
                  <a:pt x="1259798" y="2544527"/>
                </a:lnTo>
                <a:lnTo>
                  <a:pt x="634510" y="2376677"/>
                </a:lnTo>
                <a:lnTo>
                  <a:pt x="0" y="2210671"/>
                </a:lnTo>
                <a:close/>
                <a:moveTo>
                  <a:pt x="1259798" y="0"/>
                </a:moveTo>
                <a:lnTo>
                  <a:pt x="1885085" y="167850"/>
                </a:lnTo>
                <a:lnTo>
                  <a:pt x="2519595" y="335701"/>
                </a:lnTo>
                <a:lnTo>
                  <a:pt x="2519595" y="1532786"/>
                </a:lnTo>
                <a:lnTo>
                  <a:pt x="0" y="1532786"/>
                </a:lnTo>
                <a:lnTo>
                  <a:pt x="0" y="335701"/>
                </a:lnTo>
                <a:lnTo>
                  <a:pt x="634510" y="1678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40000" sy="40000" flip="none" algn="t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6879365" y="3332042"/>
            <a:ext cx="520087" cy="1053709"/>
          </a:xfrm>
          <a:custGeom>
            <a:avLst/>
            <a:gdLst>
              <a:gd name="T0" fmla="*/ 27 w 114"/>
              <a:gd name="T1" fmla="*/ 96 h 231"/>
              <a:gd name="T2" fmla="*/ 0 w 114"/>
              <a:gd name="T3" fmla="*/ 117 h 231"/>
              <a:gd name="T4" fmla="*/ 27 w 114"/>
              <a:gd name="T5" fmla="*/ 137 h 231"/>
              <a:gd name="T6" fmla="*/ 70 w 114"/>
              <a:gd name="T7" fmla="*/ 231 h 231"/>
              <a:gd name="T8" fmla="*/ 111 w 114"/>
              <a:gd name="T9" fmla="*/ 190 h 231"/>
              <a:gd name="T10" fmla="*/ 84 w 114"/>
              <a:gd name="T11" fmla="*/ 117 h 231"/>
              <a:gd name="T12" fmla="*/ 114 w 114"/>
              <a:gd name="T13" fmla="*/ 41 h 231"/>
              <a:gd name="T14" fmla="*/ 73 w 114"/>
              <a:gd name="T15" fmla="*/ 0 h 231"/>
              <a:gd name="T16" fmla="*/ 27 w 114"/>
              <a:gd name="T17" fmla="*/ 9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231">
                <a:moveTo>
                  <a:pt x="27" y="96"/>
                </a:moveTo>
                <a:cubicBezTo>
                  <a:pt x="0" y="117"/>
                  <a:pt x="0" y="117"/>
                  <a:pt x="0" y="11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2" y="173"/>
                  <a:pt x="47" y="205"/>
                  <a:pt x="70" y="231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94" y="170"/>
                  <a:pt x="84" y="145"/>
                  <a:pt x="84" y="117"/>
                </a:cubicBezTo>
                <a:cubicBezTo>
                  <a:pt x="84" y="87"/>
                  <a:pt x="95" y="61"/>
                  <a:pt x="11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48" y="25"/>
                  <a:pt x="32" y="59"/>
                  <a:pt x="27" y="96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7225446" y="4227210"/>
            <a:ext cx="1086577" cy="520087"/>
          </a:xfrm>
          <a:custGeom>
            <a:avLst/>
            <a:gdLst>
              <a:gd name="T0" fmla="*/ 41 w 238"/>
              <a:gd name="T1" fmla="*/ 0 h 114"/>
              <a:gd name="T2" fmla="*/ 0 w 238"/>
              <a:gd name="T3" fmla="*/ 41 h 114"/>
              <a:gd name="T4" fmla="*/ 102 w 238"/>
              <a:gd name="T5" fmla="*/ 91 h 114"/>
              <a:gd name="T6" fmla="*/ 119 w 238"/>
              <a:gd name="T7" fmla="*/ 114 h 114"/>
              <a:gd name="T8" fmla="*/ 136 w 238"/>
              <a:gd name="T9" fmla="*/ 91 h 114"/>
              <a:gd name="T10" fmla="*/ 238 w 238"/>
              <a:gd name="T11" fmla="*/ 45 h 114"/>
              <a:gd name="T12" fmla="*/ 197 w 238"/>
              <a:gd name="T13" fmla="*/ 4 h 114"/>
              <a:gd name="T14" fmla="*/ 121 w 238"/>
              <a:gd name="T15" fmla="*/ 34 h 114"/>
              <a:gd name="T16" fmla="*/ 41 w 238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114">
                <a:moveTo>
                  <a:pt x="41" y="0"/>
                </a:moveTo>
                <a:cubicBezTo>
                  <a:pt x="0" y="41"/>
                  <a:pt x="0" y="41"/>
                  <a:pt x="0" y="41"/>
                </a:cubicBezTo>
                <a:cubicBezTo>
                  <a:pt x="26" y="68"/>
                  <a:pt x="62" y="86"/>
                  <a:pt x="102" y="91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76" y="88"/>
                  <a:pt x="211" y="71"/>
                  <a:pt x="238" y="45"/>
                </a:cubicBezTo>
                <a:cubicBezTo>
                  <a:pt x="197" y="4"/>
                  <a:pt x="197" y="4"/>
                  <a:pt x="197" y="4"/>
                </a:cubicBezTo>
                <a:cubicBezTo>
                  <a:pt x="177" y="23"/>
                  <a:pt x="151" y="34"/>
                  <a:pt x="121" y="34"/>
                </a:cubicBezTo>
                <a:cubicBezTo>
                  <a:pt x="90" y="34"/>
                  <a:pt x="61" y="21"/>
                  <a:pt x="41" y="0"/>
                </a:cubicBez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7240913" y="2966627"/>
            <a:ext cx="1057576" cy="520087"/>
          </a:xfrm>
          <a:custGeom>
            <a:avLst/>
            <a:gdLst>
              <a:gd name="T0" fmla="*/ 116 w 232"/>
              <a:gd name="T1" fmla="*/ 0 h 114"/>
              <a:gd name="T2" fmla="*/ 95 w 232"/>
              <a:gd name="T3" fmla="*/ 27 h 114"/>
              <a:gd name="T4" fmla="*/ 0 w 232"/>
              <a:gd name="T5" fmla="*/ 73 h 114"/>
              <a:gd name="T6" fmla="*/ 41 w 232"/>
              <a:gd name="T7" fmla="*/ 114 h 114"/>
              <a:gd name="T8" fmla="*/ 118 w 232"/>
              <a:gd name="T9" fmla="*/ 84 h 114"/>
              <a:gd name="T10" fmla="*/ 191 w 232"/>
              <a:gd name="T11" fmla="*/ 110 h 114"/>
              <a:gd name="T12" fmla="*/ 232 w 232"/>
              <a:gd name="T13" fmla="*/ 69 h 114"/>
              <a:gd name="T14" fmla="*/ 136 w 232"/>
              <a:gd name="T15" fmla="*/ 27 h 114"/>
              <a:gd name="T16" fmla="*/ 116 w 232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114">
                <a:moveTo>
                  <a:pt x="116" y="0"/>
                </a:moveTo>
                <a:cubicBezTo>
                  <a:pt x="95" y="27"/>
                  <a:pt x="95" y="27"/>
                  <a:pt x="95" y="27"/>
                </a:cubicBezTo>
                <a:cubicBezTo>
                  <a:pt x="59" y="32"/>
                  <a:pt x="25" y="49"/>
                  <a:pt x="0" y="73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61" y="95"/>
                  <a:pt x="88" y="84"/>
                  <a:pt x="118" y="84"/>
                </a:cubicBezTo>
                <a:cubicBezTo>
                  <a:pt x="146" y="84"/>
                  <a:pt x="171" y="94"/>
                  <a:pt x="191" y="110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06" y="46"/>
                  <a:pt x="173" y="30"/>
                  <a:pt x="136" y="27"/>
                </a:cubicBezTo>
                <a:lnTo>
                  <a:pt x="116" y="0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8143815" y="3308841"/>
            <a:ext cx="520087" cy="1096244"/>
          </a:xfrm>
          <a:custGeom>
            <a:avLst/>
            <a:gdLst>
              <a:gd name="T0" fmla="*/ 91 w 114"/>
              <a:gd name="T1" fmla="*/ 104 h 240"/>
              <a:gd name="T2" fmla="*/ 41 w 114"/>
              <a:gd name="T3" fmla="*/ 0 h 240"/>
              <a:gd name="T4" fmla="*/ 0 w 114"/>
              <a:gd name="T5" fmla="*/ 41 h 240"/>
              <a:gd name="T6" fmla="*/ 33 w 114"/>
              <a:gd name="T7" fmla="*/ 122 h 240"/>
              <a:gd name="T8" fmla="*/ 3 w 114"/>
              <a:gd name="T9" fmla="*/ 199 h 240"/>
              <a:gd name="T10" fmla="*/ 44 w 114"/>
              <a:gd name="T11" fmla="*/ 240 h 240"/>
              <a:gd name="T12" fmla="*/ 90 w 114"/>
              <a:gd name="T13" fmla="*/ 139 h 240"/>
              <a:gd name="T14" fmla="*/ 114 w 114"/>
              <a:gd name="T15" fmla="*/ 122 h 240"/>
              <a:gd name="T16" fmla="*/ 91 w 114"/>
              <a:gd name="T17" fmla="*/ 10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240">
                <a:moveTo>
                  <a:pt x="91" y="104"/>
                </a:moveTo>
                <a:cubicBezTo>
                  <a:pt x="86" y="64"/>
                  <a:pt x="68" y="27"/>
                  <a:pt x="41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20" y="62"/>
                  <a:pt x="33" y="90"/>
                  <a:pt x="33" y="122"/>
                </a:cubicBezTo>
                <a:cubicBezTo>
                  <a:pt x="33" y="152"/>
                  <a:pt x="22" y="179"/>
                  <a:pt x="3" y="199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69" y="213"/>
                  <a:pt x="87" y="178"/>
                  <a:pt x="90" y="139"/>
                </a:cubicBezTo>
                <a:cubicBezTo>
                  <a:pt x="114" y="122"/>
                  <a:pt x="114" y="122"/>
                  <a:pt x="114" y="122"/>
                </a:cubicBezTo>
                <a:lnTo>
                  <a:pt x="91" y="10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91"/>
          <p:cNvSpPr txBox="1"/>
          <p:nvPr/>
        </p:nvSpPr>
        <p:spPr>
          <a:xfrm>
            <a:off x="2469603" y="320580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E3E7C6"/>
                </a:solidFill>
                <a:latin typeface="Charlemagne Std" pitchFamily="82" charset="0"/>
                <a:ea typeface="微软雅黑" panose="020B0503020204020204" pitchFamily="34" charset="-122"/>
              </a:rPr>
              <a:t>80%</a:t>
            </a:r>
            <a:endParaRPr lang="zh-CN" altLang="en-US" sz="2400" b="1" dirty="0">
              <a:solidFill>
                <a:srgbClr val="E3E7C6"/>
              </a:solidFill>
              <a:latin typeface="Charlemagne Std" pitchFamily="82" charset="0"/>
              <a:ea typeface="微软雅黑" panose="020B0503020204020204" pitchFamily="34" charset="-122"/>
            </a:endParaRPr>
          </a:p>
        </p:txBody>
      </p:sp>
      <p:sp>
        <p:nvSpPr>
          <p:cNvPr id="20" name="TextBox 93"/>
          <p:cNvSpPr txBox="1"/>
          <p:nvPr/>
        </p:nvSpPr>
        <p:spPr>
          <a:xfrm>
            <a:off x="2347439" y="44788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C4947"/>
                </a:solidFill>
                <a:latin typeface="Charlemagne Std" pitchFamily="82" charset="0"/>
                <a:ea typeface="微软雅黑" panose="020B0503020204020204" pitchFamily="34" charset="-122"/>
              </a:rPr>
              <a:t>20%</a:t>
            </a:r>
            <a:endParaRPr lang="zh-CN" altLang="en-US" sz="2400" b="1" dirty="0">
              <a:solidFill>
                <a:srgbClr val="2C4947"/>
              </a:solidFill>
              <a:latin typeface="Charlemagne Std" pitchFamily="82" charset="0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434445" y="1865782"/>
            <a:ext cx="0" cy="3835802"/>
          </a:xfrm>
          <a:prstGeom prst="line">
            <a:avLst/>
          </a:prstGeom>
          <a:solidFill>
            <a:srgbClr val="3DBCC0"/>
          </a:solidFill>
          <a:ln w="9525">
            <a:solidFill>
              <a:srgbClr val="11817F"/>
            </a:solidFill>
            <a:prstDash val="sysDash"/>
            <a:miter lim="800000"/>
          </a:ln>
        </p:spPr>
      </p:cxnSp>
      <p:grpSp>
        <p:nvGrpSpPr>
          <p:cNvPr id="3" name="组合 2"/>
          <p:cNvGrpSpPr/>
          <p:nvPr/>
        </p:nvGrpSpPr>
        <p:grpSpPr>
          <a:xfrm>
            <a:off x="7451339" y="1521421"/>
            <a:ext cx="3194408" cy="770785"/>
            <a:chOff x="7451339" y="1521421"/>
            <a:chExt cx="3194408" cy="770785"/>
          </a:xfrm>
        </p:grpSpPr>
        <p:sp>
          <p:nvSpPr>
            <p:cNvPr id="12" name="Freeform 63"/>
            <p:cNvSpPr>
              <a:spLocks noEditPoints="1"/>
            </p:cNvSpPr>
            <p:nvPr/>
          </p:nvSpPr>
          <p:spPr bwMode="auto">
            <a:xfrm>
              <a:off x="7451339" y="1698451"/>
              <a:ext cx="629979" cy="593755"/>
            </a:xfrm>
            <a:custGeom>
              <a:avLst/>
              <a:gdLst>
                <a:gd name="T0" fmla="*/ 26 w 105"/>
                <a:gd name="T1" fmla="*/ 103 h 116"/>
                <a:gd name="T2" fmla="*/ 68 w 105"/>
                <a:gd name="T3" fmla="*/ 110 h 116"/>
                <a:gd name="T4" fmla="*/ 83 w 105"/>
                <a:gd name="T5" fmla="*/ 104 h 116"/>
                <a:gd name="T6" fmla="*/ 105 w 105"/>
                <a:gd name="T7" fmla="*/ 69 h 116"/>
                <a:gd name="T8" fmla="*/ 105 w 105"/>
                <a:gd name="T9" fmla="*/ 35 h 116"/>
                <a:gd name="T10" fmla="*/ 83 w 105"/>
                <a:gd name="T11" fmla="*/ 0 h 116"/>
                <a:gd name="T12" fmla="*/ 60 w 105"/>
                <a:gd name="T13" fmla="*/ 35 h 116"/>
                <a:gd name="T14" fmla="*/ 60 w 105"/>
                <a:gd name="T15" fmla="*/ 59 h 116"/>
                <a:gd name="T16" fmla="*/ 45 w 105"/>
                <a:gd name="T17" fmla="*/ 48 h 116"/>
                <a:gd name="T18" fmla="*/ 0 w 105"/>
                <a:gd name="T19" fmla="*/ 37 h 116"/>
                <a:gd name="T20" fmla="*/ 0 w 105"/>
                <a:gd name="T21" fmla="*/ 71 h 116"/>
                <a:gd name="T22" fmla="*/ 23 w 105"/>
                <a:gd name="T23" fmla="*/ 28 h 116"/>
                <a:gd name="T24" fmla="*/ 39 w 105"/>
                <a:gd name="T25" fmla="*/ 40 h 116"/>
                <a:gd name="T26" fmla="*/ 4 w 105"/>
                <a:gd name="T27" fmla="*/ 37 h 116"/>
                <a:gd name="T28" fmla="*/ 3 w 105"/>
                <a:gd name="T29" fmla="*/ 43 h 116"/>
                <a:gd name="T30" fmla="*/ 42 w 105"/>
                <a:gd name="T31" fmla="*/ 44 h 116"/>
                <a:gd name="T32" fmla="*/ 40 w 105"/>
                <a:gd name="T33" fmla="*/ 53 h 116"/>
                <a:gd name="T34" fmla="*/ 3 w 105"/>
                <a:gd name="T35" fmla="*/ 48 h 116"/>
                <a:gd name="T36" fmla="*/ 101 w 105"/>
                <a:gd name="T37" fmla="*/ 12 h 116"/>
                <a:gd name="T38" fmla="*/ 83 w 105"/>
                <a:gd name="T39" fmla="*/ 21 h 116"/>
                <a:gd name="T40" fmla="*/ 64 w 105"/>
                <a:gd name="T41" fmla="*/ 12 h 116"/>
                <a:gd name="T42" fmla="*/ 63 w 105"/>
                <a:gd name="T43" fmla="*/ 19 h 116"/>
                <a:gd name="T44" fmla="*/ 103 w 105"/>
                <a:gd name="T45" fmla="*/ 19 h 116"/>
                <a:gd name="T46" fmla="*/ 100 w 105"/>
                <a:gd name="T47" fmla="*/ 29 h 116"/>
                <a:gd name="T48" fmla="*/ 65 w 105"/>
                <a:gd name="T49" fmla="*/ 29 h 116"/>
                <a:gd name="T50" fmla="*/ 63 w 105"/>
                <a:gd name="T51" fmla="*/ 41 h 116"/>
                <a:gd name="T52" fmla="*/ 76 w 105"/>
                <a:gd name="T53" fmla="*/ 47 h 116"/>
                <a:gd name="T54" fmla="*/ 102 w 105"/>
                <a:gd name="T55" fmla="*/ 42 h 116"/>
                <a:gd name="T56" fmla="*/ 100 w 105"/>
                <a:gd name="T57" fmla="*/ 51 h 116"/>
                <a:gd name="T58" fmla="*/ 63 w 105"/>
                <a:gd name="T59" fmla="*/ 47 h 116"/>
                <a:gd name="T60" fmla="*/ 71 w 105"/>
                <a:gd name="T61" fmla="*/ 100 h 116"/>
                <a:gd name="T62" fmla="*/ 83 w 105"/>
                <a:gd name="T63" fmla="*/ 93 h 116"/>
                <a:gd name="T64" fmla="*/ 103 w 105"/>
                <a:gd name="T65" fmla="*/ 91 h 116"/>
                <a:gd name="T66" fmla="*/ 49 w 105"/>
                <a:gd name="T67" fmla="*/ 113 h 116"/>
                <a:gd name="T68" fmla="*/ 29 w 105"/>
                <a:gd name="T69" fmla="*/ 98 h 116"/>
                <a:gd name="T70" fmla="*/ 68 w 105"/>
                <a:gd name="T71" fmla="*/ 99 h 116"/>
                <a:gd name="T72" fmla="*/ 66 w 105"/>
                <a:gd name="T73" fmla="*/ 108 h 116"/>
                <a:gd name="T74" fmla="*/ 30 w 105"/>
                <a:gd name="T75" fmla="*/ 76 h 116"/>
                <a:gd name="T76" fmla="*/ 68 w 105"/>
                <a:gd name="T77" fmla="*/ 76 h 116"/>
                <a:gd name="T78" fmla="*/ 66 w 105"/>
                <a:gd name="T79" fmla="*/ 85 h 116"/>
                <a:gd name="T80" fmla="*/ 29 w 105"/>
                <a:gd name="T81" fmla="*/ 81 h 116"/>
                <a:gd name="T82" fmla="*/ 65 w 105"/>
                <a:gd name="T83" fmla="*/ 72 h 116"/>
                <a:gd name="T84" fmla="*/ 31 w 105"/>
                <a:gd name="T85" fmla="*/ 70 h 116"/>
                <a:gd name="T86" fmla="*/ 67 w 105"/>
                <a:gd name="T87" fmla="*/ 69 h 116"/>
                <a:gd name="T88" fmla="*/ 71 w 105"/>
                <a:gd name="T89" fmla="*/ 77 h 116"/>
                <a:gd name="T90" fmla="*/ 83 w 105"/>
                <a:gd name="T91" fmla="*/ 70 h 116"/>
                <a:gd name="T92" fmla="*/ 103 w 105"/>
                <a:gd name="T93" fmla="*/ 69 h 116"/>
                <a:gd name="T94" fmla="*/ 3 w 105"/>
                <a:gd name="T95" fmla="*/ 66 h 116"/>
                <a:gd name="T96" fmla="*/ 26 w 105"/>
                <a:gd name="T97" fmla="*/ 81 h 116"/>
                <a:gd name="T98" fmla="*/ 3 w 105"/>
                <a:gd name="T99" fmla="*/ 7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16">
                  <a:moveTo>
                    <a:pt x="23" y="95"/>
                  </a:moveTo>
                  <a:cubicBezTo>
                    <a:pt x="24" y="95"/>
                    <a:pt x="25" y="95"/>
                    <a:pt x="26" y="94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06"/>
                    <a:pt x="28" y="108"/>
                    <a:pt x="30" y="110"/>
                  </a:cubicBezTo>
                  <a:cubicBezTo>
                    <a:pt x="34" y="114"/>
                    <a:pt x="41" y="116"/>
                    <a:pt x="49" y="116"/>
                  </a:cubicBezTo>
                  <a:cubicBezTo>
                    <a:pt x="57" y="116"/>
                    <a:pt x="64" y="114"/>
                    <a:pt x="68" y="110"/>
                  </a:cubicBezTo>
                  <a:cubicBezTo>
                    <a:pt x="70" y="108"/>
                    <a:pt x="71" y="106"/>
                    <a:pt x="71" y="103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5" y="103"/>
                    <a:pt x="79" y="104"/>
                    <a:pt x="83" y="104"/>
                  </a:cubicBezTo>
                  <a:cubicBezTo>
                    <a:pt x="95" y="104"/>
                    <a:pt x="105" y="98"/>
                    <a:pt x="105" y="91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6"/>
                    <a:pt x="95" y="0"/>
                    <a:pt x="83" y="0"/>
                  </a:cubicBezTo>
                  <a:cubicBezTo>
                    <a:pt x="70" y="0"/>
                    <a:pt x="60" y="6"/>
                    <a:pt x="60" y="13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7" y="58"/>
                    <a:pt x="53" y="57"/>
                    <a:pt x="49" y="57"/>
                  </a:cubicBezTo>
                  <a:cubicBezTo>
                    <a:pt x="48" y="57"/>
                    <a:pt x="46" y="57"/>
                    <a:pt x="45" y="5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0"/>
                    <a:pt x="35" y="25"/>
                    <a:pt x="23" y="25"/>
                  </a:cubicBezTo>
                  <a:cubicBezTo>
                    <a:pt x="10" y="25"/>
                    <a:pt x="0" y="30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9"/>
                    <a:pt x="10" y="95"/>
                    <a:pt x="23" y="95"/>
                  </a:cubicBezTo>
                  <a:close/>
                  <a:moveTo>
                    <a:pt x="23" y="28"/>
                  </a:moveTo>
                  <a:cubicBezTo>
                    <a:pt x="33" y="28"/>
                    <a:pt x="41" y="33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0" y="39"/>
                    <a:pt x="39" y="40"/>
                  </a:cubicBezTo>
                  <a:cubicBezTo>
                    <a:pt x="36" y="43"/>
                    <a:pt x="30" y="45"/>
                    <a:pt x="23" y="45"/>
                  </a:cubicBezTo>
                  <a:cubicBezTo>
                    <a:pt x="16" y="45"/>
                    <a:pt x="10" y="43"/>
                    <a:pt x="6" y="40"/>
                  </a:cubicBezTo>
                  <a:cubicBezTo>
                    <a:pt x="6" y="39"/>
                    <a:pt x="5" y="39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3"/>
                    <a:pt x="12" y="28"/>
                    <a:pt x="23" y="28"/>
                  </a:cubicBezTo>
                  <a:close/>
                  <a:moveTo>
                    <a:pt x="3" y="43"/>
                  </a:moveTo>
                  <a:cubicBezTo>
                    <a:pt x="3" y="43"/>
                    <a:pt x="3" y="44"/>
                    <a:pt x="3" y="44"/>
                  </a:cubicBezTo>
                  <a:cubicBezTo>
                    <a:pt x="7" y="48"/>
                    <a:pt x="15" y="50"/>
                    <a:pt x="23" y="50"/>
                  </a:cubicBezTo>
                  <a:cubicBezTo>
                    <a:pt x="31" y="50"/>
                    <a:pt x="38" y="48"/>
                    <a:pt x="42" y="44"/>
                  </a:cubicBezTo>
                  <a:cubicBezTo>
                    <a:pt x="42" y="44"/>
                    <a:pt x="42" y="43"/>
                    <a:pt x="43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50"/>
                    <a:pt x="41" y="52"/>
                    <a:pt x="40" y="53"/>
                  </a:cubicBezTo>
                  <a:cubicBezTo>
                    <a:pt x="37" y="56"/>
                    <a:pt x="30" y="58"/>
                    <a:pt x="23" y="58"/>
                  </a:cubicBezTo>
                  <a:cubicBezTo>
                    <a:pt x="15" y="58"/>
                    <a:pt x="9" y="56"/>
                    <a:pt x="5" y="53"/>
                  </a:cubicBezTo>
                  <a:cubicBezTo>
                    <a:pt x="4" y="52"/>
                    <a:pt x="3" y="50"/>
                    <a:pt x="3" y="48"/>
                  </a:cubicBezTo>
                  <a:lnTo>
                    <a:pt x="3" y="43"/>
                  </a:lnTo>
                  <a:close/>
                  <a:moveTo>
                    <a:pt x="83" y="4"/>
                  </a:moveTo>
                  <a:cubicBezTo>
                    <a:pt x="93" y="4"/>
                    <a:pt x="101" y="8"/>
                    <a:pt x="101" y="12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4"/>
                    <a:pt x="100" y="15"/>
                    <a:pt x="99" y="16"/>
                  </a:cubicBezTo>
                  <a:cubicBezTo>
                    <a:pt x="96" y="19"/>
                    <a:pt x="90" y="21"/>
                    <a:pt x="83" y="21"/>
                  </a:cubicBezTo>
                  <a:cubicBezTo>
                    <a:pt x="76" y="21"/>
                    <a:pt x="70" y="19"/>
                    <a:pt x="66" y="16"/>
                  </a:cubicBezTo>
                  <a:cubicBezTo>
                    <a:pt x="66" y="15"/>
                    <a:pt x="65" y="14"/>
                    <a:pt x="65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8"/>
                    <a:pt x="72" y="4"/>
                    <a:pt x="83" y="4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  <a:cubicBezTo>
                    <a:pt x="68" y="23"/>
                    <a:pt x="75" y="25"/>
                    <a:pt x="83" y="25"/>
                  </a:cubicBezTo>
                  <a:cubicBezTo>
                    <a:pt x="91" y="25"/>
                    <a:pt x="98" y="23"/>
                    <a:pt x="102" y="19"/>
                  </a:cubicBezTo>
                  <a:cubicBezTo>
                    <a:pt x="102" y="19"/>
                    <a:pt x="102" y="19"/>
                    <a:pt x="103" y="19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5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9"/>
                  </a:cubicBezTo>
                  <a:cubicBezTo>
                    <a:pt x="98" y="31"/>
                    <a:pt x="93" y="33"/>
                    <a:pt x="88" y="34"/>
                  </a:cubicBezTo>
                  <a:cubicBezTo>
                    <a:pt x="86" y="34"/>
                    <a:pt x="85" y="34"/>
                    <a:pt x="83" y="34"/>
                  </a:cubicBezTo>
                  <a:cubicBezTo>
                    <a:pt x="75" y="34"/>
                    <a:pt x="69" y="32"/>
                    <a:pt x="65" y="29"/>
                  </a:cubicBezTo>
                  <a:cubicBezTo>
                    <a:pt x="64" y="28"/>
                    <a:pt x="63" y="26"/>
                    <a:pt x="63" y="24"/>
                  </a:cubicBezTo>
                  <a:lnTo>
                    <a:pt x="63" y="19"/>
                  </a:lnTo>
                  <a:close/>
                  <a:moveTo>
                    <a:pt x="63" y="41"/>
                  </a:moveTo>
                  <a:cubicBezTo>
                    <a:pt x="63" y="41"/>
                    <a:pt x="63" y="42"/>
                    <a:pt x="63" y="42"/>
                  </a:cubicBezTo>
                  <a:cubicBezTo>
                    <a:pt x="66" y="44"/>
                    <a:pt x="69" y="46"/>
                    <a:pt x="73" y="47"/>
                  </a:cubicBezTo>
                  <a:cubicBezTo>
                    <a:pt x="74" y="47"/>
                    <a:pt x="75" y="47"/>
                    <a:pt x="76" y="47"/>
                  </a:cubicBezTo>
                  <a:cubicBezTo>
                    <a:pt x="76" y="47"/>
                    <a:pt x="77" y="48"/>
                    <a:pt x="78" y="48"/>
                  </a:cubicBezTo>
                  <a:cubicBezTo>
                    <a:pt x="80" y="48"/>
                    <a:pt x="81" y="48"/>
                    <a:pt x="83" y="48"/>
                  </a:cubicBezTo>
                  <a:cubicBezTo>
                    <a:pt x="91" y="48"/>
                    <a:pt x="98" y="46"/>
                    <a:pt x="102" y="42"/>
                  </a:cubicBezTo>
                  <a:cubicBezTo>
                    <a:pt x="102" y="42"/>
                    <a:pt x="102" y="41"/>
                    <a:pt x="103" y="41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9"/>
                    <a:pt x="101" y="50"/>
                    <a:pt x="100" y="51"/>
                  </a:cubicBezTo>
                  <a:cubicBezTo>
                    <a:pt x="97" y="54"/>
                    <a:pt x="90" y="57"/>
                    <a:pt x="83" y="57"/>
                  </a:cubicBezTo>
                  <a:cubicBezTo>
                    <a:pt x="75" y="57"/>
                    <a:pt x="69" y="54"/>
                    <a:pt x="65" y="51"/>
                  </a:cubicBezTo>
                  <a:cubicBezTo>
                    <a:pt x="64" y="50"/>
                    <a:pt x="63" y="49"/>
                    <a:pt x="63" y="47"/>
                  </a:cubicBezTo>
                  <a:lnTo>
                    <a:pt x="63" y="41"/>
                  </a:lnTo>
                  <a:close/>
                  <a:moveTo>
                    <a:pt x="83" y="101"/>
                  </a:moveTo>
                  <a:cubicBezTo>
                    <a:pt x="79" y="101"/>
                    <a:pt x="75" y="101"/>
                    <a:pt x="71" y="10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5" y="92"/>
                    <a:pt x="79" y="93"/>
                    <a:pt x="83" y="93"/>
                  </a:cubicBezTo>
                  <a:cubicBezTo>
                    <a:pt x="91" y="93"/>
                    <a:pt x="98" y="91"/>
                    <a:pt x="102" y="87"/>
                  </a:cubicBezTo>
                  <a:cubicBezTo>
                    <a:pt x="102" y="87"/>
                    <a:pt x="102" y="86"/>
                    <a:pt x="103" y="86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7"/>
                    <a:pt x="94" y="101"/>
                    <a:pt x="83" y="101"/>
                  </a:cubicBezTo>
                  <a:close/>
                  <a:moveTo>
                    <a:pt x="66" y="108"/>
                  </a:moveTo>
                  <a:cubicBezTo>
                    <a:pt x="63" y="111"/>
                    <a:pt x="56" y="113"/>
                    <a:pt x="49" y="113"/>
                  </a:cubicBezTo>
                  <a:cubicBezTo>
                    <a:pt x="42" y="113"/>
                    <a:pt x="35" y="111"/>
                    <a:pt x="31" y="108"/>
                  </a:cubicBezTo>
                  <a:cubicBezTo>
                    <a:pt x="30" y="107"/>
                    <a:pt x="29" y="105"/>
                    <a:pt x="29" y="103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29" y="98"/>
                    <a:pt x="30" y="99"/>
                  </a:cubicBezTo>
                  <a:cubicBezTo>
                    <a:pt x="34" y="102"/>
                    <a:pt x="41" y="105"/>
                    <a:pt x="49" y="105"/>
                  </a:cubicBezTo>
                  <a:cubicBezTo>
                    <a:pt x="57" y="105"/>
                    <a:pt x="64" y="102"/>
                    <a:pt x="68" y="99"/>
                  </a:cubicBezTo>
                  <a:cubicBezTo>
                    <a:pt x="68" y="98"/>
                    <a:pt x="69" y="98"/>
                    <a:pt x="69" y="98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5"/>
                    <a:pt x="68" y="107"/>
                    <a:pt x="66" y="108"/>
                  </a:cubicBezTo>
                  <a:close/>
                  <a:moveTo>
                    <a:pt x="29" y="81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6"/>
                    <a:pt x="30" y="76"/>
                  </a:cubicBezTo>
                  <a:cubicBezTo>
                    <a:pt x="32" y="78"/>
                    <a:pt x="36" y="80"/>
                    <a:pt x="40" y="81"/>
                  </a:cubicBezTo>
                  <a:cubicBezTo>
                    <a:pt x="43" y="82"/>
                    <a:pt x="46" y="82"/>
                    <a:pt x="49" y="82"/>
                  </a:cubicBezTo>
                  <a:cubicBezTo>
                    <a:pt x="57" y="82"/>
                    <a:pt x="64" y="80"/>
                    <a:pt x="68" y="76"/>
                  </a:cubicBezTo>
                  <a:cubicBezTo>
                    <a:pt x="68" y="76"/>
                    <a:pt x="69" y="76"/>
                    <a:pt x="69" y="75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3"/>
                    <a:pt x="68" y="84"/>
                    <a:pt x="66" y="85"/>
                  </a:cubicBezTo>
                  <a:cubicBezTo>
                    <a:pt x="63" y="89"/>
                    <a:pt x="56" y="91"/>
                    <a:pt x="49" y="91"/>
                  </a:cubicBezTo>
                  <a:cubicBezTo>
                    <a:pt x="42" y="91"/>
                    <a:pt x="35" y="89"/>
                    <a:pt x="31" y="85"/>
                  </a:cubicBezTo>
                  <a:cubicBezTo>
                    <a:pt x="30" y="84"/>
                    <a:pt x="29" y="83"/>
                    <a:pt x="29" y="81"/>
                  </a:cubicBezTo>
                  <a:close/>
                  <a:moveTo>
                    <a:pt x="67" y="69"/>
                  </a:moveTo>
                  <a:cubicBezTo>
                    <a:pt x="67" y="69"/>
                    <a:pt x="67" y="70"/>
                    <a:pt x="67" y="70"/>
                  </a:cubicBezTo>
                  <a:cubicBezTo>
                    <a:pt x="67" y="71"/>
                    <a:pt x="66" y="72"/>
                    <a:pt x="65" y="72"/>
                  </a:cubicBezTo>
                  <a:cubicBezTo>
                    <a:pt x="62" y="75"/>
                    <a:pt x="56" y="77"/>
                    <a:pt x="49" y="77"/>
                  </a:cubicBezTo>
                  <a:cubicBezTo>
                    <a:pt x="42" y="77"/>
                    <a:pt x="36" y="75"/>
                    <a:pt x="33" y="72"/>
                  </a:cubicBezTo>
                  <a:cubicBezTo>
                    <a:pt x="32" y="72"/>
                    <a:pt x="31" y="71"/>
                    <a:pt x="31" y="70"/>
                  </a:cubicBezTo>
                  <a:cubicBezTo>
                    <a:pt x="31" y="70"/>
                    <a:pt x="31" y="69"/>
                    <a:pt x="31" y="69"/>
                  </a:cubicBezTo>
                  <a:cubicBezTo>
                    <a:pt x="31" y="65"/>
                    <a:pt x="38" y="61"/>
                    <a:pt x="49" y="61"/>
                  </a:cubicBezTo>
                  <a:cubicBezTo>
                    <a:pt x="59" y="61"/>
                    <a:pt x="67" y="65"/>
                    <a:pt x="67" y="69"/>
                  </a:cubicBezTo>
                  <a:close/>
                  <a:moveTo>
                    <a:pt x="100" y="74"/>
                  </a:moveTo>
                  <a:cubicBezTo>
                    <a:pt x="97" y="77"/>
                    <a:pt x="90" y="79"/>
                    <a:pt x="83" y="79"/>
                  </a:cubicBezTo>
                  <a:cubicBezTo>
                    <a:pt x="79" y="79"/>
                    <a:pt x="75" y="78"/>
                    <a:pt x="71" y="77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5" y="70"/>
                    <a:pt x="79" y="70"/>
                    <a:pt x="83" y="70"/>
                  </a:cubicBezTo>
                  <a:cubicBezTo>
                    <a:pt x="91" y="70"/>
                    <a:pt x="98" y="68"/>
                    <a:pt x="102" y="64"/>
                  </a:cubicBezTo>
                  <a:cubicBezTo>
                    <a:pt x="102" y="64"/>
                    <a:pt x="102" y="64"/>
                    <a:pt x="103" y="64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71"/>
                    <a:pt x="101" y="73"/>
                    <a:pt x="100" y="74"/>
                  </a:cubicBezTo>
                  <a:close/>
                  <a:moveTo>
                    <a:pt x="3" y="66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7" y="70"/>
                    <a:pt x="15" y="72"/>
                    <a:pt x="23" y="72"/>
                  </a:cubicBezTo>
                  <a:cubicBezTo>
                    <a:pt x="24" y="72"/>
                    <a:pt x="25" y="72"/>
                    <a:pt x="26" y="72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4" y="81"/>
                    <a:pt x="23" y="81"/>
                  </a:cubicBezTo>
                  <a:cubicBezTo>
                    <a:pt x="15" y="81"/>
                    <a:pt x="9" y="79"/>
                    <a:pt x="5" y="76"/>
                  </a:cubicBezTo>
                  <a:cubicBezTo>
                    <a:pt x="4" y="75"/>
                    <a:pt x="3" y="73"/>
                    <a:pt x="3" y="71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85500" y="1521421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62829" y="4877746"/>
            <a:ext cx="2360247" cy="1478929"/>
            <a:chOff x="6762829" y="4877746"/>
            <a:chExt cx="2360247" cy="1478929"/>
          </a:xfrm>
        </p:grpSpPr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7465025" y="4877746"/>
              <a:ext cx="513406" cy="475003"/>
            </a:xfrm>
            <a:custGeom>
              <a:avLst/>
              <a:gdLst>
                <a:gd name="T0" fmla="*/ 104 w 255"/>
                <a:gd name="T1" fmla="*/ 233 h 271"/>
                <a:gd name="T2" fmla="*/ 114 w 255"/>
                <a:gd name="T3" fmla="*/ 271 h 271"/>
                <a:gd name="T4" fmla="*/ 255 w 255"/>
                <a:gd name="T5" fmla="*/ 271 h 271"/>
                <a:gd name="T6" fmla="*/ 255 w 255"/>
                <a:gd name="T7" fmla="*/ 219 h 271"/>
                <a:gd name="T8" fmla="*/ 255 w 255"/>
                <a:gd name="T9" fmla="*/ 167 h 271"/>
                <a:gd name="T10" fmla="*/ 218 w 255"/>
                <a:gd name="T11" fmla="*/ 87 h 271"/>
                <a:gd name="T12" fmla="*/ 140 w 255"/>
                <a:gd name="T13" fmla="*/ 97 h 271"/>
                <a:gd name="T14" fmla="*/ 142 w 255"/>
                <a:gd name="T15" fmla="*/ 52 h 271"/>
                <a:gd name="T16" fmla="*/ 38 w 255"/>
                <a:gd name="T17" fmla="*/ 0 h 271"/>
                <a:gd name="T18" fmla="*/ 0 w 255"/>
                <a:gd name="T19" fmla="*/ 80 h 271"/>
                <a:gd name="T20" fmla="*/ 0 w 255"/>
                <a:gd name="T21" fmla="*/ 132 h 271"/>
                <a:gd name="T22" fmla="*/ 0 w 255"/>
                <a:gd name="T23" fmla="*/ 184 h 271"/>
                <a:gd name="T24" fmla="*/ 0 w 255"/>
                <a:gd name="T25" fmla="*/ 233 h 271"/>
                <a:gd name="T26" fmla="*/ 104 w 255"/>
                <a:gd name="T27" fmla="*/ 7 h 271"/>
                <a:gd name="T28" fmla="*/ 104 w 255"/>
                <a:gd name="T29" fmla="*/ 24 h 271"/>
                <a:gd name="T30" fmla="*/ 38 w 255"/>
                <a:gd name="T31" fmla="*/ 7 h 271"/>
                <a:gd name="T32" fmla="*/ 38 w 255"/>
                <a:gd name="T33" fmla="*/ 35 h 271"/>
                <a:gd name="T34" fmla="*/ 121 w 255"/>
                <a:gd name="T35" fmla="*/ 54 h 271"/>
                <a:gd name="T36" fmla="*/ 38 w 255"/>
                <a:gd name="T37" fmla="*/ 75 h 271"/>
                <a:gd name="T38" fmla="*/ 152 w 255"/>
                <a:gd name="T39" fmla="*/ 94 h 271"/>
                <a:gd name="T40" fmla="*/ 220 w 255"/>
                <a:gd name="T41" fmla="*/ 94 h 271"/>
                <a:gd name="T42" fmla="*/ 152 w 255"/>
                <a:gd name="T43" fmla="*/ 111 h 271"/>
                <a:gd name="T44" fmla="*/ 218 w 255"/>
                <a:gd name="T45" fmla="*/ 264 h 271"/>
                <a:gd name="T46" fmla="*/ 137 w 255"/>
                <a:gd name="T47" fmla="*/ 245 h 271"/>
                <a:gd name="T48" fmla="*/ 218 w 255"/>
                <a:gd name="T49" fmla="*/ 226 h 271"/>
                <a:gd name="T50" fmla="*/ 246 w 255"/>
                <a:gd name="T51" fmla="*/ 264 h 271"/>
                <a:gd name="T52" fmla="*/ 12 w 255"/>
                <a:gd name="T53" fmla="*/ 229 h 271"/>
                <a:gd name="T54" fmla="*/ 38 w 255"/>
                <a:gd name="T55" fmla="*/ 189 h 271"/>
                <a:gd name="T56" fmla="*/ 114 w 255"/>
                <a:gd name="T57" fmla="*/ 198 h 271"/>
                <a:gd name="T58" fmla="*/ 128 w 255"/>
                <a:gd name="T59" fmla="*/ 222 h 271"/>
                <a:gd name="T60" fmla="*/ 38 w 255"/>
                <a:gd name="T61" fmla="*/ 229 h 271"/>
                <a:gd name="T62" fmla="*/ 126 w 255"/>
                <a:gd name="T63" fmla="*/ 215 h 271"/>
                <a:gd name="T64" fmla="*/ 152 w 255"/>
                <a:gd name="T65" fmla="*/ 175 h 271"/>
                <a:gd name="T66" fmla="*/ 234 w 255"/>
                <a:gd name="T67" fmla="*/ 193 h 271"/>
                <a:gd name="T68" fmla="*/ 218 w 255"/>
                <a:gd name="T69" fmla="*/ 163 h 271"/>
                <a:gd name="T70" fmla="*/ 137 w 255"/>
                <a:gd name="T71" fmla="*/ 141 h 271"/>
                <a:gd name="T72" fmla="*/ 218 w 255"/>
                <a:gd name="T73" fmla="*/ 123 h 271"/>
                <a:gd name="T74" fmla="*/ 246 w 255"/>
                <a:gd name="T75" fmla="*/ 163 h 271"/>
                <a:gd name="T76" fmla="*/ 33 w 255"/>
                <a:gd name="T77" fmla="*/ 87 h 271"/>
                <a:gd name="T78" fmla="*/ 109 w 255"/>
                <a:gd name="T79" fmla="*/ 87 h 271"/>
                <a:gd name="T80" fmla="*/ 123 w 255"/>
                <a:gd name="T81" fmla="*/ 125 h 271"/>
                <a:gd name="T82" fmla="*/ 12 w 255"/>
                <a:gd name="T83" fmla="*/ 125 h 271"/>
                <a:gd name="T84" fmla="*/ 33 w 255"/>
                <a:gd name="T85" fmla="*/ 137 h 271"/>
                <a:gd name="T86" fmla="*/ 109 w 255"/>
                <a:gd name="T87" fmla="*/ 137 h 271"/>
                <a:gd name="T88" fmla="*/ 126 w 255"/>
                <a:gd name="T89" fmla="*/ 167 h 271"/>
                <a:gd name="T90" fmla="*/ 104 w 255"/>
                <a:gd name="T91" fmla="*/ 177 h 271"/>
                <a:gd name="T92" fmla="*/ 24 w 255"/>
                <a:gd name="T93" fmla="*/ 15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5" h="271">
                  <a:moveTo>
                    <a:pt x="0" y="233"/>
                  </a:moveTo>
                  <a:lnTo>
                    <a:pt x="38" y="233"/>
                  </a:lnTo>
                  <a:lnTo>
                    <a:pt x="104" y="233"/>
                  </a:lnTo>
                  <a:lnTo>
                    <a:pt x="118" y="233"/>
                  </a:lnTo>
                  <a:lnTo>
                    <a:pt x="114" y="243"/>
                  </a:lnTo>
                  <a:lnTo>
                    <a:pt x="114" y="271"/>
                  </a:lnTo>
                  <a:lnTo>
                    <a:pt x="152" y="271"/>
                  </a:lnTo>
                  <a:lnTo>
                    <a:pt x="218" y="271"/>
                  </a:lnTo>
                  <a:lnTo>
                    <a:pt x="255" y="271"/>
                  </a:lnTo>
                  <a:lnTo>
                    <a:pt x="255" y="243"/>
                  </a:lnTo>
                  <a:lnTo>
                    <a:pt x="241" y="219"/>
                  </a:lnTo>
                  <a:lnTo>
                    <a:pt x="255" y="219"/>
                  </a:lnTo>
                  <a:lnTo>
                    <a:pt x="255" y="191"/>
                  </a:lnTo>
                  <a:lnTo>
                    <a:pt x="241" y="167"/>
                  </a:lnTo>
                  <a:lnTo>
                    <a:pt x="255" y="167"/>
                  </a:lnTo>
                  <a:lnTo>
                    <a:pt x="255" y="139"/>
                  </a:lnTo>
                  <a:lnTo>
                    <a:pt x="225" y="87"/>
                  </a:lnTo>
                  <a:lnTo>
                    <a:pt x="218" y="87"/>
                  </a:lnTo>
                  <a:lnTo>
                    <a:pt x="152" y="87"/>
                  </a:lnTo>
                  <a:lnTo>
                    <a:pt x="144" y="87"/>
                  </a:lnTo>
                  <a:lnTo>
                    <a:pt x="140" y="97"/>
                  </a:lnTo>
                  <a:lnTo>
                    <a:pt x="128" y="80"/>
                  </a:lnTo>
                  <a:lnTo>
                    <a:pt x="142" y="80"/>
                  </a:lnTo>
                  <a:lnTo>
                    <a:pt x="142" y="52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15" y="80"/>
                  </a:lnTo>
                  <a:lnTo>
                    <a:pt x="0" y="104"/>
                  </a:lnTo>
                  <a:lnTo>
                    <a:pt x="0" y="132"/>
                  </a:lnTo>
                  <a:lnTo>
                    <a:pt x="15" y="132"/>
                  </a:lnTo>
                  <a:lnTo>
                    <a:pt x="0" y="153"/>
                  </a:lnTo>
                  <a:lnTo>
                    <a:pt x="0" y="184"/>
                  </a:lnTo>
                  <a:lnTo>
                    <a:pt x="15" y="184"/>
                  </a:lnTo>
                  <a:lnTo>
                    <a:pt x="0" y="205"/>
                  </a:lnTo>
                  <a:lnTo>
                    <a:pt x="0" y="233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104" y="7"/>
                  </a:lnTo>
                  <a:lnTo>
                    <a:pt x="107" y="7"/>
                  </a:lnTo>
                  <a:lnTo>
                    <a:pt x="107" y="24"/>
                  </a:lnTo>
                  <a:lnTo>
                    <a:pt x="104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7"/>
                  </a:lnTo>
                  <a:close/>
                  <a:moveTo>
                    <a:pt x="24" y="54"/>
                  </a:moveTo>
                  <a:lnTo>
                    <a:pt x="33" y="35"/>
                  </a:lnTo>
                  <a:lnTo>
                    <a:pt x="38" y="35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21" y="54"/>
                  </a:lnTo>
                  <a:lnTo>
                    <a:pt x="130" y="75"/>
                  </a:lnTo>
                  <a:lnTo>
                    <a:pt x="104" y="75"/>
                  </a:lnTo>
                  <a:lnTo>
                    <a:pt x="38" y="75"/>
                  </a:lnTo>
                  <a:lnTo>
                    <a:pt x="12" y="75"/>
                  </a:lnTo>
                  <a:lnTo>
                    <a:pt x="24" y="54"/>
                  </a:lnTo>
                  <a:close/>
                  <a:moveTo>
                    <a:pt x="152" y="94"/>
                  </a:moveTo>
                  <a:lnTo>
                    <a:pt x="152" y="94"/>
                  </a:lnTo>
                  <a:lnTo>
                    <a:pt x="218" y="94"/>
                  </a:lnTo>
                  <a:lnTo>
                    <a:pt x="220" y="94"/>
                  </a:lnTo>
                  <a:lnTo>
                    <a:pt x="220" y="111"/>
                  </a:lnTo>
                  <a:lnTo>
                    <a:pt x="218" y="111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2" y="94"/>
                  </a:lnTo>
                  <a:close/>
                  <a:moveTo>
                    <a:pt x="218" y="264"/>
                  </a:moveTo>
                  <a:lnTo>
                    <a:pt x="152" y="264"/>
                  </a:lnTo>
                  <a:lnTo>
                    <a:pt x="126" y="264"/>
                  </a:lnTo>
                  <a:lnTo>
                    <a:pt x="137" y="245"/>
                  </a:lnTo>
                  <a:lnTo>
                    <a:pt x="147" y="226"/>
                  </a:lnTo>
                  <a:lnTo>
                    <a:pt x="152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34" y="245"/>
                  </a:lnTo>
                  <a:lnTo>
                    <a:pt x="246" y="264"/>
                  </a:lnTo>
                  <a:lnTo>
                    <a:pt x="218" y="264"/>
                  </a:lnTo>
                  <a:close/>
                  <a:moveTo>
                    <a:pt x="38" y="229"/>
                  </a:moveTo>
                  <a:lnTo>
                    <a:pt x="12" y="229"/>
                  </a:lnTo>
                  <a:lnTo>
                    <a:pt x="24" y="208"/>
                  </a:lnTo>
                  <a:lnTo>
                    <a:pt x="33" y="189"/>
                  </a:lnTo>
                  <a:lnTo>
                    <a:pt x="38" y="189"/>
                  </a:lnTo>
                  <a:lnTo>
                    <a:pt x="104" y="189"/>
                  </a:lnTo>
                  <a:lnTo>
                    <a:pt x="109" y="189"/>
                  </a:lnTo>
                  <a:lnTo>
                    <a:pt x="114" y="198"/>
                  </a:lnTo>
                  <a:lnTo>
                    <a:pt x="114" y="219"/>
                  </a:lnTo>
                  <a:lnTo>
                    <a:pt x="126" y="219"/>
                  </a:lnTo>
                  <a:lnTo>
                    <a:pt x="128" y="222"/>
                  </a:lnTo>
                  <a:lnTo>
                    <a:pt x="123" y="229"/>
                  </a:lnTo>
                  <a:lnTo>
                    <a:pt x="104" y="229"/>
                  </a:lnTo>
                  <a:lnTo>
                    <a:pt x="38" y="229"/>
                  </a:lnTo>
                  <a:close/>
                  <a:moveTo>
                    <a:pt x="218" y="215"/>
                  </a:moveTo>
                  <a:lnTo>
                    <a:pt x="152" y="215"/>
                  </a:lnTo>
                  <a:lnTo>
                    <a:pt x="126" y="215"/>
                  </a:lnTo>
                  <a:lnTo>
                    <a:pt x="137" y="193"/>
                  </a:lnTo>
                  <a:lnTo>
                    <a:pt x="147" y="175"/>
                  </a:lnTo>
                  <a:lnTo>
                    <a:pt x="152" y="175"/>
                  </a:lnTo>
                  <a:lnTo>
                    <a:pt x="218" y="175"/>
                  </a:lnTo>
                  <a:lnTo>
                    <a:pt x="222" y="175"/>
                  </a:lnTo>
                  <a:lnTo>
                    <a:pt x="234" y="193"/>
                  </a:lnTo>
                  <a:lnTo>
                    <a:pt x="246" y="215"/>
                  </a:lnTo>
                  <a:lnTo>
                    <a:pt x="218" y="215"/>
                  </a:lnTo>
                  <a:close/>
                  <a:moveTo>
                    <a:pt x="218" y="163"/>
                  </a:moveTo>
                  <a:lnTo>
                    <a:pt x="152" y="163"/>
                  </a:lnTo>
                  <a:lnTo>
                    <a:pt x="126" y="163"/>
                  </a:lnTo>
                  <a:lnTo>
                    <a:pt x="137" y="141"/>
                  </a:lnTo>
                  <a:lnTo>
                    <a:pt x="147" y="123"/>
                  </a:lnTo>
                  <a:lnTo>
                    <a:pt x="152" y="123"/>
                  </a:lnTo>
                  <a:lnTo>
                    <a:pt x="218" y="123"/>
                  </a:lnTo>
                  <a:lnTo>
                    <a:pt x="222" y="123"/>
                  </a:lnTo>
                  <a:lnTo>
                    <a:pt x="234" y="141"/>
                  </a:lnTo>
                  <a:lnTo>
                    <a:pt x="246" y="163"/>
                  </a:lnTo>
                  <a:lnTo>
                    <a:pt x="218" y="163"/>
                  </a:lnTo>
                  <a:close/>
                  <a:moveTo>
                    <a:pt x="24" y="106"/>
                  </a:moveTo>
                  <a:lnTo>
                    <a:pt x="33" y="87"/>
                  </a:lnTo>
                  <a:lnTo>
                    <a:pt x="38" y="87"/>
                  </a:lnTo>
                  <a:lnTo>
                    <a:pt x="104" y="87"/>
                  </a:lnTo>
                  <a:lnTo>
                    <a:pt x="109" y="87"/>
                  </a:lnTo>
                  <a:lnTo>
                    <a:pt x="121" y="106"/>
                  </a:lnTo>
                  <a:lnTo>
                    <a:pt x="128" y="118"/>
                  </a:lnTo>
                  <a:lnTo>
                    <a:pt x="123" y="125"/>
                  </a:lnTo>
                  <a:lnTo>
                    <a:pt x="104" y="125"/>
                  </a:lnTo>
                  <a:lnTo>
                    <a:pt x="38" y="125"/>
                  </a:lnTo>
                  <a:lnTo>
                    <a:pt x="12" y="125"/>
                  </a:lnTo>
                  <a:lnTo>
                    <a:pt x="24" y="106"/>
                  </a:lnTo>
                  <a:close/>
                  <a:moveTo>
                    <a:pt x="24" y="158"/>
                  </a:moveTo>
                  <a:lnTo>
                    <a:pt x="33" y="137"/>
                  </a:lnTo>
                  <a:lnTo>
                    <a:pt x="38" y="137"/>
                  </a:lnTo>
                  <a:lnTo>
                    <a:pt x="104" y="137"/>
                  </a:lnTo>
                  <a:lnTo>
                    <a:pt x="109" y="137"/>
                  </a:lnTo>
                  <a:lnTo>
                    <a:pt x="114" y="149"/>
                  </a:lnTo>
                  <a:lnTo>
                    <a:pt x="114" y="167"/>
                  </a:lnTo>
                  <a:lnTo>
                    <a:pt x="126" y="167"/>
                  </a:lnTo>
                  <a:lnTo>
                    <a:pt x="128" y="170"/>
                  </a:lnTo>
                  <a:lnTo>
                    <a:pt x="123" y="177"/>
                  </a:lnTo>
                  <a:lnTo>
                    <a:pt x="104" y="177"/>
                  </a:lnTo>
                  <a:lnTo>
                    <a:pt x="38" y="177"/>
                  </a:lnTo>
                  <a:lnTo>
                    <a:pt x="12" y="177"/>
                  </a:lnTo>
                  <a:lnTo>
                    <a:pt x="24" y="15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762829" y="5618011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69700" y="3067240"/>
            <a:ext cx="2360247" cy="1529302"/>
            <a:chOff x="8869700" y="3067240"/>
            <a:chExt cx="2360247" cy="1529302"/>
          </a:xfrm>
        </p:grpSpPr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388" y="3067240"/>
              <a:ext cx="617246" cy="55552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9" name="矩形 28"/>
            <p:cNvSpPr/>
            <p:nvPr/>
          </p:nvSpPr>
          <p:spPr>
            <a:xfrm>
              <a:off x="8869700" y="3857878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69229" y="3230071"/>
            <a:ext cx="2360247" cy="1442412"/>
            <a:chOff x="4469229" y="3230071"/>
            <a:chExt cx="2360247" cy="1442412"/>
          </a:xfrm>
        </p:grpSpPr>
        <p:grpSp>
          <p:nvGrpSpPr>
            <p:cNvPr id="10" name="组合 9"/>
            <p:cNvGrpSpPr/>
            <p:nvPr/>
          </p:nvGrpSpPr>
          <p:grpSpPr>
            <a:xfrm>
              <a:off x="5172400" y="3230071"/>
              <a:ext cx="592388" cy="467970"/>
              <a:chOff x="2689226" y="2416175"/>
              <a:chExt cx="430213" cy="330200"/>
            </a:xfrm>
            <a:solidFill>
              <a:srgbClr val="A6815D"/>
            </a:solidFill>
          </p:grpSpPr>
          <p:sp>
            <p:nvSpPr>
              <p:cNvPr id="22" name="Freeform 68"/>
              <p:cNvSpPr>
                <a:spLocks noEditPoints="1"/>
              </p:cNvSpPr>
              <p:nvPr/>
            </p:nvSpPr>
            <p:spPr bwMode="auto">
              <a:xfrm>
                <a:off x="2689226" y="2416175"/>
                <a:ext cx="430213" cy="330200"/>
              </a:xfrm>
              <a:custGeom>
                <a:avLst/>
                <a:gdLst>
                  <a:gd name="T0" fmla="*/ 271 w 271"/>
                  <a:gd name="T1" fmla="*/ 194 h 208"/>
                  <a:gd name="T2" fmla="*/ 271 w 271"/>
                  <a:gd name="T3" fmla="*/ 187 h 208"/>
                  <a:gd name="T4" fmla="*/ 271 w 271"/>
                  <a:gd name="T5" fmla="*/ 180 h 208"/>
                  <a:gd name="T6" fmla="*/ 271 w 271"/>
                  <a:gd name="T7" fmla="*/ 173 h 208"/>
                  <a:gd name="T8" fmla="*/ 271 w 271"/>
                  <a:gd name="T9" fmla="*/ 164 h 208"/>
                  <a:gd name="T10" fmla="*/ 271 w 271"/>
                  <a:gd name="T11" fmla="*/ 159 h 208"/>
                  <a:gd name="T12" fmla="*/ 271 w 271"/>
                  <a:gd name="T13" fmla="*/ 149 h 208"/>
                  <a:gd name="T14" fmla="*/ 271 w 271"/>
                  <a:gd name="T15" fmla="*/ 145 h 208"/>
                  <a:gd name="T16" fmla="*/ 271 w 271"/>
                  <a:gd name="T17" fmla="*/ 135 h 208"/>
                  <a:gd name="T18" fmla="*/ 271 w 271"/>
                  <a:gd name="T19" fmla="*/ 128 h 208"/>
                  <a:gd name="T20" fmla="*/ 271 w 271"/>
                  <a:gd name="T21" fmla="*/ 0 h 208"/>
                  <a:gd name="T22" fmla="*/ 0 w 271"/>
                  <a:gd name="T23" fmla="*/ 0 h 208"/>
                  <a:gd name="T24" fmla="*/ 0 w 271"/>
                  <a:gd name="T25" fmla="*/ 128 h 208"/>
                  <a:gd name="T26" fmla="*/ 0 w 271"/>
                  <a:gd name="T27" fmla="*/ 135 h 208"/>
                  <a:gd name="T28" fmla="*/ 0 w 271"/>
                  <a:gd name="T29" fmla="*/ 145 h 208"/>
                  <a:gd name="T30" fmla="*/ 0 w 271"/>
                  <a:gd name="T31" fmla="*/ 149 h 208"/>
                  <a:gd name="T32" fmla="*/ 0 w 271"/>
                  <a:gd name="T33" fmla="*/ 159 h 208"/>
                  <a:gd name="T34" fmla="*/ 0 w 271"/>
                  <a:gd name="T35" fmla="*/ 164 h 208"/>
                  <a:gd name="T36" fmla="*/ 0 w 271"/>
                  <a:gd name="T37" fmla="*/ 173 h 208"/>
                  <a:gd name="T38" fmla="*/ 0 w 271"/>
                  <a:gd name="T39" fmla="*/ 180 h 208"/>
                  <a:gd name="T40" fmla="*/ 0 w 271"/>
                  <a:gd name="T41" fmla="*/ 187 h 208"/>
                  <a:gd name="T42" fmla="*/ 0 w 271"/>
                  <a:gd name="T43" fmla="*/ 194 h 208"/>
                  <a:gd name="T44" fmla="*/ 0 w 271"/>
                  <a:gd name="T45" fmla="*/ 208 h 208"/>
                  <a:gd name="T46" fmla="*/ 271 w 271"/>
                  <a:gd name="T47" fmla="*/ 208 h 208"/>
                  <a:gd name="T48" fmla="*/ 271 w 271"/>
                  <a:gd name="T49" fmla="*/ 194 h 208"/>
                  <a:gd name="T50" fmla="*/ 7 w 271"/>
                  <a:gd name="T51" fmla="*/ 5 h 208"/>
                  <a:gd name="T52" fmla="*/ 266 w 271"/>
                  <a:gd name="T53" fmla="*/ 5 h 208"/>
                  <a:gd name="T54" fmla="*/ 266 w 271"/>
                  <a:gd name="T55" fmla="*/ 128 h 208"/>
                  <a:gd name="T56" fmla="*/ 7 w 271"/>
                  <a:gd name="T57" fmla="*/ 128 h 208"/>
                  <a:gd name="T58" fmla="*/ 7 w 271"/>
                  <a:gd name="T59" fmla="*/ 5 h 208"/>
                  <a:gd name="T60" fmla="*/ 7 w 271"/>
                  <a:gd name="T61" fmla="*/ 149 h 208"/>
                  <a:gd name="T62" fmla="*/ 266 w 271"/>
                  <a:gd name="T63" fmla="*/ 149 h 208"/>
                  <a:gd name="T64" fmla="*/ 266 w 271"/>
                  <a:gd name="T65" fmla="*/ 159 h 208"/>
                  <a:gd name="T66" fmla="*/ 7 w 271"/>
                  <a:gd name="T67" fmla="*/ 159 h 208"/>
                  <a:gd name="T68" fmla="*/ 7 w 271"/>
                  <a:gd name="T69" fmla="*/ 149 h 208"/>
                  <a:gd name="T70" fmla="*/ 7 w 271"/>
                  <a:gd name="T71" fmla="*/ 180 h 208"/>
                  <a:gd name="T72" fmla="*/ 266 w 271"/>
                  <a:gd name="T73" fmla="*/ 180 h 208"/>
                  <a:gd name="T74" fmla="*/ 266 w 271"/>
                  <a:gd name="T75" fmla="*/ 187 h 208"/>
                  <a:gd name="T76" fmla="*/ 7 w 271"/>
                  <a:gd name="T77" fmla="*/ 187 h 208"/>
                  <a:gd name="T78" fmla="*/ 7 w 271"/>
                  <a:gd name="T79" fmla="*/ 18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208">
                    <a:moveTo>
                      <a:pt x="271" y="194"/>
                    </a:moveTo>
                    <a:lnTo>
                      <a:pt x="271" y="187"/>
                    </a:lnTo>
                    <a:lnTo>
                      <a:pt x="271" y="180"/>
                    </a:lnTo>
                    <a:lnTo>
                      <a:pt x="271" y="173"/>
                    </a:lnTo>
                    <a:lnTo>
                      <a:pt x="271" y="164"/>
                    </a:lnTo>
                    <a:lnTo>
                      <a:pt x="271" y="159"/>
                    </a:lnTo>
                    <a:lnTo>
                      <a:pt x="271" y="149"/>
                    </a:lnTo>
                    <a:lnTo>
                      <a:pt x="271" y="145"/>
                    </a:lnTo>
                    <a:lnTo>
                      <a:pt x="271" y="135"/>
                    </a:lnTo>
                    <a:lnTo>
                      <a:pt x="271" y="128"/>
                    </a:lnTo>
                    <a:lnTo>
                      <a:pt x="271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49"/>
                    </a:lnTo>
                    <a:lnTo>
                      <a:pt x="0" y="159"/>
                    </a:lnTo>
                    <a:lnTo>
                      <a:pt x="0" y="164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0" y="208"/>
                    </a:lnTo>
                    <a:lnTo>
                      <a:pt x="271" y="208"/>
                    </a:lnTo>
                    <a:lnTo>
                      <a:pt x="271" y="194"/>
                    </a:lnTo>
                    <a:close/>
                    <a:moveTo>
                      <a:pt x="7" y="5"/>
                    </a:moveTo>
                    <a:lnTo>
                      <a:pt x="266" y="5"/>
                    </a:lnTo>
                    <a:lnTo>
                      <a:pt x="266" y="128"/>
                    </a:lnTo>
                    <a:lnTo>
                      <a:pt x="7" y="128"/>
                    </a:lnTo>
                    <a:lnTo>
                      <a:pt x="7" y="5"/>
                    </a:lnTo>
                    <a:close/>
                    <a:moveTo>
                      <a:pt x="7" y="149"/>
                    </a:moveTo>
                    <a:lnTo>
                      <a:pt x="266" y="149"/>
                    </a:lnTo>
                    <a:lnTo>
                      <a:pt x="266" y="159"/>
                    </a:lnTo>
                    <a:lnTo>
                      <a:pt x="7" y="159"/>
                    </a:lnTo>
                    <a:lnTo>
                      <a:pt x="7" y="149"/>
                    </a:lnTo>
                    <a:close/>
                    <a:moveTo>
                      <a:pt x="7" y="180"/>
                    </a:moveTo>
                    <a:lnTo>
                      <a:pt x="266" y="180"/>
                    </a:lnTo>
                    <a:lnTo>
                      <a:pt x="266" y="187"/>
                    </a:lnTo>
                    <a:lnTo>
                      <a:pt x="7" y="187"/>
                    </a:lnTo>
                    <a:lnTo>
                      <a:pt x="7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9"/>
              <p:cNvSpPr>
                <a:spLocks noEditPoints="1"/>
              </p:cNvSpPr>
              <p:nvPr/>
            </p:nvSpPr>
            <p:spPr bwMode="auto">
              <a:xfrm>
                <a:off x="2714626" y="2443163"/>
                <a:ext cx="377825" cy="161925"/>
              </a:xfrm>
              <a:custGeom>
                <a:avLst/>
                <a:gdLst>
                  <a:gd name="T0" fmla="*/ 93 w 101"/>
                  <a:gd name="T1" fmla="*/ 0 h 43"/>
                  <a:gd name="T2" fmla="*/ 9 w 101"/>
                  <a:gd name="T3" fmla="*/ 0 h 43"/>
                  <a:gd name="T4" fmla="*/ 0 w 101"/>
                  <a:gd name="T5" fmla="*/ 8 h 43"/>
                  <a:gd name="T6" fmla="*/ 0 w 101"/>
                  <a:gd name="T7" fmla="*/ 34 h 43"/>
                  <a:gd name="T8" fmla="*/ 9 w 101"/>
                  <a:gd name="T9" fmla="*/ 43 h 43"/>
                  <a:gd name="T10" fmla="*/ 93 w 101"/>
                  <a:gd name="T11" fmla="*/ 43 h 43"/>
                  <a:gd name="T12" fmla="*/ 101 w 101"/>
                  <a:gd name="T13" fmla="*/ 34 h 43"/>
                  <a:gd name="T14" fmla="*/ 101 w 101"/>
                  <a:gd name="T15" fmla="*/ 8 h 43"/>
                  <a:gd name="T16" fmla="*/ 93 w 101"/>
                  <a:gd name="T17" fmla="*/ 0 h 43"/>
                  <a:gd name="T18" fmla="*/ 77 w 101"/>
                  <a:gd name="T19" fmla="*/ 38 h 43"/>
                  <a:gd name="T20" fmla="*/ 24 w 101"/>
                  <a:gd name="T21" fmla="*/ 38 h 43"/>
                  <a:gd name="T22" fmla="*/ 8 w 101"/>
                  <a:gd name="T23" fmla="*/ 21 h 43"/>
                  <a:gd name="T24" fmla="*/ 24 w 101"/>
                  <a:gd name="T25" fmla="*/ 5 h 43"/>
                  <a:gd name="T26" fmla="*/ 77 w 101"/>
                  <a:gd name="T27" fmla="*/ 5 h 43"/>
                  <a:gd name="T28" fmla="*/ 94 w 101"/>
                  <a:gd name="T29" fmla="*/ 21 h 43"/>
                  <a:gd name="T30" fmla="*/ 77 w 101"/>
                  <a:gd name="T3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43">
                    <a:moveTo>
                      <a:pt x="9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5" y="8"/>
                      <a:pt x="0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4"/>
                      <a:pt x="9" y="38"/>
                      <a:pt x="9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38"/>
                      <a:pt x="97" y="34"/>
                      <a:pt x="101" y="34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97" y="8"/>
                      <a:pt x="93" y="4"/>
                      <a:pt x="93" y="0"/>
                    </a:cubicBezTo>
                    <a:close/>
                    <a:moveTo>
                      <a:pt x="77" y="38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15" y="38"/>
                      <a:pt x="8" y="30"/>
                      <a:pt x="8" y="21"/>
                    </a:cubicBezTo>
                    <a:cubicBezTo>
                      <a:pt x="8" y="12"/>
                      <a:pt x="15" y="5"/>
                      <a:pt x="24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87" y="5"/>
                      <a:pt x="94" y="12"/>
                      <a:pt x="94" y="21"/>
                    </a:cubicBezTo>
                    <a:cubicBezTo>
                      <a:pt x="94" y="30"/>
                      <a:pt x="87" y="38"/>
                      <a:pt x="7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0"/>
              <p:cNvSpPr>
                <a:spLocks noEditPoints="1"/>
              </p:cNvSpPr>
              <p:nvPr/>
            </p:nvSpPr>
            <p:spPr bwMode="auto">
              <a:xfrm>
                <a:off x="2860676" y="2465388"/>
                <a:ext cx="90488" cy="112713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15 h 30"/>
                  <a:gd name="T4" fmla="*/ 12 w 24"/>
                  <a:gd name="T5" fmla="*/ 30 h 30"/>
                  <a:gd name="T6" fmla="*/ 24 w 24"/>
                  <a:gd name="T7" fmla="*/ 15 h 30"/>
                  <a:gd name="T8" fmla="*/ 12 w 24"/>
                  <a:gd name="T9" fmla="*/ 0 h 30"/>
                  <a:gd name="T10" fmla="*/ 12 w 24"/>
                  <a:gd name="T11" fmla="*/ 27 h 30"/>
                  <a:gd name="T12" fmla="*/ 2 w 24"/>
                  <a:gd name="T13" fmla="*/ 15 h 30"/>
                  <a:gd name="T14" fmla="*/ 12 w 24"/>
                  <a:gd name="T15" fmla="*/ 3 h 30"/>
                  <a:gd name="T16" fmla="*/ 21 w 24"/>
                  <a:gd name="T17" fmla="*/ 15 h 30"/>
                  <a:gd name="T18" fmla="*/ 12 w 24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cubicBezTo>
                      <a:pt x="5" y="0"/>
                      <a:pt x="0" y="7"/>
                      <a:pt x="0" y="15"/>
                    </a:cubicBezTo>
                    <a:cubicBezTo>
                      <a:pt x="0" y="23"/>
                      <a:pt x="5" y="30"/>
                      <a:pt x="12" y="30"/>
                    </a:cubicBezTo>
                    <a:cubicBezTo>
                      <a:pt x="18" y="30"/>
                      <a:pt x="24" y="23"/>
                      <a:pt x="24" y="15"/>
                    </a:cubicBezTo>
                    <a:cubicBezTo>
                      <a:pt x="24" y="7"/>
                      <a:pt x="18" y="0"/>
                      <a:pt x="12" y="0"/>
                    </a:cubicBezTo>
                    <a:close/>
                    <a:moveTo>
                      <a:pt x="12" y="27"/>
                    </a:move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3"/>
                      <a:pt x="12" y="3"/>
                    </a:cubicBezTo>
                    <a:cubicBezTo>
                      <a:pt x="17" y="3"/>
                      <a:pt x="21" y="8"/>
                      <a:pt x="21" y="15"/>
                    </a:cubicBezTo>
                    <a:cubicBezTo>
                      <a:pt x="21" y="22"/>
                      <a:pt x="17" y="27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469229" y="3933819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6" grpId="0" animBg="1"/>
      <p:bldP spid="7" grpId="0" animBg="1"/>
      <p:bldP spid="8" grpId="0" animBg="1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242517" y="5143358"/>
            <a:ext cx="9949483" cy="660832"/>
            <a:chOff x="2242517" y="5143358"/>
            <a:chExt cx="9949483" cy="660832"/>
          </a:xfrm>
        </p:grpSpPr>
        <p:sp>
          <p:nvSpPr>
            <p:cNvPr id="2" name="任意多边形 2"/>
            <p:cNvSpPr/>
            <p:nvPr/>
          </p:nvSpPr>
          <p:spPr>
            <a:xfrm>
              <a:off x="2242517" y="5143358"/>
              <a:ext cx="596900" cy="656791"/>
            </a:xfrm>
            <a:custGeom>
              <a:avLst/>
              <a:gdLst>
                <a:gd name="connsiteX0" fmla="*/ 0 w 561975"/>
                <a:gd name="connsiteY0" fmla="*/ 0 h 547688"/>
                <a:gd name="connsiteX1" fmla="*/ 552450 w 561975"/>
                <a:gd name="connsiteY1" fmla="*/ 547688 h 547688"/>
                <a:gd name="connsiteX2" fmla="*/ 561975 w 561975"/>
                <a:gd name="connsiteY2" fmla="*/ 0 h 547688"/>
                <a:gd name="connsiteX3" fmla="*/ 0 w 561975"/>
                <a:gd name="connsiteY3" fmla="*/ 0 h 547688"/>
                <a:gd name="connsiteX0-1" fmla="*/ 0 w 576263"/>
                <a:gd name="connsiteY0-2" fmla="*/ 0 h 547688"/>
                <a:gd name="connsiteX1-3" fmla="*/ 566738 w 576263"/>
                <a:gd name="connsiteY1-4" fmla="*/ 547688 h 547688"/>
                <a:gd name="connsiteX2-5" fmla="*/ 576263 w 576263"/>
                <a:gd name="connsiteY2-6" fmla="*/ 0 h 547688"/>
                <a:gd name="connsiteX3-7" fmla="*/ 0 w 576263"/>
                <a:gd name="connsiteY3-8" fmla="*/ 0 h 547688"/>
                <a:gd name="connsiteX0-9" fmla="*/ 0 w 576263"/>
                <a:gd name="connsiteY0-10" fmla="*/ 0 h 571500"/>
                <a:gd name="connsiteX1-11" fmla="*/ 566738 w 576263"/>
                <a:gd name="connsiteY1-12" fmla="*/ 571500 h 571500"/>
                <a:gd name="connsiteX2-13" fmla="*/ 576263 w 576263"/>
                <a:gd name="connsiteY2-14" fmla="*/ 0 h 571500"/>
                <a:gd name="connsiteX3-15" fmla="*/ 0 w 576263"/>
                <a:gd name="connsiteY3-16" fmla="*/ 0 h 571500"/>
                <a:gd name="connsiteX0-17" fmla="*/ 0 w 576263"/>
                <a:gd name="connsiteY0-18" fmla="*/ 0 h 576263"/>
                <a:gd name="connsiteX1-19" fmla="*/ 571335 w 576263"/>
                <a:gd name="connsiteY1-20" fmla="*/ 576263 h 576263"/>
                <a:gd name="connsiteX2-21" fmla="*/ 576263 w 576263"/>
                <a:gd name="connsiteY2-22" fmla="*/ 0 h 576263"/>
                <a:gd name="connsiteX3-23" fmla="*/ 0 w 576263"/>
                <a:gd name="connsiteY3-24" fmla="*/ 0 h 576263"/>
                <a:gd name="connsiteX0-25" fmla="*/ 0 w 576448"/>
                <a:gd name="connsiteY0-26" fmla="*/ 0 h 576263"/>
                <a:gd name="connsiteX1-27" fmla="*/ 575933 w 576448"/>
                <a:gd name="connsiteY1-28" fmla="*/ 576263 h 576263"/>
                <a:gd name="connsiteX2-29" fmla="*/ 576263 w 576448"/>
                <a:gd name="connsiteY2-30" fmla="*/ 0 h 576263"/>
                <a:gd name="connsiteX3-31" fmla="*/ 0 w 576448"/>
                <a:gd name="connsiteY3-32" fmla="*/ 0 h 5762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6448" h="576263">
                  <a:moveTo>
                    <a:pt x="0" y="0"/>
                  </a:moveTo>
                  <a:lnTo>
                    <a:pt x="575933" y="576263"/>
                  </a:lnTo>
                  <a:cubicBezTo>
                    <a:pt x="577576" y="384175"/>
                    <a:pt x="574620" y="192088"/>
                    <a:pt x="5762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832100" y="5146965"/>
              <a:ext cx="9359900" cy="657225"/>
            </a:xfrm>
            <a:prstGeom prst="rect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CEE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Meiryo" panose="020B0604030504040204" pitchFamily="34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" y="4375152"/>
            <a:ext cx="10165975" cy="779317"/>
            <a:chOff x="1" y="4375152"/>
            <a:chExt cx="10165975" cy="779317"/>
          </a:xfrm>
        </p:grpSpPr>
        <p:sp>
          <p:nvSpPr>
            <p:cNvPr id="4" name="矩形 3"/>
            <p:cNvSpPr/>
            <p:nvPr/>
          </p:nvSpPr>
          <p:spPr>
            <a:xfrm>
              <a:off x="1" y="4379192"/>
              <a:ext cx="9312276" cy="775277"/>
            </a:xfrm>
            <a:prstGeom prst="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9312275" y="4375152"/>
              <a:ext cx="853701" cy="779317"/>
            </a:xfrm>
            <a:prstGeom prst="rtTriangle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97210" y="4438840"/>
            <a:ext cx="8308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矩形 6"/>
          <p:cNvSpPr/>
          <p:nvPr/>
        </p:nvSpPr>
        <p:spPr>
          <a:xfrm>
            <a:off x="3429000" y="5255959"/>
            <a:ext cx="8308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395085" y="1799460"/>
            <a:ext cx="1694863" cy="2707735"/>
            <a:chOff x="915988" y="1758950"/>
            <a:chExt cx="2152650" cy="3439101"/>
          </a:xfrm>
        </p:grpSpPr>
        <p:sp>
          <p:nvSpPr>
            <p:cNvPr id="9" name="椭圆 8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0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2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输入题目</a:t>
              </a:r>
            </a:p>
          </p:txBody>
        </p:sp>
        <p:sp>
          <p:nvSpPr>
            <p:cNvPr id="13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3658817" y="1799460"/>
            <a:ext cx="1694863" cy="2707735"/>
            <a:chOff x="915988" y="1758950"/>
            <a:chExt cx="2152650" cy="3439101"/>
          </a:xfrm>
        </p:grpSpPr>
        <p:sp>
          <p:nvSpPr>
            <p:cNvPr id="15" name="椭圆 14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6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7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8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输入题目</a:t>
              </a:r>
            </a:p>
          </p:txBody>
        </p:sp>
        <p:sp>
          <p:nvSpPr>
            <p:cNvPr id="19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8426913" y="1789509"/>
            <a:ext cx="1694863" cy="2707735"/>
            <a:chOff x="915988" y="1758950"/>
            <a:chExt cx="2152650" cy="3439101"/>
          </a:xfrm>
        </p:grpSpPr>
        <p:sp>
          <p:nvSpPr>
            <p:cNvPr id="21" name="椭圆 20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22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23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24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输入题目</a:t>
              </a:r>
            </a:p>
          </p:txBody>
        </p:sp>
        <p:sp>
          <p:nvSpPr>
            <p:cNvPr id="25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5982544" y="1799460"/>
            <a:ext cx="1694863" cy="2707735"/>
            <a:chOff x="915988" y="1758950"/>
            <a:chExt cx="2152650" cy="3439101"/>
          </a:xfrm>
        </p:grpSpPr>
        <p:sp>
          <p:nvSpPr>
            <p:cNvPr id="27" name="椭圆 26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28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29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30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输入题目</a:t>
              </a:r>
            </a:p>
          </p:txBody>
        </p:sp>
        <p:sp>
          <p:nvSpPr>
            <p:cNvPr id="31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4664" y="1866900"/>
            <a:ext cx="3749675" cy="1238251"/>
            <a:chOff x="1249363" y="1308100"/>
            <a:chExt cx="3749675" cy="1238250"/>
          </a:xfrm>
        </p:grpSpPr>
        <p:sp>
          <p:nvSpPr>
            <p:cNvPr id="3" name="椭圆 2"/>
            <p:cNvSpPr/>
            <p:nvPr/>
          </p:nvSpPr>
          <p:spPr>
            <a:xfrm>
              <a:off x="1490663" y="1390650"/>
              <a:ext cx="792162" cy="792163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4" name="文本框 25"/>
            <p:cNvSpPr txBox="1">
              <a:spLocks noChangeArrowheads="1"/>
            </p:cNvSpPr>
            <p:nvPr/>
          </p:nvSpPr>
          <p:spPr bwMode="auto">
            <a:xfrm>
              <a:off x="2332038" y="1308100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5" name="文本框 35"/>
            <p:cNvSpPr txBox="1"/>
            <p:nvPr/>
          </p:nvSpPr>
          <p:spPr>
            <a:xfrm>
              <a:off x="2428875" y="1539875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单击此处添加段落文本单击此处添加段落文本单击此处添加段</a:t>
              </a:r>
            </a:p>
          </p:txBody>
        </p:sp>
        <p:sp>
          <p:nvSpPr>
            <p:cNvPr id="6" name="Freeform 342"/>
            <p:cNvSpPr/>
            <p:nvPr/>
          </p:nvSpPr>
          <p:spPr bwMode="auto">
            <a:xfrm>
              <a:off x="1684338" y="1584325"/>
              <a:ext cx="336550" cy="403225"/>
            </a:xfrm>
            <a:custGeom>
              <a:avLst/>
              <a:gdLst>
                <a:gd name="T0" fmla="*/ 2147483647 w 13526"/>
                <a:gd name="T1" fmla="*/ 2147483647 h 16157"/>
                <a:gd name="T2" fmla="*/ 2147483647 w 13526"/>
                <a:gd name="T3" fmla="*/ 2147483647 h 16157"/>
                <a:gd name="T4" fmla="*/ 2147483647 w 13526"/>
                <a:gd name="T5" fmla="*/ 2147483647 h 16157"/>
                <a:gd name="T6" fmla="*/ 2147483647 w 13526"/>
                <a:gd name="T7" fmla="*/ 2147483647 h 16157"/>
                <a:gd name="T8" fmla="*/ 2147483647 w 13526"/>
                <a:gd name="T9" fmla="*/ 2147483647 h 16157"/>
                <a:gd name="T10" fmla="*/ 2147483647 w 13526"/>
                <a:gd name="T11" fmla="*/ 2147483647 h 16157"/>
                <a:gd name="T12" fmla="*/ 2147483647 w 13526"/>
                <a:gd name="T13" fmla="*/ 2147483647 h 16157"/>
                <a:gd name="T14" fmla="*/ 2147483647 w 13526"/>
                <a:gd name="T15" fmla="*/ 2147483647 h 16157"/>
                <a:gd name="T16" fmla="*/ 2147483647 w 13526"/>
                <a:gd name="T17" fmla="*/ 2147483647 h 16157"/>
                <a:gd name="T18" fmla="*/ 2147483647 w 13526"/>
                <a:gd name="T19" fmla="*/ 2147483647 h 16157"/>
                <a:gd name="T20" fmla="*/ 2147483647 w 13526"/>
                <a:gd name="T21" fmla="*/ 2147483647 h 16157"/>
                <a:gd name="T22" fmla="*/ 2147483647 w 13526"/>
                <a:gd name="T23" fmla="*/ 2147483647 h 16157"/>
                <a:gd name="T24" fmla="*/ 2147483647 w 13526"/>
                <a:gd name="T25" fmla="*/ 2147483647 h 16157"/>
                <a:gd name="T26" fmla="*/ 2147483647 w 13526"/>
                <a:gd name="T27" fmla="*/ 2147483647 h 16157"/>
                <a:gd name="T28" fmla="*/ 2147483647 w 13526"/>
                <a:gd name="T29" fmla="*/ 2147483647 h 16157"/>
                <a:gd name="T30" fmla="*/ 2147483647 w 13526"/>
                <a:gd name="T31" fmla="*/ 2147483647 h 16157"/>
                <a:gd name="T32" fmla="*/ 2147483647 w 13526"/>
                <a:gd name="T33" fmla="*/ 2147483647 h 16157"/>
                <a:gd name="T34" fmla="*/ 2147483647 w 13526"/>
                <a:gd name="T35" fmla="*/ 2147483647 h 16157"/>
                <a:gd name="T36" fmla="*/ 2147483647 w 13526"/>
                <a:gd name="T37" fmla="*/ 2147483647 h 16157"/>
                <a:gd name="T38" fmla="*/ 2147483647 w 13526"/>
                <a:gd name="T39" fmla="*/ 2147483647 h 16157"/>
                <a:gd name="T40" fmla="*/ 2147483647 w 13526"/>
                <a:gd name="T41" fmla="*/ 2147483647 h 16157"/>
                <a:gd name="T42" fmla="*/ 2147483647 w 13526"/>
                <a:gd name="T43" fmla="*/ 2147483647 h 16157"/>
                <a:gd name="T44" fmla="*/ 2147483647 w 13526"/>
                <a:gd name="T45" fmla="*/ 2147483647 h 16157"/>
                <a:gd name="T46" fmla="*/ 2147483647 w 13526"/>
                <a:gd name="T47" fmla="*/ 2147483647 h 16157"/>
                <a:gd name="T48" fmla="*/ 2147483647 w 13526"/>
                <a:gd name="T49" fmla="*/ 2147483647 h 16157"/>
                <a:gd name="T50" fmla="*/ 2147483647 w 13526"/>
                <a:gd name="T51" fmla="*/ 2147483647 h 16157"/>
                <a:gd name="T52" fmla="*/ 2147483647 w 13526"/>
                <a:gd name="T53" fmla="*/ 2147483647 h 16157"/>
                <a:gd name="T54" fmla="*/ 2147483647 w 13526"/>
                <a:gd name="T55" fmla="*/ 2147483647 h 16157"/>
                <a:gd name="T56" fmla="*/ 2147483647 w 13526"/>
                <a:gd name="T57" fmla="*/ 2147483647 h 16157"/>
                <a:gd name="T58" fmla="*/ 2147483647 w 13526"/>
                <a:gd name="T59" fmla="*/ 2147483647 h 16157"/>
                <a:gd name="T60" fmla="*/ 2147483647 w 13526"/>
                <a:gd name="T61" fmla="*/ 2147483647 h 16157"/>
                <a:gd name="T62" fmla="*/ 2147483647 w 13526"/>
                <a:gd name="T63" fmla="*/ 2147483647 h 16157"/>
                <a:gd name="T64" fmla="*/ 2147483647 w 13526"/>
                <a:gd name="T65" fmla="*/ 2147483647 h 16157"/>
                <a:gd name="T66" fmla="*/ 2147483647 w 13526"/>
                <a:gd name="T67" fmla="*/ 2147483647 h 16157"/>
                <a:gd name="T68" fmla="*/ 2147483647 w 13526"/>
                <a:gd name="T69" fmla="*/ 2147483647 h 16157"/>
                <a:gd name="T70" fmla="*/ 2147483647 w 13526"/>
                <a:gd name="T71" fmla="*/ 2147483647 h 16157"/>
                <a:gd name="T72" fmla="*/ 2147483647 w 13526"/>
                <a:gd name="T73" fmla="*/ 2147483647 h 16157"/>
                <a:gd name="T74" fmla="*/ 2147483647 w 13526"/>
                <a:gd name="T75" fmla="*/ 2147483647 h 16157"/>
                <a:gd name="T76" fmla="*/ 2147483647 w 13526"/>
                <a:gd name="T77" fmla="*/ 2147483647 h 16157"/>
                <a:gd name="T78" fmla="*/ 2147483647 w 13526"/>
                <a:gd name="T79" fmla="*/ 2147483647 h 16157"/>
                <a:gd name="T80" fmla="*/ 2147483647 w 13526"/>
                <a:gd name="T81" fmla="*/ 2147483647 h 16157"/>
                <a:gd name="T82" fmla="*/ 2147483647 w 13526"/>
                <a:gd name="T83" fmla="*/ 2147483647 h 16157"/>
                <a:gd name="T84" fmla="*/ 2147483647 w 13526"/>
                <a:gd name="T85" fmla="*/ 2147483647 h 16157"/>
                <a:gd name="T86" fmla="*/ 2147483647 w 13526"/>
                <a:gd name="T87" fmla="*/ 2147483647 h 16157"/>
                <a:gd name="T88" fmla="*/ 2147483647 w 13526"/>
                <a:gd name="T89" fmla="*/ 2147483647 h 16157"/>
                <a:gd name="T90" fmla="*/ 2147483647 w 13526"/>
                <a:gd name="T91" fmla="*/ 2147483647 h 16157"/>
                <a:gd name="T92" fmla="*/ 2147483647 w 13526"/>
                <a:gd name="T93" fmla="*/ 2147483647 h 16157"/>
                <a:gd name="T94" fmla="*/ 2147483647 w 13526"/>
                <a:gd name="T95" fmla="*/ 2147483647 h 16157"/>
                <a:gd name="T96" fmla="*/ 2147483647 w 13526"/>
                <a:gd name="T97" fmla="*/ 2147483647 h 16157"/>
                <a:gd name="T98" fmla="*/ 0 w 13526"/>
                <a:gd name="T99" fmla="*/ 2147483647 h 16157"/>
                <a:gd name="T100" fmla="*/ 2147483647 w 13526"/>
                <a:gd name="T101" fmla="*/ 2147483647 h 16157"/>
                <a:gd name="T102" fmla="*/ 2147483647 w 13526"/>
                <a:gd name="T103" fmla="*/ 2147483647 h 16157"/>
                <a:gd name="T104" fmla="*/ 2147483647 w 13526"/>
                <a:gd name="T105" fmla="*/ 2147483647 h 16157"/>
                <a:gd name="T106" fmla="*/ 2147483647 w 13526"/>
                <a:gd name="T107" fmla="*/ 2147483647 h 16157"/>
                <a:gd name="T108" fmla="*/ 2147483647 w 13526"/>
                <a:gd name="T109" fmla="*/ 2147483647 h 16157"/>
                <a:gd name="T110" fmla="*/ 2147483647 w 13526"/>
                <a:gd name="T111" fmla="*/ 2147483647 h 16157"/>
                <a:gd name="T112" fmla="*/ 2147483647 w 13526"/>
                <a:gd name="T113" fmla="*/ 2147483647 h 16157"/>
                <a:gd name="T114" fmla="*/ 2147483647 w 13526"/>
                <a:gd name="T115" fmla="*/ 2147483647 h 16157"/>
                <a:gd name="T116" fmla="*/ 2147483647 w 13526"/>
                <a:gd name="T117" fmla="*/ 2147483647 h 16157"/>
                <a:gd name="T118" fmla="*/ 2147483647 w 13526"/>
                <a:gd name="T119" fmla="*/ 2147483647 h 16157"/>
                <a:gd name="T120" fmla="*/ 2147483647 w 13526"/>
                <a:gd name="T121" fmla="*/ 2147483647 h 16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26" h="16157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249363" y="2544763"/>
              <a:ext cx="3749675" cy="15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6858002" y="1866901"/>
            <a:ext cx="3751263" cy="1241426"/>
            <a:chOff x="6362700" y="1308100"/>
            <a:chExt cx="3751263" cy="1241425"/>
          </a:xfrm>
        </p:grpSpPr>
        <p:sp>
          <p:nvSpPr>
            <p:cNvPr id="9" name="椭圆 8"/>
            <p:cNvSpPr/>
            <p:nvPr/>
          </p:nvSpPr>
          <p:spPr>
            <a:xfrm>
              <a:off x="6604000" y="1350963"/>
              <a:ext cx="792163" cy="7921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0" name="Freeform 342"/>
            <p:cNvSpPr/>
            <p:nvPr/>
          </p:nvSpPr>
          <p:spPr bwMode="auto">
            <a:xfrm>
              <a:off x="6797675" y="1544638"/>
              <a:ext cx="336550" cy="403225"/>
            </a:xfrm>
            <a:custGeom>
              <a:avLst/>
              <a:gdLst>
                <a:gd name="T0" fmla="*/ 2147483647 w 13526"/>
                <a:gd name="T1" fmla="*/ 2147483647 h 16157"/>
                <a:gd name="T2" fmla="*/ 2147483647 w 13526"/>
                <a:gd name="T3" fmla="*/ 2147483647 h 16157"/>
                <a:gd name="T4" fmla="*/ 2147483647 w 13526"/>
                <a:gd name="T5" fmla="*/ 2147483647 h 16157"/>
                <a:gd name="T6" fmla="*/ 2147483647 w 13526"/>
                <a:gd name="T7" fmla="*/ 2147483647 h 16157"/>
                <a:gd name="T8" fmla="*/ 2147483647 w 13526"/>
                <a:gd name="T9" fmla="*/ 2147483647 h 16157"/>
                <a:gd name="T10" fmla="*/ 2147483647 w 13526"/>
                <a:gd name="T11" fmla="*/ 2147483647 h 16157"/>
                <a:gd name="T12" fmla="*/ 2147483647 w 13526"/>
                <a:gd name="T13" fmla="*/ 2147483647 h 16157"/>
                <a:gd name="T14" fmla="*/ 2147483647 w 13526"/>
                <a:gd name="T15" fmla="*/ 2147483647 h 16157"/>
                <a:gd name="T16" fmla="*/ 2147483647 w 13526"/>
                <a:gd name="T17" fmla="*/ 2147483647 h 16157"/>
                <a:gd name="T18" fmla="*/ 2147483647 w 13526"/>
                <a:gd name="T19" fmla="*/ 2147483647 h 16157"/>
                <a:gd name="T20" fmla="*/ 2147483647 w 13526"/>
                <a:gd name="T21" fmla="*/ 2147483647 h 16157"/>
                <a:gd name="T22" fmla="*/ 2147483647 w 13526"/>
                <a:gd name="T23" fmla="*/ 2147483647 h 16157"/>
                <a:gd name="T24" fmla="*/ 2147483647 w 13526"/>
                <a:gd name="T25" fmla="*/ 2147483647 h 16157"/>
                <a:gd name="T26" fmla="*/ 2147483647 w 13526"/>
                <a:gd name="T27" fmla="*/ 2147483647 h 16157"/>
                <a:gd name="T28" fmla="*/ 2147483647 w 13526"/>
                <a:gd name="T29" fmla="*/ 2147483647 h 16157"/>
                <a:gd name="T30" fmla="*/ 2147483647 w 13526"/>
                <a:gd name="T31" fmla="*/ 2147483647 h 16157"/>
                <a:gd name="T32" fmla="*/ 2147483647 w 13526"/>
                <a:gd name="T33" fmla="*/ 2147483647 h 16157"/>
                <a:gd name="T34" fmla="*/ 2147483647 w 13526"/>
                <a:gd name="T35" fmla="*/ 2147483647 h 16157"/>
                <a:gd name="T36" fmla="*/ 2147483647 w 13526"/>
                <a:gd name="T37" fmla="*/ 2147483647 h 16157"/>
                <a:gd name="T38" fmla="*/ 2147483647 w 13526"/>
                <a:gd name="T39" fmla="*/ 2147483647 h 16157"/>
                <a:gd name="T40" fmla="*/ 2147483647 w 13526"/>
                <a:gd name="T41" fmla="*/ 2147483647 h 16157"/>
                <a:gd name="T42" fmla="*/ 2147483647 w 13526"/>
                <a:gd name="T43" fmla="*/ 2147483647 h 16157"/>
                <a:gd name="T44" fmla="*/ 2147483647 w 13526"/>
                <a:gd name="T45" fmla="*/ 2147483647 h 16157"/>
                <a:gd name="T46" fmla="*/ 2147483647 w 13526"/>
                <a:gd name="T47" fmla="*/ 2147483647 h 16157"/>
                <a:gd name="T48" fmla="*/ 2147483647 w 13526"/>
                <a:gd name="T49" fmla="*/ 2147483647 h 16157"/>
                <a:gd name="T50" fmla="*/ 2147483647 w 13526"/>
                <a:gd name="T51" fmla="*/ 2147483647 h 16157"/>
                <a:gd name="T52" fmla="*/ 2147483647 w 13526"/>
                <a:gd name="T53" fmla="*/ 2147483647 h 16157"/>
                <a:gd name="T54" fmla="*/ 2147483647 w 13526"/>
                <a:gd name="T55" fmla="*/ 2147483647 h 16157"/>
                <a:gd name="T56" fmla="*/ 2147483647 w 13526"/>
                <a:gd name="T57" fmla="*/ 2147483647 h 16157"/>
                <a:gd name="T58" fmla="*/ 2147483647 w 13526"/>
                <a:gd name="T59" fmla="*/ 2147483647 h 16157"/>
                <a:gd name="T60" fmla="*/ 2147483647 w 13526"/>
                <a:gd name="T61" fmla="*/ 2147483647 h 16157"/>
                <a:gd name="T62" fmla="*/ 2147483647 w 13526"/>
                <a:gd name="T63" fmla="*/ 2147483647 h 16157"/>
                <a:gd name="T64" fmla="*/ 2147483647 w 13526"/>
                <a:gd name="T65" fmla="*/ 2147483647 h 16157"/>
                <a:gd name="T66" fmla="*/ 2147483647 w 13526"/>
                <a:gd name="T67" fmla="*/ 2147483647 h 16157"/>
                <a:gd name="T68" fmla="*/ 2147483647 w 13526"/>
                <a:gd name="T69" fmla="*/ 2147483647 h 16157"/>
                <a:gd name="T70" fmla="*/ 2147483647 w 13526"/>
                <a:gd name="T71" fmla="*/ 2147483647 h 16157"/>
                <a:gd name="T72" fmla="*/ 2147483647 w 13526"/>
                <a:gd name="T73" fmla="*/ 2147483647 h 16157"/>
                <a:gd name="T74" fmla="*/ 2147483647 w 13526"/>
                <a:gd name="T75" fmla="*/ 2147483647 h 16157"/>
                <a:gd name="T76" fmla="*/ 2147483647 w 13526"/>
                <a:gd name="T77" fmla="*/ 2147483647 h 16157"/>
                <a:gd name="T78" fmla="*/ 2147483647 w 13526"/>
                <a:gd name="T79" fmla="*/ 2147483647 h 16157"/>
                <a:gd name="T80" fmla="*/ 2147483647 w 13526"/>
                <a:gd name="T81" fmla="*/ 2147483647 h 16157"/>
                <a:gd name="T82" fmla="*/ 2147483647 w 13526"/>
                <a:gd name="T83" fmla="*/ 2147483647 h 16157"/>
                <a:gd name="T84" fmla="*/ 2147483647 w 13526"/>
                <a:gd name="T85" fmla="*/ 2147483647 h 16157"/>
                <a:gd name="T86" fmla="*/ 2147483647 w 13526"/>
                <a:gd name="T87" fmla="*/ 2147483647 h 16157"/>
                <a:gd name="T88" fmla="*/ 2147483647 w 13526"/>
                <a:gd name="T89" fmla="*/ 2147483647 h 16157"/>
                <a:gd name="T90" fmla="*/ 2147483647 w 13526"/>
                <a:gd name="T91" fmla="*/ 2147483647 h 16157"/>
                <a:gd name="T92" fmla="*/ 2147483647 w 13526"/>
                <a:gd name="T93" fmla="*/ 2147483647 h 16157"/>
                <a:gd name="T94" fmla="*/ 2147483647 w 13526"/>
                <a:gd name="T95" fmla="*/ 2147483647 h 16157"/>
                <a:gd name="T96" fmla="*/ 2147483647 w 13526"/>
                <a:gd name="T97" fmla="*/ 2147483647 h 16157"/>
                <a:gd name="T98" fmla="*/ 0 w 13526"/>
                <a:gd name="T99" fmla="*/ 2147483647 h 16157"/>
                <a:gd name="T100" fmla="*/ 2147483647 w 13526"/>
                <a:gd name="T101" fmla="*/ 2147483647 h 16157"/>
                <a:gd name="T102" fmla="*/ 2147483647 w 13526"/>
                <a:gd name="T103" fmla="*/ 2147483647 h 16157"/>
                <a:gd name="T104" fmla="*/ 2147483647 w 13526"/>
                <a:gd name="T105" fmla="*/ 2147483647 h 16157"/>
                <a:gd name="T106" fmla="*/ 2147483647 w 13526"/>
                <a:gd name="T107" fmla="*/ 2147483647 h 16157"/>
                <a:gd name="T108" fmla="*/ 2147483647 w 13526"/>
                <a:gd name="T109" fmla="*/ 2147483647 h 16157"/>
                <a:gd name="T110" fmla="*/ 2147483647 w 13526"/>
                <a:gd name="T111" fmla="*/ 2147483647 h 16157"/>
                <a:gd name="T112" fmla="*/ 2147483647 w 13526"/>
                <a:gd name="T113" fmla="*/ 2147483647 h 16157"/>
                <a:gd name="T114" fmla="*/ 2147483647 w 13526"/>
                <a:gd name="T115" fmla="*/ 2147483647 h 16157"/>
                <a:gd name="T116" fmla="*/ 2147483647 w 13526"/>
                <a:gd name="T117" fmla="*/ 2147483647 h 16157"/>
                <a:gd name="T118" fmla="*/ 2147483647 w 13526"/>
                <a:gd name="T119" fmla="*/ 2147483647 h 16157"/>
                <a:gd name="T120" fmla="*/ 2147483647 w 13526"/>
                <a:gd name="T121" fmla="*/ 2147483647 h 16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26" h="16157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6362700" y="2547938"/>
              <a:ext cx="3751263" cy="15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2" name="文本框 104"/>
            <p:cNvSpPr txBox="1">
              <a:spLocks noChangeArrowheads="1"/>
            </p:cNvSpPr>
            <p:nvPr/>
          </p:nvSpPr>
          <p:spPr bwMode="auto">
            <a:xfrm>
              <a:off x="7364413" y="1308100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13" name="文本框 105"/>
            <p:cNvSpPr txBox="1"/>
            <p:nvPr/>
          </p:nvSpPr>
          <p:spPr>
            <a:xfrm>
              <a:off x="7461249" y="1539875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58002" y="3344861"/>
            <a:ext cx="3751263" cy="1319212"/>
            <a:chOff x="6362700" y="2786063"/>
            <a:chExt cx="3751263" cy="1319212"/>
          </a:xfrm>
        </p:grpSpPr>
        <p:sp>
          <p:nvSpPr>
            <p:cNvPr id="15" name="椭圆 14"/>
            <p:cNvSpPr/>
            <p:nvPr/>
          </p:nvSpPr>
          <p:spPr>
            <a:xfrm>
              <a:off x="6600825" y="2913063"/>
              <a:ext cx="792163" cy="7921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6" name="Freeform 466"/>
            <p:cNvSpPr/>
            <p:nvPr/>
          </p:nvSpPr>
          <p:spPr bwMode="auto">
            <a:xfrm>
              <a:off x="6875463" y="2981325"/>
              <a:ext cx="242887" cy="673100"/>
            </a:xfrm>
            <a:custGeom>
              <a:avLst/>
              <a:gdLst>
                <a:gd name="T0" fmla="*/ 2147483647 w 6132"/>
                <a:gd name="T1" fmla="*/ 2147483647 h 16980"/>
                <a:gd name="T2" fmla="*/ 2147483647 w 6132"/>
                <a:gd name="T3" fmla="*/ 2147483647 h 16980"/>
                <a:gd name="T4" fmla="*/ 2147483647 w 6132"/>
                <a:gd name="T5" fmla="*/ 2147483647 h 16980"/>
                <a:gd name="T6" fmla="*/ 2147483647 w 6132"/>
                <a:gd name="T7" fmla="*/ 2147483647 h 16980"/>
                <a:gd name="T8" fmla="*/ 2147483647 w 6132"/>
                <a:gd name="T9" fmla="*/ 2147483647 h 16980"/>
                <a:gd name="T10" fmla="*/ 2147483647 w 6132"/>
                <a:gd name="T11" fmla="*/ 2147483647 h 16980"/>
                <a:gd name="T12" fmla="*/ 2147483647 w 6132"/>
                <a:gd name="T13" fmla="*/ 2147483647 h 16980"/>
                <a:gd name="T14" fmla="*/ 2147483647 w 6132"/>
                <a:gd name="T15" fmla="*/ 2147483647 h 16980"/>
                <a:gd name="T16" fmla="*/ 2147483647 w 6132"/>
                <a:gd name="T17" fmla="*/ 2147483647 h 16980"/>
                <a:gd name="T18" fmla="*/ 2147483647 w 6132"/>
                <a:gd name="T19" fmla="*/ 2147483647 h 16980"/>
                <a:gd name="T20" fmla="*/ 2147483647 w 6132"/>
                <a:gd name="T21" fmla="*/ 2147483647 h 16980"/>
                <a:gd name="T22" fmla="*/ 2147483647 w 6132"/>
                <a:gd name="T23" fmla="*/ 2147483647 h 16980"/>
                <a:gd name="T24" fmla="*/ 2147483647 w 6132"/>
                <a:gd name="T25" fmla="*/ 2147483647 h 16980"/>
                <a:gd name="T26" fmla="*/ 2147483647 w 6132"/>
                <a:gd name="T27" fmla="*/ 2147483647 h 16980"/>
                <a:gd name="T28" fmla="*/ 2147483647 w 6132"/>
                <a:gd name="T29" fmla="*/ 2147483647 h 16980"/>
                <a:gd name="T30" fmla="*/ 2147483647 w 6132"/>
                <a:gd name="T31" fmla="*/ 2147483647 h 16980"/>
                <a:gd name="T32" fmla="*/ 2147483647 w 6132"/>
                <a:gd name="T33" fmla="*/ 2147483647 h 16980"/>
                <a:gd name="T34" fmla="*/ 2147483647 w 6132"/>
                <a:gd name="T35" fmla="*/ 2147483647 h 16980"/>
                <a:gd name="T36" fmla="*/ 2147483647 w 6132"/>
                <a:gd name="T37" fmla="*/ 2147483647 h 16980"/>
                <a:gd name="T38" fmla="*/ 2147483647 w 6132"/>
                <a:gd name="T39" fmla="*/ 2147483647 h 16980"/>
                <a:gd name="T40" fmla="*/ 2147483647 w 6132"/>
                <a:gd name="T41" fmla="*/ 2147483647 h 16980"/>
                <a:gd name="T42" fmla="*/ 2147483647 w 6132"/>
                <a:gd name="T43" fmla="*/ 2147483647 h 16980"/>
                <a:gd name="T44" fmla="*/ 2147483647 w 6132"/>
                <a:gd name="T45" fmla="*/ 2147483647 h 16980"/>
                <a:gd name="T46" fmla="*/ 2147483647 w 6132"/>
                <a:gd name="T47" fmla="*/ 2147483647 h 16980"/>
                <a:gd name="T48" fmla="*/ 2147483647 w 6132"/>
                <a:gd name="T49" fmla="*/ 2147483647 h 16980"/>
                <a:gd name="T50" fmla="*/ 2147483647 w 6132"/>
                <a:gd name="T51" fmla="*/ 2147483647 h 16980"/>
                <a:gd name="T52" fmla="*/ 2147483647 w 6132"/>
                <a:gd name="T53" fmla="*/ 2147483647 h 16980"/>
                <a:gd name="T54" fmla="*/ 2147483647 w 6132"/>
                <a:gd name="T55" fmla="*/ 2147483647 h 16980"/>
                <a:gd name="T56" fmla="*/ 2147483647 w 6132"/>
                <a:gd name="T57" fmla="*/ 2147483647 h 16980"/>
                <a:gd name="T58" fmla="*/ 2147483647 w 6132"/>
                <a:gd name="T59" fmla="*/ 2147483647 h 16980"/>
                <a:gd name="T60" fmla="*/ 2147483647 w 6132"/>
                <a:gd name="T61" fmla="*/ 2147483647 h 16980"/>
                <a:gd name="T62" fmla="*/ 2147483647 w 6132"/>
                <a:gd name="T63" fmla="*/ 2147483647 h 16980"/>
                <a:gd name="T64" fmla="*/ 2147483647 w 6132"/>
                <a:gd name="T65" fmla="*/ 2147483647 h 16980"/>
                <a:gd name="T66" fmla="*/ 2147483647 w 6132"/>
                <a:gd name="T67" fmla="*/ 2147483647 h 16980"/>
                <a:gd name="T68" fmla="*/ 2147483647 w 6132"/>
                <a:gd name="T69" fmla="*/ 2147483647 h 16980"/>
                <a:gd name="T70" fmla="*/ 2147483647 w 6132"/>
                <a:gd name="T71" fmla="*/ 2147483647 h 16980"/>
                <a:gd name="T72" fmla="*/ 2147483647 w 6132"/>
                <a:gd name="T73" fmla="*/ 2147483647 h 16980"/>
                <a:gd name="T74" fmla="*/ 2147483647 w 6132"/>
                <a:gd name="T75" fmla="*/ 2147483647 h 16980"/>
                <a:gd name="T76" fmla="*/ 2147483647 w 6132"/>
                <a:gd name="T77" fmla="*/ 2147483647 h 16980"/>
                <a:gd name="T78" fmla="*/ 2147483647 w 6132"/>
                <a:gd name="T79" fmla="*/ 2147483647 h 16980"/>
                <a:gd name="T80" fmla="*/ 2147483647 w 6132"/>
                <a:gd name="T81" fmla="*/ 2147483647 h 16980"/>
                <a:gd name="T82" fmla="*/ 2147483647 w 6132"/>
                <a:gd name="T83" fmla="*/ 2147483647 h 16980"/>
                <a:gd name="T84" fmla="*/ 2147483647 w 6132"/>
                <a:gd name="T85" fmla="*/ 2147483647 h 16980"/>
                <a:gd name="T86" fmla="*/ 2147483647 w 6132"/>
                <a:gd name="T87" fmla="*/ 2147483647 h 16980"/>
                <a:gd name="T88" fmla="*/ 2147483647 w 6132"/>
                <a:gd name="T89" fmla="*/ 2147483647 h 16980"/>
                <a:gd name="T90" fmla="*/ 2147483647 w 6132"/>
                <a:gd name="T91" fmla="*/ 2147483647 h 16980"/>
                <a:gd name="T92" fmla="*/ 2147483647 w 6132"/>
                <a:gd name="T93" fmla="*/ 2147483647 h 16980"/>
                <a:gd name="T94" fmla="*/ 2147483647 w 6132"/>
                <a:gd name="T95" fmla="*/ 2147483647 h 16980"/>
                <a:gd name="T96" fmla="*/ 2147483647 w 6132"/>
                <a:gd name="T97" fmla="*/ 2147483647 h 16980"/>
                <a:gd name="T98" fmla="*/ 2147483647 w 6132"/>
                <a:gd name="T99" fmla="*/ 2147483647 h 16980"/>
                <a:gd name="T100" fmla="*/ 2147483647 w 6132"/>
                <a:gd name="T101" fmla="*/ 2147483647 h 16980"/>
                <a:gd name="T102" fmla="*/ 2147483647 w 6132"/>
                <a:gd name="T103" fmla="*/ 2147483647 h 16980"/>
                <a:gd name="T104" fmla="*/ 2147483647 w 6132"/>
                <a:gd name="T105" fmla="*/ 2147483647 h 16980"/>
                <a:gd name="T106" fmla="*/ 2147483647 w 6132"/>
                <a:gd name="T107" fmla="*/ 2147483647 h 16980"/>
                <a:gd name="T108" fmla="*/ 2147483647 w 6132"/>
                <a:gd name="T109" fmla="*/ 2147483647 h 16980"/>
                <a:gd name="T110" fmla="*/ 2147483647 w 6132"/>
                <a:gd name="T111" fmla="*/ 2147483647 h 16980"/>
                <a:gd name="T112" fmla="*/ 2147483647 w 6132"/>
                <a:gd name="T113" fmla="*/ 2147483647 h 16980"/>
                <a:gd name="T114" fmla="*/ 2147483647 w 6132"/>
                <a:gd name="T115" fmla="*/ 2147483647 h 16980"/>
                <a:gd name="T116" fmla="*/ 2147483647 w 6132"/>
                <a:gd name="T117" fmla="*/ 2147483647 h 16980"/>
                <a:gd name="T118" fmla="*/ 2147483647 w 6132"/>
                <a:gd name="T119" fmla="*/ 2147483647 h 16980"/>
                <a:gd name="T120" fmla="*/ 2147483647 w 6132"/>
                <a:gd name="T121" fmla="*/ 2147483647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6362700" y="4103688"/>
              <a:ext cx="3751263" cy="15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8" name="文本框 106"/>
            <p:cNvSpPr txBox="1">
              <a:spLocks noChangeArrowheads="1"/>
            </p:cNvSpPr>
            <p:nvPr/>
          </p:nvSpPr>
          <p:spPr bwMode="auto">
            <a:xfrm>
              <a:off x="7364413" y="2786063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19" name="文本框 107"/>
            <p:cNvSpPr txBox="1"/>
            <p:nvPr/>
          </p:nvSpPr>
          <p:spPr>
            <a:xfrm>
              <a:off x="7461249" y="3017838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58002" y="4906967"/>
            <a:ext cx="3751263" cy="1216026"/>
            <a:chOff x="6362700" y="4348163"/>
            <a:chExt cx="3751263" cy="1216025"/>
          </a:xfrm>
        </p:grpSpPr>
        <p:sp>
          <p:nvSpPr>
            <p:cNvPr id="21" name="椭圆 20"/>
            <p:cNvSpPr/>
            <p:nvPr/>
          </p:nvSpPr>
          <p:spPr>
            <a:xfrm>
              <a:off x="6600825" y="4475163"/>
              <a:ext cx="792163" cy="7921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grpSp>
          <p:nvGrpSpPr>
            <p:cNvPr id="22" name="Group 666"/>
            <p:cNvGrpSpPr/>
            <p:nvPr/>
          </p:nvGrpSpPr>
          <p:grpSpPr bwMode="auto">
            <a:xfrm>
              <a:off x="6816725" y="4691063"/>
              <a:ext cx="360363" cy="360362"/>
              <a:chOff x="4807" y="2702"/>
              <a:chExt cx="1062" cy="1067"/>
            </a:xfrm>
          </p:grpSpPr>
          <p:sp>
            <p:nvSpPr>
              <p:cNvPr id="26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avLst/>
                <a:gdLst>
                  <a:gd name="T0" fmla="*/ 5 w 1039"/>
                  <a:gd name="T1" fmla="*/ 2 h 606"/>
                  <a:gd name="T2" fmla="*/ 4 w 1039"/>
                  <a:gd name="T3" fmla="*/ 2 h 606"/>
                  <a:gd name="T4" fmla="*/ 4 w 1039"/>
                  <a:gd name="T5" fmla="*/ 2 h 606"/>
                  <a:gd name="T6" fmla="*/ 4 w 1039"/>
                  <a:gd name="T7" fmla="*/ 3 h 606"/>
                  <a:gd name="T8" fmla="*/ 4 w 1039"/>
                  <a:gd name="T9" fmla="*/ 3 h 606"/>
                  <a:gd name="T10" fmla="*/ 4 w 1039"/>
                  <a:gd name="T11" fmla="*/ 3 h 606"/>
                  <a:gd name="T12" fmla="*/ 4 w 1039"/>
                  <a:gd name="T13" fmla="*/ 3 h 606"/>
                  <a:gd name="T14" fmla="*/ 4 w 1039"/>
                  <a:gd name="T15" fmla="*/ 3 h 606"/>
                  <a:gd name="T16" fmla="*/ 3 w 1039"/>
                  <a:gd name="T17" fmla="*/ 3 h 606"/>
                  <a:gd name="T18" fmla="*/ 3 w 1039"/>
                  <a:gd name="T19" fmla="*/ 3 h 606"/>
                  <a:gd name="T20" fmla="*/ 2 w 1039"/>
                  <a:gd name="T21" fmla="*/ 3 h 606"/>
                  <a:gd name="T22" fmla="*/ 2 w 1039"/>
                  <a:gd name="T23" fmla="*/ 3 h 606"/>
                  <a:gd name="T24" fmla="*/ 2 w 1039"/>
                  <a:gd name="T25" fmla="*/ 3 h 606"/>
                  <a:gd name="T26" fmla="*/ 1 w 1039"/>
                  <a:gd name="T27" fmla="*/ 2 h 606"/>
                  <a:gd name="T28" fmla="*/ 1 w 1039"/>
                  <a:gd name="T29" fmla="*/ 2 h 606"/>
                  <a:gd name="T30" fmla="*/ 1 w 1039"/>
                  <a:gd name="T31" fmla="*/ 2 h 606"/>
                  <a:gd name="T32" fmla="*/ 1 w 1039"/>
                  <a:gd name="T33" fmla="*/ 2 h 606"/>
                  <a:gd name="T34" fmla="*/ 1 w 1039"/>
                  <a:gd name="T35" fmla="*/ 2 h 606"/>
                  <a:gd name="T36" fmla="*/ 1 w 1039"/>
                  <a:gd name="T37" fmla="*/ 1 h 606"/>
                  <a:gd name="T38" fmla="*/ 1 w 1039"/>
                  <a:gd name="T39" fmla="*/ 1 h 606"/>
                  <a:gd name="T40" fmla="*/ 0 w 1039"/>
                  <a:gd name="T41" fmla="*/ 1 h 606"/>
                  <a:gd name="T42" fmla="*/ 1 w 1039"/>
                  <a:gd name="T43" fmla="*/ 1 h 606"/>
                  <a:gd name="T44" fmla="*/ 1 w 1039"/>
                  <a:gd name="T45" fmla="*/ 1 h 606"/>
                  <a:gd name="T46" fmla="*/ 1 w 1039"/>
                  <a:gd name="T47" fmla="*/ 1 h 606"/>
                  <a:gd name="T48" fmla="*/ 1 w 1039"/>
                  <a:gd name="T49" fmla="*/ 1 h 606"/>
                  <a:gd name="T50" fmla="*/ 1 w 1039"/>
                  <a:gd name="T51" fmla="*/ 1 h 606"/>
                  <a:gd name="T52" fmla="*/ 1 w 1039"/>
                  <a:gd name="T53" fmla="*/ 1 h 606"/>
                  <a:gd name="T54" fmla="*/ 1 w 1039"/>
                  <a:gd name="T55" fmla="*/ 1 h 606"/>
                  <a:gd name="T56" fmla="*/ 1 w 1039"/>
                  <a:gd name="T57" fmla="*/ 1 h 606"/>
                  <a:gd name="T58" fmla="*/ 1 w 1039"/>
                  <a:gd name="T59" fmla="*/ 1 h 606"/>
                  <a:gd name="T60" fmla="*/ 2 w 1039"/>
                  <a:gd name="T61" fmla="*/ 0 h 606"/>
                  <a:gd name="T62" fmla="*/ 2 w 1039"/>
                  <a:gd name="T63" fmla="*/ 1 h 606"/>
                  <a:gd name="T64" fmla="*/ 3 w 1039"/>
                  <a:gd name="T65" fmla="*/ 1 h 606"/>
                  <a:gd name="T66" fmla="*/ 3 w 1039"/>
                  <a:gd name="T67" fmla="*/ 1 h 606"/>
                  <a:gd name="T68" fmla="*/ 3 w 1039"/>
                  <a:gd name="T69" fmla="*/ 1 h 606"/>
                  <a:gd name="T70" fmla="*/ 4 w 1039"/>
                  <a:gd name="T71" fmla="*/ 1 h 606"/>
                  <a:gd name="T72" fmla="*/ 4 w 1039"/>
                  <a:gd name="T73" fmla="*/ 1 h 606"/>
                  <a:gd name="T74" fmla="*/ 4 w 1039"/>
                  <a:gd name="T75" fmla="*/ 1 h 606"/>
                  <a:gd name="T76" fmla="*/ 4 w 1039"/>
                  <a:gd name="T77" fmla="*/ 2 h 606"/>
                  <a:gd name="T78" fmla="*/ 4 w 1039"/>
                  <a:gd name="T79" fmla="*/ 2 h 606"/>
                  <a:gd name="T80" fmla="*/ 5 w 1039"/>
                  <a:gd name="T81" fmla="*/ 2 h 606"/>
                  <a:gd name="T82" fmla="*/ 5 w 1039"/>
                  <a:gd name="T83" fmla="*/ 2 h 606"/>
                  <a:gd name="T84" fmla="*/ 5 w 1039"/>
                  <a:gd name="T85" fmla="*/ 2 h 606"/>
                  <a:gd name="T86" fmla="*/ 5 w 1039"/>
                  <a:gd name="T87" fmla="*/ 2 h 606"/>
                  <a:gd name="T88" fmla="*/ 5 w 1039"/>
                  <a:gd name="T89" fmla="*/ 2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avLst/>
                <a:gdLst>
                  <a:gd name="T0" fmla="*/ 1 w 749"/>
                  <a:gd name="T1" fmla="*/ 0 h 747"/>
                  <a:gd name="T2" fmla="*/ 1 w 749"/>
                  <a:gd name="T3" fmla="*/ 0 h 747"/>
                  <a:gd name="T4" fmla="*/ 1 w 749"/>
                  <a:gd name="T5" fmla="*/ 1 h 747"/>
                  <a:gd name="T6" fmla="*/ 1 w 749"/>
                  <a:gd name="T7" fmla="*/ 1 h 747"/>
                  <a:gd name="T8" fmla="*/ 0 w 749"/>
                  <a:gd name="T9" fmla="*/ 1 h 747"/>
                  <a:gd name="T10" fmla="*/ 0 w 749"/>
                  <a:gd name="T11" fmla="*/ 1 h 747"/>
                  <a:gd name="T12" fmla="*/ 1 w 749"/>
                  <a:gd name="T13" fmla="*/ 1 h 747"/>
                  <a:gd name="T14" fmla="*/ 1 w 749"/>
                  <a:gd name="T15" fmla="*/ 1 h 747"/>
                  <a:gd name="T16" fmla="*/ 1 w 749"/>
                  <a:gd name="T17" fmla="*/ 1 h 747"/>
                  <a:gd name="T18" fmla="*/ 1 w 749"/>
                  <a:gd name="T19" fmla="*/ 1 h 747"/>
                  <a:gd name="T20" fmla="*/ 1 w 749"/>
                  <a:gd name="T21" fmla="*/ 1 h 747"/>
                  <a:gd name="T22" fmla="*/ 1 w 749"/>
                  <a:gd name="T23" fmla="*/ 2 h 747"/>
                  <a:gd name="T24" fmla="*/ 1 w 749"/>
                  <a:gd name="T25" fmla="*/ 2 h 747"/>
                  <a:gd name="T26" fmla="*/ 1 w 749"/>
                  <a:gd name="T27" fmla="*/ 2 h 747"/>
                  <a:gd name="T28" fmla="*/ 1 w 749"/>
                  <a:gd name="T29" fmla="*/ 2 h 747"/>
                  <a:gd name="T30" fmla="*/ 1 w 749"/>
                  <a:gd name="T31" fmla="*/ 2 h 747"/>
                  <a:gd name="T32" fmla="*/ 1 w 749"/>
                  <a:gd name="T33" fmla="*/ 2 h 747"/>
                  <a:gd name="T34" fmla="*/ 1 w 749"/>
                  <a:gd name="T35" fmla="*/ 2 h 747"/>
                  <a:gd name="T36" fmla="*/ 1 w 749"/>
                  <a:gd name="T37" fmla="*/ 2 h 747"/>
                  <a:gd name="T38" fmla="*/ 1 w 749"/>
                  <a:gd name="T39" fmla="*/ 2 h 747"/>
                  <a:gd name="T40" fmla="*/ 1 w 749"/>
                  <a:gd name="T41" fmla="*/ 2 h 747"/>
                  <a:gd name="T42" fmla="*/ 2 w 749"/>
                  <a:gd name="T43" fmla="*/ 3 h 747"/>
                  <a:gd name="T44" fmla="*/ 2 w 749"/>
                  <a:gd name="T45" fmla="*/ 3 h 747"/>
                  <a:gd name="T46" fmla="*/ 2 w 749"/>
                  <a:gd name="T47" fmla="*/ 3 h 747"/>
                  <a:gd name="T48" fmla="*/ 2 w 749"/>
                  <a:gd name="T49" fmla="*/ 3 h 747"/>
                  <a:gd name="T50" fmla="*/ 2 w 749"/>
                  <a:gd name="T51" fmla="*/ 3 h 747"/>
                  <a:gd name="T52" fmla="*/ 2 w 749"/>
                  <a:gd name="T53" fmla="*/ 3 h 747"/>
                  <a:gd name="T54" fmla="*/ 2 w 749"/>
                  <a:gd name="T55" fmla="*/ 3 h 747"/>
                  <a:gd name="T56" fmla="*/ 3 w 749"/>
                  <a:gd name="T57" fmla="*/ 3 h 747"/>
                  <a:gd name="T58" fmla="*/ 3 w 749"/>
                  <a:gd name="T59" fmla="*/ 3 h 747"/>
                  <a:gd name="T60" fmla="*/ 3 w 749"/>
                  <a:gd name="T61" fmla="*/ 3 h 747"/>
                  <a:gd name="T62" fmla="*/ 3 w 749"/>
                  <a:gd name="T63" fmla="*/ 3 h 747"/>
                  <a:gd name="T64" fmla="*/ 3 w 749"/>
                  <a:gd name="T65" fmla="*/ 3 h 747"/>
                  <a:gd name="T66" fmla="*/ 3 w 749"/>
                  <a:gd name="T67" fmla="*/ 3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avLst/>
                <a:gdLst>
                  <a:gd name="T0" fmla="*/ 4 w 1037"/>
                  <a:gd name="T1" fmla="*/ 0 h 337"/>
                  <a:gd name="T2" fmla="*/ 4 w 1037"/>
                  <a:gd name="T3" fmla="*/ 0 h 337"/>
                  <a:gd name="T4" fmla="*/ 4 w 1037"/>
                  <a:gd name="T5" fmla="*/ 0 h 337"/>
                  <a:gd name="T6" fmla="*/ 3 w 1037"/>
                  <a:gd name="T7" fmla="*/ 0 h 337"/>
                  <a:gd name="T8" fmla="*/ 3 w 1037"/>
                  <a:gd name="T9" fmla="*/ 0 h 337"/>
                  <a:gd name="T10" fmla="*/ 3 w 1037"/>
                  <a:gd name="T11" fmla="*/ 0 h 337"/>
                  <a:gd name="T12" fmla="*/ 3 w 1037"/>
                  <a:gd name="T13" fmla="*/ 0 h 337"/>
                  <a:gd name="T14" fmla="*/ 3 w 1037"/>
                  <a:gd name="T15" fmla="*/ 0 h 337"/>
                  <a:gd name="T16" fmla="*/ 3 w 1037"/>
                  <a:gd name="T17" fmla="*/ 0 h 337"/>
                  <a:gd name="T18" fmla="*/ 3 w 1037"/>
                  <a:gd name="T19" fmla="*/ 0 h 337"/>
                  <a:gd name="T20" fmla="*/ 3 w 1037"/>
                  <a:gd name="T21" fmla="*/ 0 h 337"/>
                  <a:gd name="T22" fmla="*/ 3 w 1037"/>
                  <a:gd name="T23" fmla="*/ 0 h 337"/>
                  <a:gd name="T24" fmla="*/ 3 w 1037"/>
                  <a:gd name="T25" fmla="*/ 0 h 337"/>
                  <a:gd name="T26" fmla="*/ 3 w 1037"/>
                  <a:gd name="T27" fmla="*/ 0 h 337"/>
                  <a:gd name="T28" fmla="*/ 3 w 1037"/>
                  <a:gd name="T29" fmla="*/ 1 h 337"/>
                  <a:gd name="T30" fmla="*/ 2 w 1037"/>
                  <a:gd name="T31" fmla="*/ 1 h 337"/>
                  <a:gd name="T32" fmla="*/ 2 w 1037"/>
                  <a:gd name="T33" fmla="*/ 1 h 337"/>
                  <a:gd name="T34" fmla="*/ 2 w 1037"/>
                  <a:gd name="T35" fmla="*/ 1 h 337"/>
                  <a:gd name="T36" fmla="*/ 2 w 1037"/>
                  <a:gd name="T37" fmla="*/ 1 h 337"/>
                  <a:gd name="T38" fmla="*/ 2 w 1037"/>
                  <a:gd name="T39" fmla="*/ 1 h 337"/>
                  <a:gd name="T40" fmla="*/ 2 w 1037"/>
                  <a:gd name="T41" fmla="*/ 1 h 337"/>
                  <a:gd name="T42" fmla="*/ 2 w 1037"/>
                  <a:gd name="T43" fmla="*/ 1 h 337"/>
                  <a:gd name="T44" fmla="*/ 1 w 1037"/>
                  <a:gd name="T45" fmla="*/ 1 h 337"/>
                  <a:gd name="T46" fmla="*/ 1 w 1037"/>
                  <a:gd name="T47" fmla="*/ 1 h 337"/>
                  <a:gd name="T48" fmla="*/ 1 w 1037"/>
                  <a:gd name="T49" fmla="*/ 1 h 337"/>
                  <a:gd name="T50" fmla="*/ 1 w 1037"/>
                  <a:gd name="T51" fmla="*/ 1 h 337"/>
                  <a:gd name="T52" fmla="*/ 1 w 1037"/>
                  <a:gd name="T53" fmla="*/ 1 h 337"/>
                  <a:gd name="T54" fmla="*/ 1 w 1037"/>
                  <a:gd name="T55" fmla="*/ 1 h 337"/>
                  <a:gd name="T56" fmla="*/ 0 w 1037"/>
                  <a:gd name="T57" fmla="*/ 1 h 337"/>
                  <a:gd name="T58" fmla="*/ 0 w 1037"/>
                  <a:gd name="T59" fmla="*/ 1 h 337"/>
                  <a:gd name="T60" fmla="*/ 0 w 1037"/>
                  <a:gd name="T61" fmla="*/ 1 h 337"/>
                  <a:gd name="T62" fmla="*/ 0 w 1037"/>
                  <a:gd name="T63" fmla="*/ 1 h 337"/>
                  <a:gd name="T64" fmla="*/ 0 w 1037"/>
                  <a:gd name="T65" fmla="*/ 1 h 337"/>
                  <a:gd name="T66" fmla="*/ 0 w 1037"/>
                  <a:gd name="T67" fmla="*/ 1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avLst/>
                <a:gdLst>
                  <a:gd name="T0" fmla="*/ 0 w 897"/>
                  <a:gd name="T1" fmla="*/ 0 h 710"/>
                  <a:gd name="T2" fmla="*/ 0 w 897"/>
                  <a:gd name="T3" fmla="*/ 0 h 710"/>
                  <a:gd name="T4" fmla="*/ 0 w 897"/>
                  <a:gd name="T5" fmla="*/ 1 h 710"/>
                  <a:gd name="T6" fmla="*/ 0 w 897"/>
                  <a:gd name="T7" fmla="*/ 1 h 710"/>
                  <a:gd name="T8" fmla="*/ 0 w 897"/>
                  <a:gd name="T9" fmla="*/ 1 h 710"/>
                  <a:gd name="T10" fmla="*/ 0 w 897"/>
                  <a:gd name="T11" fmla="*/ 1 h 710"/>
                  <a:gd name="T12" fmla="*/ 0 w 897"/>
                  <a:gd name="T13" fmla="*/ 1 h 710"/>
                  <a:gd name="T14" fmla="*/ 0 w 897"/>
                  <a:gd name="T15" fmla="*/ 1 h 710"/>
                  <a:gd name="T16" fmla="*/ 0 w 897"/>
                  <a:gd name="T17" fmla="*/ 1 h 710"/>
                  <a:gd name="T18" fmla="*/ 0 w 897"/>
                  <a:gd name="T19" fmla="*/ 1 h 710"/>
                  <a:gd name="T20" fmla="*/ 0 w 897"/>
                  <a:gd name="T21" fmla="*/ 1 h 710"/>
                  <a:gd name="T22" fmla="*/ 0 w 897"/>
                  <a:gd name="T23" fmla="*/ 1 h 710"/>
                  <a:gd name="T24" fmla="*/ 0 w 897"/>
                  <a:gd name="T25" fmla="*/ 2 h 710"/>
                  <a:gd name="T26" fmla="*/ 0 w 897"/>
                  <a:gd name="T27" fmla="*/ 2 h 710"/>
                  <a:gd name="T28" fmla="*/ 0 w 897"/>
                  <a:gd name="T29" fmla="*/ 2 h 710"/>
                  <a:gd name="T30" fmla="*/ 0 w 897"/>
                  <a:gd name="T31" fmla="*/ 2 h 710"/>
                  <a:gd name="T32" fmla="*/ 0 w 897"/>
                  <a:gd name="T33" fmla="*/ 2 h 710"/>
                  <a:gd name="T34" fmla="*/ 0 w 897"/>
                  <a:gd name="T35" fmla="*/ 2 h 710"/>
                  <a:gd name="T36" fmla="*/ 0 w 897"/>
                  <a:gd name="T37" fmla="*/ 2 h 710"/>
                  <a:gd name="T38" fmla="*/ 1 w 897"/>
                  <a:gd name="T39" fmla="*/ 2 h 710"/>
                  <a:gd name="T40" fmla="*/ 1 w 897"/>
                  <a:gd name="T41" fmla="*/ 2 h 710"/>
                  <a:gd name="T42" fmla="*/ 1 w 897"/>
                  <a:gd name="T43" fmla="*/ 2 h 710"/>
                  <a:gd name="T44" fmla="*/ 1 w 897"/>
                  <a:gd name="T45" fmla="*/ 2 h 710"/>
                  <a:gd name="T46" fmla="*/ 1 w 897"/>
                  <a:gd name="T47" fmla="*/ 3 h 710"/>
                  <a:gd name="T48" fmla="*/ 1 w 897"/>
                  <a:gd name="T49" fmla="*/ 3 h 710"/>
                  <a:gd name="T50" fmla="*/ 2 w 897"/>
                  <a:gd name="T51" fmla="*/ 3 h 710"/>
                  <a:gd name="T52" fmla="*/ 2 w 897"/>
                  <a:gd name="T53" fmla="*/ 3 h 710"/>
                  <a:gd name="T54" fmla="*/ 2 w 897"/>
                  <a:gd name="T55" fmla="*/ 3 h 710"/>
                  <a:gd name="T56" fmla="*/ 2 w 897"/>
                  <a:gd name="T57" fmla="*/ 3 h 710"/>
                  <a:gd name="T58" fmla="*/ 2 w 897"/>
                  <a:gd name="T59" fmla="*/ 3 h 710"/>
                  <a:gd name="T60" fmla="*/ 2 w 897"/>
                  <a:gd name="T61" fmla="*/ 3 h 710"/>
                  <a:gd name="T62" fmla="*/ 3 w 897"/>
                  <a:gd name="T63" fmla="*/ 3 h 710"/>
                  <a:gd name="T64" fmla="*/ 3 w 897"/>
                  <a:gd name="T65" fmla="*/ 3 h 710"/>
                  <a:gd name="T66" fmla="*/ 3 w 897"/>
                  <a:gd name="T67" fmla="*/ 3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avLst/>
                <a:gdLst>
                  <a:gd name="T0" fmla="*/ 5 w 1132"/>
                  <a:gd name="T1" fmla="*/ 0 h 224"/>
                  <a:gd name="T2" fmla="*/ 5 w 1132"/>
                  <a:gd name="T3" fmla="*/ 0 h 224"/>
                  <a:gd name="T4" fmla="*/ 5 w 1132"/>
                  <a:gd name="T5" fmla="*/ 1 h 224"/>
                  <a:gd name="T6" fmla="*/ 5 w 1132"/>
                  <a:gd name="T7" fmla="*/ 1 h 224"/>
                  <a:gd name="T8" fmla="*/ 5 w 1132"/>
                  <a:gd name="T9" fmla="*/ 1 h 224"/>
                  <a:gd name="T10" fmla="*/ 5 w 1132"/>
                  <a:gd name="T11" fmla="*/ 1 h 224"/>
                  <a:gd name="T12" fmla="*/ 5 w 1132"/>
                  <a:gd name="T13" fmla="*/ 1 h 224"/>
                  <a:gd name="T14" fmla="*/ 5 w 1132"/>
                  <a:gd name="T15" fmla="*/ 1 h 224"/>
                  <a:gd name="T16" fmla="*/ 5 w 1132"/>
                  <a:gd name="T17" fmla="*/ 1 h 224"/>
                  <a:gd name="T18" fmla="*/ 4 w 1132"/>
                  <a:gd name="T19" fmla="*/ 1 h 224"/>
                  <a:gd name="T20" fmla="*/ 4 w 1132"/>
                  <a:gd name="T21" fmla="*/ 1 h 224"/>
                  <a:gd name="T22" fmla="*/ 4 w 1132"/>
                  <a:gd name="T23" fmla="*/ 1 h 224"/>
                  <a:gd name="T24" fmla="*/ 4 w 1132"/>
                  <a:gd name="T25" fmla="*/ 1 h 224"/>
                  <a:gd name="T26" fmla="*/ 4 w 1132"/>
                  <a:gd name="T27" fmla="*/ 1 h 224"/>
                  <a:gd name="T28" fmla="*/ 4 w 1132"/>
                  <a:gd name="T29" fmla="*/ 1 h 224"/>
                  <a:gd name="T30" fmla="*/ 4 w 1132"/>
                  <a:gd name="T31" fmla="*/ 1 h 224"/>
                  <a:gd name="T32" fmla="*/ 4 w 1132"/>
                  <a:gd name="T33" fmla="*/ 1 h 224"/>
                  <a:gd name="T34" fmla="*/ 3 w 1132"/>
                  <a:gd name="T35" fmla="*/ 1 h 224"/>
                  <a:gd name="T36" fmla="*/ 3 w 1132"/>
                  <a:gd name="T37" fmla="*/ 1 h 224"/>
                  <a:gd name="T38" fmla="*/ 3 w 1132"/>
                  <a:gd name="T39" fmla="*/ 1 h 224"/>
                  <a:gd name="T40" fmla="*/ 3 w 1132"/>
                  <a:gd name="T41" fmla="*/ 1 h 224"/>
                  <a:gd name="T42" fmla="*/ 3 w 1132"/>
                  <a:gd name="T43" fmla="*/ 1 h 224"/>
                  <a:gd name="T44" fmla="*/ 3 w 1132"/>
                  <a:gd name="T45" fmla="*/ 1 h 224"/>
                  <a:gd name="T46" fmla="*/ 2 w 1132"/>
                  <a:gd name="T47" fmla="*/ 1 h 224"/>
                  <a:gd name="T48" fmla="*/ 2 w 1132"/>
                  <a:gd name="T49" fmla="*/ 1 h 224"/>
                  <a:gd name="T50" fmla="*/ 2 w 1132"/>
                  <a:gd name="T51" fmla="*/ 1 h 224"/>
                  <a:gd name="T52" fmla="*/ 2 w 1132"/>
                  <a:gd name="T53" fmla="*/ 1 h 224"/>
                  <a:gd name="T54" fmla="*/ 2 w 1132"/>
                  <a:gd name="T55" fmla="*/ 1 h 224"/>
                  <a:gd name="T56" fmla="*/ 2 w 1132"/>
                  <a:gd name="T57" fmla="*/ 1 h 224"/>
                  <a:gd name="T58" fmla="*/ 1 w 1132"/>
                  <a:gd name="T59" fmla="*/ 1 h 224"/>
                  <a:gd name="T60" fmla="*/ 1 w 1132"/>
                  <a:gd name="T61" fmla="*/ 1 h 224"/>
                  <a:gd name="T62" fmla="*/ 1 w 1132"/>
                  <a:gd name="T63" fmla="*/ 1 h 224"/>
                  <a:gd name="T64" fmla="*/ 1 w 1132"/>
                  <a:gd name="T65" fmla="*/ 1 h 224"/>
                  <a:gd name="T66" fmla="*/ 0 w 1132"/>
                  <a:gd name="T67" fmla="*/ 1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1 h 450"/>
                  <a:gd name="T6" fmla="*/ 0 w 688"/>
                  <a:gd name="T7" fmla="*/ 1 h 450"/>
                  <a:gd name="T8" fmla="*/ 1 w 688"/>
                  <a:gd name="T9" fmla="*/ 1 h 450"/>
                  <a:gd name="T10" fmla="*/ 1 w 688"/>
                  <a:gd name="T11" fmla="*/ 1 h 450"/>
                  <a:gd name="T12" fmla="*/ 1 w 688"/>
                  <a:gd name="T13" fmla="*/ 1 h 450"/>
                  <a:gd name="T14" fmla="*/ 1 w 688"/>
                  <a:gd name="T15" fmla="*/ 1 h 450"/>
                  <a:gd name="T16" fmla="*/ 1 w 688"/>
                  <a:gd name="T17" fmla="*/ 1 h 450"/>
                  <a:gd name="T18" fmla="*/ 1 w 688"/>
                  <a:gd name="T19" fmla="*/ 1 h 450"/>
                  <a:gd name="T20" fmla="*/ 1 w 688"/>
                  <a:gd name="T21" fmla="*/ 1 h 450"/>
                  <a:gd name="T22" fmla="*/ 1 w 688"/>
                  <a:gd name="T23" fmla="*/ 1 h 450"/>
                  <a:gd name="T24" fmla="*/ 1 w 688"/>
                  <a:gd name="T25" fmla="*/ 1 h 450"/>
                  <a:gd name="T26" fmla="*/ 1 w 688"/>
                  <a:gd name="T27" fmla="*/ 1 h 450"/>
                  <a:gd name="T28" fmla="*/ 1 w 688"/>
                  <a:gd name="T29" fmla="*/ 1 h 450"/>
                  <a:gd name="T30" fmla="*/ 1 w 688"/>
                  <a:gd name="T31" fmla="*/ 2 h 450"/>
                  <a:gd name="T32" fmla="*/ 2 w 688"/>
                  <a:gd name="T33" fmla="*/ 2 h 450"/>
                  <a:gd name="T34" fmla="*/ 2 w 688"/>
                  <a:gd name="T35" fmla="*/ 2 h 450"/>
                  <a:gd name="T36" fmla="*/ 2 w 688"/>
                  <a:gd name="T37" fmla="*/ 2 h 450"/>
                  <a:gd name="T38" fmla="*/ 2 w 688"/>
                  <a:gd name="T39" fmla="*/ 2 h 450"/>
                  <a:gd name="T40" fmla="*/ 3 w 688"/>
                  <a:gd name="T41" fmla="*/ 2 h 450"/>
                  <a:gd name="T42" fmla="*/ 3 w 688"/>
                  <a:gd name="T43" fmla="*/ 2 h 450"/>
                  <a:gd name="T44" fmla="*/ 3 w 688"/>
                  <a:gd name="T45" fmla="*/ 2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avLst/>
                <a:gdLst>
                  <a:gd name="T0" fmla="*/ 2 w 707"/>
                  <a:gd name="T1" fmla="*/ 1 h 107"/>
                  <a:gd name="T2" fmla="*/ 2 w 707"/>
                  <a:gd name="T3" fmla="*/ 1 h 107"/>
                  <a:gd name="T4" fmla="*/ 2 w 707"/>
                  <a:gd name="T5" fmla="*/ 1 h 107"/>
                  <a:gd name="T6" fmla="*/ 2 w 707"/>
                  <a:gd name="T7" fmla="*/ 1 h 107"/>
                  <a:gd name="T8" fmla="*/ 2 w 707"/>
                  <a:gd name="T9" fmla="*/ 1 h 107"/>
                  <a:gd name="T10" fmla="*/ 2 w 707"/>
                  <a:gd name="T11" fmla="*/ 1 h 107"/>
                  <a:gd name="T12" fmla="*/ 2 w 707"/>
                  <a:gd name="T13" fmla="*/ 1 h 107"/>
                  <a:gd name="T14" fmla="*/ 2 w 707"/>
                  <a:gd name="T15" fmla="*/ 1 h 107"/>
                  <a:gd name="T16" fmla="*/ 2 w 707"/>
                  <a:gd name="T17" fmla="*/ 1 h 107"/>
                  <a:gd name="T18" fmla="*/ 2 w 707"/>
                  <a:gd name="T19" fmla="*/ 1 h 107"/>
                  <a:gd name="T20" fmla="*/ 2 w 707"/>
                  <a:gd name="T21" fmla="*/ 1 h 107"/>
                  <a:gd name="T22" fmla="*/ 2 w 707"/>
                  <a:gd name="T23" fmla="*/ 1 h 107"/>
                  <a:gd name="T24" fmla="*/ 1 w 707"/>
                  <a:gd name="T25" fmla="*/ 1 h 107"/>
                  <a:gd name="T26" fmla="*/ 1 w 707"/>
                  <a:gd name="T27" fmla="*/ 1 h 107"/>
                  <a:gd name="T28" fmla="*/ 1 w 707"/>
                  <a:gd name="T29" fmla="*/ 1 h 107"/>
                  <a:gd name="T30" fmla="*/ 1 w 707"/>
                  <a:gd name="T31" fmla="*/ 1 h 107"/>
                  <a:gd name="T32" fmla="*/ 1 w 707"/>
                  <a:gd name="T33" fmla="*/ 1 h 107"/>
                  <a:gd name="T34" fmla="*/ 0 w 707"/>
                  <a:gd name="T35" fmla="*/ 1 h 107"/>
                  <a:gd name="T36" fmla="*/ 0 w 707"/>
                  <a:gd name="T37" fmla="*/ 1 h 107"/>
                  <a:gd name="T38" fmla="*/ 0 w 707"/>
                  <a:gd name="T39" fmla="*/ 1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avLst/>
                <a:gdLst>
                  <a:gd name="T0" fmla="*/ 0 w 1609"/>
                  <a:gd name="T1" fmla="*/ 6 h 1326"/>
                  <a:gd name="T2" fmla="*/ 0 w 1609"/>
                  <a:gd name="T3" fmla="*/ 6 h 1326"/>
                  <a:gd name="T4" fmla="*/ 0 w 1609"/>
                  <a:gd name="T5" fmla="*/ 5 h 1326"/>
                  <a:gd name="T6" fmla="*/ 0 w 1609"/>
                  <a:gd name="T7" fmla="*/ 5 h 1326"/>
                  <a:gd name="T8" fmla="*/ 0 w 1609"/>
                  <a:gd name="T9" fmla="*/ 5 h 1326"/>
                  <a:gd name="T10" fmla="*/ 0 w 1609"/>
                  <a:gd name="T11" fmla="*/ 4 h 1326"/>
                  <a:gd name="T12" fmla="*/ 0 w 1609"/>
                  <a:gd name="T13" fmla="*/ 4 h 1326"/>
                  <a:gd name="T14" fmla="*/ 0 w 1609"/>
                  <a:gd name="T15" fmla="*/ 4 h 1326"/>
                  <a:gd name="T16" fmla="*/ 0 w 1609"/>
                  <a:gd name="T17" fmla="*/ 4 h 1326"/>
                  <a:gd name="T18" fmla="*/ 1 w 1609"/>
                  <a:gd name="T19" fmla="*/ 3 h 1326"/>
                  <a:gd name="T20" fmla="*/ 1 w 1609"/>
                  <a:gd name="T21" fmla="*/ 3 h 1326"/>
                  <a:gd name="T22" fmla="*/ 1 w 1609"/>
                  <a:gd name="T23" fmla="*/ 3 h 1326"/>
                  <a:gd name="T24" fmla="*/ 1 w 1609"/>
                  <a:gd name="T25" fmla="*/ 3 h 1326"/>
                  <a:gd name="T26" fmla="*/ 1 w 1609"/>
                  <a:gd name="T27" fmla="*/ 2 h 1326"/>
                  <a:gd name="T28" fmla="*/ 1 w 1609"/>
                  <a:gd name="T29" fmla="*/ 2 h 1326"/>
                  <a:gd name="T30" fmla="*/ 2 w 1609"/>
                  <a:gd name="T31" fmla="*/ 2 h 1326"/>
                  <a:gd name="T32" fmla="*/ 2 w 1609"/>
                  <a:gd name="T33" fmla="*/ 2 h 1326"/>
                  <a:gd name="T34" fmla="*/ 2 w 1609"/>
                  <a:gd name="T35" fmla="*/ 2 h 1326"/>
                  <a:gd name="T36" fmla="*/ 2 w 1609"/>
                  <a:gd name="T37" fmla="*/ 1 h 1326"/>
                  <a:gd name="T38" fmla="*/ 3 w 1609"/>
                  <a:gd name="T39" fmla="*/ 1 h 1326"/>
                  <a:gd name="T40" fmla="*/ 3 w 1609"/>
                  <a:gd name="T41" fmla="*/ 1 h 1326"/>
                  <a:gd name="T42" fmla="*/ 3 w 1609"/>
                  <a:gd name="T43" fmla="*/ 1 h 1326"/>
                  <a:gd name="T44" fmla="*/ 3 w 1609"/>
                  <a:gd name="T45" fmla="*/ 1 h 1326"/>
                  <a:gd name="T46" fmla="*/ 3 w 1609"/>
                  <a:gd name="T47" fmla="*/ 1 h 1326"/>
                  <a:gd name="T48" fmla="*/ 4 w 1609"/>
                  <a:gd name="T49" fmla="*/ 1 h 1326"/>
                  <a:gd name="T50" fmla="*/ 4 w 1609"/>
                  <a:gd name="T51" fmla="*/ 1 h 1326"/>
                  <a:gd name="T52" fmla="*/ 4 w 1609"/>
                  <a:gd name="T53" fmla="*/ 1 h 1326"/>
                  <a:gd name="T54" fmla="*/ 4 w 1609"/>
                  <a:gd name="T55" fmla="*/ 1 h 1326"/>
                  <a:gd name="T56" fmla="*/ 5 w 1609"/>
                  <a:gd name="T57" fmla="*/ 1 h 1326"/>
                  <a:gd name="T58" fmla="*/ 5 w 1609"/>
                  <a:gd name="T59" fmla="*/ 0 h 1326"/>
                  <a:gd name="T60" fmla="*/ 5 w 1609"/>
                  <a:gd name="T61" fmla="*/ 0 h 1326"/>
                  <a:gd name="T62" fmla="*/ 5 w 1609"/>
                  <a:gd name="T63" fmla="*/ 0 h 1326"/>
                  <a:gd name="T64" fmla="*/ 5 w 1609"/>
                  <a:gd name="T65" fmla="*/ 1 h 1326"/>
                  <a:gd name="T66" fmla="*/ 5 w 1609"/>
                  <a:gd name="T67" fmla="*/ 1 h 1326"/>
                  <a:gd name="T68" fmla="*/ 5 w 1609"/>
                  <a:gd name="T69" fmla="*/ 1 h 1326"/>
                  <a:gd name="T70" fmla="*/ 5 w 1609"/>
                  <a:gd name="T71" fmla="*/ 1 h 1326"/>
                  <a:gd name="T72" fmla="*/ 6 w 1609"/>
                  <a:gd name="T73" fmla="*/ 1 h 1326"/>
                  <a:gd name="T74" fmla="*/ 6 w 1609"/>
                  <a:gd name="T75" fmla="*/ 1 h 1326"/>
                  <a:gd name="T76" fmla="*/ 6 w 1609"/>
                  <a:gd name="T77" fmla="*/ 1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avLst/>
                <a:gdLst>
                  <a:gd name="T0" fmla="*/ 2 w 817"/>
                  <a:gd name="T1" fmla="*/ 8 h 1928"/>
                  <a:gd name="T2" fmla="*/ 2 w 817"/>
                  <a:gd name="T3" fmla="*/ 8 h 1928"/>
                  <a:gd name="T4" fmla="*/ 2 w 817"/>
                  <a:gd name="T5" fmla="*/ 8 h 1928"/>
                  <a:gd name="T6" fmla="*/ 3 w 817"/>
                  <a:gd name="T7" fmla="*/ 7 h 1928"/>
                  <a:gd name="T8" fmla="*/ 3 w 817"/>
                  <a:gd name="T9" fmla="*/ 7 h 1928"/>
                  <a:gd name="T10" fmla="*/ 3 w 817"/>
                  <a:gd name="T11" fmla="*/ 7 h 1928"/>
                  <a:gd name="T12" fmla="*/ 3 w 817"/>
                  <a:gd name="T13" fmla="*/ 6 h 1928"/>
                  <a:gd name="T14" fmla="*/ 3 w 817"/>
                  <a:gd name="T15" fmla="*/ 6 h 1928"/>
                  <a:gd name="T16" fmla="*/ 3 w 817"/>
                  <a:gd name="T17" fmla="*/ 6 h 1928"/>
                  <a:gd name="T18" fmla="*/ 3 w 817"/>
                  <a:gd name="T19" fmla="*/ 5 h 1928"/>
                  <a:gd name="T20" fmla="*/ 3 w 817"/>
                  <a:gd name="T21" fmla="*/ 5 h 1928"/>
                  <a:gd name="T22" fmla="*/ 3 w 817"/>
                  <a:gd name="T23" fmla="*/ 5 h 1928"/>
                  <a:gd name="T24" fmla="*/ 3 w 817"/>
                  <a:gd name="T25" fmla="*/ 5 h 1928"/>
                  <a:gd name="T26" fmla="*/ 3 w 817"/>
                  <a:gd name="T27" fmla="*/ 4 h 1928"/>
                  <a:gd name="T28" fmla="*/ 3 w 817"/>
                  <a:gd name="T29" fmla="*/ 4 h 1928"/>
                  <a:gd name="T30" fmla="*/ 2 w 817"/>
                  <a:gd name="T31" fmla="*/ 4 h 1928"/>
                  <a:gd name="T32" fmla="*/ 2 w 817"/>
                  <a:gd name="T33" fmla="*/ 3 h 1928"/>
                  <a:gd name="T34" fmla="*/ 2 w 817"/>
                  <a:gd name="T35" fmla="*/ 3 h 1928"/>
                  <a:gd name="T36" fmla="*/ 2 w 817"/>
                  <a:gd name="T37" fmla="*/ 3 h 1928"/>
                  <a:gd name="T38" fmla="*/ 2 w 817"/>
                  <a:gd name="T39" fmla="*/ 3 h 1928"/>
                  <a:gd name="T40" fmla="*/ 2 w 817"/>
                  <a:gd name="T41" fmla="*/ 3 h 1928"/>
                  <a:gd name="T42" fmla="*/ 2 w 817"/>
                  <a:gd name="T43" fmla="*/ 2 h 1928"/>
                  <a:gd name="T44" fmla="*/ 2 w 817"/>
                  <a:gd name="T45" fmla="*/ 2 h 1928"/>
                  <a:gd name="T46" fmla="*/ 1 w 817"/>
                  <a:gd name="T47" fmla="*/ 2 h 1928"/>
                  <a:gd name="T48" fmla="*/ 1 w 817"/>
                  <a:gd name="T49" fmla="*/ 2 h 1928"/>
                  <a:gd name="T50" fmla="*/ 1 w 817"/>
                  <a:gd name="T51" fmla="*/ 1 h 1928"/>
                  <a:gd name="T52" fmla="*/ 1 w 817"/>
                  <a:gd name="T53" fmla="*/ 1 h 1928"/>
                  <a:gd name="T54" fmla="*/ 1 w 817"/>
                  <a:gd name="T55" fmla="*/ 1 h 1928"/>
                  <a:gd name="T56" fmla="*/ 1 w 817"/>
                  <a:gd name="T57" fmla="*/ 1 h 1928"/>
                  <a:gd name="T58" fmla="*/ 0 w 817"/>
                  <a:gd name="T59" fmla="*/ 1 h 1928"/>
                  <a:gd name="T60" fmla="*/ 0 w 817"/>
                  <a:gd name="T61" fmla="*/ 1 h 1928"/>
                  <a:gd name="T62" fmla="*/ 0 w 817"/>
                  <a:gd name="T63" fmla="*/ 1 h 1928"/>
                  <a:gd name="T64" fmla="*/ 0 w 817"/>
                  <a:gd name="T65" fmla="*/ 1 h 1928"/>
                  <a:gd name="T66" fmla="*/ 0 w 817"/>
                  <a:gd name="T67" fmla="*/ 1 h 1928"/>
                  <a:gd name="T68" fmla="*/ 0 w 817"/>
                  <a:gd name="T69" fmla="*/ 1 h 1928"/>
                  <a:gd name="T70" fmla="*/ 0 w 817"/>
                  <a:gd name="T71" fmla="*/ 1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6362700" y="5562600"/>
              <a:ext cx="3751263" cy="158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24" name="文本框 108"/>
            <p:cNvSpPr txBox="1">
              <a:spLocks noChangeArrowheads="1"/>
            </p:cNvSpPr>
            <p:nvPr/>
          </p:nvSpPr>
          <p:spPr bwMode="auto">
            <a:xfrm>
              <a:off x="7364413" y="4348163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25" name="文本框 109"/>
            <p:cNvSpPr txBox="1"/>
            <p:nvPr/>
          </p:nvSpPr>
          <p:spPr>
            <a:xfrm>
              <a:off x="7461249" y="4579938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44664" y="4906963"/>
            <a:ext cx="3749675" cy="1289051"/>
            <a:chOff x="1249363" y="4348163"/>
            <a:chExt cx="3749675" cy="1289050"/>
          </a:xfrm>
        </p:grpSpPr>
        <p:sp>
          <p:nvSpPr>
            <p:cNvPr id="39" name="椭圆 38"/>
            <p:cNvSpPr/>
            <p:nvPr/>
          </p:nvSpPr>
          <p:spPr>
            <a:xfrm>
              <a:off x="1487488" y="4514850"/>
              <a:ext cx="792162" cy="792163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grpSp>
          <p:nvGrpSpPr>
            <p:cNvPr id="40" name="Group 666"/>
            <p:cNvGrpSpPr/>
            <p:nvPr/>
          </p:nvGrpSpPr>
          <p:grpSpPr bwMode="auto">
            <a:xfrm>
              <a:off x="1703388" y="4730750"/>
              <a:ext cx="360362" cy="358775"/>
              <a:chOff x="4807" y="2702"/>
              <a:chExt cx="1062" cy="1067"/>
            </a:xfrm>
          </p:grpSpPr>
          <p:sp>
            <p:nvSpPr>
              <p:cNvPr id="44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avLst/>
                <a:gdLst>
                  <a:gd name="T0" fmla="*/ 5 w 1039"/>
                  <a:gd name="T1" fmla="*/ 2 h 606"/>
                  <a:gd name="T2" fmla="*/ 4 w 1039"/>
                  <a:gd name="T3" fmla="*/ 2 h 606"/>
                  <a:gd name="T4" fmla="*/ 4 w 1039"/>
                  <a:gd name="T5" fmla="*/ 2 h 606"/>
                  <a:gd name="T6" fmla="*/ 4 w 1039"/>
                  <a:gd name="T7" fmla="*/ 3 h 606"/>
                  <a:gd name="T8" fmla="*/ 4 w 1039"/>
                  <a:gd name="T9" fmla="*/ 3 h 606"/>
                  <a:gd name="T10" fmla="*/ 4 w 1039"/>
                  <a:gd name="T11" fmla="*/ 3 h 606"/>
                  <a:gd name="T12" fmla="*/ 4 w 1039"/>
                  <a:gd name="T13" fmla="*/ 3 h 606"/>
                  <a:gd name="T14" fmla="*/ 4 w 1039"/>
                  <a:gd name="T15" fmla="*/ 3 h 606"/>
                  <a:gd name="T16" fmla="*/ 3 w 1039"/>
                  <a:gd name="T17" fmla="*/ 3 h 606"/>
                  <a:gd name="T18" fmla="*/ 3 w 1039"/>
                  <a:gd name="T19" fmla="*/ 3 h 606"/>
                  <a:gd name="T20" fmla="*/ 2 w 1039"/>
                  <a:gd name="T21" fmla="*/ 3 h 606"/>
                  <a:gd name="T22" fmla="*/ 2 w 1039"/>
                  <a:gd name="T23" fmla="*/ 3 h 606"/>
                  <a:gd name="T24" fmla="*/ 2 w 1039"/>
                  <a:gd name="T25" fmla="*/ 3 h 606"/>
                  <a:gd name="T26" fmla="*/ 1 w 1039"/>
                  <a:gd name="T27" fmla="*/ 2 h 606"/>
                  <a:gd name="T28" fmla="*/ 1 w 1039"/>
                  <a:gd name="T29" fmla="*/ 2 h 606"/>
                  <a:gd name="T30" fmla="*/ 1 w 1039"/>
                  <a:gd name="T31" fmla="*/ 2 h 606"/>
                  <a:gd name="T32" fmla="*/ 1 w 1039"/>
                  <a:gd name="T33" fmla="*/ 2 h 606"/>
                  <a:gd name="T34" fmla="*/ 1 w 1039"/>
                  <a:gd name="T35" fmla="*/ 2 h 606"/>
                  <a:gd name="T36" fmla="*/ 1 w 1039"/>
                  <a:gd name="T37" fmla="*/ 1 h 606"/>
                  <a:gd name="T38" fmla="*/ 1 w 1039"/>
                  <a:gd name="T39" fmla="*/ 1 h 606"/>
                  <a:gd name="T40" fmla="*/ 0 w 1039"/>
                  <a:gd name="T41" fmla="*/ 1 h 606"/>
                  <a:gd name="T42" fmla="*/ 1 w 1039"/>
                  <a:gd name="T43" fmla="*/ 1 h 606"/>
                  <a:gd name="T44" fmla="*/ 1 w 1039"/>
                  <a:gd name="T45" fmla="*/ 1 h 606"/>
                  <a:gd name="T46" fmla="*/ 1 w 1039"/>
                  <a:gd name="T47" fmla="*/ 1 h 606"/>
                  <a:gd name="T48" fmla="*/ 1 w 1039"/>
                  <a:gd name="T49" fmla="*/ 1 h 606"/>
                  <a:gd name="T50" fmla="*/ 1 w 1039"/>
                  <a:gd name="T51" fmla="*/ 1 h 606"/>
                  <a:gd name="T52" fmla="*/ 1 w 1039"/>
                  <a:gd name="T53" fmla="*/ 1 h 606"/>
                  <a:gd name="T54" fmla="*/ 1 w 1039"/>
                  <a:gd name="T55" fmla="*/ 1 h 606"/>
                  <a:gd name="T56" fmla="*/ 1 w 1039"/>
                  <a:gd name="T57" fmla="*/ 1 h 606"/>
                  <a:gd name="T58" fmla="*/ 1 w 1039"/>
                  <a:gd name="T59" fmla="*/ 1 h 606"/>
                  <a:gd name="T60" fmla="*/ 2 w 1039"/>
                  <a:gd name="T61" fmla="*/ 0 h 606"/>
                  <a:gd name="T62" fmla="*/ 2 w 1039"/>
                  <a:gd name="T63" fmla="*/ 1 h 606"/>
                  <a:gd name="T64" fmla="*/ 3 w 1039"/>
                  <a:gd name="T65" fmla="*/ 1 h 606"/>
                  <a:gd name="T66" fmla="*/ 3 w 1039"/>
                  <a:gd name="T67" fmla="*/ 1 h 606"/>
                  <a:gd name="T68" fmla="*/ 3 w 1039"/>
                  <a:gd name="T69" fmla="*/ 1 h 606"/>
                  <a:gd name="T70" fmla="*/ 4 w 1039"/>
                  <a:gd name="T71" fmla="*/ 1 h 606"/>
                  <a:gd name="T72" fmla="*/ 4 w 1039"/>
                  <a:gd name="T73" fmla="*/ 1 h 606"/>
                  <a:gd name="T74" fmla="*/ 4 w 1039"/>
                  <a:gd name="T75" fmla="*/ 1 h 606"/>
                  <a:gd name="T76" fmla="*/ 4 w 1039"/>
                  <a:gd name="T77" fmla="*/ 2 h 606"/>
                  <a:gd name="T78" fmla="*/ 4 w 1039"/>
                  <a:gd name="T79" fmla="*/ 2 h 606"/>
                  <a:gd name="T80" fmla="*/ 5 w 1039"/>
                  <a:gd name="T81" fmla="*/ 2 h 606"/>
                  <a:gd name="T82" fmla="*/ 5 w 1039"/>
                  <a:gd name="T83" fmla="*/ 2 h 606"/>
                  <a:gd name="T84" fmla="*/ 5 w 1039"/>
                  <a:gd name="T85" fmla="*/ 2 h 606"/>
                  <a:gd name="T86" fmla="*/ 5 w 1039"/>
                  <a:gd name="T87" fmla="*/ 2 h 606"/>
                  <a:gd name="T88" fmla="*/ 5 w 1039"/>
                  <a:gd name="T89" fmla="*/ 2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avLst/>
                <a:gdLst>
                  <a:gd name="T0" fmla="*/ 1 w 749"/>
                  <a:gd name="T1" fmla="*/ 0 h 747"/>
                  <a:gd name="T2" fmla="*/ 1 w 749"/>
                  <a:gd name="T3" fmla="*/ 0 h 747"/>
                  <a:gd name="T4" fmla="*/ 1 w 749"/>
                  <a:gd name="T5" fmla="*/ 1 h 747"/>
                  <a:gd name="T6" fmla="*/ 1 w 749"/>
                  <a:gd name="T7" fmla="*/ 1 h 747"/>
                  <a:gd name="T8" fmla="*/ 0 w 749"/>
                  <a:gd name="T9" fmla="*/ 1 h 747"/>
                  <a:gd name="T10" fmla="*/ 0 w 749"/>
                  <a:gd name="T11" fmla="*/ 1 h 747"/>
                  <a:gd name="T12" fmla="*/ 1 w 749"/>
                  <a:gd name="T13" fmla="*/ 1 h 747"/>
                  <a:gd name="T14" fmla="*/ 1 w 749"/>
                  <a:gd name="T15" fmla="*/ 1 h 747"/>
                  <a:gd name="T16" fmla="*/ 1 w 749"/>
                  <a:gd name="T17" fmla="*/ 1 h 747"/>
                  <a:gd name="T18" fmla="*/ 1 w 749"/>
                  <a:gd name="T19" fmla="*/ 1 h 747"/>
                  <a:gd name="T20" fmla="*/ 1 w 749"/>
                  <a:gd name="T21" fmla="*/ 1 h 747"/>
                  <a:gd name="T22" fmla="*/ 1 w 749"/>
                  <a:gd name="T23" fmla="*/ 2 h 747"/>
                  <a:gd name="T24" fmla="*/ 1 w 749"/>
                  <a:gd name="T25" fmla="*/ 2 h 747"/>
                  <a:gd name="T26" fmla="*/ 1 w 749"/>
                  <a:gd name="T27" fmla="*/ 2 h 747"/>
                  <a:gd name="T28" fmla="*/ 1 w 749"/>
                  <a:gd name="T29" fmla="*/ 2 h 747"/>
                  <a:gd name="T30" fmla="*/ 1 w 749"/>
                  <a:gd name="T31" fmla="*/ 2 h 747"/>
                  <a:gd name="T32" fmla="*/ 1 w 749"/>
                  <a:gd name="T33" fmla="*/ 2 h 747"/>
                  <a:gd name="T34" fmla="*/ 1 w 749"/>
                  <a:gd name="T35" fmla="*/ 2 h 747"/>
                  <a:gd name="T36" fmla="*/ 1 w 749"/>
                  <a:gd name="T37" fmla="*/ 2 h 747"/>
                  <a:gd name="T38" fmla="*/ 1 w 749"/>
                  <a:gd name="T39" fmla="*/ 2 h 747"/>
                  <a:gd name="T40" fmla="*/ 1 w 749"/>
                  <a:gd name="T41" fmla="*/ 2 h 747"/>
                  <a:gd name="T42" fmla="*/ 2 w 749"/>
                  <a:gd name="T43" fmla="*/ 3 h 747"/>
                  <a:gd name="T44" fmla="*/ 2 w 749"/>
                  <a:gd name="T45" fmla="*/ 3 h 747"/>
                  <a:gd name="T46" fmla="*/ 2 w 749"/>
                  <a:gd name="T47" fmla="*/ 3 h 747"/>
                  <a:gd name="T48" fmla="*/ 2 w 749"/>
                  <a:gd name="T49" fmla="*/ 3 h 747"/>
                  <a:gd name="T50" fmla="*/ 2 w 749"/>
                  <a:gd name="T51" fmla="*/ 3 h 747"/>
                  <a:gd name="T52" fmla="*/ 2 w 749"/>
                  <a:gd name="T53" fmla="*/ 3 h 747"/>
                  <a:gd name="T54" fmla="*/ 2 w 749"/>
                  <a:gd name="T55" fmla="*/ 3 h 747"/>
                  <a:gd name="T56" fmla="*/ 3 w 749"/>
                  <a:gd name="T57" fmla="*/ 3 h 747"/>
                  <a:gd name="T58" fmla="*/ 3 w 749"/>
                  <a:gd name="T59" fmla="*/ 3 h 747"/>
                  <a:gd name="T60" fmla="*/ 3 w 749"/>
                  <a:gd name="T61" fmla="*/ 3 h 747"/>
                  <a:gd name="T62" fmla="*/ 3 w 749"/>
                  <a:gd name="T63" fmla="*/ 3 h 747"/>
                  <a:gd name="T64" fmla="*/ 3 w 749"/>
                  <a:gd name="T65" fmla="*/ 3 h 747"/>
                  <a:gd name="T66" fmla="*/ 3 w 749"/>
                  <a:gd name="T67" fmla="*/ 3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avLst/>
                <a:gdLst>
                  <a:gd name="T0" fmla="*/ 4 w 1037"/>
                  <a:gd name="T1" fmla="*/ 0 h 337"/>
                  <a:gd name="T2" fmla="*/ 4 w 1037"/>
                  <a:gd name="T3" fmla="*/ 0 h 337"/>
                  <a:gd name="T4" fmla="*/ 4 w 1037"/>
                  <a:gd name="T5" fmla="*/ 0 h 337"/>
                  <a:gd name="T6" fmla="*/ 3 w 1037"/>
                  <a:gd name="T7" fmla="*/ 0 h 337"/>
                  <a:gd name="T8" fmla="*/ 3 w 1037"/>
                  <a:gd name="T9" fmla="*/ 0 h 337"/>
                  <a:gd name="T10" fmla="*/ 3 w 1037"/>
                  <a:gd name="T11" fmla="*/ 0 h 337"/>
                  <a:gd name="T12" fmla="*/ 3 w 1037"/>
                  <a:gd name="T13" fmla="*/ 0 h 337"/>
                  <a:gd name="T14" fmla="*/ 3 w 1037"/>
                  <a:gd name="T15" fmla="*/ 0 h 337"/>
                  <a:gd name="T16" fmla="*/ 3 w 1037"/>
                  <a:gd name="T17" fmla="*/ 0 h 337"/>
                  <a:gd name="T18" fmla="*/ 3 w 1037"/>
                  <a:gd name="T19" fmla="*/ 0 h 337"/>
                  <a:gd name="T20" fmla="*/ 3 w 1037"/>
                  <a:gd name="T21" fmla="*/ 0 h 337"/>
                  <a:gd name="T22" fmla="*/ 3 w 1037"/>
                  <a:gd name="T23" fmla="*/ 0 h 337"/>
                  <a:gd name="T24" fmla="*/ 3 w 1037"/>
                  <a:gd name="T25" fmla="*/ 0 h 337"/>
                  <a:gd name="T26" fmla="*/ 3 w 1037"/>
                  <a:gd name="T27" fmla="*/ 0 h 337"/>
                  <a:gd name="T28" fmla="*/ 3 w 1037"/>
                  <a:gd name="T29" fmla="*/ 1 h 337"/>
                  <a:gd name="T30" fmla="*/ 2 w 1037"/>
                  <a:gd name="T31" fmla="*/ 1 h 337"/>
                  <a:gd name="T32" fmla="*/ 2 w 1037"/>
                  <a:gd name="T33" fmla="*/ 1 h 337"/>
                  <a:gd name="T34" fmla="*/ 2 w 1037"/>
                  <a:gd name="T35" fmla="*/ 1 h 337"/>
                  <a:gd name="T36" fmla="*/ 2 w 1037"/>
                  <a:gd name="T37" fmla="*/ 1 h 337"/>
                  <a:gd name="T38" fmla="*/ 2 w 1037"/>
                  <a:gd name="T39" fmla="*/ 1 h 337"/>
                  <a:gd name="T40" fmla="*/ 2 w 1037"/>
                  <a:gd name="T41" fmla="*/ 1 h 337"/>
                  <a:gd name="T42" fmla="*/ 2 w 1037"/>
                  <a:gd name="T43" fmla="*/ 1 h 337"/>
                  <a:gd name="T44" fmla="*/ 1 w 1037"/>
                  <a:gd name="T45" fmla="*/ 1 h 337"/>
                  <a:gd name="T46" fmla="*/ 1 w 1037"/>
                  <a:gd name="T47" fmla="*/ 1 h 337"/>
                  <a:gd name="T48" fmla="*/ 1 w 1037"/>
                  <a:gd name="T49" fmla="*/ 1 h 337"/>
                  <a:gd name="T50" fmla="*/ 1 w 1037"/>
                  <a:gd name="T51" fmla="*/ 1 h 337"/>
                  <a:gd name="T52" fmla="*/ 1 w 1037"/>
                  <a:gd name="T53" fmla="*/ 1 h 337"/>
                  <a:gd name="T54" fmla="*/ 1 w 1037"/>
                  <a:gd name="T55" fmla="*/ 1 h 337"/>
                  <a:gd name="T56" fmla="*/ 0 w 1037"/>
                  <a:gd name="T57" fmla="*/ 1 h 337"/>
                  <a:gd name="T58" fmla="*/ 0 w 1037"/>
                  <a:gd name="T59" fmla="*/ 1 h 337"/>
                  <a:gd name="T60" fmla="*/ 0 w 1037"/>
                  <a:gd name="T61" fmla="*/ 1 h 337"/>
                  <a:gd name="T62" fmla="*/ 0 w 1037"/>
                  <a:gd name="T63" fmla="*/ 1 h 337"/>
                  <a:gd name="T64" fmla="*/ 0 w 1037"/>
                  <a:gd name="T65" fmla="*/ 1 h 337"/>
                  <a:gd name="T66" fmla="*/ 0 w 1037"/>
                  <a:gd name="T67" fmla="*/ 1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avLst/>
                <a:gdLst>
                  <a:gd name="T0" fmla="*/ 0 w 897"/>
                  <a:gd name="T1" fmla="*/ 0 h 710"/>
                  <a:gd name="T2" fmla="*/ 0 w 897"/>
                  <a:gd name="T3" fmla="*/ 0 h 710"/>
                  <a:gd name="T4" fmla="*/ 0 w 897"/>
                  <a:gd name="T5" fmla="*/ 1 h 710"/>
                  <a:gd name="T6" fmla="*/ 0 w 897"/>
                  <a:gd name="T7" fmla="*/ 1 h 710"/>
                  <a:gd name="T8" fmla="*/ 0 w 897"/>
                  <a:gd name="T9" fmla="*/ 1 h 710"/>
                  <a:gd name="T10" fmla="*/ 0 w 897"/>
                  <a:gd name="T11" fmla="*/ 1 h 710"/>
                  <a:gd name="T12" fmla="*/ 0 w 897"/>
                  <a:gd name="T13" fmla="*/ 1 h 710"/>
                  <a:gd name="T14" fmla="*/ 0 w 897"/>
                  <a:gd name="T15" fmla="*/ 1 h 710"/>
                  <a:gd name="T16" fmla="*/ 0 w 897"/>
                  <a:gd name="T17" fmla="*/ 1 h 710"/>
                  <a:gd name="T18" fmla="*/ 0 w 897"/>
                  <a:gd name="T19" fmla="*/ 1 h 710"/>
                  <a:gd name="T20" fmla="*/ 0 w 897"/>
                  <a:gd name="T21" fmla="*/ 1 h 710"/>
                  <a:gd name="T22" fmla="*/ 0 w 897"/>
                  <a:gd name="T23" fmla="*/ 1 h 710"/>
                  <a:gd name="T24" fmla="*/ 0 w 897"/>
                  <a:gd name="T25" fmla="*/ 2 h 710"/>
                  <a:gd name="T26" fmla="*/ 0 w 897"/>
                  <a:gd name="T27" fmla="*/ 2 h 710"/>
                  <a:gd name="T28" fmla="*/ 0 w 897"/>
                  <a:gd name="T29" fmla="*/ 2 h 710"/>
                  <a:gd name="T30" fmla="*/ 0 w 897"/>
                  <a:gd name="T31" fmla="*/ 2 h 710"/>
                  <a:gd name="T32" fmla="*/ 0 w 897"/>
                  <a:gd name="T33" fmla="*/ 2 h 710"/>
                  <a:gd name="T34" fmla="*/ 0 w 897"/>
                  <a:gd name="T35" fmla="*/ 2 h 710"/>
                  <a:gd name="T36" fmla="*/ 0 w 897"/>
                  <a:gd name="T37" fmla="*/ 2 h 710"/>
                  <a:gd name="T38" fmla="*/ 1 w 897"/>
                  <a:gd name="T39" fmla="*/ 2 h 710"/>
                  <a:gd name="T40" fmla="*/ 1 w 897"/>
                  <a:gd name="T41" fmla="*/ 2 h 710"/>
                  <a:gd name="T42" fmla="*/ 1 w 897"/>
                  <a:gd name="T43" fmla="*/ 2 h 710"/>
                  <a:gd name="T44" fmla="*/ 1 w 897"/>
                  <a:gd name="T45" fmla="*/ 2 h 710"/>
                  <a:gd name="T46" fmla="*/ 1 w 897"/>
                  <a:gd name="T47" fmla="*/ 3 h 710"/>
                  <a:gd name="T48" fmla="*/ 1 w 897"/>
                  <a:gd name="T49" fmla="*/ 3 h 710"/>
                  <a:gd name="T50" fmla="*/ 2 w 897"/>
                  <a:gd name="T51" fmla="*/ 3 h 710"/>
                  <a:gd name="T52" fmla="*/ 2 w 897"/>
                  <a:gd name="T53" fmla="*/ 3 h 710"/>
                  <a:gd name="T54" fmla="*/ 2 w 897"/>
                  <a:gd name="T55" fmla="*/ 3 h 710"/>
                  <a:gd name="T56" fmla="*/ 2 w 897"/>
                  <a:gd name="T57" fmla="*/ 3 h 710"/>
                  <a:gd name="T58" fmla="*/ 2 w 897"/>
                  <a:gd name="T59" fmla="*/ 3 h 710"/>
                  <a:gd name="T60" fmla="*/ 2 w 897"/>
                  <a:gd name="T61" fmla="*/ 3 h 710"/>
                  <a:gd name="T62" fmla="*/ 3 w 897"/>
                  <a:gd name="T63" fmla="*/ 3 h 710"/>
                  <a:gd name="T64" fmla="*/ 3 w 897"/>
                  <a:gd name="T65" fmla="*/ 3 h 710"/>
                  <a:gd name="T66" fmla="*/ 3 w 897"/>
                  <a:gd name="T67" fmla="*/ 3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avLst/>
                <a:gdLst>
                  <a:gd name="T0" fmla="*/ 5 w 1132"/>
                  <a:gd name="T1" fmla="*/ 0 h 224"/>
                  <a:gd name="T2" fmla="*/ 5 w 1132"/>
                  <a:gd name="T3" fmla="*/ 0 h 224"/>
                  <a:gd name="T4" fmla="*/ 5 w 1132"/>
                  <a:gd name="T5" fmla="*/ 1 h 224"/>
                  <a:gd name="T6" fmla="*/ 5 w 1132"/>
                  <a:gd name="T7" fmla="*/ 1 h 224"/>
                  <a:gd name="T8" fmla="*/ 5 w 1132"/>
                  <a:gd name="T9" fmla="*/ 1 h 224"/>
                  <a:gd name="T10" fmla="*/ 5 w 1132"/>
                  <a:gd name="T11" fmla="*/ 1 h 224"/>
                  <a:gd name="T12" fmla="*/ 5 w 1132"/>
                  <a:gd name="T13" fmla="*/ 1 h 224"/>
                  <a:gd name="T14" fmla="*/ 5 w 1132"/>
                  <a:gd name="T15" fmla="*/ 1 h 224"/>
                  <a:gd name="T16" fmla="*/ 5 w 1132"/>
                  <a:gd name="T17" fmla="*/ 1 h 224"/>
                  <a:gd name="T18" fmla="*/ 4 w 1132"/>
                  <a:gd name="T19" fmla="*/ 1 h 224"/>
                  <a:gd name="T20" fmla="*/ 4 w 1132"/>
                  <a:gd name="T21" fmla="*/ 1 h 224"/>
                  <a:gd name="T22" fmla="*/ 4 w 1132"/>
                  <a:gd name="T23" fmla="*/ 1 h 224"/>
                  <a:gd name="T24" fmla="*/ 4 w 1132"/>
                  <a:gd name="T25" fmla="*/ 1 h 224"/>
                  <a:gd name="T26" fmla="*/ 4 w 1132"/>
                  <a:gd name="T27" fmla="*/ 1 h 224"/>
                  <a:gd name="T28" fmla="*/ 4 w 1132"/>
                  <a:gd name="T29" fmla="*/ 1 h 224"/>
                  <a:gd name="T30" fmla="*/ 4 w 1132"/>
                  <a:gd name="T31" fmla="*/ 1 h 224"/>
                  <a:gd name="T32" fmla="*/ 4 w 1132"/>
                  <a:gd name="T33" fmla="*/ 1 h 224"/>
                  <a:gd name="T34" fmla="*/ 3 w 1132"/>
                  <a:gd name="T35" fmla="*/ 1 h 224"/>
                  <a:gd name="T36" fmla="*/ 3 w 1132"/>
                  <a:gd name="T37" fmla="*/ 1 h 224"/>
                  <a:gd name="T38" fmla="*/ 3 w 1132"/>
                  <a:gd name="T39" fmla="*/ 1 h 224"/>
                  <a:gd name="T40" fmla="*/ 3 w 1132"/>
                  <a:gd name="T41" fmla="*/ 1 h 224"/>
                  <a:gd name="T42" fmla="*/ 3 w 1132"/>
                  <a:gd name="T43" fmla="*/ 1 h 224"/>
                  <a:gd name="T44" fmla="*/ 3 w 1132"/>
                  <a:gd name="T45" fmla="*/ 1 h 224"/>
                  <a:gd name="T46" fmla="*/ 2 w 1132"/>
                  <a:gd name="T47" fmla="*/ 1 h 224"/>
                  <a:gd name="T48" fmla="*/ 2 w 1132"/>
                  <a:gd name="T49" fmla="*/ 1 h 224"/>
                  <a:gd name="T50" fmla="*/ 2 w 1132"/>
                  <a:gd name="T51" fmla="*/ 1 h 224"/>
                  <a:gd name="T52" fmla="*/ 2 w 1132"/>
                  <a:gd name="T53" fmla="*/ 1 h 224"/>
                  <a:gd name="T54" fmla="*/ 2 w 1132"/>
                  <a:gd name="T55" fmla="*/ 1 h 224"/>
                  <a:gd name="T56" fmla="*/ 2 w 1132"/>
                  <a:gd name="T57" fmla="*/ 1 h 224"/>
                  <a:gd name="T58" fmla="*/ 1 w 1132"/>
                  <a:gd name="T59" fmla="*/ 1 h 224"/>
                  <a:gd name="T60" fmla="*/ 1 w 1132"/>
                  <a:gd name="T61" fmla="*/ 1 h 224"/>
                  <a:gd name="T62" fmla="*/ 1 w 1132"/>
                  <a:gd name="T63" fmla="*/ 1 h 224"/>
                  <a:gd name="T64" fmla="*/ 1 w 1132"/>
                  <a:gd name="T65" fmla="*/ 1 h 224"/>
                  <a:gd name="T66" fmla="*/ 0 w 1132"/>
                  <a:gd name="T67" fmla="*/ 1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1 h 450"/>
                  <a:gd name="T6" fmla="*/ 0 w 688"/>
                  <a:gd name="T7" fmla="*/ 1 h 450"/>
                  <a:gd name="T8" fmla="*/ 1 w 688"/>
                  <a:gd name="T9" fmla="*/ 1 h 450"/>
                  <a:gd name="T10" fmla="*/ 1 w 688"/>
                  <a:gd name="T11" fmla="*/ 1 h 450"/>
                  <a:gd name="T12" fmla="*/ 1 w 688"/>
                  <a:gd name="T13" fmla="*/ 1 h 450"/>
                  <a:gd name="T14" fmla="*/ 1 w 688"/>
                  <a:gd name="T15" fmla="*/ 1 h 450"/>
                  <a:gd name="T16" fmla="*/ 1 w 688"/>
                  <a:gd name="T17" fmla="*/ 1 h 450"/>
                  <a:gd name="T18" fmla="*/ 1 w 688"/>
                  <a:gd name="T19" fmla="*/ 1 h 450"/>
                  <a:gd name="T20" fmla="*/ 1 w 688"/>
                  <a:gd name="T21" fmla="*/ 1 h 450"/>
                  <a:gd name="T22" fmla="*/ 1 w 688"/>
                  <a:gd name="T23" fmla="*/ 1 h 450"/>
                  <a:gd name="T24" fmla="*/ 1 w 688"/>
                  <a:gd name="T25" fmla="*/ 1 h 450"/>
                  <a:gd name="T26" fmla="*/ 1 w 688"/>
                  <a:gd name="T27" fmla="*/ 1 h 450"/>
                  <a:gd name="T28" fmla="*/ 1 w 688"/>
                  <a:gd name="T29" fmla="*/ 1 h 450"/>
                  <a:gd name="T30" fmla="*/ 1 w 688"/>
                  <a:gd name="T31" fmla="*/ 2 h 450"/>
                  <a:gd name="T32" fmla="*/ 2 w 688"/>
                  <a:gd name="T33" fmla="*/ 2 h 450"/>
                  <a:gd name="T34" fmla="*/ 2 w 688"/>
                  <a:gd name="T35" fmla="*/ 2 h 450"/>
                  <a:gd name="T36" fmla="*/ 2 w 688"/>
                  <a:gd name="T37" fmla="*/ 2 h 450"/>
                  <a:gd name="T38" fmla="*/ 2 w 688"/>
                  <a:gd name="T39" fmla="*/ 2 h 450"/>
                  <a:gd name="T40" fmla="*/ 3 w 688"/>
                  <a:gd name="T41" fmla="*/ 2 h 450"/>
                  <a:gd name="T42" fmla="*/ 3 w 688"/>
                  <a:gd name="T43" fmla="*/ 2 h 450"/>
                  <a:gd name="T44" fmla="*/ 3 w 688"/>
                  <a:gd name="T45" fmla="*/ 2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avLst/>
                <a:gdLst>
                  <a:gd name="T0" fmla="*/ 2 w 707"/>
                  <a:gd name="T1" fmla="*/ 1 h 107"/>
                  <a:gd name="T2" fmla="*/ 2 w 707"/>
                  <a:gd name="T3" fmla="*/ 1 h 107"/>
                  <a:gd name="T4" fmla="*/ 2 w 707"/>
                  <a:gd name="T5" fmla="*/ 1 h 107"/>
                  <a:gd name="T6" fmla="*/ 2 w 707"/>
                  <a:gd name="T7" fmla="*/ 1 h 107"/>
                  <a:gd name="T8" fmla="*/ 2 w 707"/>
                  <a:gd name="T9" fmla="*/ 1 h 107"/>
                  <a:gd name="T10" fmla="*/ 2 w 707"/>
                  <a:gd name="T11" fmla="*/ 1 h 107"/>
                  <a:gd name="T12" fmla="*/ 2 w 707"/>
                  <a:gd name="T13" fmla="*/ 1 h 107"/>
                  <a:gd name="T14" fmla="*/ 2 w 707"/>
                  <a:gd name="T15" fmla="*/ 1 h 107"/>
                  <a:gd name="T16" fmla="*/ 2 w 707"/>
                  <a:gd name="T17" fmla="*/ 1 h 107"/>
                  <a:gd name="T18" fmla="*/ 2 w 707"/>
                  <a:gd name="T19" fmla="*/ 1 h 107"/>
                  <a:gd name="T20" fmla="*/ 2 w 707"/>
                  <a:gd name="T21" fmla="*/ 1 h 107"/>
                  <a:gd name="T22" fmla="*/ 2 w 707"/>
                  <a:gd name="T23" fmla="*/ 1 h 107"/>
                  <a:gd name="T24" fmla="*/ 1 w 707"/>
                  <a:gd name="T25" fmla="*/ 1 h 107"/>
                  <a:gd name="T26" fmla="*/ 1 w 707"/>
                  <a:gd name="T27" fmla="*/ 1 h 107"/>
                  <a:gd name="T28" fmla="*/ 1 w 707"/>
                  <a:gd name="T29" fmla="*/ 1 h 107"/>
                  <a:gd name="T30" fmla="*/ 1 w 707"/>
                  <a:gd name="T31" fmla="*/ 1 h 107"/>
                  <a:gd name="T32" fmla="*/ 1 w 707"/>
                  <a:gd name="T33" fmla="*/ 1 h 107"/>
                  <a:gd name="T34" fmla="*/ 0 w 707"/>
                  <a:gd name="T35" fmla="*/ 1 h 107"/>
                  <a:gd name="T36" fmla="*/ 0 w 707"/>
                  <a:gd name="T37" fmla="*/ 1 h 107"/>
                  <a:gd name="T38" fmla="*/ 0 w 707"/>
                  <a:gd name="T39" fmla="*/ 1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avLst/>
                <a:gdLst>
                  <a:gd name="T0" fmla="*/ 0 w 1609"/>
                  <a:gd name="T1" fmla="*/ 6 h 1326"/>
                  <a:gd name="T2" fmla="*/ 0 w 1609"/>
                  <a:gd name="T3" fmla="*/ 6 h 1326"/>
                  <a:gd name="T4" fmla="*/ 0 w 1609"/>
                  <a:gd name="T5" fmla="*/ 5 h 1326"/>
                  <a:gd name="T6" fmla="*/ 0 w 1609"/>
                  <a:gd name="T7" fmla="*/ 5 h 1326"/>
                  <a:gd name="T8" fmla="*/ 0 w 1609"/>
                  <a:gd name="T9" fmla="*/ 5 h 1326"/>
                  <a:gd name="T10" fmla="*/ 0 w 1609"/>
                  <a:gd name="T11" fmla="*/ 4 h 1326"/>
                  <a:gd name="T12" fmla="*/ 0 w 1609"/>
                  <a:gd name="T13" fmla="*/ 4 h 1326"/>
                  <a:gd name="T14" fmla="*/ 0 w 1609"/>
                  <a:gd name="T15" fmla="*/ 4 h 1326"/>
                  <a:gd name="T16" fmla="*/ 0 w 1609"/>
                  <a:gd name="T17" fmla="*/ 4 h 1326"/>
                  <a:gd name="T18" fmla="*/ 1 w 1609"/>
                  <a:gd name="T19" fmla="*/ 3 h 1326"/>
                  <a:gd name="T20" fmla="*/ 1 w 1609"/>
                  <a:gd name="T21" fmla="*/ 3 h 1326"/>
                  <a:gd name="T22" fmla="*/ 1 w 1609"/>
                  <a:gd name="T23" fmla="*/ 3 h 1326"/>
                  <a:gd name="T24" fmla="*/ 1 w 1609"/>
                  <a:gd name="T25" fmla="*/ 3 h 1326"/>
                  <a:gd name="T26" fmla="*/ 1 w 1609"/>
                  <a:gd name="T27" fmla="*/ 2 h 1326"/>
                  <a:gd name="T28" fmla="*/ 1 w 1609"/>
                  <a:gd name="T29" fmla="*/ 2 h 1326"/>
                  <a:gd name="T30" fmla="*/ 2 w 1609"/>
                  <a:gd name="T31" fmla="*/ 2 h 1326"/>
                  <a:gd name="T32" fmla="*/ 2 w 1609"/>
                  <a:gd name="T33" fmla="*/ 2 h 1326"/>
                  <a:gd name="T34" fmla="*/ 2 w 1609"/>
                  <a:gd name="T35" fmla="*/ 2 h 1326"/>
                  <a:gd name="T36" fmla="*/ 2 w 1609"/>
                  <a:gd name="T37" fmla="*/ 1 h 1326"/>
                  <a:gd name="T38" fmla="*/ 3 w 1609"/>
                  <a:gd name="T39" fmla="*/ 1 h 1326"/>
                  <a:gd name="T40" fmla="*/ 3 w 1609"/>
                  <a:gd name="T41" fmla="*/ 1 h 1326"/>
                  <a:gd name="T42" fmla="*/ 3 w 1609"/>
                  <a:gd name="T43" fmla="*/ 1 h 1326"/>
                  <a:gd name="T44" fmla="*/ 3 w 1609"/>
                  <a:gd name="T45" fmla="*/ 1 h 1326"/>
                  <a:gd name="T46" fmla="*/ 3 w 1609"/>
                  <a:gd name="T47" fmla="*/ 1 h 1326"/>
                  <a:gd name="T48" fmla="*/ 4 w 1609"/>
                  <a:gd name="T49" fmla="*/ 1 h 1326"/>
                  <a:gd name="T50" fmla="*/ 4 w 1609"/>
                  <a:gd name="T51" fmla="*/ 1 h 1326"/>
                  <a:gd name="T52" fmla="*/ 4 w 1609"/>
                  <a:gd name="T53" fmla="*/ 1 h 1326"/>
                  <a:gd name="T54" fmla="*/ 4 w 1609"/>
                  <a:gd name="T55" fmla="*/ 1 h 1326"/>
                  <a:gd name="T56" fmla="*/ 5 w 1609"/>
                  <a:gd name="T57" fmla="*/ 1 h 1326"/>
                  <a:gd name="T58" fmla="*/ 5 w 1609"/>
                  <a:gd name="T59" fmla="*/ 0 h 1326"/>
                  <a:gd name="T60" fmla="*/ 5 w 1609"/>
                  <a:gd name="T61" fmla="*/ 0 h 1326"/>
                  <a:gd name="T62" fmla="*/ 5 w 1609"/>
                  <a:gd name="T63" fmla="*/ 0 h 1326"/>
                  <a:gd name="T64" fmla="*/ 5 w 1609"/>
                  <a:gd name="T65" fmla="*/ 1 h 1326"/>
                  <a:gd name="T66" fmla="*/ 5 w 1609"/>
                  <a:gd name="T67" fmla="*/ 1 h 1326"/>
                  <a:gd name="T68" fmla="*/ 5 w 1609"/>
                  <a:gd name="T69" fmla="*/ 1 h 1326"/>
                  <a:gd name="T70" fmla="*/ 5 w 1609"/>
                  <a:gd name="T71" fmla="*/ 1 h 1326"/>
                  <a:gd name="T72" fmla="*/ 6 w 1609"/>
                  <a:gd name="T73" fmla="*/ 1 h 1326"/>
                  <a:gd name="T74" fmla="*/ 6 w 1609"/>
                  <a:gd name="T75" fmla="*/ 1 h 1326"/>
                  <a:gd name="T76" fmla="*/ 6 w 1609"/>
                  <a:gd name="T77" fmla="*/ 1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avLst/>
                <a:gdLst>
                  <a:gd name="T0" fmla="*/ 2 w 817"/>
                  <a:gd name="T1" fmla="*/ 8 h 1928"/>
                  <a:gd name="T2" fmla="*/ 2 w 817"/>
                  <a:gd name="T3" fmla="*/ 8 h 1928"/>
                  <a:gd name="T4" fmla="*/ 2 w 817"/>
                  <a:gd name="T5" fmla="*/ 8 h 1928"/>
                  <a:gd name="T6" fmla="*/ 3 w 817"/>
                  <a:gd name="T7" fmla="*/ 7 h 1928"/>
                  <a:gd name="T8" fmla="*/ 3 w 817"/>
                  <a:gd name="T9" fmla="*/ 7 h 1928"/>
                  <a:gd name="T10" fmla="*/ 3 w 817"/>
                  <a:gd name="T11" fmla="*/ 7 h 1928"/>
                  <a:gd name="T12" fmla="*/ 3 w 817"/>
                  <a:gd name="T13" fmla="*/ 6 h 1928"/>
                  <a:gd name="T14" fmla="*/ 3 w 817"/>
                  <a:gd name="T15" fmla="*/ 6 h 1928"/>
                  <a:gd name="T16" fmla="*/ 3 w 817"/>
                  <a:gd name="T17" fmla="*/ 6 h 1928"/>
                  <a:gd name="T18" fmla="*/ 3 w 817"/>
                  <a:gd name="T19" fmla="*/ 5 h 1928"/>
                  <a:gd name="T20" fmla="*/ 3 w 817"/>
                  <a:gd name="T21" fmla="*/ 5 h 1928"/>
                  <a:gd name="T22" fmla="*/ 3 w 817"/>
                  <a:gd name="T23" fmla="*/ 5 h 1928"/>
                  <a:gd name="T24" fmla="*/ 3 w 817"/>
                  <a:gd name="T25" fmla="*/ 5 h 1928"/>
                  <a:gd name="T26" fmla="*/ 3 w 817"/>
                  <a:gd name="T27" fmla="*/ 4 h 1928"/>
                  <a:gd name="T28" fmla="*/ 3 w 817"/>
                  <a:gd name="T29" fmla="*/ 4 h 1928"/>
                  <a:gd name="T30" fmla="*/ 2 w 817"/>
                  <a:gd name="T31" fmla="*/ 4 h 1928"/>
                  <a:gd name="T32" fmla="*/ 2 w 817"/>
                  <a:gd name="T33" fmla="*/ 3 h 1928"/>
                  <a:gd name="T34" fmla="*/ 2 w 817"/>
                  <a:gd name="T35" fmla="*/ 3 h 1928"/>
                  <a:gd name="T36" fmla="*/ 2 w 817"/>
                  <a:gd name="T37" fmla="*/ 3 h 1928"/>
                  <a:gd name="T38" fmla="*/ 2 w 817"/>
                  <a:gd name="T39" fmla="*/ 3 h 1928"/>
                  <a:gd name="T40" fmla="*/ 2 w 817"/>
                  <a:gd name="T41" fmla="*/ 3 h 1928"/>
                  <a:gd name="T42" fmla="*/ 2 w 817"/>
                  <a:gd name="T43" fmla="*/ 2 h 1928"/>
                  <a:gd name="T44" fmla="*/ 2 w 817"/>
                  <a:gd name="T45" fmla="*/ 2 h 1928"/>
                  <a:gd name="T46" fmla="*/ 1 w 817"/>
                  <a:gd name="T47" fmla="*/ 2 h 1928"/>
                  <a:gd name="T48" fmla="*/ 1 w 817"/>
                  <a:gd name="T49" fmla="*/ 2 h 1928"/>
                  <a:gd name="T50" fmla="*/ 1 w 817"/>
                  <a:gd name="T51" fmla="*/ 1 h 1928"/>
                  <a:gd name="T52" fmla="*/ 1 w 817"/>
                  <a:gd name="T53" fmla="*/ 1 h 1928"/>
                  <a:gd name="T54" fmla="*/ 1 w 817"/>
                  <a:gd name="T55" fmla="*/ 1 h 1928"/>
                  <a:gd name="T56" fmla="*/ 1 w 817"/>
                  <a:gd name="T57" fmla="*/ 1 h 1928"/>
                  <a:gd name="T58" fmla="*/ 0 w 817"/>
                  <a:gd name="T59" fmla="*/ 1 h 1928"/>
                  <a:gd name="T60" fmla="*/ 0 w 817"/>
                  <a:gd name="T61" fmla="*/ 1 h 1928"/>
                  <a:gd name="T62" fmla="*/ 0 w 817"/>
                  <a:gd name="T63" fmla="*/ 1 h 1928"/>
                  <a:gd name="T64" fmla="*/ 0 w 817"/>
                  <a:gd name="T65" fmla="*/ 1 h 1928"/>
                  <a:gd name="T66" fmla="*/ 0 w 817"/>
                  <a:gd name="T67" fmla="*/ 1 h 1928"/>
                  <a:gd name="T68" fmla="*/ 0 w 817"/>
                  <a:gd name="T69" fmla="*/ 1 h 1928"/>
                  <a:gd name="T70" fmla="*/ 0 w 817"/>
                  <a:gd name="T71" fmla="*/ 1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1249363" y="5635625"/>
              <a:ext cx="3749675" cy="158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42" name="文本框 110"/>
            <p:cNvSpPr txBox="1">
              <a:spLocks noChangeArrowheads="1"/>
            </p:cNvSpPr>
            <p:nvPr/>
          </p:nvSpPr>
          <p:spPr bwMode="auto">
            <a:xfrm>
              <a:off x="2282824" y="4348163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43" name="文本框 111"/>
            <p:cNvSpPr txBox="1"/>
            <p:nvPr/>
          </p:nvSpPr>
          <p:spPr>
            <a:xfrm>
              <a:off x="2379663" y="4579938"/>
              <a:ext cx="2252662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单击此处添加段落文本单击此处添加段落文本单击此处添加段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44664" y="3400427"/>
            <a:ext cx="3749675" cy="1266826"/>
            <a:chOff x="1249363" y="2841625"/>
            <a:chExt cx="3749675" cy="1266825"/>
          </a:xfrm>
        </p:grpSpPr>
        <p:sp>
          <p:nvSpPr>
            <p:cNvPr id="57" name="椭圆 56"/>
            <p:cNvSpPr/>
            <p:nvPr/>
          </p:nvSpPr>
          <p:spPr>
            <a:xfrm>
              <a:off x="1487488" y="2952750"/>
              <a:ext cx="792162" cy="792163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58" name="Freeform 466"/>
            <p:cNvSpPr/>
            <p:nvPr/>
          </p:nvSpPr>
          <p:spPr bwMode="auto">
            <a:xfrm>
              <a:off x="1762125" y="3019425"/>
              <a:ext cx="242888" cy="674688"/>
            </a:xfrm>
            <a:custGeom>
              <a:avLst/>
              <a:gdLst>
                <a:gd name="T0" fmla="*/ 2147483647 w 6132"/>
                <a:gd name="T1" fmla="*/ 2147483647 h 16980"/>
                <a:gd name="T2" fmla="*/ 2147483647 w 6132"/>
                <a:gd name="T3" fmla="*/ 2147483647 h 16980"/>
                <a:gd name="T4" fmla="*/ 2147483647 w 6132"/>
                <a:gd name="T5" fmla="*/ 2147483647 h 16980"/>
                <a:gd name="T6" fmla="*/ 2147483647 w 6132"/>
                <a:gd name="T7" fmla="*/ 2147483647 h 16980"/>
                <a:gd name="T8" fmla="*/ 2147483647 w 6132"/>
                <a:gd name="T9" fmla="*/ 2147483647 h 16980"/>
                <a:gd name="T10" fmla="*/ 2147483647 w 6132"/>
                <a:gd name="T11" fmla="*/ 2147483647 h 16980"/>
                <a:gd name="T12" fmla="*/ 2147483647 w 6132"/>
                <a:gd name="T13" fmla="*/ 2147483647 h 16980"/>
                <a:gd name="T14" fmla="*/ 2147483647 w 6132"/>
                <a:gd name="T15" fmla="*/ 2147483647 h 16980"/>
                <a:gd name="T16" fmla="*/ 2147483647 w 6132"/>
                <a:gd name="T17" fmla="*/ 2147483647 h 16980"/>
                <a:gd name="T18" fmla="*/ 2147483647 w 6132"/>
                <a:gd name="T19" fmla="*/ 2147483647 h 16980"/>
                <a:gd name="T20" fmla="*/ 2147483647 w 6132"/>
                <a:gd name="T21" fmla="*/ 2147483647 h 16980"/>
                <a:gd name="T22" fmla="*/ 2147483647 w 6132"/>
                <a:gd name="T23" fmla="*/ 2147483647 h 16980"/>
                <a:gd name="T24" fmla="*/ 2147483647 w 6132"/>
                <a:gd name="T25" fmla="*/ 2147483647 h 16980"/>
                <a:gd name="T26" fmla="*/ 2147483647 w 6132"/>
                <a:gd name="T27" fmla="*/ 2147483647 h 16980"/>
                <a:gd name="T28" fmla="*/ 2147483647 w 6132"/>
                <a:gd name="T29" fmla="*/ 2147483647 h 16980"/>
                <a:gd name="T30" fmla="*/ 2147483647 w 6132"/>
                <a:gd name="T31" fmla="*/ 2147483647 h 16980"/>
                <a:gd name="T32" fmla="*/ 2147483647 w 6132"/>
                <a:gd name="T33" fmla="*/ 2147483647 h 16980"/>
                <a:gd name="T34" fmla="*/ 2147483647 w 6132"/>
                <a:gd name="T35" fmla="*/ 2147483647 h 16980"/>
                <a:gd name="T36" fmla="*/ 2147483647 w 6132"/>
                <a:gd name="T37" fmla="*/ 2147483647 h 16980"/>
                <a:gd name="T38" fmla="*/ 2147483647 w 6132"/>
                <a:gd name="T39" fmla="*/ 2147483647 h 16980"/>
                <a:gd name="T40" fmla="*/ 2147483647 w 6132"/>
                <a:gd name="T41" fmla="*/ 2147483647 h 16980"/>
                <a:gd name="T42" fmla="*/ 2147483647 w 6132"/>
                <a:gd name="T43" fmla="*/ 2147483647 h 16980"/>
                <a:gd name="T44" fmla="*/ 2147483647 w 6132"/>
                <a:gd name="T45" fmla="*/ 2147483647 h 16980"/>
                <a:gd name="T46" fmla="*/ 2147483647 w 6132"/>
                <a:gd name="T47" fmla="*/ 2147483647 h 16980"/>
                <a:gd name="T48" fmla="*/ 2147483647 w 6132"/>
                <a:gd name="T49" fmla="*/ 2147483647 h 16980"/>
                <a:gd name="T50" fmla="*/ 2147483647 w 6132"/>
                <a:gd name="T51" fmla="*/ 2147483647 h 16980"/>
                <a:gd name="T52" fmla="*/ 2147483647 w 6132"/>
                <a:gd name="T53" fmla="*/ 2147483647 h 16980"/>
                <a:gd name="T54" fmla="*/ 2147483647 w 6132"/>
                <a:gd name="T55" fmla="*/ 2147483647 h 16980"/>
                <a:gd name="T56" fmla="*/ 2147483647 w 6132"/>
                <a:gd name="T57" fmla="*/ 2147483647 h 16980"/>
                <a:gd name="T58" fmla="*/ 2147483647 w 6132"/>
                <a:gd name="T59" fmla="*/ 2147483647 h 16980"/>
                <a:gd name="T60" fmla="*/ 2147483647 w 6132"/>
                <a:gd name="T61" fmla="*/ 2147483647 h 16980"/>
                <a:gd name="T62" fmla="*/ 2147483647 w 6132"/>
                <a:gd name="T63" fmla="*/ 2147483647 h 16980"/>
                <a:gd name="T64" fmla="*/ 2147483647 w 6132"/>
                <a:gd name="T65" fmla="*/ 2147483647 h 16980"/>
                <a:gd name="T66" fmla="*/ 2147483647 w 6132"/>
                <a:gd name="T67" fmla="*/ 2147483647 h 16980"/>
                <a:gd name="T68" fmla="*/ 2147483647 w 6132"/>
                <a:gd name="T69" fmla="*/ 2147483647 h 16980"/>
                <a:gd name="T70" fmla="*/ 2147483647 w 6132"/>
                <a:gd name="T71" fmla="*/ 2147483647 h 16980"/>
                <a:gd name="T72" fmla="*/ 2147483647 w 6132"/>
                <a:gd name="T73" fmla="*/ 2147483647 h 16980"/>
                <a:gd name="T74" fmla="*/ 2147483647 w 6132"/>
                <a:gd name="T75" fmla="*/ 2147483647 h 16980"/>
                <a:gd name="T76" fmla="*/ 2147483647 w 6132"/>
                <a:gd name="T77" fmla="*/ 2147483647 h 16980"/>
                <a:gd name="T78" fmla="*/ 2147483647 w 6132"/>
                <a:gd name="T79" fmla="*/ 2147483647 h 16980"/>
                <a:gd name="T80" fmla="*/ 2147483647 w 6132"/>
                <a:gd name="T81" fmla="*/ 2147483647 h 16980"/>
                <a:gd name="T82" fmla="*/ 2147483647 w 6132"/>
                <a:gd name="T83" fmla="*/ 2147483647 h 16980"/>
                <a:gd name="T84" fmla="*/ 2147483647 w 6132"/>
                <a:gd name="T85" fmla="*/ 2147483647 h 16980"/>
                <a:gd name="T86" fmla="*/ 2147483647 w 6132"/>
                <a:gd name="T87" fmla="*/ 2147483647 h 16980"/>
                <a:gd name="T88" fmla="*/ 2147483647 w 6132"/>
                <a:gd name="T89" fmla="*/ 2147483647 h 16980"/>
                <a:gd name="T90" fmla="*/ 2147483647 w 6132"/>
                <a:gd name="T91" fmla="*/ 2147483647 h 16980"/>
                <a:gd name="T92" fmla="*/ 2147483647 w 6132"/>
                <a:gd name="T93" fmla="*/ 2147483647 h 16980"/>
                <a:gd name="T94" fmla="*/ 2147483647 w 6132"/>
                <a:gd name="T95" fmla="*/ 2147483647 h 16980"/>
                <a:gd name="T96" fmla="*/ 2147483647 w 6132"/>
                <a:gd name="T97" fmla="*/ 2147483647 h 16980"/>
                <a:gd name="T98" fmla="*/ 2147483647 w 6132"/>
                <a:gd name="T99" fmla="*/ 2147483647 h 16980"/>
                <a:gd name="T100" fmla="*/ 2147483647 w 6132"/>
                <a:gd name="T101" fmla="*/ 2147483647 h 16980"/>
                <a:gd name="T102" fmla="*/ 2147483647 w 6132"/>
                <a:gd name="T103" fmla="*/ 2147483647 h 16980"/>
                <a:gd name="T104" fmla="*/ 2147483647 w 6132"/>
                <a:gd name="T105" fmla="*/ 2147483647 h 16980"/>
                <a:gd name="T106" fmla="*/ 2147483647 w 6132"/>
                <a:gd name="T107" fmla="*/ 2147483647 h 16980"/>
                <a:gd name="T108" fmla="*/ 2147483647 w 6132"/>
                <a:gd name="T109" fmla="*/ 2147483647 h 16980"/>
                <a:gd name="T110" fmla="*/ 2147483647 w 6132"/>
                <a:gd name="T111" fmla="*/ 2147483647 h 16980"/>
                <a:gd name="T112" fmla="*/ 2147483647 w 6132"/>
                <a:gd name="T113" fmla="*/ 2147483647 h 16980"/>
                <a:gd name="T114" fmla="*/ 2147483647 w 6132"/>
                <a:gd name="T115" fmla="*/ 2147483647 h 16980"/>
                <a:gd name="T116" fmla="*/ 2147483647 w 6132"/>
                <a:gd name="T117" fmla="*/ 2147483647 h 16980"/>
                <a:gd name="T118" fmla="*/ 2147483647 w 6132"/>
                <a:gd name="T119" fmla="*/ 2147483647 h 16980"/>
                <a:gd name="T120" fmla="*/ 2147483647 w 6132"/>
                <a:gd name="T121" fmla="*/ 2147483647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V="1">
              <a:off x="1249363" y="4105275"/>
              <a:ext cx="3749675" cy="31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60" name="文本框 112"/>
            <p:cNvSpPr txBox="1">
              <a:spLocks noChangeArrowheads="1"/>
            </p:cNvSpPr>
            <p:nvPr/>
          </p:nvSpPr>
          <p:spPr bwMode="auto">
            <a:xfrm>
              <a:off x="2282824" y="2841625"/>
              <a:ext cx="1584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61" name="文本框 113"/>
            <p:cNvSpPr txBox="1"/>
            <p:nvPr/>
          </p:nvSpPr>
          <p:spPr>
            <a:xfrm>
              <a:off x="2379663" y="3073400"/>
              <a:ext cx="2252662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单击此处添加段落文本单击此处添加段落文本单击此处添加段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55925" y="5459413"/>
            <a:ext cx="5976939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 bwMode="auto">
          <a:xfrm>
            <a:off x="2271714" y="4246566"/>
            <a:ext cx="1366837" cy="1830633"/>
            <a:chOff x="2208213" y="3624263"/>
            <a:chExt cx="1366837" cy="1830631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2825750" y="4772025"/>
              <a:ext cx="131763" cy="130175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5" name="TextBox 8"/>
            <p:cNvSpPr txBox="1"/>
            <p:nvPr/>
          </p:nvSpPr>
          <p:spPr>
            <a:xfrm>
              <a:off x="2579688" y="4864099"/>
              <a:ext cx="582612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2012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" name="饼形 3"/>
            <p:cNvSpPr/>
            <p:nvPr/>
          </p:nvSpPr>
          <p:spPr>
            <a:xfrm rot="10800000">
              <a:off x="2266950" y="4229100"/>
              <a:ext cx="1249363" cy="35718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7" name="三十二角星 10"/>
            <p:cNvSpPr/>
            <p:nvPr/>
          </p:nvSpPr>
          <p:spPr>
            <a:xfrm>
              <a:off x="2608263" y="3624263"/>
              <a:ext cx="488950" cy="487362"/>
            </a:xfrm>
            <a:prstGeom prst="star32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8" name="文本框 30"/>
            <p:cNvSpPr txBox="1">
              <a:spLocks noChangeArrowheads="1"/>
            </p:cNvSpPr>
            <p:nvPr/>
          </p:nvSpPr>
          <p:spPr bwMode="auto">
            <a:xfrm>
              <a:off x="2208213" y="5075238"/>
              <a:ext cx="1366837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 dirty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标题文字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470275" y="4425949"/>
            <a:ext cx="1366839" cy="1651243"/>
            <a:chOff x="3406775" y="3803650"/>
            <a:chExt cx="1366838" cy="1651245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4024313" y="4757738"/>
              <a:ext cx="131762" cy="1317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3817937" y="4883151"/>
              <a:ext cx="582612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2013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" name="饼形 3"/>
            <p:cNvSpPr/>
            <p:nvPr/>
          </p:nvSpPr>
          <p:spPr>
            <a:xfrm rot="10800000">
              <a:off x="3465513" y="3803650"/>
              <a:ext cx="1249362" cy="78263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3" name="文本框 31"/>
            <p:cNvSpPr txBox="1">
              <a:spLocks noChangeArrowheads="1"/>
            </p:cNvSpPr>
            <p:nvPr/>
          </p:nvSpPr>
          <p:spPr bwMode="auto">
            <a:xfrm>
              <a:off x="3406775" y="5075238"/>
              <a:ext cx="1366838" cy="37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标题文字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4667252" y="3925890"/>
            <a:ext cx="1368425" cy="2151307"/>
            <a:chOff x="4603750" y="3303588"/>
            <a:chExt cx="1368425" cy="2151306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5222875" y="4757738"/>
              <a:ext cx="130175" cy="131762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5014913" y="4864101"/>
              <a:ext cx="5842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2014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饼形 3"/>
            <p:cNvSpPr/>
            <p:nvPr/>
          </p:nvSpPr>
          <p:spPr>
            <a:xfrm rot="10800000">
              <a:off x="4664075" y="3303588"/>
              <a:ext cx="1249363" cy="1282700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8" name="文本框 32"/>
            <p:cNvSpPr txBox="1">
              <a:spLocks noChangeArrowheads="1"/>
            </p:cNvSpPr>
            <p:nvPr/>
          </p:nvSpPr>
          <p:spPr bwMode="auto">
            <a:xfrm>
              <a:off x="4603750" y="5075238"/>
              <a:ext cx="1368425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标题文字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865814" y="3282952"/>
            <a:ext cx="1368425" cy="2794242"/>
            <a:chOff x="5802313" y="2660650"/>
            <a:chExt cx="1368425" cy="2794244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6421438" y="4765675"/>
              <a:ext cx="130175" cy="130175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6213476" y="4883149"/>
              <a:ext cx="58261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2015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饼形 3"/>
            <p:cNvSpPr/>
            <p:nvPr/>
          </p:nvSpPr>
          <p:spPr>
            <a:xfrm rot="10800000">
              <a:off x="5862638" y="2660650"/>
              <a:ext cx="1249362" cy="192563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3" name="文本框 33"/>
            <p:cNvSpPr txBox="1">
              <a:spLocks noChangeArrowheads="1"/>
            </p:cNvSpPr>
            <p:nvPr/>
          </p:nvSpPr>
          <p:spPr bwMode="auto">
            <a:xfrm>
              <a:off x="5802313" y="5075238"/>
              <a:ext cx="1368425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标题文字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7064377" y="2927352"/>
            <a:ext cx="1368425" cy="3149842"/>
            <a:chOff x="7000875" y="2305050"/>
            <a:chExt cx="1368425" cy="3149844"/>
          </a:xfrm>
        </p:grpSpPr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7620000" y="4772025"/>
              <a:ext cx="130175" cy="130175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7394575" y="4883149"/>
              <a:ext cx="58261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2016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7" name="饼形 3"/>
            <p:cNvSpPr/>
            <p:nvPr/>
          </p:nvSpPr>
          <p:spPr>
            <a:xfrm rot="10800000">
              <a:off x="7061200" y="2305050"/>
              <a:ext cx="1247775" cy="228123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8" name="文本框 34"/>
            <p:cNvSpPr txBox="1">
              <a:spLocks noChangeArrowheads="1"/>
            </p:cNvSpPr>
            <p:nvPr/>
          </p:nvSpPr>
          <p:spPr bwMode="auto">
            <a:xfrm>
              <a:off x="7000875" y="5075238"/>
              <a:ext cx="1368425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标题文字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8248650" y="1458914"/>
            <a:ext cx="1366839" cy="4618282"/>
            <a:chOff x="8185150" y="836613"/>
            <a:chExt cx="1366838" cy="4618281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802688" y="4765675"/>
              <a:ext cx="131762" cy="130175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8577263" y="4883150"/>
              <a:ext cx="582612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2017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饼形 3"/>
            <p:cNvSpPr/>
            <p:nvPr/>
          </p:nvSpPr>
          <p:spPr>
            <a:xfrm rot="10800000">
              <a:off x="8243888" y="1376363"/>
              <a:ext cx="1249362" cy="3211512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33" name="三十二角星 36"/>
            <p:cNvSpPr/>
            <p:nvPr/>
          </p:nvSpPr>
          <p:spPr>
            <a:xfrm>
              <a:off x="8624888" y="836613"/>
              <a:ext cx="487362" cy="488950"/>
            </a:xfrm>
            <a:prstGeom prst="star32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34" name="文本框 35"/>
            <p:cNvSpPr txBox="1">
              <a:spLocks noChangeArrowheads="1"/>
            </p:cNvSpPr>
            <p:nvPr/>
          </p:nvSpPr>
          <p:spPr bwMode="auto">
            <a:xfrm>
              <a:off x="8185150" y="5075238"/>
              <a:ext cx="1366838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31950" y="2063229"/>
            <a:ext cx="8712201" cy="454797"/>
            <a:chOff x="1631502" y="2146604"/>
            <a:chExt cx="8712970" cy="456134"/>
          </a:xfrm>
        </p:grpSpPr>
        <p:sp>
          <p:nvSpPr>
            <p:cNvPr id="3" name="圆角矩形 6"/>
            <p:cNvSpPr/>
            <p:nvPr/>
          </p:nvSpPr>
          <p:spPr>
            <a:xfrm flipV="1">
              <a:off x="1631503" y="2221966"/>
              <a:ext cx="8712969" cy="359831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4" name="圆角矩形 7"/>
            <p:cNvSpPr/>
            <p:nvPr/>
          </p:nvSpPr>
          <p:spPr>
            <a:xfrm flipV="1">
              <a:off x="1631503" y="2221966"/>
              <a:ext cx="4978839" cy="359831"/>
            </a:xfrm>
            <a:prstGeom prst="roundRect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5" name="文本框 50"/>
            <p:cNvSpPr txBox="1"/>
            <p:nvPr/>
          </p:nvSpPr>
          <p:spPr>
            <a:xfrm>
              <a:off x="1631502" y="2146604"/>
              <a:ext cx="2259211" cy="421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6" name="文本框 3"/>
            <p:cNvSpPr txBox="1">
              <a:spLocks noChangeArrowheads="1"/>
            </p:cNvSpPr>
            <p:nvPr/>
          </p:nvSpPr>
          <p:spPr bwMode="auto">
            <a:xfrm>
              <a:off x="6610343" y="2221966"/>
              <a:ext cx="709795" cy="38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  <p:grpSp>
        <p:nvGrpSpPr>
          <p:cNvPr id="7" name="组合 5"/>
          <p:cNvGrpSpPr/>
          <p:nvPr/>
        </p:nvGrpSpPr>
        <p:grpSpPr bwMode="auto">
          <a:xfrm>
            <a:off x="1631951" y="3110443"/>
            <a:ext cx="8712200" cy="461566"/>
            <a:chOff x="1631503" y="2725772"/>
            <a:chExt cx="8712969" cy="460734"/>
          </a:xfrm>
        </p:grpSpPr>
        <p:sp>
          <p:nvSpPr>
            <p:cNvPr id="8" name="圆角矩形 11"/>
            <p:cNvSpPr/>
            <p:nvPr/>
          </p:nvSpPr>
          <p:spPr>
            <a:xfrm flipV="1">
              <a:off x="1631503" y="2798138"/>
              <a:ext cx="8712969" cy="359712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flipV="1">
              <a:off x="1631503" y="2798138"/>
              <a:ext cx="3734130" cy="359712"/>
            </a:xfrm>
            <a:prstGeom prst="roundRect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0" name="文本框 51"/>
            <p:cNvSpPr txBox="1"/>
            <p:nvPr/>
          </p:nvSpPr>
          <p:spPr>
            <a:xfrm>
              <a:off x="1631503" y="2725772"/>
              <a:ext cx="2259210" cy="41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11" name="文本框 54"/>
            <p:cNvSpPr txBox="1">
              <a:spLocks noChangeArrowheads="1"/>
            </p:cNvSpPr>
            <p:nvPr/>
          </p:nvSpPr>
          <p:spPr bwMode="auto">
            <a:xfrm>
              <a:off x="5366047" y="2807534"/>
              <a:ext cx="709795" cy="37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  <p:grpSp>
        <p:nvGrpSpPr>
          <p:cNvPr id="12" name="组合 4"/>
          <p:cNvGrpSpPr/>
          <p:nvPr/>
        </p:nvGrpSpPr>
        <p:grpSpPr bwMode="auto">
          <a:xfrm>
            <a:off x="1631950" y="4155546"/>
            <a:ext cx="8712201" cy="460029"/>
            <a:chOff x="1631503" y="3295761"/>
            <a:chExt cx="8712969" cy="460138"/>
          </a:xfrm>
        </p:grpSpPr>
        <p:sp>
          <p:nvSpPr>
            <p:cNvPr id="13" name="圆角矩形 16"/>
            <p:cNvSpPr/>
            <p:nvPr/>
          </p:nvSpPr>
          <p:spPr>
            <a:xfrm flipV="1">
              <a:off x="1631504" y="3374094"/>
              <a:ext cx="8712968" cy="360447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4" name="圆角矩形 17"/>
            <p:cNvSpPr/>
            <p:nvPr/>
          </p:nvSpPr>
          <p:spPr>
            <a:xfrm flipV="1">
              <a:off x="1631504" y="3374094"/>
              <a:ext cx="6223549" cy="360447"/>
            </a:xfrm>
            <a:prstGeom prst="roundRect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5" name="文本框 52"/>
            <p:cNvSpPr txBox="1"/>
            <p:nvPr/>
          </p:nvSpPr>
          <p:spPr>
            <a:xfrm>
              <a:off x="1631503" y="3295761"/>
              <a:ext cx="2489421" cy="420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16" name="文本框 55"/>
            <p:cNvSpPr txBox="1">
              <a:spLocks noChangeArrowheads="1"/>
            </p:cNvSpPr>
            <p:nvPr/>
          </p:nvSpPr>
          <p:spPr bwMode="auto">
            <a:xfrm>
              <a:off x="7847539" y="3376153"/>
              <a:ext cx="709795" cy="37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  <p:grpSp>
        <p:nvGrpSpPr>
          <p:cNvPr id="17" name="组合 2"/>
          <p:cNvGrpSpPr/>
          <p:nvPr/>
        </p:nvGrpSpPr>
        <p:grpSpPr bwMode="auto">
          <a:xfrm>
            <a:off x="1631951" y="5281608"/>
            <a:ext cx="8712200" cy="393115"/>
            <a:chOff x="1631504" y="3944776"/>
            <a:chExt cx="8712968" cy="393181"/>
          </a:xfrm>
        </p:grpSpPr>
        <p:sp>
          <p:nvSpPr>
            <p:cNvPr id="18" name="圆角矩形 21"/>
            <p:cNvSpPr/>
            <p:nvPr/>
          </p:nvSpPr>
          <p:spPr>
            <a:xfrm flipV="1">
              <a:off x="1631504" y="3949539"/>
              <a:ext cx="8712968" cy="360424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9" name="圆角矩形 22"/>
            <p:cNvSpPr/>
            <p:nvPr/>
          </p:nvSpPr>
          <p:spPr>
            <a:xfrm flipV="1">
              <a:off x="1631504" y="3949539"/>
              <a:ext cx="2738679" cy="360424"/>
            </a:xfrm>
            <a:prstGeom prst="roundRect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20" name="文本框 53"/>
            <p:cNvSpPr txBox="1">
              <a:spLocks noChangeArrowheads="1"/>
            </p:cNvSpPr>
            <p:nvPr/>
          </p:nvSpPr>
          <p:spPr bwMode="auto">
            <a:xfrm>
              <a:off x="1631504" y="3950157"/>
              <a:ext cx="2000426" cy="38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>
                <a:spcBef>
                  <a:spcPts val="0"/>
                </a:spcBef>
                <a:buNone/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标题文字内容</a:t>
              </a:r>
            </a:p>
          </p:txBody>
        </p:sp>
        <p:sp>
          <p:nvSpPr>
            <p:cNvPr id="21" name="文本框 56"/>
            <p:cNvSpPr txBox="1">
              <a:spLocks noChangeArrowheads="1"/>
            </p:cNvSpPr>
            <p:nvPr/>
          </p:nvSpPr>
          <p:spPr bwMode="auto">
            <a:xfrm>
              <a:off x="4370169" y="3944776"/>
              <a:ext cx="709795" cy="37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69"/>
          <a:stretch>
            <a:fillRect/>
          </a:stretch>
        </p:blipFill>
        <p:spPr>
          <a:xfrm>
            <a:off x="0" y="0"/>
            <a:ext cx="12192000" cy="39043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31795" y="2902857"/>
            <a:ext cx="4728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6600" dirty="0">
              <a:solidFill>
                <a:srgbClr val="2C49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45054" y="4344307"/>
            <a:ext cx="1451428" cy="1601352"/>
            <a:chOff x="1245054" y="4344307"/>
            <a:chExt cx="1451428" cy="1601352"/>
          </a:xfrm>
        </p:grpSpPr>
        <p:grpSp>
          <p:nvGrpSpPr>
            <p:cNvPr id="10" name="组合 9"/>
            <p:cNvGrpSpPr/>
            <p:nvPr/>
          </p:nvGrpSpPr>
          <p:grpSpPr>
            <a:xfrm>
              <a:off x="1245054" y="4344307"/>
              <a:ext cx="1451428" cy="1601352"/>
              <a:chOff x="1959429" y="4325257"/>
              <a:chExt cx="1451428" cy="1601352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668441" y="45492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79286" y="517958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31104" y="4344307"/>
            <a:ext cx="1451428" cy="1601352"/>
            <a:chOff x="3931104" y="4344307"/>
            <a:chExt cx="1451428" cy="160135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31104" y="4344307"/>
              <a:ext cx="1451428" cy="1601352"/>
              <a:chOff x="1959429" y="4325257"/>
              <a:chExt cx="1451428" cy="1601352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354491" y="45492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65336" y="517958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17154" y="4344307"/>
            <a:ext cx="1451428" cy="1601352"/>
            <a:chOff x="6617154" y="4344307"/>
            <a:chExt cx="1451428" cy="1601352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7154" y="4344307"/>
              <a:ext cx="1451428" cy="1601352"/>
              <a:chOff x="1959429" y="4325257"/>
              <a:chExt cx="1451428" cy="1601352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040541" y="45492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03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51386" y="517958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304111" y="4378907"/>
            <a:ext cx="1451428" cy="1601352"/>
            <a:chOff x="9304111" y="4378907"/>
            <a:chExt cx="1451428" cy="1601352"/>
          </a:xfrm>
        </p:grpSpPr>
        <p:grpSp>
          <p:nvGrpSpPr>
            <p:cNvPr id="22" name="组合 21"/>
            <p:cNvGrpSpPr/>
            <p:nvPr/>
          </p:nvGrpSpPr>
          <p:grpSpPr>
            <a:xfrm>
              <a:off x="9304111" y="4378907"/>
              <a:ext cx="1451428" cy="1601352"/>
              <a:chOff x="1959429" y="4325257"/>
              <a:chExt cx="1451428" cy="1601352"/>
            </a:xfrm>
          </p:grpSpPr>
          <p:sp>
            <p:nvSpPr>
              <p:cNvPr id="23" name="等腰三角形 22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9727498" y="45838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04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38343" y="521418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04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3"/>
          <p:cNvSpPr/>
          <p:nvPr/>
        </p:nvSpPr>
        <p:spPr bwMode="auto">
          <a:xfrm>
            <a:off x="2133169" y="2070966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" name="Freeform 94"/>
          <p:cNvSpPr/>
          <p:nvPr/>
        </p:nvSpPr>
        <p:spPr bwMode="auto">
          <a:xfrm>
            <a:off x="4074680" y="2070966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95"/>
          <p:cNvSpPr/>
          <p:nvPr/>
        </p:nvSpPr>
        <p:spPr bwMode="auto">
          <a:xfrm>
            <a:off x="6017780" y="2070966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8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4" y="1212"/>
                  <a:pt x="408" y="1212"/>
                </a:cubicBezTo>
                <a:cubicBezTo>
                  <a:pt x="403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8" y="364"/>
                  <a:pt x="508" y="364"/>
                  <a:pt x="508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2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96"/>
          <p:cNvSpPr/>
          <p:nvPr/>
        </p:nvSpPr>
        <p:spPr bwMode="auto">
          <a:xfrm>
            <a:off x="7964057" y="2070966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8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8" y="364"/>
                  <a:pt x="38" y="364"/>
                  <a:pt x="38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4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9" name="Group 14"/>
          <p:cNvGrpSpPr/>
          <p:nvPr/>
        </p:nvGrpSpPr>
        <p:grpSpPr>
          <a:xfrm>
            <a:off x="2288742" y="3553691"/>
            <a:ext cx="565150" cy="565150"/>
            <a:chOff x="1106488" y="3378200"/>
            <a:chExt cx="565150" cy="565150"/>
          </a:xfrm>
        </p:grpSpPr>
        <p:sp>
          <p:nvSpPr>
            <p:cNvPr id="10" name="Oval 97"/>
            <p:cNvSpPr>
              <a:spLocks noChangeArrowheads="1"/>
            </p:cNvSpPr>
            <p:nvPr/>
          </p:nvSpPr>
          <p:spPr bwMode="auto">
            <a:xfrm>
              <a:off x="1119188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98"/>
            <p:cNvSpPr>
              <a:spLocks noEditPoints="1"/>
            </p:cNvSpPr>
            <p:nvPr/>
          </p:nvSpPr>
          <p:spPr bwMode="auto">
            <a:xfrm>
              <a:off x="11064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99"/>
            <p:cNvSpPr>
              <a:spLocks noEditPoints="1"/>
            </p:cNvSpPr>
            <p:nvPr/>
          </p:nvSpPr>
          <p:spPr bwMode="auto">
            <a:xfrm>
              <a:off x="1268413" y="3486150"/>
              <a:ext cx="238125" cy="346075"/>
            </a:xfrm>
            <a:custGeom>
              <a:avLst/>
              <a:gdLst>
                <a:gd name="T0" fmla="*/ 22 w 75"/>
                <a:gd name="T1" fmla="*/ 95 h 109"/>
                <a:gd name="T2" fmla="*/ 23 w 75"/>
                <a:gd name="T3" fmla="*/ 101 h 109"/>
                <a:gd name="T4" fmla="*/ 28 w 75"/>
                <a:gd name="T5" fmla="*/ 103 h 109"/>
                <a:gd name="T6" fmla="*/ 28 w 75"/>
                <a:gd name="T7" fmla="*/ 107 h 109"/>
                <a:gd name="T8" fmla="*/ 38 w 75"/>
                <a:gd name="T9" fmla="*/ 109 h 109"/>
                <a:gd name="T10" fmla="*/ 47 w 75"/>
                <a:gd name="T11" fmla="*/ 107 h 109"/>
                <a:gd name="T12" fmla="*/ 48 w 75"/>
                <a:gd name="T13" fmla="*/ 103 h 109"/>
                <a:gd name="T14" fmla="*/ 53 w 75"/>
                <a:gd name="T15" fmla="*/ 101 h 109"/>
                <a:gd name="T16" fmla="*/ 54 w 75"/>
                <a:gd name="T17" fmla="*/ 95 h 109"/>
                <a:gd name="T18" fmla="*/ 38 w 75"/>
                <a:gd name="T19" fmla="*/ 97 h 109"/>
                <a:gd name="T20" fmla="*/ 22 w 75"/>
                <a:gd name="T21" fmla="*/ 95 h 109"/>
                <a:gd name="T22" fmla="*/ 20 w 75"/>
                <a:gd name="T23" fmla="*/ 84 h 109"/>
                <a:gd name="T24" fmla="*/ 21 w 75"/>
                <a:gd name="T25" fmla="*/ 90 h 109"/>
                <a:gd name="T26" fmla="*/ 38 w 75"/>
                <a:gd name="T27" fmla="*/ 93 h 109"/>
                <a:gd name="T28" fmla="*/ 54 w 75"/>
                <a:gd name="T29" fmla="*/ 90 h 109"/>
                <a:gd name="T30" fmla="*/ 55 w 75"/>
                <a:gd name="T31" fmla="*/ 84 h 109"/>
                <a:gd name="T32" fmla="*/ 38 w 75"/>
                <a:gd name="T33" fmla="*/ 87 h 109"/>
                <a:gd name="T34" fmla="*/ 20 w 75"/>
                <a:gd name="T35" fmla="*/ 84 h 109"/>
                <a:gd name="T36" fmla="*/ 38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20 w 75"/>
                <a:gd name="T43" fmla="*/ 79 h 109"/>
                <a:gd name="T44" fmla="*/ 38 w 75"/>
                <a:gd name="T45" fmla="*/ 83 h 109"/>
                <a:gd name="T46" fmla="*/ 56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8 w 75"/>
                <a:gd name="T53" fmla="*/ 0 h 109"/>
                <a:gd name="T54" fmla="*/ 52 w 75"/>
                <a:gd name="T55" fmla="*/ 65 h 109"/>
                <a:gd name="T56" fmla="*/ 51 w 75"/>
                <a:gd name="T57" fmla="*/ 74 h 109"/>
                <a:gd name="T58" fmla="*/ 38 w 75"/>
                <a:gd name="T59" fmla="*/ 76 h 109"/>
                <a:gd name="T60" fmla="*/ 25 w 75"/>
                <a:gd name="T61" fmla="*/ 74 h 109"/>
                <a:gd name="T62" fmla="*/ 24 w 75"/>
                <a:gd name="T63" fmla="*/ 65 h 109"/>
                <a:gd name="T64" fmla="*/ 7 w 75"/>
                <a:gd name="T65" fmla="*/ 38 h 109"/>
                <a:gd name="T66" fmla="*/ 38 w 75"/>
                <a:gd name="T67" fmla="*/ 7 h 109"/>
                <a:gd name="T68" fmla="*/ 69 w 75"/>
                <a:gd name="T69" fmla="*/ 38 h 109"/>
                <a:gd name="T70" fmla="*/ 52 w 75"/>
                <a:gd name="T71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09">
                  <a:moveTo>
                    <a:pt x="22" y="95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4" y="102"/>
                    <a:pt x="28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8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2" y="102"/>
                    <a:pt x="53" y="101"/>
                    <a:pt x="53" y="10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3" y="97"/>
                    <a:pt x="38" y="97"/>
                  </a:cubicBezTo>
                  <a:cubicBezTo>
                    <a:pt x="32" y="97"/>
                    <a:pt x="27" y="96"/>
                    <a:pt x="22" y="95"/>
                  </a:cubicBezTo>
                  <a:close/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6" y="92"/>
                    <a:pt x="32" y="93"/>
                    <a:pt x="38" y="93"/>
                  </a:cubicBezTo>
                  <a:cubicBezTo>
                    <a:pt x="44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0" y="86"/>
                    <a:pt x="44" y="87"/>
                    <a:pt x="38" y="87"/>
                  </a:cubicBezTo>
                  <a:cubicBezTo>
                    <a:pt x="32" y="87"/>
                    <a:pt x="26" y="86"/>
                    <a:pt x="20" y="84"/>
                  </a:cubicBez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8" y="63"/>
                    <a:pt x="18" y="70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5" y="81"/>
                    <a:pt x="31" y="83"/>
                    <a:pt x="38" y="83"/>
                  </a:cubicBezTo>
                  <a:cubicBezTo>
                    <a:pt x="44" y="83"/>
                    <a:pt x="51" y="81"/>
                    <a:pt x="56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8" y="63"/>
                    <a:pt x="75" y="51"/>
                    <a:pt x="75" y="38"/>
                  </a:cubicBezTo>
                  <a:cubicBezTo>
                    <a:pt x="75" y="17"/>
                    <a:pt x="59" y="0"/>
                    <a:pt x="38" y="0"/>
                  </a:cubicBezTo>
                  <a:close/>
                  <a:moveTo>
                    <a:pt x="52" y="65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47" y="76"/>
                    <a:pt x="38" y="76"/>
                  </a:cubicBezTo>
                  <a:cubicBezTo>
                    <a:pt x="28" y="76"/>
                    <a:pt x="25" y="74"/>
                    <a:pt x="25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4" y="60"/>
                    <a:pt x="7" y="50"/>
                    <a:pt x="7" y="38"/>
                  </a:cubicBezTo>
                  <a:cubicBezTo>
                    <a:pt x="7" y="21"/>
                    <a:pt x="21" y="7"/>
                    <a:pt x="38" y="7"/>
                  </a:cubicBezTo>
                  <a:cubicBezTo>
                    <a:pt x="55" y="7"/>
                    <a:pt x="69" y="21"/>
                    <a:pt x="69" y="38"/>
                  </a:cubicBezTo>
                  <a:cubicBezTo>
                    <a:pt x="69" y="50"/>
                    <a:pt x="62" y="60"/>
                    <a:pt x="52" y="65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100"/>
            <p:cNvSpPr>
              <a:spLocks noEditPoints="1"/>
            </p:cNvSpPr>
            <p:nvPr/>
          </p:nvSpPr>
          <p:spPr bwMode="auto">
            <a:xfrm>
              <a:off x="1306513" y="3524250"/>
              <a:ext cx="136525" cy="168275"/>
            </a:xfrm>
            <a:custGeom>
              <a:avLst/>
              <a:gdLst>
                <a:gd name="T0" fmla="*/ 26 w 43"/>
                <a:gd name="T1" fmla="*/ 4 h 53"/>
                <a:gd name="T2" fmla="*/ 28 w 43"/>
                <a:gd name="T3" fmla="*/ 2 h 53"/>
                <a:gd name="T4" fmla="*/ 26 w 43"/>
                <a:gd name="T5" fmla="*/ 0 h 53"/>
                <a:gd name="T6" fmla="*/ 0 w 43"/>
                <a:gd name="T7" fmla="*/ 26 h 53"/>
                <a:gd name="T8" fmla="*/ 2 w 43"/>
                <a:gd name="T9" fmla="*/ 28 h 53"/>
                <a:gd name="T10" fmla="*/ 4 w 43"/>
                <a:gd name="T11" fmla="*/ 26 h 53"/>
                <a:gd name="T12" fmla="*/ 26 w 43"/>
                <a:gd name="T13" fmla="*/ 4 h 53"/>
                <a:gd name="T14" fmla="*/ 38 w 43"/>
                <a:gd name="T15" fmla="*/ 32 h 53"/>
                <a:gd name="T16" fmla="*/ 34 w 43"/>
                <a:gd name="T17" fmla="*/ 40 h 53"/>
                <a:gd name="T18" fmla="*/ 26 w 43"/>
                <a:gd name="T19" fmla="*/ 24 h 53"/>
                <a:gd name="T20" fmla="*/ 17 w 43"/>
                <a:gd name="T21" fmla="*/ 40 h 53"/>
                <a:gd name="T22" fmla="*/ 14 w 43"/>
                <a:gd name="T23" fmla="*/ 32 h 53"/>
                <a:gd name="T24" fmla="*/ 9 w 43"/>
                <a:gd name="T25" fmla="*/ 35 h 53"/>
                <a:gd name="T26" fmla="*/ 17 w 43"/>
                <a:gd name="T27" fmla="*/ 53 h 53"/>
                <a:gd name="T28" fmla="*/ 26 w 43"/>
                <a:gd name="T29" fmla="*/ 37 h 53"/>
                <a:gd name="T30" fmla="*/ 35 w 43"/>
                <a:gd name="T31" fmla="*/ 53 h 53"/>
                <a:gd name="T32" fmla="*/ 43 w 43"/>
                <a:gd name="T33" fmla="*/ 35 h 53"/>
                <a:gd name="T34" fmla="*/ 38 w 43"/>
                <a:gd name="T3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230255" y="3553691"/>
            <a:ext cx="565150" cy="565150"/>
            <a:chOff x="3048001" y="3378200"/>
            <a:chExt cx="565150" cy="565150"/>
          </a:xfrm>
        </p:grpSpPr>
        <p:sp>
          <p:nvSpPr>
            <p:cNvPr id="15" name="Oval 101"/>
            <p:cNvSpPr>
              <a:spLocks noChangeArrowheads="1"/>
            </p:cNvSpPr>
            <p:nvPr/>
          </p:nvSpPr>
          <p:spPr bwMode="auto">
            <a:xfrm>
              <a:off x="3060701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102"/>
            <p:cNvSpPr>
              <a:spLocks noEditPoints="1"/>
            </p:cNvSpPr>
            <p:nvPr/>
          </p:nvSpPr>
          <p:spPr bwMode="auto">
            <a:xfrm>
              <a:off x="30480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103"/>
            <p:cNvSpPr>
              <a:spLocks noEditPoints="1"/>
            </p:cNvSpPr>
            <p:nvPr/>
          </p:nvSpPr>
          <p:spPr bwMode="auto">
            <a:xfrm>
              <a:off x="3200401" y="3514725"/>
              <a:ext cx="260350" cy="327025"/>
            </a:xfrm>
            <a:custGeom>
              <a:avLst/>
              <a:gdLst>
                <a:gd name="T0" fmla="*/ 41 w 82"/>
                <a:gd name="T1" fmla="*/ 53 h 103"/>
                <a:gd name="T2" fmla="*/ 20 w 82"/>
                <a:gd name="T3" fmla="*/ 74 h 103"/>
                <a:gd name="T4" fmla="*/ 41 w 82"/>
                <a:gd name="T5" fmla="*/ 95 h 103"/>
                <a:gd name="T6" fmla="*/ 62 w 82"/>
                <a:gd name="T7" fmla="*/ 74 h 103"/>
                <a:gd name="T8" fmla="*/ 41 w 82"/>
                <a:gd name="T9" fmla="*/ 53 h 103"/>
                <a:gd name="T10" fmla="*/ 41 w 82"/>
                <a:gd name="T11" fmla="*/ 93 h 103"/>
                <a:gd name="T12" fmla="*/ 22 w 82"/>
                <a:gd name="T13" fmla="*/ 74 h 103"/>
                <a:gd name="T14" fmla="*/ 41 w 82"/>
                <a:gd name="T15" fmla="*/ 55 h 103"/>
                <a:gd name="T16" fmla="*/ 60 w 82"/>
                <a:gd name="T17" fmla="*/ 74 h 103"/>
                <a:gd name="T18" fmla="*/ 41 w 82"/>
                <a:gd name="T19" fmla="*/ 93 h 103"/>
                <a:gd name="T20" fmla="*/ 82 w 82"/>
                <a:gd name="T21" fmla="*/ 16 h 103"/>
                <a:gd name="T22" fmla="*/ 77 w 82"/>
                <a:gd name="T23" fmla="*/ 10 h 103"/>
                <a:gd name="T24" fmla="*/ 58 w 82"/>
                <a:gd name="T25" fmla="*/ 49 h 103"/>
                <a:gd name="T26" fmla="*/ 52 w 82"/>
                <a:gd name="T27" fmla="*/ 46 h 103"/>
                <a:gd name="T28" fmla="*/ 72 w 82"/>
                <a:gd name="T29" fmla="*/ 5 h 103"/>
                <a:gd name="T30" fmla="*/ 66 w 82"/>
                <a:gd name="T31" fmla="*/ 0 h 103"/>
                <a:gd name="T32" fmla="*/ 16 w 82"/>
                <a:gd name="T33" fmla="*/ 0 h 103"/>
                <a:gd name="T34" fmla="*/ 11 w 82"/>
                <a:gd name="T35" fmla="*/ 5 h 103"/>
                <a:gd name="T36" fmla="*/ 31 w 82"/>
                <a:gd name="T37" fmla="*/ 46 h 103"/>
                <a:gd name="T38" fmla="*/ 24 w 82"/>
                <a:gd name="T39" fmla="*/ 49 h 103"/>
                <a:gd name="T40" fmla="*/ 5 w 82"/>
                <a:gd name="T41" fmla="*/ 10 h 103"/>
                <a:gd name="T42" fmla="*/ 0 w 82"/>
                <a:gd name="T43" fmla="*/ 16 h 103"/>
                <a:gd name="T44" fmla="*/ 19 w 82"/>
                <a:gd name="T45" fmla="*/ 54 h 103"/>
                <a:gd name="T46" fmla="*/ 12 w 82"/>
                <a:gd name="T47" fmla="*/ 74 h 103"/>
                <a:gd name="T48" fmla="*/ 41 w 82"/>
                <a:gd name="T49" fmla="*/ 103 h 103"/>
                <a:gd name="T50" fmla="*/ 71 w 82"/>
                <a:gd name="T51" fmla="*/ 74 h 103"/>
                <a:gd name="T52" fmla="*/ 63 w 82"/>
                <a:gd name="T53" fmla="*/ 54 h 103"/>
                <a:gd name="T54" fmla="*/ 82 w 82"/>
                <a:gd name="T55" fmla="*/ 16 h 103"/>
                <a:gd name="T56" fmla="*/ 20 w 82"/>
                <a:gd name="T57" fmla="*/ 7 h 103"/>
                <a:gd name="T58" fmla="*/ 63 w 82"/>
                <a:gd name="T59" fmla="*/ 7 h 103"/>
                <a:gd name="T60" fmla="*/ 59 w 82"/>
                <a:gd name="T61" fmla="*/ 15 h 103"/>
                <a:gd name="T62" fmla="*/ 23 w 82"/>
                <a:gd name="T63" fmla="*/ 15 h 103"/>
                <a:gd name="T64" fmla="*/ 20 w 82"/>
                <a:gd name="T65" fmla="*/ 7 h 103"/>
                <a:gd name="T66" fmla="*/ 27 w 82"/>
                <a:gd name="T67" fmla="*/ 22 h 103"/>
                <a:gd name="T68" fmla="*/ 55 w 82"/>
                <a:gd name="T69" fmla="*/ 22 h 103"/>
                <a:gd name="T70" fmla="*/ 44 w 82"/>
                <a:gd name="T71" fmla="*/ 44 h 103"/>
                <a:gd name="T72" fmla="*/ 41 w 82"/>
                <a:gd name="T73" fmla="*/ 44 h 103"/>
                <a:gd name="T74" fmla="*/ 38 w 82"/>
                <a:gd name="T75" fmla="*/ 44 h 103"/>
                <a:gd name="T76" fmla="*/ 27 w 82"/>
                <a:gd name="T77" fmla="*/ 22 h 103"/>
                <a:gd name="T78" fmla="*/ 64 w 82"/>
                <a:gd name="T79" fmla="*/ 74 h 103"/>
                <a:gd name="T80" fmla="*/ 41 w 82"/>
                <a:gd name="T81" fmla="*/ 97 h 103"/>
                <a:gd name="T82" fmla="*/ 18 w 82"/>
                <a:gd name="T83" fmla="*/ 74 h 103"/>
                <a:gd name="T84" fmla="*/ 41 w 82"/>
                <a:gd name="T85" fmla="*/ 51 h 103"/>
                <a:gd name="T86" fmla="*/ 64 w 82"/>
                <a:gd name="T87" fmla="*/ 74 h 103"/>
                <a:gd name="T88" fmla="*/ 44 w 82"/>
                <a:gd name="T89" fmla="*/ 61 h 103"/>
                <a:gd name="T90" fmla="*/ 41 w 82"/>
                <a:gd name="T91" fmla="*/ 61 h 103"/>
                <a:gd name="T92" fmla="*/ 34 w 82"/>
                <a:gd name="T93" fmla="*/ 65 h 103"/>
                <a:gd name="T94" fmla="*/ 34 w 82"/>
                <a:gd name="T95" fmla="*/ 68 h 103"/>
                <a:gd name="T96" fmla="*/ 39 w 82"/>
                <a:gd name="T97" fmla="*/ 68 h 103"/>
                <a:gd name="T98" fmla="*/ 39 w 82"/>
                <a:gd name="T99" fmla="*/ 83 h 103"/>
                <a:gd name="T100" fmla="*/ 36 w 82"/>
                <a:gd name="T101" fmla="*/ 83 h 103"/>
                <a:gd name="T102" fmla="*/ 36 w 82"/>
                <a:gd name="T103" fmla="*/ 86 h 103"/>
                <a:gd name="T104" fmla="*/ 47 w 82"/>
                <a:gd name="T105" fmla="*/ 86 h 103"/>
                <a:gd name="T106" fmla="*/ 47 w 82"/>
                <a:gd name="T107" fmla="*/ 83 h 103"/>
                <a:gd name="T108" fmla="*/ 44 w 82"/>
                <a:gd name="T109" fmla="*/ 83 h 103"/>
                <a:gd name="T110" fmla="*/ 44 w 82"/>
                <a:gd name="T11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03">
                  <a:moveTo>
                    <a:pt x="41" y="53"/>
                  </a:moveTo>
                  <a:cubicBezTo>
                    <a:pt x="29" y="53"/>
                    <a:pt x="20" y="62"/>
                    <a:pt x="20" y="74"/>
                  </a:cubicBezTo>
                  <a:cubicBezTo>
                    <a:pt x="20" y="85"/>
                    <a:pt x="29" y="95"/>
                    <a:pt x="41" y="95"/>
                  </a:cubicBezTo>
                  <a:cubicBezTo>
                    <a:pt x="53" y="95"/>
                    <a:pt x="62" y="85"/>
                    <a:pt x="62" y="74"/>
                  </a:cubicBezTo>
                  <a:cubicBezTo>
                    <a:pt x="62" y="62"/>
                    <a:pt x="53" y="53"/>
                    <a:pt x="41" y="53"/>
                  </a:cubicBezTo>
                  <a:close/>
                  <a:moveTo>
                    <a:pt x="41" y="93"/>
                  </a:moveTo>
                  <a:cubicBezTo>
                    <a:pt x="31" y="93"/>
                    <a:pt x="22" y="84"/>
                    <a:pt x="22" y="74"/>
                  </a:cubicBezTo>
                  <a:cubicBezTo>
                    <a:pt x="22" y="63"/>
                    <a:pt x="31" y="55"/>
                    <a:pt x="41" y="55"/>
                  </a:cubicBezTo>
                  <a:cubicBezTo>
                    <a:pt x="52" y="55"/>
                    <a:pt x="60" y="63"/>
                    <a:pt x="60" y="74"/>
                  </a:cubicBezTo>
                  <a:cubicBezTo>
                    <a:pt x="60" y="84"/>
                    <a:pt x="52" y="93"/>
                    <a:pt x="41" y="93"/>
                  </a:cubicBezTo>
                  <a:close/>
                  <a:moveTo>
                    <a:pt x="82" y="16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48"/>
                    <a:pt x="54" y="47"/>
                    <a:pt x="52" y="46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8" y="47"/>
                    <a:pt x="26" y="48"/>
                    <a:pt x="24" y="4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60"/>
                    <a:pt x="12" y="66"/>
                    <a:pt x="12" y="74"/>
                  </a:cubicBezTo>
                  <a:cubicBezTo>
                    <a:pt x="12" y="90"/>
                    <a:pt x="25" y="103"/>
                    <a:pt x="41" y="103"/>
                  </a:cubicBezTo>
                  <a:cubicBezTo>
                    <a:pt x="57" y="103"/>
                    <a:pt x="71" y="90"/>
                    <a:pt x="71" y="74"/>
                  </a:cubicBezTo>
                  <a:cubicBezTo>
                    <a:pt x="71" y="66"/>
                    <a:pt x="68" y="60"/>
                    <a:pt x="63" y="54"/>
                  </a:cubicBezTo>
                  <a:lnTo>
                    <a:pt x="82" y="16"/>
                  </a:lnTo>
                  <a:close/>
                  <a:moveTo>
                    <a:pt x="20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3" y="15"/>
                    <a:pt x="23" y="15"/>
                    <a:pt x="23" y="15"/>
                  </a:cubicBezTo>
                  <a:lnTo>
                    <a:pt x="20" y="7"/>
                  </a:lnTo>
                  <a:close/>
                  <a:moveTo>
                    <a:pt x="27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4"/>
                    <a:pt x="42" y="44"/>
                    <a:pt x="41" y="44"/>
                  </a:cubicBezTo>
                  <a:cubicBezTo>
                    <a:pt x="40" y="44"/>
                    <a:pt x="39" y="44"/>
                    <a:pt x="38" y="44"/>
                  </a:cubicBezTo>
                  <a:lnTo>
                    <a:pt x="27" y="22"/>
                  </a:lnTo>
                  <a:close/>
                  <a:moveTo>
                    <a:pt x="64" y="74"/>
                  </a:moveTo>
                  <a:cubicBezTo>
                    <a:pt x="64" y="86"/>
                    <a:pt x="54" y="97"/>
                    <a:pt x="41" y="97"/>
                  </a:cubicBezTo>
                  <a:cubicBezTo>
                    <a:pt x="28" y="97"/>
                    <a:pt x="18" y="86"/>
                    <a:pt x="18" y="74"/>
                  </a:cubicBezTo>
                  <a:cubicBezTo>
                    <a:pt x="18" y="61"/>
                    <a:pt x="28" y="51"/>
                    <a:pt x="41" y="51"/>
                  </a:cubicBezTo>
                  <a:cubicBezTo>
                    <a:pt x="54" y="51"/>
                    <a:pt x="64" y="61"/>
                    <a:pt x="64" y="74"/>
                  </a:cubicBezTo>
                  <a:close/>
                  <a:moveTo>
                    <a:pt x="44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0" y="65"/>
                    <a:pt x="34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44" y="61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6173355" y="3553691"/>
            <a:ext cx="565150" cy="565150"/>
            <a:chOff x="4991101" y="3378200"/>
            <a:chExt cx="565150" cy="565150"/>
          </a:xfrm>
        </p:grpSpPr>
        <p:sp>
          <p:nvSpPr>
            <p:cNvPr id="19" name="Oval 104"/>
            <p:cNvSpPr>
              <a:spLocks noChangeArrowheads="1"/>
            </p:cNvSpPr>
            <p:nvPr/>
          </p:nvSpPr>
          <p:spPr bwMode="auto">
            <a:xfrm>
              <a:off x="5003801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  <p:sp>
          <p:nvSpPr>
            <p:cNvPr id="20" name="Freeform 105"/>
            <p:cNvSpPr>
              <a:spLocks noEditPoints="1"/>
            </p:cNvSpPr>
            <p:nvPr/>
          </p:nvSpPr>
          <p:spPr bwMode="auto">
            <a:xfrm>
              <a:off x="49911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8" y="40"/>
                    <a:pt x="178" y="89"/>
                  </a:cubicBezTo>
                  <a:cubicBezTo>
                    <a:pt x="178" y="138"/>
                    <a:pt x="139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3"/>
                    <a:pt x="45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106"/>
            <p:cNvSpPr>
              <a:spLocks noEditPoints="1"/>
            </p:cNvSpPr>
            <p:nvPr/>
          </p:nvSpPr>
          <p:spPr bwMode="auto">
            <a:xfrm>
              <a:off x="5121276" y="3533775"/>
              <a:ext cx="307975" cy="263525"/>
            </a:xfrm>
            <a:custGeom>
              <a:avLst/>
              <a:gdLst>
                <a:gd name="T0" fmla="*/ 4 w 97"/>
                <a:gd name="T1" fmla="*/ 79 h 83"/>
                <a:gd name="T2" fmla="*/ 7 w 97"/>
                <a:gd name="T3" fmla="*/ 83 h 83"/>
                <a:gd name="T4" fmla="*/ 25 w 97"/>
                <a:gd name="T5" fmla="*/ 83 h 83"/>
                <a:gd name="T6" fmla="*/ 25 w 97"/>
                <a:gd name="T7" fmla="*/ 45 h 83"/>
                <a:gd name="T8" fmla="*/ 4 w 97"/>
                <a:gd name="T9" fmla="*/ 67 h 83"/>
                <a:gd name="T10" fmla="*/ 4 w 97"/>
                <a:gd name="T11" fmla="*/ 79 h 83"/>
                <a:gd name="T12" fmla="*/ 34 w 97"/>
                <a:gd name="T13" fmla="*/ 54 h 83"/>
                <a:gd name="T14" fmla="*/ 34 w 97"/>
                <a:gd name="T15" fmla="*/ 83 h 83"/>
                <a:gd name="T16" fmla="*/ 56 w 97"/>
                <a:gd name="T17" fmla="*/ 83 h 83"/>
                <a:gd name="T18" fmla="*/ 56 w 97"/>
                <a:gd name="T19" fmla="*/ 57 h 83"/>
                <a:gd name="T20" fmla="*/ 46 w 97"/>
                <a:gd name="T21" fmla="*/ 66 h 83"/>
                <a:gd name="T22" fmla="*/ 34 w 97"/>
                <a:gd name="T23" fmla="*/ 54 h 83"/>
                <a:gd name="T24" fmla="*/ 64 w 97"/>
                <a:gd name="T25" fmla="*/ 48 h 83"/>
                <a:gd name="T26" fmla="*/ 64 w 97"/>
                <a:gd name="T27" fmla="*/ 83 h 83"/>
                <a:gd name="T28" fmla="*/ 82 w 97"/>
                <a:gd name="T29" fmla="*/ 83 h 83"/>
                <a:gd name="T30" fmla="*/ 86 w 97"/>
                <a:gd name="T31" fmla="*/ 79 h 83"/>
                <a:gd name="T32" fmla="*/ 86 w 97"/>
                <a:gd name="T33" fmla="*/ 45 h 83"/>
                <a:gd name="T34" fmla="*/ 86 w 97"/>
                <a:gd name="T35" fmla="*/ 26 h 83"/>
                <a:gd name="T36" fmla="*/ 67 w 97"/>
                <a:gd name="T37" fmla="*/ 45 h 83"/>
                <a:gd name="T38" fmla="*/ 64 w 97"/>
                <a:gd name="T39" fmla="*/ 48 h 83"/>
                <a:gd name="T40" fmla="*/ 77 w 97"/>
                <a:gd name="T41" fmla="*/ 2 h 83"/>
                <a:gd name="T42" fmla="*/ 74 w 97"/>
                <a:gd name="T43" fmla="*/ 6 h 83"/>
                <a:gd name="T44" fmla="*/ 78 w 97"/>
                <a:gd name="T45" fmla="*/ 9 h 83"/>
                <a:gd name="T46" fmla="*/ 82 w 97"/>
                <a:gd name="T47" fmla="*/ 9 h 83"/>
                <a:gd name="T48" fmla="*/ 46 w 97"/>
                <a:gd name="T49" fmla="*/ 45 h 83"/>
                <a:gd name="T50" fmla="*/ 25 w 97"/>
                <a:gd name="T51" fmla="*/ 24 h 83"/>
                <a:gd name="T52" fmla="*/ 1 w 97"/>
                <a:gd name="T53" fmla="*/ 48 h 83"/>
                <a:gd name="T54" fmla="*/ 1 w 97"/>
                <a:gd name="T55" fmla="*/ 54 h 83"/>
                <a:gd name="T56" fmla="*/ 7 w 97"/>
                <a:gd name="T57" fmla="*/ 54 h 83"/>
                <a:gd name="T58" fmla="*/ 25 w 97"/>
                <a:gd name="T59" fmla="*/ 35 h 83"/>
                <a:gd name="T60" fmla="*/ 46 w 97"/>
                <a:gd name="T61" fmla="*/ 56 h 83"/>
                <a:gd name="T62" fmla="*/ 88 w 97"/>
                <a:gd name="T63" fmla="*/ 15 h 83"/>
                <a:gd name="T64" fmla="*/ 87 w 97"/>
                <a:gd name="T65" fmla="*/ 19 h 83"/>
                <a:gd name="T66" fmla="*/ 91 w 97"/>
                <a:gd name="T67" fmla="*/ 23 h 83"/>
                <a:gd name="T68" fmla="*/ 91 w 97"/>
                <a:gd name="T69" fmla="*/ 23 h 83"/>
                <a:gd name="T70" fmla="*/ 95 w 97"/>
                <a:gd name="T71" fmla="*/ 19 h 83"/>
                <a:gd name="T72" fmla="*/ 97 w 97"/>
                <a:gd name="T73" fmla="*/ 0 h 83"/>
                <a:gd name="T74" fmla="*/ 77 w 97"/>
                <a:gd name="T7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83">
                  <a:moveTo>
                    <a:pt x="4" y="79"/>
                  </a:moveTo>
                  <a:cubicBezTo>
                    <a:pt x="4" y="81"/>
                    <a:pt x="5" y="83"/>
                    <a:pt x="7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4" y="67"/>
                    <a:pt x="4" y="67"/>
                    <a:pt x="4" y="67"/>
                  </a:cubicBezTo>
                  <a:lnTo>
                    <a:pt x="4" y="79"/>
                  </a:lnTo>
                  <a:close/>
                  <a:moveTo>
                    <a:pt x="34" y="54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34" y="54"/>
                  </a:lnTo>
                  <a:close/>
                  <a:moveTo>
                    <a:pt x="64" y="48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3"/>
                    <a:pt x="86" y="81"/>
                    <a:pt x="86" y="79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7" y="45"/>
                    <a:pt x="67" y="45"/>
                    <a:pt x="67" y="45"/>
                  </a:cubicBezTo>
                  <a:lnTo>
                    <a:pt x="64" y="48"/>
                  </a:lnTo>
                  <a:close/>
                  <a:moveTo>
                    <a:pt x="77" y="2"/>
                  </a:moveTo>
                  <a:cubicBezTo>
                    <a:pt x="75" y="2"/>
                    <a:pt x="74" y="4"/>
                    <a:pt x="74" y="6"/>
                  </a:cubicBezTo>
                  <a:cubicBezTo>
                    <a:pt x="74" y="8"/>
                    <a:pt x="76" y="10"/>
                    <a:pt x="78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3" y="55"/>
                    <a:pt x="5" y="55"/>
                    <a:pt x="7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1"/>
                    <a:pt x="89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3" y="23"/>
                    <a:pt x="95" y="21"/>
                    <a:pt x="95" y="19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2" name="Group 39"/>
          <p:cNvGrpSpPr/>
          <p:nvPr/>
        </p:nvGrpSpPr>
        <p:grpSpPr>
          <a:xfrm>
            <a:off x="8118042" y="3553691"/>
            <a:ext cx="565150" cy="565150"/>
            <a:chOff x="6935788" y="3378200"/>
            <a:chExt cx="565150" cy="565150"/>
          </a:xfrm>
        </p:grpSpPr>
        <p:sp>
          <p:nvSpPr>
            <p:cNvPr id="23" name="Oval 107"/>
            <p:cNvSpPr>
              <a:spLocks noChangeArrowheads="1"/>
            </p:cNvSpPr>
            <p:nvPr/>
          </p:nvSpPr>
          <p:spPr bwMode="auto">
            <a:xfrm>
              <a:off x="6948488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108"/>
            <p:cNvSpPr>
              <a:spLocks noEditPoints="1"/>
            </p:cNvSpPr>
            <p:nvPr/>
          </p:nvSpPr>
          <p:spPr bwMode="auto">
            <a:xfrm>
              <a:off x="69357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3" y="170"/>
                    <a:pt x="170" y="133"/>
                    <a:pt x="170" y="89"/>
                  </a:cubicBezTo>
                  <a:cubicBezTo>
                    <a:pt x="170" y="44"/>
                    <a:pt x="133" y="8"/>
                    <a:pt x="89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109"/>
            <p:cNvSpPr>
              <a:spLocks noEditPoints="1"/>
            </p:cNvSpPr>
            <p:nvPr/>
          </p:nvSpPr>
          <p:spPr bwMode="auto">
            <a:xfrm>
              <a:off x="7075488" y="3492500"/>
              <a:ext cx="314325" cy="323850"/>
            </a:xfrm>
            <a:custGeom>
              <a:avLst/>
              <a:gdLst>
                <a:gd name="T0" fmla="*/ 85 w 99"/>
                <a:gd name="T1" fmla="*/ 70 h 102"/>
                <a:gd name="T2" fmla="*/ 83 w 99"/>
                <a:gd name="T3" fmla="*/ 70 h 102"/>
                <a:gd name="T4" fmla="*/ 67 w 99"/>
                <a:gd name="T5" fmla="*/ 86 h 102"/>
                <a:gd name="T6" fmla="*/ 70 w 99"/>
                <a:gd name="T7" fmla="*/ 96 h 102"/>
                <a:gd name="T8" fmla="*/ 83 w 99"/>
                <a:gd name="T9" fmla="*/ 102 h 102"/>
                <a:gd name="T10" fmla="*/ 99 w 99"/>
                <a:gd name="T11" fmla="*/ 86 h 102"/>
                <a:gd name="T12" fmla="*/ 85 w 99"/>
                <a:gd name="T13" fmla="*/ 70 h 102"/>
                <a:gd name="T14" fmla="*/ 93 w 99"/>
                <a:gd name="T15" fmla="*/ 88 h 102"/>
                <a:gd name="T16" fmla="*/ 85 w 99"/>
                <a:gd name="T17" fmla="*/ 88 h 102"/>
                <a:gd name="T18" fmla="*/ 85 w 99"/>
                <a:gd name="T19" fmla="*/ 96 h 102"/>
                <a:gd name="T20" fmla="*/ 81 w 99"/>
                <a:gd name="T21" fmla="*/ 96 h 102"/>
                <a:gd name="T22" fmla="*/ 81 w 99"/>
                <a:gd name="T23" fmla="*/ 88 h 102"/>
                <a:gd name="T24" fmla="*/ 73 w 99"/>
                <a:gd name="T25" fmla="*/ 88 h 102"/>
                <a:gd name="T26" fmla="*/ 73 w 99"/>
                <a:gd name="T27" fmla="*/ 84 h 102"/>
                <a:gd name="T28" fmla="*/ 81 w 99"/>
                <a:gd name="T29" fmla="*/ 84 h 102"/>
                <a:gd name="T30" fmla="*/ 81 w 99"/>
                <a:gd name="T31" fmla="*/ 76 h 102"/>
                <a:gd name="T32" fmla="*/ 85 w 99"/>
                <a:gd name="T33" fmla="*/ 76 h 102"/>
                <a:gd name="T34" fmla="*/ 85 w 99"/>
                <a:gd name="T35" fmla="*/ 84 h 102"/>
                <a:gd name="T36" fmla="*/ 93 w 99"/>
                <a:gd name="T37" fmla="*/ 84 h 102"/>
                <a:gd name="T38" fmla="*/ 93 w 99"/>
                <a:gd name="T39" fmla="*/ 88 h 102"/>
                <a:gd name="T40" fmla="*/ 83 w 99"/>
                <a:gd name="T41" fmla="*/ 64 h 102"/>
                <a:gd name="T42" fmla="*/ 83 w 99"/>
                <a:gd name="T43" fmla="*/ 64 h 102"/>
                <a:gd name="T44" fmla="*/ 83 w 99"/>
                <a:gd name="T45" fmla="*/ 64 h 102"/>
                <a:gd name="T46" fmla="*/ 69 w 99"/>
                <a:gd name="T47" fmla="*/ 55 h 102"/>
                <a:gd name="T48" fmla="*/ 58 w 99"/>
                <a:gd name="T49" fmla="*/ 49 h 102"/>
                <a:gd name="T50" fmla="*/ 54 w 99"/>
                <a:gd name="T51" fmla="*/ 46 h 102"/>
                <a:gd name="T52" fmla="*/ 53 w 99"/>
                <a:gd name="T53" fmla="*/ 41 h 102"/>
                <a:gd name="T54" fmla="*/ 57 w 99"/>
                <a:gd name="T55" fmla="*/ 33 h 102"/>
                <a:gd name="T56" fmla="*/ 60 w 99"/>
                <a:gd name="T57" fmla="*/ 26 h 102"/>
                <a:gd name="T58" fmla="*/ 59 w 99"/>
                <a:gd name="T59" fmla="*/ 24 h 102"/>
                <a:gd name="T60" fmla="*/ 57 w 99"/>
                <a:gd name="T61" fmla="*/ 8 h 102"/>
                <a:gd name="T62" fmla="*/ 47 w 99"/>
                <a:gd name="T63" fmla="*/ 2 h 102"/>
                <a:gd name="T64" fmla="*/ 43 w 99"/>
                <a:gd name="T65" fmla="*/ 1 h 102"/>
                <a:gd name="T66" fmla="*/ 38 w 99"/>
                <a:gd name="T67" fmla="*/ 0 h 102"/>
                <a:gd name="T68" fmla="*/ 39 w 99"/>
                <a:gd name="T69" fmla="*/ 2 h 102"/>
                <a:gd name="T70" fmla="*/ 29 w 99"/>
                <a:gd name="T71" fmla="*/ 8 h 102"/>
                <a:gd name="T72" fmla="*/ 27 w 99"/>
                <a:gd name="T73" fmla="*/ 24 h 102"/>
                <a:gd name="T74" fmla="*/ 26 w 99"/>
                <a:gd name="T75" fmla="*/ 26 h 102"/>
                <a:gd name="T76" fmla="*/ 29 w 99"/>
                <a:gd name="T77" fmla="*/ 33 h 102"/>
                <a:gd name="T78" fmla="*/ 33 w 99"/>
                <a:gd name="T79" fmla="*/ 41 h 102"/>
                <a:gd name="T80" fmla="*/ 32 w 99"/>
                <a:gd name="T81" fmla="*/ 46 h 102"/>
                <a:gd name="T82" fmla="*/ 28 w 99"/>
                <a:gd name="T83" fmla="*/ 49 h 102"/>
                <a:gd name="T84" fmla="*/ 17 w 99"/>
                <a:gd name="T85" fmla="*/ 55 h 102"/>
                <a:gd name="T86" fmla="*/ 2 w 99"/>
                <a:gd name="T87" fmla="*/ 64 h 102"/>
                <a:gd name="T88" fmla="*/ 0 w 99"/>
                <a:gd name="T89" fmla="*/ 87 h 102"/>
                <a:gd name="T90" fmla="*/ 0 w 99"/>
                <a:gd name="T91" fmla="*/ 88 h 102"/>
                <a:gd name="T92" fmla="*/ 0 w 99"/>
                <a:gd name="T93" fmla="*/ 88 h 102"/>
                <a:gd name="T94" fmla="*/ 43 w 99"/>
                <a:gd name="T95" fmla="*/ 100 h 102"/>
                <a:gd name="T96" fmla="*/ 64 w 99"/>
                <a:gd name="T97" fmla="*/ 97 h 102"/>
                <a:gd name="T98" fmla="*/ 61 w 99"/>
                <a:gd name="T99" fmla="*/ 86 h 102"/>
                <a:gd name="T100" fmla="*/ 83 w 99"/>
                <a:gd name="T10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102">
                  <a:moveTo>
                    <a:pt x="85" y="70"/>
                  </a:moveTo>
                  <a:cubicBezTo>
                    <a:pt x="84" y="70"/>
                    <a:pt x="83" y="70"/>
                    <a:pt x="83" y="70"/>
                  </a:cubicBezTo>
                  <a:cubicBezTo>
                    <a:pt x="74" y="70"/>
                    <a:pt x="67" y="77"/>
                    <a:pt x="67" y="86"/>
                  </a:cubicBezTo>
                  <a:cubicBezTo>
                    <a:pt x="67" y="90"/>
                    <a:pt x="68" y="93"/>
                    <a:pt x="70" y="96"/>
                  </a:cubicBezTo>
                  <a:cubicBezTo>
                    <a:pt x="73" y="99"/>
                    <a:pt x="78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78"/>
                    <a:pt x="93" y="71"/>
                    <a:pt x="85" y="70"/>
                  </a:cubicBezTo>
                  <a:close/>
                  <a:moveTo>
                    <a:pt x="93" y="88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93" y="84"/>
                    <a:pt x="93" y="84"/>
                    <a:pt x="93" y="84"/>
                  </a:cubicBezTo>
                  <a:lnTo>
                    <a:pt x="93" y="88"/>
                  </a:lnTo>
                  <a:close/>
                  <a:moveTo>
                    <a:pt x="83" y="64"/>
                  </a:move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0" y="56"/>
                    <a:pt x="71" y="56"/>
                    <a:pt x="69" y="55"/>
                  </a:cubicBezTo>
                  <a:cubicBezTo>
                    <a:pt x="62" y="53"/>
                    <a:pt x="59" y="52"/>
                    <a:pt x="58" y="49"/>
                  </a:cubicBezTo>
                  <a:cubicBezTo>
                    <a:pt x="56" y="46"/>
                    <a:pt x="54" y="46"/>
                    <a:pt x="54" y="46"/>
                  </a:cubicBezTo>
                  <a:cubicBezTo>
                    <a:pt x="54" y="45"/>
                    <a:pt x="53" y="43"/>
                    <a:pt x="53" y="41"/>
                  </a:cubicBezTo>
                  <a:cubicBezTo>
                    <a:pt x="56" y="38"/>
                    <a:pt x="57" y="33"/>
                    <a:pt x="57" y="33"/>
                  </a:cubicBezTo>
                  <a:cubicBezTo>
                    <a:pt x="59" y="32"/>
                    <a:pt x="60" y="28"/>
                    <a:pt x="60" y="26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14"/>
                    <a:pt x="57" y="8"/>
                  </a:cubicBezTo>
                  <a:cubicBezTo>
                    <a:pt x="53" y="2"/>
                    <a:pt x="47" y="2"/>
                    <a:pt x="47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39" y="1"/>
                    <a:pt x="38" y="0"/>
                  </a:cubicBezTo>
                  <a:cubicBezTo>
                    <a:pt x="38" y="0"/>
                    <a:pt x="38" y="1"/>
                    <a:pt x="39" y="2"/>
                  </a:cubicBezTo>
                  <a:cubicBezTo>
                    <a:pt x="39" y="2"/>
                    <a:pt x="33" y="2"/>
                    <a:pt x="29" y="8"/>
                  </a:cubicBezTo>
                  <a:cubicBezTo>
                    <a:pt x="25" y="14"/>
                    <a:pt x="27" y="24"/>
                    <a:pt x="27" y="24"/>
                  </a:cubicBezTo>
                  <a:cubicBezTo>
                    <a:pt x="27" y="24"/>
                    <a:pt x="26" y="24"/>
                    <a:pt x="26" y="26"/>
                  </a:cubicBezTo>
                  <a:cubicBezTo>
                    <a:pt x="26" y="28"/>
                    <a:pt x="26" y="32"/>
                    <a:pt x="29" y="33"/>
                  </a:cubicBezTo>
                  <a:cubicBezTo>
                    <a:pt x="29" y="33"/>
                    <a:pt x="30" y="38"/>
                    <a:pt x="33" y="41"/>
                  </a:cubicBezTo>
                  <a:cubicBezTo>
                    <a:pt x="32" y="43"/>
                    <a:pt x="32" y="45"/>
                    <a:pt x="32" y="46"/>
                  </a:cubicBezTo>
                  <a:cubicBezTo>
                    <a:pt x="32" y="46"/>
                    <a:pt x="30" y="46"/>
                    <a:pt x="28" y="49"/>
                  </a:cubicBezTo>
                  <a:cubicBezTo>
                    <a:pt x="26" y="52"/>
                    <a:pt x="24" y="53"/>
                    <a:pt x="17" y="55"/>
                  </a:cubicBezTo>
                  <a:cubicBezTo>
                    <a:pt x="15" y="56"/>
                    <a:pt x="6" y="56"/>
                    <a:pt x="2" y="64"/>
                  </a:cubicBezTo>
                  <a:cubicBezTo>
                    <a:pt x="1" y="68"/>
                    <a:pt x="0" y="78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" y="94"/>
                    <a:pt x="22" y="100"/>
                    <a:pt x="43" y="100"/>
                  </a:cubicBezTo>
                  <a:cubicBezTo>
                    <a:pt x="51" y="100"/>
                    <a:pt x="58" y="99"/>
                    <a:pt x="64" y="97"/>
                  </a:cubicBezTo>
                  <a:cubicBezTo>
                    <a:pt x="62" y="94"/>
                    <a:pt x="61" y="90"/>
                    <a:pt x="61" y="86"/>
                  </a:cubicBezTo>
                  <a:cubicBezTo>
                    <a:pt x="61" y="74"/>
                    <a:pt x="71" y="64"/>
                    <a:pt x="83" y="64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1964581" y="4236198"/>
            <a:ext cx="1335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907681" y="4242666"/>
            <a:ext cx="1335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7" name="矩形 36"/>
          <p:cNvSpPr/>
          <p:nvPr/>
        </p:nvSpPr>
        <p:spPr>
          <a:xfrm>
            <a:off x="5845022" y="4261716"/>
            <a:ext cx="1335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751330" y="4326456"/>
            <a:ext cx="1335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3"/>
          <p:cNvSpPr>
            <a:spLocks noEditPoints="1"/>
          </p:cNvSpPr>
          <p:nvPr/>
        </p:nvSpPr>
        <p:spPr bwMode="auto">
          <a:xfrm>
            <a:off x="4108740" y="2338820"/>
            <a:ext cx="3143250" cy="3143250"/>
          </a:xfrm>
          <a:custGeom>
            <a:avLst/>
            <a:gdLst>
              <a:gd name="T0" fmla="*/ 495 w 990"/>
              <a:gd name="T1" fmla="*/ 990 h 990"/>
              <a:gd name="T2" fmla="*/ 145 w 990"/>
              <a:gd name="T3" fmla="*/ 845 h 990"/>
              <a:gd name="T4" fmla="*/ 0 w 990"/>
              <a:gd name="T5" fmla="*/ 495 h 990"/>
              <a:gd name="T6" fmla="*/ 495 w 990"/>
              <a:gd name="T7" fmla="*/ 0 h 990"/>
              <a:gd name="T8" fmla="*/ 496 w 990"/>
              <a:gd name="T9" fmla="*/ 0 h 990"/>
              <a:gd name="T10" fmla="*/ 845 w 990"/>
              <a:gd name="T11" fmla="*/ 145 h 990"/>
              <a:gd name="T12" fmla="*/ 990 w 990"/>
              <a:gd name="T13" fmla="*/ 495 h 990"/>
              <a:gd name="T14" fmla="*/ 845 w 990"/>
              <a:gd name="T15" fmla="*/ 845 h 990"/>
              <a:gd name="T16" fmla="*/ 495 w 990"/>
              <a:gd name="T17" fmla="*/ 990 h 990"/>
              <a:gd name="T18" fmla="*/ 495 w 990"/>
              <a:gd name="T19" fmla="*/ 990 h 990"/>
              <a:gd name="T20" fmla="*/ 495 w 990"/>
              <a:gd name="T21" fmla="*/ 990 h 990"/>
              <a:gd name="T22" fmla="*/ 495 w 990"/>
              <a:gd name="T23" fmla="*/ 958 h 990"/>
              <a:gd name="T24" fmla="*/ 495 w 990"/>
              <a:gd name="T25" fmla="*/ 974 h 990"/>
              <a:gd name="T26" fmla="*/ 495 w 990"/>
              <a:gd name="T27" fmla="*/ 958 h 990"/>
              <a:gd name="T28" fmla="*/ 822 w 990"/>
              <a:gd name="T29" fmla="*/ 822 h 990"/>
              <a:gd name="T30" fmla="*/ 958 w 990"/>
              <a:gd name="T31" fmla="*/ 495 h 990"/>
              <a:gd name="T32" fmla="*/ 823 w 990"/>
              <a:gd name="T33" fmla="*/ 168 h 990"/>
              <a:gd name="T34" fmla="*/ 496 w 990"/>
              <a:gd name="T35" fmla="*/ 32 h 990"/>
              <a:gd name="T36" fmla="*/ 495 w 990"/>
              <a:gd name="T37" fmla="*/ 32 h 990"/>
              <a:gd name="T38" fmla="*/ 32 w 990"/>
              <a:gd name="T39" fmla="*/ 495 h 990"/>
              <a:gd name="T40" fmla="*/ 167 w 990"/>
              <a:gd name="T41" fmla="*/ 822 h 990"/>
              <a:gd name="T42" fmla="*/ 495 w 990"/>
              <a:gd name="T43" fmla="*/ 958 h 990"/>
              <a:gd name="T44" fmla="*/ 495 w 990"/>
              <a:gd name="T45" fmla="*/ 958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0" h="990">
                <a:moveTo>
                  <a:pt x="495" y="990"/>
                </a:moveTo>
                <a:cubicBezTo>
                  <a:pt x="363" y="990"/>
                  <a:pt x="238" y="939"/>
                  <a:pt x="145" y="845"/>
                </a:cubicBezTo>
                <a:cubicBezTo>
                  <a:pt x="51" y="752"/>
                  <a:pt x="0" y="627"/>
                  <a:pt x="0" y="495"/>
                </a:cubicBezTo>
                <a:cubicBezTo>
                  <a:pt x="0" y="222"/>
                  <a:pt x="222" y="0"/>
                  <a:pt x="495" y="0"/>
                </a:cubicBezTo>
                <a:cubicBezTo>
                  <a:pt x="496" y="0"/>
                  <a:pt x="496" y="0"/>
                  <a:pt x="496" y="0"/>
                </a:cubicBezTo>
                <a:cubicBezTo>
                  <a:pt x="628" y="0"/>
                  <a:pt x="752" y="52"/>
                  <a:pt x="845" y="145"/>
                </a:cubicBezTo>
                <a:cubicBezTo>
                  <a:pt x="939" y="239"/>
                  <a:pt x="990" y="363"/>
                  <a:pt x="990" y="495"/>
                </a:cubicBezTo>
                <a:cubicBezTo>
                  <a:pt x="990" y="627"/>
                  <a:pt x="939" y="752"/>
                  <a:pt x="845" y="845"/>
                </a:cubicBezTo>
                <a:cubicBezTo>
                  <a:pt x="752" y="939"/>
                  <a:pt x="627" y="990"/>
                  <a:pt x="495" y="990"/>
                </a:cubicBezTo>
                <a:cubicBezTo>
                  <a:pt x="495" y="990"/>
                  <a:pt x="495" y="990"/>
                  <a:pt x="495" y="990"/>
                </a:cubicBezTo>
                <a:cubicBezTo>
                  <a:pt x="495" y="990"/>
                  <a:pt x="495" y="990"/>
                  <a:pt x="495" y="990"/>
                </a:cubicBezTo>
                <a:close/>
                <a:moveTo>
                  <a:pt x="495" y="958"/>
                </a:moveTo>
                <a:cubicBezTo>
                  <a:pt x="495" y="974"/>
                  <a:pt x="495" y="974"/>
                  <a:pt x="495" y="974"/>
                </a:cubicBezTo>
                <a:cubicBezTo>
                  <a:pt x="495" y="958"/>
                  <a:pt x="495" y="958"/>
                  <a:pt x="495" y="958"/>
                </a:cubicBezTo>
                <a:cubicBezTo>
                  <a:pt x="619" y="958"/>
                  <a:pt x="735" y="910"/>
                  <a:pt x="822" y="822"/>
                </a:cubicBezTo>
                <a:cubicBezTo>
                  <a:pt x="910" y="735"/>
                  <a:pt x="958" y="619"/>
                  <a:pt x="958" y="495"/>
                </a:cubicBezTo>
                <a:cubicBezTo>
                  <a:pt x="958" y="371"/>
                  <a:pt x="910" y="255"/>
                  <a:pt x="823" y="168"/>
                </a:cubicBezTo>
                <a:cubicBezTo>
                  <a:pt x="735" y="80"/>
                  <a:pt x="619" y="32"/>
                  <a:pt x="496" y="32"/>
                </a:cubicBezTo>
                <a:cubicBezTo>
                  <a:pt x="495" y="32"/>
                  <a:pt x="495" y="32"/>
                  <a:pt x="495" y="32"/>
                </a:cubicBezTo>
                <a:cubicBezTo>
                  <a:pt x="240" y="32"/>
                  <a:pt x="32" y="240"/>
                  <a:pt x="32" y="495"/>
                </a:cubicBezTo>
                <a:cubicBezTo>
                  <a:pt x="32" y="619"/>
                  <a:pt x="80" y="735"/>
                  <a:pt x="167" y="822"/>
                </a:cubicBezTo>
                <a:cubicBezTo>
                  <a:pt x="255" y="910"/>
                  <a:pt x="371" y="958"/>
                  <a:pt x="495" y="958"/>
                </a:cubicBezTo>
                <a:cubicBezTo>
                  <a:pt x="495" y="958"/>
                  <a:pt x="495" y="958"/>
                  <a:pt x="495" y="95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304"/>
          <p:cNvSpPr>
            <a:spLocks noEditPoints="1"/>
          </p:cNvSpPr>
          <p:nvPr/>
        </p:nvSpPr>
        <p:spPr bwMode="auto">
          <a:xfrm>
            <a:off x="4302415" y="2532495"/>
            <a:ext cx="2755900" cy="2755900"/>
          </a:xfrm>
          <a:custGeom>
            <a:avLst/>
            <a:gdLst>
              <a:gd name="T0" fmla="*/ 434 w 868"/>
              <a:gd name="T1" fmla="*/ 868 h 868"/>
              <a:gd name="T2" fmla="*/ 127 w 868"/>
              <a:gd name="T3" fmla="*/ 741 h 868"/>
              <a:gd name="T4" fmla="*/ 0 w 868"/>
              <a:gd name="T5" fmla="*/ 434 h 868"/>
              <a:gd name="T6" fmla="*/ 434 w 868"/>
              <a:gd name="T7" fmla="*/ 0 h 868"/>
              <a:gd name="T8" fmla="*/ 741 w 868"/>
              <a:gd name="T9" fmla="*/ 127 h 868"/>
              <a:gd name="T10" fmla="*/ 868 w 868"/>
              <a:gd name="T11" fmla="*/ 434 h 868"/>
              <a:gd name="T12" fmla="*/ 741 w 868"/>
              <a:gd name="T13" fmla="*/ 741 h 868"/>
              <a:gd name="T14" fmla="*/ 434 w 868"/>
              <a:gd name="T15" fmla="*/ 868 h 868"/>
              <a:gd name="T16" fmla="*/ 434 w 868"/>
              <a:gd name="T17" fmla="*/ 868 h 868"/>
              <a:gd name="T18" fmla="*/ 434 w 868"/>
              <a:gd name="T19" fmla="*/ 868 h 868"/>
              <a:gd name="T20" fmla="*/ 434 w 868"/>
              <a:gd name="T21" fmla="*/ 836 h 868"/>
              <a:gd name="T22" fmla="*/ 434 w 868"/>
              <a:gd name="T23" fmla="*/ 852 h 868"/>
              <a:gd name="T24" fmla="*/ 434 w 868"/>
              <a:gd name="T25" fmla="*/ 836 h 868"/>
              <a:gd name="T26" fmla="*/ 718 w 868"/>
              <a:gd name="T27" fmla="*/ 719 h 868"/>
              <a:gd name="T28" fmla="*/ 836 w 868"/>
              <a:gd name="T29" fmla="*/ 434 h 868"/>
              <a:gd name="T30" fmla="*/ 719 w 868"/>
              <a:gd name="T31" fmla="*/ 150 h 868"/>
              <a:gd name="T32" fmla="*/ 435 w 868"/>
              <a:gd name="T33" fmla="*/ 32 h 868"/>
              <a:gd name="T34" fmla="*/ 32 w 868"/>
              <a:gd name="T35" fmla="*/ 434 h 868"/>
              <a:gd name="T36" fmla="*/ 149 w 868"/>
              <a:gd name="T37" fmla="*/ 719 h 868"/>
              <a:gd name="T38" fmla="*/ 434 w 868"/>
              <a:gd name="T39" fmla="*/ 836 h 868"/>
              <a:gd name="T40" fmla="*/ 434 w 868"/>
              <a:gd name="T41" fmla="*/ 836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68" h="868">
                <a:moveTo>
                  <a:pt x="434" y="868"/>
                </a:moveTo>
                <a:cubicBezTo>
                  <a:pt x="318" y="868"/>
                  <a:pt x="209" y="823"/>
                  <a:pt x="127" y="741"/>
                </a:cubicBezTo>
                <a:cubicBezTo>
                  <a:pt x="45" y="659"/>
                  <a:pt x="0" y="550"/>
                  <a:pt x="0" y="434"/>
                </a:cubicBezTo>
                <a:cubicBezTo>
                  <a:pt x="0" y="195"/>
                  <a:pt x="195" y="0"/>
                  <a:pt x="434" y="0"/>
                </a:cubicBezTo>
                <a:cubicBezTo>
                  <a:pt x="550" y="0"/>
                  <a:pt x="659" y="45"/>
                  <a:pt x="741" y="127"/>
                </a:cubicBezTo>
                <a:cubicBezTo>
                  <a:pt x="823" y="209"/>
                  <a:pt x="868" y="318"/>
                  <a:pt x="868" y="434"/>
                </a:cubicBezTo>
                <a:cubicBezTo>
                  <a:pt x="868" y="550"/>
                  <a:pt x="823" y="659"/>
                  <a:pt x="741" y="741"/>
                </a:cubicBezTo>
                <a:cubicBezTo>
                  <a:pt x="659" y="823"/>
                  <a:pt x="550" y="868"/>
                  <a:pt x="434" y="868"/>
                </a:cubicBezTo>
                <a:cubicBezTo>
                  <a:pt x="434" y="868"/>
                  <a:pt x="434" y="868"/>
                  <a:pt x="434" y="868"/>
                </a:cubicBezTo>
                <a:cubicBezTo>
                  <a:pt x="434" y="868"/>
                  <a:pt x="434" y="868"/>
                  <a:pt x="434" y="868"/>
                </a:cubicBezTo>
                <a:close/>
                <a:moveTo>
                  <a:pt x="434" y="836"/>
                </a:moveTo>
                <a:cubicBezTo>
                  <a:pt x="434" y="852"/>
                  <a:pt x="434" y="852"/>
                  <a:pt x="434" y="852"/>
                </a:cubicBezTo>
                <a:cubicBezTo>
                  <a:pt x="434" y="836"/>
                  <a:pt x="434" y="836"/>
                  <a:pt x="434" y="836"/>
                </a:cubicBezTo>
                <a:cubicBezTo>
                  <a:pt x="541" y="836"/>
                  <a:pt x="643" y="795"/>
                  <a:pt x="718" y="719"/>
                </a:cubicBezTo>
                <a:cubicBezTo>
                  <a:pt x="794" y="643"/>
                  <a:pt x="836" y="542"/>
                  <a:pt x="836" y="434"/>
                </a:cubicBezTo>
                <a:cubicBezTo>
                  <a:pt x="836" y="327"/>
                  <a:pt x="795" y="226"/>
                  <a:pt x="719" y="150"/>
                </a:cubicBezTo>
                <a:cubicBezTo>
                  <a:pt x="643" y="74"/>
                  <a:pt x="542" y="32"/>
                  <a:pt x="435" y="32"/>
                </a:cubicBezTo>
                <a:cubicBezTo>
                  <a:pt x="212" y="32"/>
                  <a:pt x="32" y="212"/>
                  <a:pt x="32" y="434"/>
                </a:cubicBezTo>
                <a:cubicBezTo>
                  <a:pt x="32" y="542"/>
                  <a:pt x="74" y="643"/>
                  <a:pt x="149" y="719"/>
                </a:cubicBezTo>
                <a:cubicBezTo>
                  <a:pt x="225" y="795"/>
                  <a:pt x="326" y="836"/>
                  <a:pt x="434" y="836"/>
                </a:cubicBezTo>
                <a:cubicBezTo>
                  <a:pt x="434" y="836"/>
                  <a:pt x="434" y="836"/>
                  <a:pt x="434" y="83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305"/>
          <p:cNvSpPr>
            <a:spLocks noEditPoints="1"/>
          </p:cNvSpPr>
          <p:nvPr/>
        </p:nvSpPr>
        <p:spPr bwMode="auto">
          <a:xfrm>
            <a:off x="3915065" y="2148322"/>
            <a:ext cx="3530600" cy="3527425"/>
          </a:xfrm>
          <a:custGeom>
            <a:avLst/>
            <a:gdLst>
              <a:gd name="T0" fmla="*/ 556 w 1112"/>
              <a:gd name="T1" fmla="*/ 1111 h 1111"/>
              <a:gd name="T2" fmla="*/ 163 w 1112"/>
              <a:gd name="T3" fmla="*/ 948 h 1111"/>
              <a:gd name="T4" fmla="*/ 0 w 1112"/>
              <a:gd name="T5" fmla="*/ 555 h 1111"/>
              <a:gd name="T6" fmla="*/ 556 w 1112"/>
              <a:gd name="T7" fmla="*/ 0 h 1111"/>
              <a:gd name="T8" fmla="*/ 557 w 1112"/>
              <a:gd name="T9" fmla="*/ 0 h 1111"/>
              <a:gd name="T10" fmla="*/ 949 w 1112"/>
              <a:gd name="T11" fmla="*/ 162 h 1111"/>
              <a:gd name="T12" fmla="*/ 1112 w 1112"/>
              <a:gd name="T13" fmla="*/ 555 h 1111"/>
              <a:gd name="T14" fmla="*/ 949 w 1112"/>
              <a:gd name="T15" fmla="*/ 948 h 1111"/>
              <a:gd name="T16" fmla="*/ 556 w 1112"/>
              <a:gd name="T17" fmla="*/ 1111 h 1111"/>
              <a:gd name="T18" fmla="*/ 556 w 1112"/>
              <a:gd name="T19" fmla="*/ 1111 h 1111"/>
              <a:gd name="T20" fmla="*/ 556 w 1112"/>
              <a:gd name="T21" fmla="*/ 1111 h 1111"/>
              <a:gd name="T22" fmla="*/ 556 w 1112"/>
              <a:gd name="T23" fmla="*/ 1079 h 1111"/>
              <a:gd name="T24" fmla="*/ 556 w 1112"/>
              <a:gd name="T25" fmla="*/ 1095 h 1111"/>
              <a:gd name="T26" fmla="*/ 556 w 1112"/>
              <a:gd name="T27" fmla="*/ 1079 h 1111"/>
              <a:gd name="T28" fmla="*/ 926 w 1112"/>
              <a:gd name="T29" fmla="*/ 925 h 1111"/>
              <a:gd name="T30" fmla="*/ 1080 w 1112"/>
              <a:gd name="T31" fmla="*/ 555 h 1111"/>
              <a:gd name="T32" fmla="*/ 926 w 1112"/>
              <a:gd name="T33" fmla="*/ 185 h 1111"/>
              <a:gd name="T34" fmla="*/ 557 w 1112"/>
              <a:gd name="T35" fmla="*/ 32 h 1111"/>
              <a:gd name="T36" fmla="*/ 556 w 1112"/>
              <a:gd name="T37" fmla="*/ 32 h 1111"/>
              <a:gd name="T38" fmla="*/ 32 w 1112"/>
              <a:gd name="T39" fmla="*/ 555 h 1111"/>
              <a:gd name="T40" fmla="*/ 186 w 1112"/>
              <a:gd name="T41" fmla="*/ 925 h 1111"/>
              <a:gd name="T42" fmla="*/ 556 w 1112"/>
              <a:gd name="T43" fmla="*/ 1079 h 1111"/>
              <a:gd name="T44" fmla="*/ 556 w 1112"/>
              <a:gd name="T45" fmla="*/ 1079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2" h="1111">
                <a:moveTo>
                  <a:pt x="556" y="1111"/>
                </a:moveTo>
                <a:cubicBezTo>
                  <a:pt x="407" y="1111"/>
                  <a:pt x="268" y="1053"/>
                  <a:pt x="163" y="948"/>
                </a:cubicBezTo>
                <a:cubicBezTo>
                  <a:pt x="58" y="843"/>
                  <a:pt x="0" y="703"/>
                  <a:pt x="0" y="555"/>
                </a:cubicBezTo>
                <a:cubicBezTo>
                  <a:pt x="0" y="249"/>
                  <a:pt x="250" y="0"/>
                  <a:pt x="556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705" y="0"/>
                  <a:pt x="844" y="57"/>
                  <a:pt x="949" y="162"/>
                </a:cubicBezTo>
                <a:cubicBezTo>
                  <a:pt x="1054" y="267"/>
                  <a:pt x="1112" y="407"/>
                  <a:pt x="1112" y="555"/>
                </a:cubicBezTo>
                <a:cubicBezTo>
                  <a:pt x="1112" y="703"/>
                  <a:pt x="1054" y="843"/>
                  <a:pt x="949" y="948"/>
                </a:cubicBezTo>
                <a:cubicBezTo>
                  <a:pt x="844" y="1053"/>
                  <a:pt x="704" y="1111"/>
                  <a:pt x="556" y="1111"/>
                </a:cubicBezTo>
                <a:cubicBezTo>
                  <a:pt x="556" y="1111"/>
                  <a:pt x="556" y="1111"/>
                  <a:pt x="556" y="1111"/>
                </a:cubicBezTo>
                <a:cubicBezTo>
                  <a:pt x="556" y="1111"/>
                  <a:pt x="556" y="1111"/>
                  <a:pt x="556" y="1111"/>
                </a:cubicBezTo>
                <a:close/>
                <a:moveTo>
                  <a:pt x="556" y="1079"/>
                </a:moveTo>
                <a:cubicBezTo>
                  <a:pt x="556" y="1095"/>
                  <a:pt x="556" y="1095"/>
                  <a:pt x="556" y="1095"/>
                </a:cubicBezTo>
                <a:cubicBezTo>
                  <a:pt x="556" y="1079"/>
                  <a:pt x="556" y="1079"/>
                  <a:pt x="556" y="1079"/>
                </a:cubicBezTo>
                <a:cubicBezTo>
                  <a:pt x="696" y="1079"/>
                  <a:pt x="827" y="1024"/>
                  <a:pt x="926" y="925"/>
                </a:cubicBezTo>
                <a:cubicBezTo>
                  <a:pt x="1025" y="826"/>
                  <a:pt x="1080" y="695"/>
                  <a:pt x="1080" y="555"/>
                </a:cubicBezTo>
                <a:cubicBezTo>
                  <a:pt x="1080" y="415"/>
                  <a:pt x="1025" y="284"/>
                  <a:pt x="926" y="185"/>
                </a:cubicBezTo>
                <a:cubicBezTo>
                  <a:pt x="828" y="86"/>
                  <a:pt x="696" y="32"/>
                  <a:pt x="557" y="32"/>
                </a:cubicBezTo>
                <a:cubicBezTo>
                  <a:pt x="556" y="32"/>
                  <a:pt x="556" y="32"/>
                  <a:pt x="556" y="32"/>
                </a:cubicBezTo>
                <a:cubicBezTo>
                  <a:pt x="267" y="32"/>
                  <a:pt x="32" y="266"/>
                  <a:pt x="32" y="555"/>
                </a:cubicBezTo>
                <a:cubicBezTo>
                  <a:pt x="32" y="695"/>
                  <a:pt x="87" y="826"/>
                  <a:pt x="186" y="925"/>
                </a:cubicBezTo>
                <a:cubicBezTo>
                  <a:pt x="284" y="1024"/>
                  <a:pt x="416" y="1079"/>
                  <a:pt x="556" y="1079"/>
                </a:cubicBezTo>
                <a:cubicBezTo>
                  <a:pt x="556" y="1079"/>
                  <a:pt x="556" y="1079"/>
                  <a:pt x="556" y="107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1697698" y="2672197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664357" y="449361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392559" y="262036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500216" y="464601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00792" y="2418197"/>
            <a:ext cx="1768475" cy="1539875"/>
            <a:chOff x="4000792" y="2418197"/>
            <a:chExt cx="1768475" cy="1539875"/>
          </a:xfrm>
        </p:grpSpPr>
        <p:grpSp>
          <p:nvGrpSpPr>
            <p:cNvPr id="5" name="Group 29"/>
            <p:cNvGrpSpPr/>
            <p:nvPr/>
          </p:nvGrpSpPr>
          <p:grpSpPr>
            <a:xfrm>
              <a:off x="4000792" y="2418197"/>
              <a:ext cx="1768475" cy="1539875"/>
              <a:chOff x="2892426" y="2381250"/>
              <a:chExt cx="1768475" cy="1539875"/>
            </a:xfrm>
          </p:grpSpPr>
          <p:sp>
            <p:nvSpPr>
              <p:cNvPr id="6" name="Freeform 306"/>
              <p:cNvSpPr/>
              <p:nvPr/>
            </p:nvSpPr>
            <p:spPr bwMode="auto">
              <a:xfrm>
                <a:off x="2892426" y="2381250"/>
                <a:ext cx="1768475" cy="1539875"/>
              </a:xfrm>
              <a:custGeom>
                <a:avLst/>
                <a:gdLst>
                  <a:gd name="T0" fmla="*/ 519 w 557"/>
                  <a:gd name="T1" fmla="*/ 484 h 485"/>
                  <a:gd name="T2" fmla="*/ 278 w 557"/>
                  <a:gd name="T3" fmla="*/ 485 h 485"/>
                  <a:gd name="T4" fmla="*/ 123 w 557"/>
                  <a:gd name="T5" fmla="*/ 406 h 485"/>
                  <a:gd name="T6" fmla="*/ 41 w 557"/>
                  <a:gd name="T7" fmla="*/ 10 h 485"/>
                  <a:gd name="T8" fmla="*/ 161 w 557"/>
                  <a:gd name="T9" fmla="*/ 0 h 485"/>
                  <a:gd name="T10" fmla="*/ 437 w 557"/>
                  <a:gd name="T11" fmla="*/ 92 h 485"/>
                  <a:gd name="T12" fmla="*/ 519 w 557"/>
                  <a:gd name="T13" fmla="*/ 484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485">
                    <a:moveTo>
                      <a:pt x="519" y="484"/>
                    </a:moveTo>
                    <a:cubicBezTo>
                      <a:pt x="484" y="478"/>
                      <a:pt x="382" y="463"/>
                      <a:pt x="278" y="485"/>
                    </a:cubicBezTo>
                    <a:cubicBezTo>
                      <a:pt x="222" y="473"/>
                      <a:pt x="166" y="449"/>
                      <a:pt x="123" y="406"/>
                    </a:cubicBezTo>
                    <a:cubicBezTo>
                      <a:pt x="0" y="283"/>
                      <a:pt x="33" y="55"/>
                      <a:pt x="41" y="10"/>
                    </a:cubicBezTo>
                    <a:cubicBezTo>
                      <a:pt x="59" y="7"/>
                      <a:pt x="105" y="0"/>
                      <a:pt x="161" y="0"/>
                    </a:cubicBezTo>
                    <a:cubicBezTo>
                      <a:pt x="245" y="0"/>
                      <a:pt x="361" y="16"/>
                      <a:pt x="437" y="92"/>
                    </a:cubicBezTo>
                    <a:cubicBezTo>
                      <a:pt x="557" y="211"/>
                      <a:pt x="528" y="431"/>
                      <a:pt x="519" y="484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Oval 310"/>
              <p:cNvSpPr>
                <a:spLocks noChangeArrowheads="1"/>
              </p:cNvSpPr>
              <p:nvPr/>
            </p:nvSpPr>
            <p:spPr bwMode="auto">
              <a:xfrm>
                <a:off x="3130551" y="2520950"/>
                <a:ext cx="577850" cy="577850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311"/>
              <p:cNvSpPr>
                <a:spLocks noEditPoints="1"/>
              </p:cNvSpPr>
              <p:nvPr/>
            </p:nvSpPr>
            <p:spPr bwMode="auto">
              <a:xfrm>
                <a:off x="3292476" y="2635250"/>
                <a:ext cx="254000" cy="368300"/>
              </a:xfrm>
              <a:custGeom>
                <a:avLst/>
                <a:gdLst>
                  <a:gd name="T0" fmla="*/ 23 w 80"/>
                  <a:gd name="T1" fmla="*/ 100 h 116"/>
                  <a:gd name="T2" fmla="*/ 24 w 80"/>
                  <a:gd name="T3" fmla="*/ 107 h 116"/>
                  <a:gd name="T4" fmla="*/ 30 w 80"/>
                  <a:gd name="T5" fmla="*/ 110 h 116"/>
                  <a:gd name="T6" fmla="*/ 30 w 80"/>
                  <a:gd name="T7" fmla="*/ 113 h 116"/>
                  <a:gd name="T8" fmla="*/ 40 w 80"/>
                  <a:gd name="T9" fmla="*/ 116 h 116"/>
                  <a:gd name="T10" fmla="*/ 50 w 80"/>
                  <a:gd name="T11" fmla="*/ 113 h 116"/>
                  <a:gd name="T12" fmla="*/ 51 w 80"/>
                  <a:gd name="T13" fmla="*/ 110 h 116"/>
                  <a:gd name="T14" fmla="*/ 56 w 80"/>
                  <a:gd name="T15" fmla="*/ 107 h 116"/>
                  <a:gd name="T16" fmla="*/ 57 w 80"/>
                  <a:gd name="T17" fmla="*/ 100 h 116"/>
                  <a:gd name="T18" fmla="*/ 40 w 80"/>
                  <a:gd name="T19" fmla="*/ 103 h 116"/>
                  <a:gd name="T20" fmla="*/ 23 w 80"/>
                  <a:gd name="T21" fmla="*/ 100 h 116"/>
                  <a:gd name="T22" fmla="*/ 22 w 80"/>
                  <a:gd name="T23" fmla="*/ 89 h 116"/>
                  <a:gd name="T24" fmla="*/ 22 w 80"/>
                  <a:gd name="T25" fmla="*/ 95 h 116"/>
                  <a:gd name="T26" fmla="*/ 40 w 80"/>
                  <a:gd name="T27" fmla="*/ 99 h 116"/>
                  <a:gd name="T28" fmla="*/ 58 w 80"/>
                  <a:gd name="T29" fmla="*/ 95 h 116"/>
                  <a:gd name="T30" fmla="*/ 59 w 80"/>
                  <a:gd name="T31" fmla="*/ 89 h 116"/>
                  <a:gd name="T32" fmla="*/ 40 w 80"/>
                  <a:gd name="T33" fmla="*/ 93 h 116"/>
                  <a:gd name="T34" fmla="*/ 22 w 80"/>
                  <a:gd name="T35" fmla="*/ 89 h 116"/>
                  <a:gd name="T36" fmla="*/ 49 w 80"/>
                  <a:gd name="T37" fmla="*/ 55 h 116"/>
                  <a:gd name="T38" fmla="*/ 40 w 80"/>
                  <a:gd name="T39" fmla="*/ 38 h 116"/>
                  <a:gd name="T40" fmla="*/ 31 w 80"/>
                  <a:gd name="T41" fmla="*/ 55 h 116"/>
                  <a:gd name="T42" fmla="*/ 27 w 80"/>
                  <a:gd name="T43" fmla="*/ 47 h 116"/>
                  <a:gd name="T44" fmla="*/ 22 w 80"/>
                  <a:gd name="T45" fmla="*/ 49 h 116"/>
                  <a:gd name="T46" fmla="*/ 31 w 80"/>
                  <a:gd name="T47" fmla="*/ 68 h 116"/>
                  <a:gd name="T48" fmla="*/ 40 w 80"/>
                  <a:gd name="T49" fmla="*/ 51 h 116"/>
                  <a:gd name="T50" fmla="*/ 49 w 80"/>
                  <a:gd name="T51" fmla="*/ 68 h 116"/>
                  <a:gd name="T52" fmla="*/ 58 w 80"/>
                  <a:gd name="T53" fmla="*/ 49 h 116"/>
                  <a:gd name="T54" fmla="*/ 53 w 80"/>
                  <a:gd name="T55" fmla="*/ 47 h 116"/>
                  <a:gd name="T56" fmla="*/ 49 w 80"/>
                  <a:gd name="T57" fmla="*/ 55 h 116"/>
                  <a:gd name="T58" fmla="*/ 40 w 80"/>
                  <a:gd name="T59" fmla="*/ 16 h 116"/>
                  <a:gd name="T60" fmla="*/ 42 w 80"/>
                  <a:gd name="T61" fmla="*/ 14 h 116"/>
                  <a:gd name="T62" fmla="*/ 40 w 80"/>
                  <a:gd name="T63" fmla="*/ 12 h 116"/>
                  <a:gd name="T64" fmla="*/ 12 w 80"/>
                  <a:gd name="T65" fmla="*/ 40 h 116"/>
                  <a:gd name="T66" fmla="*/ 14 w 80"/>
                  <a:gd name="T67" fmla="*/ 42 h 116"/>
                  <a:gd name="T68" fmla="*/ 17 w 80"/>
                  <a:gd name="T69" fmla="*/ 40 h 116"/>
                  <a:gd name="T70" fmla="*/ 40 w 80"/>
                  <a:gd name="T71" fmla="*/ 16 h 116"/>
                  <a:gd name="T72" fmla="*/ 40 w 80"/>
                  <a:gd name="T73" fmla="*/ 0 h 116"/>
                  <a:gd name="T74" fmla="*/ 0 w 80"/>
                  <a:gd name="T75" fmla="*/ 40 h 116"/>
                  <a:gd name="T76" fmla="*/ 19 w 80"/>
                  <a:gd name="T77" fmla="*/ 74 h 116"/>
                  <a:gd name="T78" fmla="*/ 21 w 80"/>
                  <a:gd name="T79" fmla="*/ 84 h 116"/>
                  <a:gd name="T80" fmla="*/ 40 w 80"/>
                  <a:gd name="T81" fmla="*/ 88 h 116"/>
                  <a:gd name="T82" fmla="*/ 59 w 80"/>
                  <a:gd name="T83" fmla="*/ 84 h 116"/>
                  <a:gd name="T84" fmla="*/ 61 w 80"/>
                  <a:gd name="T85" fmla="*/ 74 h 116"/>
                  <a:gd name="T86" fmla="*/ 80 w 80"/>
                  <a:gd name="T87" fmla="*/ 40 h 116"/>
                  <a:gd name="T88" fmla="*/ 40 w 80"/>
                  <a:gd name="T89" fmla="*/ 0 h 116"/>
                  <a:gd name="T90" fmla="*/ 55 w 80"/>
                  <a:gd name="T91" fmla="*/ 69 h 116"/>
                  <a:gd name="T92" fmla="*/ 54 w 80"/>
                  <a:gd name="T93" fmla="*/ 79 h 116"/>
                  <a:gd name="T94" fmla="*/ 40 w 80"/>
                  <a:gd name="T95" fmla="*/ 81 h 116"/>
                  <a:gd name="T96" fmla="*/ 26 w 80"/>
                  <a:gd name="T97" fmla="*/ 79 h 116"/>
                  <a:gd name="T98" fmla="*/ 25 w 80"/>
                  <a:gd name="T99" fmla="*/ 69 h 116"/>
                  <a:gd name="T100" fmla="*/ 7 w 80"/>
                  <a:gd name="T101" fmla="*/ 40 h 116"/>
                  <a:gd name="T102" fmla="*/ 40 w 80"/>
                  <a:gd name="T103" fmla="*/ 7 h 116"/>
                  <a:gd name="T104" fmla="*/ 73 w 80"/>
                  <a:gd name="T105" fmla="*/ 40 h 116"/>
                  <a:gd name="T106" fmla="*/ 55 w 80"/>
                  <a:gd name="T107" fmla="*/ 6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116">
                    <a:moveTo>
                      <a:pt x="23" y="100"/>
                    </a:move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5" y="108"/>
                      <a:pt x="30" y="110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3"/>
                      <a:pt x="32" y="116"/>
                      <a:pt x="40" y="116"/>
                    </a:cubicBezTo>
                    <a:cubicBezTo>
                      <a:pt x="48" y="116"/>
                      <a:pt x="50" y="113"/>
                      <a:pt x="50" y="113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5" y="108"/>
                      <a:pt x="56" y="107"/>
                      <a:pt x="56" y="107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2" y="102"/>
                      <a:pt x="46" y="103"/>
                      <a:pt x="40" y="103"/>
                    </a:cubicBezTo>
                    <a:cubicBezTo>
                      <a:pt x="34" y="103"/>
                      <a:pt x="28" y="102"/>
                      <a:pt x="23" y="100"/>
                    </a:cubicBezTo>
                    <a:close/>
                    <a:moveTo>
                      <a:pt x="22" y="89"/>
                    </a:move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97"/>
                      <a:pt x="34" y="99"/>
                      <a:pt x="40" y="99"/>
                    </a:cubicBezTo>
                    <a:cubicBezTo>
                      <a:pt x="46" y="99"/>
                      <a:pt x="53" y="97"/>
                      <a:pt x="58" y="95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3" y="91"/>
                      <a:pt x="47" y="93"/>
                      <a:pt x="40" y="93"/>
                    </a:cubicBezTo>
                    <a:cubicBezTo>
                      <a:pt x="33" y="93"/>
                      <a:pt x="27" y="91"/>
                      <a:pt x="22" y="89"/>
                    </a:cubicBezTo>
                    <a:close/>
                    <a:moveTo>
                      <a:pt x="49" y="55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3" y="47"/>
                      <a:pt x="53" y="47"/>
                      <a:pt x="53" y="47"/>
                    </a:cubicBezTo>
                    <a:lnTo>
                      <a:pt x="49" y="55"/>
                    </a:lnTo>
                    <a:close/>
                    <a:moveTo>
                      <a:pt x="40" y="16"/>
                    </a:moveTo>
                    <a:cubicBezTo>
                      <a:pt x="41" y="16"/>
                      <a:pt x="42" y="15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25" y="12"/>
                      <a:pt x="12" y="24"/>
                      <a:pt x="12" y="40"/>
                    </a:cubicBezTo>
                    <a:cubicBezTo>
                      <a:pt x="12" y="41"/>
                      <a:pt x="13" y="42"/>
                      <a:pt x="14" y="42"/>
                    </a:cubicBezTo>
                    <a:cubicBezTo>
                      <a:pt x="16" y="42"/>
                      <a:pt x="17" y="41"/>
                      <a:pt x="17" y="40"/>
                    </a:cubicBezTo>
                    <a:cubicBezTo>
                      <a:pt x="17" y="27"/>
                      <a:pt x="27" y="16"/>
                      <a:pt x="40" y="16"/>
                    </a:cubicBezTo>
                    <a:close/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54"/>
                      <a:pt x="8" y="67"/>
                      <a:pt x="19" y="7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6" y="86"/>
                      <a:pt x="33" y="88"/>
                      <a:pt x="40" y="88"/>
                    </a:cubicBezTo>
                    <a:cubicBezTo>
                      <a:pt x="47" y="88"/>
                      <a:pt x="54" y="86"/>
                      <a:pt x="59" y="8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72" y="67"/>
                      <a:pt x="80" y="54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69"/>
                    </a:move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0" y="81"/>
                      <a:pt x="40" y="81"/>
                    </a:cubicBezTo>
                    <a:cubicBezTo>
                      <a:pt x="30" y="81"/>
                      <a:pt x="26" y="79"/>
                      <a:pt x="26" y="7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4"/>
                      <a:pt x="7" y="53"/>
                      <a:pt x="7" y="40"/>
                    </a:cubicBezTo>
                    <a:cubicBezTo>
                      <a:pt x="7" y="22"/>
                      <a:pt x="22" y="7"/>
                      <a:pt x="40" y="7"/>
                    </a:cubicBezTo>
                    <a:cubicBezTo>
                      <a:pt x="58" y="7"/>
                      <a:pt x="73" y="22"/>
                      <a:pt x="73" y="40"/>
                    </a:cubicBezTo>
                    <a:cubicBezTo>
                      <a:pt x="73" y="53"/>
                      <a:pt x="66" y="64"/>
                      <a:pt x="55" y="69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471769" y="320127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21642" y="2319770"/>
            <a:ext cx="1539875" cy="1765300"/>
            <a:chOff x="5721642" y="2319770"/>
            <a:chExt cx="1539875" cy="1765300"/>
          </a:xfrm>
        </p:grpSpPr>
        <p:grpSp>
          <p:nvGrpSpPr>
            <p:cNvPr id="17" name="Group 41"/>
            <p:cNvGrpSpPr/>
            <p:nvPr/>
          </p:nvGrpSpPr>
          <p:grpSpPr>
            <a:xfrm>
              <a:off x="5721642" y="2319770"/>
              <a:ext cx="1539875" cy="1765300"/>
              <a:chOff x="4613276" y="2282825"/>
              <a:chExt cx="1539875" cy="1765300"/>
            </a:xfrm>
          </p:grpSpPr>
          <p:sp>
            <p:nvSpPr>
              <p:cNvPr id="18" name="Freeform 309"/>
              <p:cNvSpPr/>
              <p:nvPr/>
            </p:nvSpPr>
            <p:spPr bwMode="auto">
              <a:xfrm>
                <a:off x="4613276" y="2282825"/>
                <a:ext cx="1539875" cy="1765300"/>
              </a:xfrm>
              <a:custGeom>
                <a:avLst/>
                <a:gdLst>
                  <a:gd name="T0" fmla="*/ 1 w 485"/>
                  <a:gd name="T1" fmla="*/ 519 h 556"/>
                  <a:gd name="T2" fmla="*/ 0 w 485"/>
                  <a:gd name="T3" fmla="*/ 278 h 556"/>
                  <a:gd name="T4" fmla="*/ 79 w 485"/>
                  <a:gd name="T5" fmla="*/ 123 h 556"/>
                  <a:gd name="T6" fmla="*/ 475 w 485"/>
                  <a:gd name="T7" fmla="*/ 41 h 556"/>
                  <a:gd name="T8" fmla="*/ 485 w 485"/>
                  <a:gd name="T9" fmla="*/ 161 h 556"/>
                  <a:gd name="T10" fmla="*/ 393 w 485"/>
                  <a:gd name="T11" fmla="*/ 437 h 556"/>
                  <a:gd name="T12" fmla="*/ 1 w 485"/>
                  <a:gd name="T13" fmla="*/ 51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556">
                    <a:moveTo>
                      <a:pt x="1" y="519"/>
                    </a:moveTo>
                    <a:cubicBezTo>
                      <a:pt x="7" y="484"/>
                      <a:pt x="22" y="382"/>
                      <a:pt x="0" y="278"/>
                    </a:cubicBezTo>
                    <a:cubicBezTo>
                      <a:pt x="12" y="222"/>
                      <a:pt x="36" y="166"/>
                      <a:pt x="79" y="123"/>
                    </a:cubicBezTo>
                    <a:cubicBezTo>
                      <a:pt x="202" y="0"/>
                      <a:pt x="430" y="33"/>
                      <a:pt x="475" y="41"/>
                    </a:cubicBezTo>
                    <a:cubicBezTo>
                      <a:pt x="478" y="59"/>
                      <a:pt x="485" y="105"/>
                      <a:pt x="485" y="161"/>
                    </a:cubicBezTo>
                    <a:cubicBezTo>
                      <a:pt x="485" y="245"/>
                      <a:pt x="469" y="361"/>
                      <a:pt x="393" y="437"/>
                    </a:cubicBezTo>
                    <a:cubicBezTo>
                      <a:pt x="273" y="556"/>
                      <a:pt x="54" y="528"/>
                      <a:pt x="1" y="519"/>
                    </a:cubicBez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Oval 316"/>
              <p:cNvSpPr>
                <a:spLocks noChangeArrowheads="1"/>
              </p:cNvSpPr>
              <p:nvPr/>
            </p:nvSpPr>
            <p:spPr bwMode="auto">
              <a:xfrm>
                <a:off x="5435601" y="2520950"/>
                <a:ext cx="577850" cy="577850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317"/>
              <p:cNvSpPr>
                <a:spLocks noEditPoints="1"/>
              </p:cNvSpPr>
              <p:nvPr/>
            </p:nvSpPr>
            <p:spPr bwMode="auto">
              <a:xfrm>
                <a:off x="5568951" y="2628900"/>
                <a:ext cx="311150" cy="323850"/>
              </a:xfrm>
              <a:custGeom>
                <a:avLst/>
                <a:gdLst>
                  <a:gd name="T0" fmla="*/ 69 w 98"/>
                  <a:gd name="T1" fmla="*/ 85 h 102"/>
                  <a:gd name="T2" fmla="*/ 71 w 98"/>
                  <a:gd name="T3" fmla="*/ 87 h 102"/>
                  <a:gd name="T4" fmla="*/ 98 w 98"/>
                  <a:gd name="T5" fmla="*/ 102 h 102"/>
                  <a:gd name="T6" fmla="*/ 97 w 98"/>
                  <a:gd name="T7" fmla="*/ 71 h 102"/>
                  <a:gd name="T8" fmla="*/ 96 w 98"/>
                  <a:gd name="T9" fmla="*/ 68 h 102"/>
                  <a:gd name="T10" fmla="*/ 94 w 98"/>
                  <a:gd name="T11" fmla="*/ 63 h 102"/>
                  <a:gd name="T12" fmla="*/ 66 w 98"/>
                  <a:gd name="T13" fmla="*/ 80 h 102"/>
                  <a:gd name="T14" fmla="*/ 69 w 98"/>
                  <a:gd name="T15" fmla="*/ 85 h 102"/>
                  <a:gd name="T16" fmla="*/ 84 w 98"/>
                  <a:gd name="T17" fmla="*/ 63 h 102"/>
                  <a:gd name="T18" fmla="*/ 91 w 98"/>
                  <a:gd name="T19" fmla="*/ 59 h 102"/>
                  <a:gd name="T20" fmla="*/ 62 w 98"/>
                  <a:gd name="T21" fmla="*/ 11 h 102"/>
                  <a:gd name="T22" fmla="*/ 56 w 98"/>
                  <a:gd name="T23" fmla="*/ 15 h 102"/>
                  <a:gd name="T24" fmla="*/ 84 w 98"/>
                  <a:gd name="T25" fmla="*/ 63 h 102"/>
                  <a:gd name="T26" fmla="*/ 82 w 98"/>
                  <a:gd name="T27" fmla="*/ 65 h 102"/>
                  <a:gd name="T28" fmla="*/ 53 w 98"/>
                  <a:gd name="T29" fmla="*/ 17 h 102"/>
                  <a:gd name="T30" fmla="*/ 44 w 98"/>
                  <a:gd name="T31" fmla="*/ 22 h 102"/>
                  <a:gd name="T32" fmla="*/ 73 w 98"/>
                  <a:gd name="T33" fmla="*/ 70 h 102"/>
                  <a:gd name="T34" fmla="*/ 82 w 98"/>
                  <a:gd name="T35" fmla="*/ 65 h 102"/>
                  <a:gd name="T36" fmla="*/ 34 w 98"/>
                  <a:gd name="T37" fmla="*/ 28 h 102"/>
                  <a:gd name="T38" fmla="*/ 63 w 98"/>
                  <a:gd name="T39" fmla="*/ 76 h 102"/>
                  <a:gd name="T40" fmla="*/ 70 w 98"/>
                  <a:gd name="T41" fmla="*/ 72 h 102"/>
                  <a:gd name="T42" fmla="*/ 41 w 98"/>
                  <a:gd name="T43" fmla="*/ 24 h 102"/>
                  <a:gd name="T44" fmla="*/ 34 w 98"/>
                  <a:gd name="T45" fmla="*/ 28 h 102"/>
                  <a:gd name="T46" fmla="*/ 32 w 98"/>
                  <a:gd name="T47" fmla="*/ 24 h 102"/>
                  <a:gd name="T48" fmla="*/ 60 w 98"/>
                  <a:gd name="T49" fmla="*/ 7 h 102"/>
                  <a:gd name="T50" fmla="*/ 58 w 98"/>
                  <a:gd name="T51" fmla="*/ 4 h 102"/>
                  <a:gd name="T52" fmla="*/ 49 w 98"/>
                  <a:gd name="T53" fmla="*/ 2 h 102"/>
                  <a:gd name="T54" fmla="*/ 32 w 98"/>
                  <a:gd name="T55" fmla="*/ 12 h 102"/>
                  <a:gd name="T56" fmla="*/ 30 w 98"/>
                  <a:gd name="T57" fmla="*/ 21 h 102"/>
                  <a:gd name="T58" fmla="*/ 32 w 98"/>
                  <a:gd name="T59" fmla="*/ 24 h 102"/>
                  <a:gd name="T60" fmla="*/ 0 w 98"/>
                  <a:gd name="T61" fmla="*/ 102 h 102"/>
                  <a:gd name="T62" fmla="*/ 75 w 98"/>
                  <a:gd name="T63" fmla="*/ 102 h 102"/>
                  <a:gd name="T64" fmla="*/ 75 w 98"/>
                  <a:gd name="T65" fmla="*/ 96 h 102"/>
                  <a:gd name="T66" fmla="*/ 0 w 98"/>
                  <a:gd name="T67" fmla="*/ 96 h 102"/>
                  <a:gd name="T68" fmla="*/ 0 w 98"/>
                  <a:gd name="T6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2">
                    <a:moveTo>
                      <a:pt x="69" y="85"/>
                    </a:moveTo>
                    <a:cubicBezTo>
                      <a:pt x="69" y="86"/>
                      <a:pt x="70" y="86"/>
                      <a:pt x="71" y="87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0"/>
                      <a:pt x="97" y="69"/>
                      <a:pt x="96" y="68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66" y="80"/>
                      <a:pt x="66" y="80"/>
                      <a:pt x="66" y="80"/>
                    </a:cubicBezTo>
                    <a:lnTo>
                      <a:pt x="69" y="85"/>
                    </a:lnTo>
                    <a:close/>
                    <a:moveTo>
                      <a:pt x="84" y="63"/>
                    </a:moveTo>
                    <a:cubicBezTo>
                      <a:pt x="91" y="59"/>
                      <a:pt x="91" y="59"/>
                      <a:pt x="91" y="5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6" y="15"/>
                      <a:pt x="56" y="15"/>
                      <a:pt x="56" y="15"/>
                    </a:cubicBezTo>
                    <a:lnTo>
                      <a:pt x="84" y="63"/>
                    </a:lnTo>
                    <a:close/>
                    <a:moveTo>
                      <a:pt x="82" y="65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73" y="70"/>
                      <a:pt x="73" y="70"/>
                      <a:pt x="73" y="70"/>
                    </a:cubicBezTo>
                    <a:lnTo>
                      <a:pt x="82" y="65"/>
                    </a:lnTo>
                    <a:close/>
                    <a:moveTo>
                      <a:pt x="34" y="28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41" y="24"/>
                      <a:pt x="41" y="24"/>
                      <a:pt x="41" y="24"/>
                    </a:cubicBezTo>
                    <a:lnTo>
                      <a:pt x="34" y="28"/>
                    </a:lnTo>
                    <a:close/>
                    <a:moveTo>
                      <a:pt x="32" y="24"/>
                    </a:moveTo>
                    <a:cubicBezTo>
                      <a:pt x="60" y="7"/>
                      <a:pt x="60" y="7"/>
                      <a:pt x="60" y="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6" y="1"/>
                      <a:pt x="52" y="0"/>
                      <a:pt x="49" y="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4"/>
                      <a:pt x="28" y="18"/>
                      <a:pt x="30" y="21"/>
                    </a:cubicBezTo>
                    <a:lnTo>
                      <a:pt x="32" y="24"/>
                    </a:lnTo>
                    <a:close/>
                    <a:moveTo>
                      <a:pt x="0" y="102"/>
                    </a:move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895985" y="320113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99217" y="3910445"/>
            <a:ext cx="1539875" cy="1765300"/>
            <a:chOff x="4099217" y="3910445"/>
            <a:chExt cx="1539875" cy="1765300"/>
          </a:xfrm>
        </p:grpSpPr>
        <p:grpSp>
          <p:nvGrpSpPr>
            <p:cNvPr id="9" name="Group 33"/>
            <p:cNvGrpSpPr/>
            <p:nvPr/>
          </p:nvGrpSpPr>
          <p:grpSpPr>
            <a:xfrm>
              <a:off x="4099217" y="3910445"/>
              <a:ext cx="1539875" cy="1765300"/>
              <a:chOff x="2990851" y="3873500"/>
              <a:chExt cx="1539875" cy="1765300"/>
            </a:xfrm>
          </p:grpSpPr>
          <p:sp>
            <p:nvSpPr>
              <p:cNvPr id="10" name="Freeform 307"/>
              <p:cNvSpPr/>
              <p:nvPr/>
            </p:nvSpPr>
            <p:spPr bwMode="auto">
              <a:xfrm>
                <a:off x="2990851" y="3873500"/>
                <a:ext cx="1539875" cy="1765300"/>
              </a:xfrm>
              <a:custGeom>
                <a:avLst/>
                <a:gdLst>
                  <a:gd name="T0" fmla="*/ 484 w 485"/>
                  <a:gd name="T1" fmla="*/ 37 h 556"/>
                  <a:gd name="T2" fmla="*/ 485 w 485"/>
                  <a:gd name="T3" fmla="*/ 279 h 556"/>
                  <a:gd name="T4" fmla="*/ 406 w 485"/>
                  <a:gd name="T5" fmla="*/ 434 h 556"/>
                  <a:gd name="T6" fmla="*/ 10 w 485"/>
                  <a:gd name="T7" fmla="*/ 515 h 556"/>
                  <a:gd name="T8" fmla="*/ 0 w 485"/>
                  <a:gd name="T9" fmla="*/ 396 h 556"/>
                  <a:gd name="T10" fmla="*/ 92 w 485"/>
                  <a:gd name="T11" fmla="*/ 120 h 556"/>
                  <a:gd name="T12" fmla="*/ 484 w 485"/>
                  <a:gd name="T13" fmla="*/ 3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556">
                    <a:moveTo>
                      <a:pt x="484" y="37"/>
                    </a:moveTo>
                    <a:cubicBezTo>
                      <a:pt x="478" y="72"/>
                      <a:pt x="463" y="175"/>
                      <a:pt x="485" y="279"/>
                    </a:cubicBezTo>
                    <a:cubicBezTo>
                      <a:pt x="473" y="334"/>
                      <a:pt x="449" y="391"/>
                      <a:pt x="406" y="434"/>
                    </a:cubicBezTo>
                    <a:cubicBezTo>
                      <a:pt x="283" y="556"/>
                      <a:pt x="55" y="523"/>
                      <a:pt x="10" y="515"/>
                    </a:cubicBezTo>
                    <a:cubicBezTo>
                      <a:pt x="7" y="498"/>
                      <a:pt x="0" y="452"/>
                      <a:pt x="0" y="396"/>
                    </a:cubicBezTo>
                    <a:cubicBezTo>
                      <a:pt x="0" y="312"/>
                      <a:pt x="16" y="196"/>
                      <a:pt x="92" y="120"/>
                    </a:cubicBezTo>
                    <a:cubicBezTo>
                      <a:pt x="212" y="0"/>
                      <a:pt x="431" y="29"/>
                      <a:pt x="484" y="37"/>
                    </a:cubicBez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Oval 312"/>
              <p:cNvSpPr>
                <a:spLocks noChangeArrowheads="1"/>
              </p:cNvSpPr>
              <p:nvPr/>
            </p:nvSpPr>
            <p:spPr bwMode="auto">
              <a:xfrm>
                <a:off x="3130551" y="4826000"/>
                <a:ext cx="577850" cy="574675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" name="Freeform 313"/>
              <p:cNvSpPr>
                <a:spLocks noEditPoints="1"/>
              </p:cNvSpPr>
              <p:nvPr/>
            </p:nvSpPr>
            <p:spPr bwMode="auto">
              <a:xfrm>
                <a:off x="3279776" y="4959350"/>
                <a:ext cx="279400" cy="349250"/>
              </a:xfrm>
              <a:custGeom>
                <a:avLst/>
                <a:gdLst>
                  <a:gd name="T0" fmla="*/ 88 w 88"/>
                  <a:gd name="T1" fmla="*/ 17 h 110"/>
                  <a:gd name="T2" fmla="*/ 82 w 88"/>
                  <a:gd name="T3" fmla="*/ 11 h 110"/>
                  <a:gd name="T4" fmla="*/ 62 w 88"/>
                  <a:gd name="T5" fmla="*/ 53 h 110"/>
                  <a:gd name="T6" fmla="*/ 55 w 88"/>
                  <a:gd name="T7" fmla="*/ 49 h 110"/>
                  <a:gd name="T8" fmla="*/ 77 w 88"/>
                  <a:gd name="T9" fmla="*/ 5 h 110"/>
                  <a:gd name="T10" fmla="*/ 71 w 88"/>
                  <a:gd name="T11" fmla="*/ 0 h 110"/>
                  <a:gd name="T12" fmla="*/ 17 w 88"/>
                  <a:gd name="T13" fmla="*/ 0 h 110"/>
                  <a:gd name="T14" fmla="*/ 12 w 88"/>
                  <a:gd name="T15" fmla="*/ 5 h 110"/>
                  <a:gd name="T16" fmla="*/ 33 w 88"/>
                  <a:gd name="T17" fmla="*/ 49 h 110"/>
                  <a:gd name="T18" fmla="*/ 26 w 88"/>
                  <a:gd name="T19" fmla="*/ 53 h 110"/>
                  <a:gd name="T20" fmla="*/ 6 w 88"/>
                  <a:gd name="T21" fmla="*/ 11 h 110"/>
                  <a:gd name="T22" fmla="*/ 0 w 88"/>
                  <a:gd name="T23" fmla="*/ 17 h 110"/>
                  <a:gd name="T24" fmla="*/ 20 w 88"/>
                  <a:gd name="T25" fmla="*/ 58 h 110"/>
                  <a:gd name="T26" fmla="*/ 13 w 88"/>
                  <a:gd name="T27" fmla="*/ 79 h 110"/>
                  <a:gd name="T28" fmla="*/ 44 w 88"/>
                  <a:gd name="T29" fmla="*/ 110 h 110"/>
                  <a:gd name="T30" fmla="*/ 76 w 88"/>
                  <a:gd name="T31" fmla="*/ 79 h 110"/>
                  <a:gd name="T32" fmla="*/ 68 w 88"/>
                  <a:gd name="T33" fmla="*/ 58 h 110"/>
                  <a:gd name="T34" fmla="*/ 88 w 88"/>
                  <a:gd name="T35" fmla="*/ 17 h 110"/>
                  <a:gd name="T36" fmla="*/ 21 w 88"/>
                  <a:gd name="T37" fmla="*/ 8 h 110"/>
                  <a:gd name="T38" fmla="*/ 67 w 88"/>
                  <a:gd name="T39" fmla="*/ 8 h 110"/>
                  <a:gd name="T40" fmla="*/ 63 w 88"/>
                  <a:gd name="T41" fmla="*/ 15 h 110"/>
                  <a:gd name="T42" fmla="*/ 25 w 88"/>
                  <a:gd name="T43" fmla="*/ 15 h 110"/>
                  <a:gd name="T44" fmla="*/ 21 w 88"/>
                  <a:gd name="T45" fmla="*/ 8 h 110"/>
                  <a:gd name="T46" fmla="*/ 29 w 88"/>
                  <a:gd name="T47" fmla="*/ 23 h 110"/>
                  <a:gd name="T48" fmla="*/ 59 w 88"/>
                  <a:gd name="T49" fmla="*/ 23 h 110"/>
                  <a:gd name="T50" fmla="*/ 48 w 88"/>
                  <a:gd name="T51" fmla="*/ 47 h 110"/>
                  <a:gd name="T52" fmla="*/ 44 w 88"/>
                  <a:gd name="T53" fmla="*/ 47 h 110"/>
                  <a:gd name="T54" fmla="*/ 41 w 88"/>
                  <a:gd name="T55" fmla="*/ 47 h 110"/>
                  <a:gd name="T56" fmla="*/ 29 w 88"/>
                  <a:gd name="T57" fmla="*/ 23 h 110"/>
                  <a:gd name="T58" fmla="*/ 69 w 88"/>
                  <a:gd name="T59" fmla="*/ 79 h 110"/>
                  <a:gd name="T60" fmla="*/ 44 w 88"/>
                  <a:gd name="T61" fmla="*/ 103 h 110"/>
                  <a:gd name="T62" fmla="*/ 19 w 88"/>
                  <a:gd name="T63" fmla="*/ 79 h 110"/>
                  <a:gd name="T64" fmla="*/ 44 w 88"/>
                  <a:gd name="T65" fmla="*/ 54 h 110"/>
                  <a:gd name="T66" fmla="*/ 69 w 88"/>
                  <a:gd name="T67" fmla="*/ 79 h 110"/>
                  <a:gd name="T68" fmla="*/ 44 w 88"/>
                  <a:gd name="T69" fmla="*/ 56 h 110"/>
                  <a:gd name="T70" fmla="*/ 21 w 88"/>
                  <a:gd name="T71" fmla="*/ 79 h 110"/>
                  <a:gd name="T72" fmla="*/ 44 w 88"/>
                  <a:gd name="T73" fmla="*/ 101 h 110"/>
                  <a:gd name="T74" fmla="*/ 67 w 88"/>
                  <a:gd name="T75" fmla="*/ 79 h 110"/>
                  <a:gd name="T76" fmla="*/ 44 w 88"/>
                  <a:gd name="T77" fmla="*/ 56 h 110"/>
                  <a:gd name="T78" fmla="*/ 44 w 88"/>
                  <a:gd name="T79" fmla="*/ 99 h 110"/>
                  <a:gd name="T80" fmla="*/ 24 w 88"/>
                  <a:gd name="T81" fmla="*/ 79 h 110"/>
                  <a:gd name="T82" fmla="*/ 44 w 88"/>
                  <a:gd name="T83" fmla="*/ 58 h 110"/>
                  <a:gd name="T84" fmla="*/ 64 w 88"/>
                  <a:gd name="T85" fmla="*/ 79 h 110"/>
                  <a:gd name="T86" fmla="*/ 44 w 88"/>
                  <a:gd name="T87" fmla="*/ 99 h 110"/>
                  <a:gd name="T88" fmla="*/ 48 w 88"/>
                  <a:gd name="T89" fmla="*/ 65 h 110"/>
                  <a:gd name="T90" fmla="*/ 44 w 88"/>
                  <a:gd name="T91" fmla="*/ 65 h 110"/>
                  <a:gd name="T92" fmla="*/ 37 w 88"/>
                  <a:gd name="T93" fmla="*/ 69 h 110"/>
                  <a:gd name="T94" fmla="*/ 37 w 88"/>
                  <a:gd name="T95" fmla="*/ 73 h 110"/>
                  <a:gd name="T96" fmla="*/ 42 w 88"/>
                  <a:gd name="T97" fmla="*/ 73 h 110"/>
                  <a:gd name="T98" fmla="*/ 42 w 88"/>
                  <a:gd name="T99" fmla="*/ 89 h 110"/>
                  <a:gd name="T100" fmla="*/ 39 w 88"/>
                  <a:gd name="T101" fmla="*/ 89 h 110"/>
                  <a:gd name="T102" fmla="*/ 39 w 88"/>
                  <a:gd name="T103" fmla="*/ 92 h 110"/>
                  <a:gd name="T104" fmla="*/ 51 w 88"/>
                  <a:gd name="T105" fmla="*/ 92 h 110"/>
                  <a:gd name="T106" fmla="*/ 51 w 88"/>
                  <a:gd name="T107" fmla="*/ 89 h 110"/>
                  <a:gd name="T108" fmla="*/ 48 w 88"/>
                  <a:gd name="T109" fmla="*/ 89 h 110"/>
                  <a:gd name="T110" fmla="*/ 48 w 88"/>
                  <a:gd name="T111" fmla="*/ 6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8" h="110">
                    <a:moveTo>
                      <a:pt x="88" y="17"/>
                    </a:moveTo>
                    <a:cubicBezTo>
                      <a:pt x="82" y="11"/>
                      <a:pt x="82" y="11"/>
                      <a:pt x="82" y="11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0" y="51"/>
                      <a:pt x="58" y="50"/>
                      <a:pt x="55" y="49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1" y="50"/>
                      <a:pt x="28" y="51"/>
                      <a:pt x="26" y="5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6" y="63"/>
                      <a:pt x="13" y="71"/>
                      <a:pt x="13" y="79"/>
                    </a:cubicBezTo>
                    <a:cubicBezTo>
                      <a:pt x="13" y="96"/>
                      <a:pt x="27" y="110"/>
                      <a:pt x="44" y="110"/>
                    </a:cubicBezTo>
                    <a:cubicBezTo>
                      <a:pt x="61" y="110"/>
                      <a:pt x="76" y="96"/>
                      <a:pt x="76" y="79"/>
                    </a:cubicBezTo>
                    <a:cubicBezTo>
                      <a:pt x="76" y="71"/>
                      <a:pt x="73" y="63"/>
                      <a:pt x="68" y="58"/>
                    </a:cubicBezTo>
                    <a:lnTo>
                      <a:pt x="88" y="17"/>
                    </a:lnTo>
                    <a:close/>
                    <a:moveTo>
                      <a:pt x="21" y="8"/>
                    </a:moveTo>
                    <a:cubicBezTo>
                      <a:pt x="67" y="8"/>
                      <a:pt x="67" y="8"/>
                      <a:pt x="67" y="8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1" y="8"/>
                    </a:lnTo>
                    <a:close/>
                    <a:moveTo>
                      <a:pt x="29" y="23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6" y="47"/>
                      <a:pt x="45" y="47"/>
                      <a:pt x="44" y="47"/>
                    </a:cubicBezTo>
                    <a:cubicBezTo>
                      <a:pt x="43" y="47"/>
                      <a:pt x="42" y="47"/>
                      <a:pt x="41" y="47"/>
                    </a:cubicBezTo>
                    <a:lnTo>
                      <a:pt x="29" y="23"/>
                    </a:lnTo>
                    <a:close/>
                    <a:moveTo>
                      <a:pt x="69" y="79"/>
                    </a:moveTo>
                    <a:cubicBezTo>
                      <a:pt x="69" y="92"/>
                      <a:pt x="58" y="103"/>
                      <a:pt x="44" y="103"/>
                    </a:cubicBezTo>
                    <a:cubicBezTo>
                      <a:pt x="31" y="103"/>
                      <a:pt x="19" y="92"/>
                      <a:pt x="19" y="79"/>
                    </a:cubicBezTo>
                    <a:cubicBezTo>
                      <a:pt x="19" y="65"/>
                      <a:pt x="31" y="54"/>
                      <a:pt x="44" y="54"/>
                    </a:cubicBezTo>
                    <a:cubicBezTo>
                      <a:pt x="58" y="54"/>
                      <a:pt x="69" y="65"/>
                      <a:pt x="69" y="79"/>
                    </a:cubicBezTo>
                    <a:close/>
                    <a:moveTo>
                      <a:pt x="44" y="56"/>
                    </a:moveTo>
                    <a:cubicBezTo>
                      <a:pt x="32" y="56"/>
                      <a:pt x="21" y="66"/>
                      <a:pt x="21" y="79"/>
                    </a:cubicBezTo>
                    <a:cubicBezTo>
                      <a:pt x="21" y="91"/>
                      <a:pt x="32" y="101"/>
                      <a:pt x="44" y="101"/>
                    </a:cubicBezTo>
                    <a:cubicBezTo>
                      <a:pt x="57" y="101"/>
                      <a:pt x="67" y="91"/>
                      <a:pt x="67" y="79"/>
                    </a:cubicBezTo>
                    <a:cubicBezTo>
                      <a:pt x="67" y="66"/>
                      <a:pt x="57" y="56"/>
                      <a:pt x="44" y="56"/>
                    </a:cubicBezTo>
                    <a:close/>
                    <a:moveTo>
                      <a:pt x="44" y="99"/>
                    </a:moveTo>
                    <a:cubicBezTo>
                      <a:pt x="33" y="99"/>
                      <a:pt x="24" y="90"/>
                      <a:pt x="24" y="79"/>
                    </a:cubicBezTo>
                    <a:cubicBezTo>
                      <a:pt x="24" y="67"/>
                      <a:pt x="33" y="58"/>
                      <a:pt x="44" y="58"/>
                    </a:cubicBezTo>
                    <a:cubicBezTo>
                      <a:pt x="55" y="58"/>
                      <a:pt x="64" y="67"/>
                      <a:pt x="64" y="79"/>
                    </a:cubicBezTo>
                    <a:cubicBezTo>
                      <a:pt x="64" y="90"/>
                      <a:pt x="55" y="99"/>
                      <a:pt x="44" y="99"/>
                    </a:cubicBezTo>
                    <a:close/>
                    <a:moveTo>
                      <a:pt x="48" y="65"/>
                    </a:move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2" y="69"/>
                      <a:pt x="37" y="69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48" y="89"/>
                      <a:pt x="48" y="89"/>
                      <a:pt x="48" y="89"/>
                    </a:cubicBezTo>
                    <a:lnTo>
                      <a:pt x="48" y="65"/>
                    </a:ln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444646" y="434125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91467" y="4037445"/>
            <a:ext cx="1768475" cy="1543050"/>
            <a:chOff x="5591467" y="4037445"/>
            <a:chExt cx="1768475" cy="1543050"/>
          </a:xfrm>
        </p:grpSpPr>
        <p:grpSp>
          <p:nvGrpSpPr>
            <p:cNvPr id="13" name="Group 37"/>
            <p:cNvGrpSpPr/>
            <p:nvPr/>
          </p:nvGrpSpPr>
          <p:grpSpPr>
            <a:xfrm>
              <a:off x="5591467" y="4037445"/>
              <a:ext cx="1768475" cy="1543050"/>
              <a:chOff x="4483101" y="4000500"/>
              <a:chExt cx="1768475" cy="1543050"/>
            </a:xfrm>
          </p:grpSpPr>
          <p:sp>
            <p:nvSpPr>
              <p:cNvPr id="14" name="Freeform 308"/>
              <p:cNvSpPr/>
              <p:nvPr/>
            </p:nvSpPr>
            <p:spPr bwMode="auto">
              <a:xfrm>
                <a:off x="4483101" y="4000500"/>
                <a:ext cx="1768475" cy="1543050"/>
              </a:xfrm>
              <a:custGeom>
                <a:avLst/>
                <a:gdLst>
                  <a:gd name="T0" fmla="*/ 38 w 557"/>
                  <a:gd name="T1" fmla="*/ 2 h 486"/>
                  <a:gd name="T2" fmla="*/ 279 w 557"/>
                  <a:gd name="T3" fmla="*/ 0 h 486"/>
                  <a:gd name="T4" fmla="*/ 434 w 557"/>
                  <a:gd name="T5" fmla="*/ 80 h 486"/>
                  <a:gd name="T6" fmla="*/ 516 w 557"/>
                  <a:gd name="T7" fmla="*/ 475 h 486"/>
                  <a:gd name="T8" fmla="*/ 396 w 557"/>
                  <a:gd name="T9" fmla="*/ 486 h 486"/>
                  <a:gd name="T10" fmla="*/ 120 w 557"/>
                  <a:gd name="T11" fmla="*/ 394 h 486"/>
                  <a:gd name="T12" fmla="*/ 38 w 557"/>
                  <a:gd name="T13" fmla="*/ 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486">
                    <a:moveTo>
                      <a:pt x="38" y="2"/>
                    </a:moveTo>
                    <a:cubicBezTo>
                      <a:pt x="73" y="8"/>
                      <a:pt x="175" y="22"/>
                      <a:pt x="279" y="0"/>
                    </a:cubicBezTo>
                    <a:cubicBezTo>
                      <a:pt x="335" y="13"/>
                      <a:pt x="391" y="37"/>
                      <a:pt x="434" y="80"/>
                    </a:cubicBezTo>
                    <a:cubicBezTo>
                      <a:pt x="557" y="202"/>
                      <a:pt x="524" y="431"/>
                      <a:pt x="516" y="475"/>
                    </a:cubicBezTo>
                    <a:cubicBezTo>
                      <a:pt x="498" y="479"/>
                      <a:pt x="452" y="486"/>
                      <a:pt x="396" y="486"/>
                    </a:cubicBezTo>
                    <a:cubicBezTo>
                      <a:pt x="312" y="486"/>
                      <a:pt x="196" y="470"/>
                      <a:pt x="120" y="394"/>
                    </a:cubicBezTo>
                    <a:cubicBezTo>
                      <a:pt x="0" y="274"/>
                      <a:pt x="29" y="54"/>
                      <a:pt x="38" y="2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" name="Oval 314"/>
              <p:cNvSpPr>
                <a:spLocks noChangeArrowheads="1"/>
              </p:cNvSpPr>
              <p:nvPr/>
            </p:nvSpPr>
            <p:spPr bwMode="auto">
              <a:xfrm>
                <a:off x="5435601" y="4826000"/>
                <a:ext cx="577850" cy="574675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" name="Freeform 315"/>
              <p:cNvSpPr>
                <a:spLocks noEditPoints="1"/>
              </p:cNvSpPr>
              <p:nvPr/>
            </p:nvSpPr>
            <p:spPr bwMode="auto">
              <a:xfrm>
                <a:off x="5559426" y="4978400"/>
                <a:ext cx="330200" cy="279400"/>
              </a:xfrm>
              <a:custGeom>
                <a:avLst/>
                <a:gdLst>
                  <a:gd name="T0" fmla="*/ 37 w 104"/>
                  <a:gd name="T1" fmla="*/ 58 h 88"/>
                  <a:gd name="T2" fmla="*/ 37 w 104"/>
                  <a:gd name="T3" fmla="*/ 88 h 88"/>
                  <a:gd name="T4" fmla="*/ 60 w 104"/>
                  <a:gd name="T5" fmla="*/ 88 h 88"/>
                  <a:gd name="T6" fmla="*/ 60 w 104"/>
                  <a:gd name="T7" fmla="*/ 61 h 88"/>
                  <a:gd name="T8" fmla="*/ 50 w 104"/>
                  <a:gd name="T9" fmla="*/ 71 h 88"/>
                  <a:gd name="T10" fmla="*/ 37 w 104"/>
                  <a:gd name="T11" fmla="*/ 58 h 88"/>
                  <a:gd name="T12" fmla="*/ 4 w 104"/>
                  <a:gd name="T13" fmla="*/ 84 h 88"/>
                  <a:gd name="T14" fmla="*/ 8 w 104"/>
                  <a:gd name="T15" fmla="*/ 88 h 88"/>
                  <a:gd name="T16" fmla="*/ 27 w 104"/>
                  <a:gd name="T17" fmla="*/ 88 h 88"/>
                  <a:gd name="T18" fmla="*/ 27 w 104"/>
                  <a:gd name="T19" fmla="*/ 48 h 88"/>
                  <a:gd name="T20" fmla="*/ 4 w 104"/>
                  <a:gd name="T21" fmla="*/ 71 h 88"/>
                  <a:gd name="T22" fmla="*/ 4 w 104"/>
                  <a:gd name="T23" fmla="*/ 84 h 88"/>
                  <a:gd name="T24" fmla="*/ 69 w 104"/>
                  <a:gd name="T25" fmla="*/ 51 h 88"/>
                  <a:gd name="T26" fmla="*/ 69 w 104"/>
                  <a:gd name="T27" fmla="*/ 88 h 88"/>
                  <a:gd name="T28" fmla="*/ 88 w 104"/>
                  <a:gd name="T29" fmla="*/ 88 h 88"/>
                  <a:gd name="T30" fmla="*/ 92 w 104"/>
                  <a:gd name="T31" fmla="*/ 84 h 88"/>
                  <a:gd name="T32" fmla="*/ 92 w 104"/>
                  <a:gd name="T33" fmla="*/ 28 h 88"/>
                  <a:gd name="T34" fmla="*/ 72 w 104"/>
                  <a:gd name="T35" fmla="*/ 48 h 88"/>
                  <a:gd name="T36" fmla="*/ 69 w 104"/>
                  <a:gd name="T37" fmla="*/ 51 h 88"/>
                  <a:gd name="T38" fmla="*/ 83 w 104"/>
                  <a:gd name="T39" fmla="*/ 2 h 88"/>
                  <a:gd name="T40" fmla="*/ 79 w 104"/>
                  <a:gd name="T41" fmla="*/ 7 h 88"/>
                  <a:gd name="T42" fmla="*/ 84 w 104"/>
                  <a:gd name="T43" fmla="*/ 10 h 88"/>
                  <a:gd name="T44" fmla="*/ 88 w 104"/>
                  <a:gd name="T45" fmla="*/ 10 h 88"/>
                  <a:gd name="T46" fmla="*/ 50 w 104"/>
                  <a:gd name="T47" fmla="*/ 48 h 88"/>
                  <a:gd name="T48" fmla="*/ 27 w 104"/>
                  <a:gd name="T49" fmla="*/ 26 h 88"/>
                  <a:gd name="T50" fmla="*/ 1 w 104"/>
                  <a:gd name="T51" fmla="*/ 52 h 88"/>
                  <a:gd name="T52" fmla="*/ 1 w 104"/>
                  <a:gd name="T53" fmla="*/ 58 h 88"/>
                  <a:gd name="T54" fmla="*/ 7 w 104"/>
                  <a:gd name="T55" fmla="*/ 58 h 88"/>
                  <a:gd name="T56" fmla="*/ 27 w 104"/>
                  <a:gd name="T57" fmla="*/ 38 h 88"/>
                  <a:gd name="T58" fmla="*/ 50 w 104"/>
                  <a:gd name="T59" fmla="*/ 60 h 88"/>
                  <a:gd name="T60" fmla="*/ 94 w 104"/>
                  <a:gd name="T61" fmla="*/ 16 h 88"/>
                  <a:gd name="T62" fmla="*/ 94 w 104"/>
                  <a:gd name="T63" fmla="*/ 20 h 88"/>
                  <a:gd name="T64" fmla="*/ 97 w 104"/>
                  <a:gd name="T65" fmla="*/ 25 h 88"/>
                  <a:gd name="T66" fmla="*/ 98 w 104"/>
                  <a:gd name="T67" fmla="*/ 25 h 88"/>
                  <a:gd name="T68" fmla="*/ 102 w 104"/>
                  <a:gd name="T69" fmla="*/ 21 h 88"/>
                  <a:gd name="T70" fmla="*/ 104 w 104"/>
                  <a:gd name="T71" fmla="*/ 0 h 88"/>
                  <a:gd name="T72" fmla="*/ 83 w 104"/>
                  <a:gd name="T7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88">
                    <a:moveTo>
                      <a:pt x="37" y="58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0" y="71"/>
                      <a:pt x="50" y="71"/>
                      <a:pt x="50" y="71"/>
                    </a:cubicBezTo>
                    <a:lnTo>
                      <a:pt x="37" y="58"/>
                    </a:lnTo>
                    <a:close/>
                    <a:moveTo>
                      <a:pt x="4" y="84"/>
                    </a:moveTo>
                    <a:cubicBezTo>
                      <a:pt x="4" y="87"/>
                      <a:pt x="6" y="88"/>
                      <a:pt x="8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4" y="71"/>
                      <a:pt x="4" y="71"/>
                      <a:pt x="4" y="71"/>
                    </a:cubicBezTo>
                    <a:lnTo>
                      <a:pt x="4" y="84"/>
                    </a:lnTo>
                    <a:close/>
                    <a:moveTo>
                      <a:pt x="69" y="51"/>
                    </a:moveTo>
                    <a:cubicBezTo>
                      <a:pt x="69" y="88"/>
                      <a:pt x="69" y="88"/>
                      <a:pt x="69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90" y="88"/>
                      <a:pt x="92" y="87"/>
                      <a:pt x="92" y="84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69" y="51"/>
                    </a:lnTo>
                    <a:close/>
                    <a:moveTo>
                      <a:pt x="83" y="2"/>
                    </a:moveTo>
                    <a:cubicBezTo>
                      <a:pt x="81" y="2"/>
                      <a:pt x="79" y="4"/>
                      <a:pt x="79" y="7"/>
                    </a:cubicBezTo>
                    <a:cubicBezTo>
                      <a:pt x="79" y="9"/>
                      <a:pt x="81" y="11"/>
                      <a:pt x="84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3"/>
                      <a:pt x="0" y="56"/>
                      <a:pt x="1" y="58"/>
                    </a:cubicBezTo>
                    <a:cubicBezTo>
                      <a:pt x="3" y="59"/>
                      <a:pt x="6" y="59"/>
                      <a:pt x="7" y="5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3" y="23"/>
                      <a:pt x="95" y="25"/>
                      <a:pt x="97" y="25"/>
                    </a:cubicBezTo>
                    <a:cubicBezTo>
                      <a:pt x="97" y="25"/>
                      <a:pt x="98" y="25"/>
                      <a:pt x="98" y="25"/>
                    </a:cubicBezTo>
                    <a:cubicBezTo>
                      <a:pt x="100" y="25"/>
                      <a:pt x="102" y="23"/>
                      <a:pt x="102" y="21"/>
                    </a:cubicBezTo>
                    <a:cubicBezTo>
                      <a:pt x="104" y="0"/>
                      <a:pt x="104" y="0"/>
                      <a:pt x="104" y="0"/>
                    </a:cubicBez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5894699" y="433317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943311" y="1894681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Dummy Title 1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2954019" y="2226317"/>
            <a:ext cx="5748512" cy="0"/>
            <a:chOff x="1374601" y="2292350"/>
            <a:chExt cx="5748512" cy="0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TextBox 37"/>
          <p:cNvSpPr txBox="1"/>
          <p:nvPr/>
        </p:nvSpPr>
        <p:spPr>
          <a:xfrm>
            <a:off x="2943311" y="2920206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Dummy Title 2</a:t>
            </a:r>
          </a:p>
        </p:txBody>
      </p:sp>
      <p:grpSp>
        <p:nvGrpSpPr>
          <p:cNvPr id="9" name="Group 38"/>
          <p:cNvGrpSpPr/>
          <p:nvPr/>
        </p:nvGrpSpPr>
        <p:grpSpPr>
          <a:xfrm>
            <a:off x="2954019" y="3251842"/>
            <a:ext cx="5748512" cy="0"/>
            <a:chOff x="1374601" y="2292350"/>
            <a:chExt cx="5748512" cy="0"/>
          </a:xfrm>
        </p:grpSpPr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TextBox 43"/>
          <p:cNvSpPr txBox="1"/>
          <p:nvPr/>
        </p:nvSpPr>
        <p:spPr>
          <a:xfrm>
            <a:off x="2943311" y="3945731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Dummy Title 3</a:t>
            </a:r>
          </a:p>
        </p:txBody>
      </p:sp>
      <p:grpSp>
        <p:nvGrpSpPr>
          <p:cNvPr id="14" name="Group 44"/>
          <p:cNvGrpSpPr/>
          <p:nvPr/>
        </p:nvGrpSpPr>
        <p:grpSpPr>
          <a:xfrm>
            <a:off x="2954019" y="4277367"/>
            <a:ext cx="5748512" cy="0"/>
            <a:chOff x="1374601" y="2292350"/>
            <a:chExt cx="5748512" cy="0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TextBox 49"/>
          <p:cNvSpPr txBox="1"/>
          <p:nvPr/>
        </p:nvSpPr>
        <p:spPr>
          <a:xfrm>
            <a:off x="2943311" y="4971256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Dummy Title 4</a:t>
            </a:r>
          </a:p>
        </p:txBody>
      </p:sp>
      <p:grpSp>
        <p:nvGrpSpPr>
          <p:cNvPr id="19" name="Group 50"/>
          <p:cNvGrpSpPr/>
          <p:nvPr/>
        </p:nvGrpSpPr>
        <p:grpSpPr>
          <a:xfrm>
            <a:off x="2954019" y="5302892"/>
            <a:ext cx="5748512" cy="0"/>
            <a:chOff x="1374601" y="2292350"/>
            <a:chExt cx="5748512" cy="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8326296" y="1684772"/>
            <a:ext cx="1773288" cy="1260475"/>
            <a:chOff x="6746876" y="1749425"/>
            <a:chExt cx="1773288" cy="12604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746876" y="1749425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754864" y="2451693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Step.1</a:t>
              </a:r>
            </a:p>
          </p:txBody>
        </p:sp>
      </p:grp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2238233" y="3940046"/>
            <a:ext cx="447675" cy="460375"/>
          </a:xfrm>
          <a:custGeom>
            <a:avLst/>
            <a:gdLst>
              <a:gd name="T0" fmla="*/ 119 w 141"/>
              <a:gd name="T1" fmla="*/ 92 h 145"/>
              <a:gd name="T2" fmla="*/ 120 w 141"/>
              <a:gd name="T3" fmla="*/ 92 h 145"/>
              <a:gd name="T4" fmla="*/ 119 w 141"/>
              <a:gd name="T5" fmla="*/ 91 h 145"/>
              <a:gd name="T6" fmla="*/ 99 w 141"/>
              <a:gd name="T7" fmla="*/ 78 h 145"/>
              <a:gd name="T8" fmla="*/ 83 w 141"/>
              <a:gd name="T9" fmla="*/ 69 h 145"/>
              <a:gd name="T10" fmla="*/ 78 w 141"/>
              <a:gd name="T11" fmla="*/ 65 h 145"/>
              <a:gd name="T12" fmla="*/ 76 w 141"/>
              <a:gd name="T13" fmla="*/ 59 h 145"/>
              <a:gd name="T14" fmla="*/ 81 w 141"/>
              <a:gd name="T15" fmla="*/ 47 h 145"/>
              <a:gd name="T16" fmla="*/ 86 w 141"/>
              <a:gd name="T17" fmla="*/ 37 h 145"/>
              <a:gd name="T18" fmla="*/ 84 w 141"/>
              <a:gd name="T19" fmla="*/ 34 h 145"/>
              <a:gd name="T20" fmla="*/ 81 w 141"/>
              <a:gd name="T21" fmla="*/ 12 h 145"/>
              <a:gd name="T22" fmla="*/ 67 w 141"/>
              <a:gd name="T23" fmla="*/ 2 h 145"/>
              <a:gd name="T24" fmla="*/ 62 w 141"/>
              <a:gd name="T25" fmla="*/ 1 h 145"/>
              <a:gd name="T26" fmla="*/ 55 w 141"/>
              <a:gd name="T27" fmla="*/ 0 h 145"/>
              <a:gd name="T28" fmla="*/ 56 w 141"/>
              <a:gd name="T29" fmla="*/ 2 h 145"/>
              <a:gd name="T30" fmla="*/ 42 w 141"/>
              <a:gd name="T31" fmla="*/ 12 h 145"/>
              <a:gd name="T32" fmla="*/ 39 w 141"/>
              <a:gd name="T33" fmla="*/ 34 h 145"/>
              <a:gd name="T34" fmla="*/ 37 w 141"/>
              <a:gd name="T35" fmla="*/ 37 h 145"/>
              <a:gd name="T36" fmla="*/ 42 w 141"/>
              <a:gd name="T37" fmla="*/ 47 h 145"/>
              <a:gd name="T38" fmla="*/ 47 w 141"/>
              <a:gd name="T39" fmla="*/ 59 h 145"/>
              <a:gd name="T40" fmla="*/ 45 w 141"/>
              <a:gd name="T41" fmla="*/ 65 h 145"/>
              <a:gd name="T42" fmla="*/ 40 w 141"/>
              <a:gd name="T43" fmla="*/ 69 h 145"/>
              <a:gd name="T44" fmla="*/ 25 w 141"/>
              <a:gd name="T45" fmla="*/ 78 h 145"/>
              <a:gd name="T46" fmla="*/ 4 w 141"/>
              <a:gd name="T47" fmla="*/ 91 h 145"/>
              <a:gd name="T48" fmla="*/ 0 w 141"/>
              <a:gd name="T49" fmla="*/ 124 h 145"/>
              <a:gd name="T50" fmla="*/ 0 w 141"/>
              <a:gd name="T51" fmla="*/ 126 h 145"/>
              <a:gd name="T52" fmla="*/ 0 w 141"/>
              <a:gd name="T53" fmla="*/ 126 h 145"/>
              <a:gd name="T54" fmla="*/ 62 w 141"/>
              <a:gd name="T55" fmla="*/ 142 h 145"/>
              <a:gd name="T56" fmla="*/ 92 w 141"/>
              <a:gd name="T57" fmla="*/ 139 h 145"/>
              <a:gd name="T58" fmla="*/ 88 w 141"/>
              <a:gd name="T59" fmla="*/ 123 h 145"/>
              <a:gd name="T60" fmla="*/ 119 w 141"/>
              <a:gd name="T61" fmla="*/ 92 h 145"/>
              <a:gd name="T62" fmla="*/ 122 w 141"/>
              <a:gd name="T63" fmla="*/ 100 h 145"/>
              <a:gd name="T64" fmla="*/ 119 w 141"/>
              <a:gd name="T65" fmla="*/ 100 h 145"/>
              <a:gd name="T66" fmla="*/ 96 w 141"/>
              <a:gd name="T67" fmla="*/ 123 h 145"/>
              <a:gd name="T68" fmla="*/ 101 w 141"/>
              <a:gd name="T69" fmla="*/ 136 h 145"/>
              <a:gd name="T70" fmla="*/ 119 w 141"/>
              <a:gd name="T71" fmla="*/ 145 h 145"/>
              <a:gd name="T72" fmla="*/ 141 w 141"/>
              <a:gd name="T73" fmla="*/ 123 h 145"/>
              <a:gd name="T74" fmla="*/ 122 w 141"/>
              <a:gd name="T75" fmla="*/ 100 h 145"/>
              <a:gd name="T76" fmla="*/ 133 w 141"/>
              <a:gd name="T77" fmla="*/ 125 h 145"/>
              <a:gd name="T78" fmla="*/ 122 w 141"/>
              <a:gd name="T79" fmla="*/ 125 h 145"/>
              <a:gd name="T80" fmla="*/ 122 w 141"/>
              <a:gd name="T81" fmla="*/ 137 h 145"/>
              <a:gd name="T82" fmla="*/ 116 w 141"/>
              <a:gd name="T83" fmla="*/ 137 h 145"/>
              <a:gd name="T84" fmla="*/ 116 w 141"/>
              <a:gd name="T85" fmla="*/ 125 h 145"/>
              <a:gd name="T86" fmla="*/ 104 w 141"/>
              <a:gd name="T87" fmla="*/ 125 h 145"/>
              <a:gd name="T88" fmla="*/ 104 w 141"/>
              <a:gd name="T89" fmla="*/ 120 h 145"/>
              <a:gd name="T90" fmla="*/ 116 w 141"/>
              <a:gd name="T91" fmla="*/ 120 h 145"/>
              <a:gd name="T92" fmla="*/ 116 w 141"/>
              <a:gd name="T93" fmla="*/ 108 h 145"/>
              <a:gd name="T94" fmla="*/ 122 w 141"/>
              <a:gd name="T95" fmla="*/ 108 h 145"/>
              <a:gd name="T96" fmla="*/ 122 w 141"/>
              <a:gd name="T97" fmla="*/ 120 h 145"/>
              <a:gd name="T98" fmla="*/ 133 w 141"/>
              <a:gd name="T99" fmla="*/ 120 h 145"/>
              <a:gd name="T100" fmla="*/ 133 w 141"/>
              <a:gd name="T101" fmla="*/ 1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" h="145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2247758" y="4990969"/>
            <a:ext cx="428625" cy="476250"/>
          </a:xfrm>
          <a:custGeom>
            <a:avLst/>
            <a:gdLst>
              <a:gd name="T0" fmla="*/ 74 w 135"/>
              <a:gd name="T1" fmla="*/ 84 h 150"/>
              <a:gd name="T2" fmla="*/ 74 w 135"/>
              <a:gd name="T3" fmla="*/ 83 h 150"/>
              <a:gd name="T4" fmla="*/ 74 w 135"/>
              <a:gd name="T5" fmla="*/ 53 h 150"/>
              <a:gd name="T6" fmla="*/ 68 w 135"/>
              <a:gd name="T7" fmla="*/ 47 h 150"/>
              <a:gd name="T8" fmla="*/ 62 w 135"/>
              <a:gd name="T9" fmla="*/ 53 h 150"/>
              <a:gd name="T10" fmla="*/ 62 w 135"/>
              <a:gd name="T11" fmla="*/ 83 h 150"/>
              <a:gd name="T12" fmla="*/ 68 w 135"/>
              <a:gd name="T13" fmla="*/ 89 h 150"/>
              <a:gd name="T14" fmla="*/ 69 w 135"/>
              <a:gd name="T15" fmla="*/ 89 h 150"/>
              <a:gd name="T16" fmla="*/ 96 w 135"/>
              <a:gd name="T17" fmla="*/ 116 h 150"/>
              <a:gd name="T18" fmla="*/ 98 w 135"/>
              <a:gd name="T19" fmla="*/ 117 h 150"/>
              <a:gd name="T20" fmla="*/ 101 w 135"/>
              <a:gd name="T21" fmla="*/ 116 h 150"/>
              <a:gd name="T22" fmla="*/ 101 w 135"/>
              <a:gd name="T23" fmla="*/ 111 h 150"/>
              <a:gd name="T24" fmla="*/ 74 w 135"/>
              <a:gd name="T25" fmla="*/ 84 h 150"/>
              <a:gd name="T26" fmla="*/ 110 w 135"/>
              <a:gd name="T27" fmla="*/ 30 h 150"/>
              <a:gd name="T28" fmla="*/ 113 w 135"/>
              <a:gd name="T29" fmla="*/ 24 h 150"/>
              <a:gd name="T30" fmla="*/ 115 w 135"/>
              <a:gd name="T31" fmla="*/ 25 h 150"/>
              <a:gd name="T32" fmla="*/ 118 w 135"/>
              <a:gd name="T33" fmla="*/ 25 h 150"/>
              <a:gd name="T34" fmla="*/ 121 w 135"/>
              <a:gd name="T35" fmla="*/ 23 h 150"/>
              <a:gd name="T36" fmla="*/ 123 w 135"/>
              <a:gd name="T37" fmla="*/ 18 h 150"/>
              <a:gd name="T38" fmla="*/ 122 w 135"/>
              <a:gd name="T39" fmla="*/ 13 h 150"/>
              <a:gd name="T40" fmla="*/ 103 w 135"/>
              <a:gd name="T41" fmla="*/ 1 h 150"/>
              <a:gd name="T42" fmla="*/ 97 w 135"/>
              <a:gd name="T43" fmla="*/ 3 h 150"/>
              <a:gd name="T44" fmla="*/ 95 w 135"/>
              <a:gd name="T45" fmla="*/ 8 h 150"/>
              <a:gd name="T46" fmla="*/ 94 w 135"/>
              <a:gd name="T47" fmla="*/ 11 h 150"/>
              <a:gd name="T48" fmla="*/ 96 w 135"/>
              <a:gd name="T49" fmla="*/ 14 h 150"/>
              <a:gd name="T50" fmla="*/ 97 w 135"/>
              <a:gd name="T51" fmla="*/ 14 h 150"/>
              <a:gd name="T52" fmla="*/ 94 w 135"/>
              <a:gd name="T53" fmla="*/ 21 h 150"/>
              <a:gd name="T54" fmla="*/ 68 w 135"/>
              <a:gd name="T55" fmla="*/ 16 h 150"/>
              <a:gd name="T56" fmla="*/ 42 w 135"/>
              <a:gd name="T57" fmla="*/ 21 h 150"/>
              <a:gd name="T58" fmla="*/ 38 w 135"/>
              <a:gd name="T59" fmla="*/ 14 h 150"/>
              <a:gd name="T60" fmla="*/ 40 w 135"/>
              <a:gd name="T61" fmla="*/ 14 h 150"/>
              <a:gd name="T62" fmla="*/ 41 w 135"/>
              <a:gd name="T63" fmla="*/ 11 h 150"/>
              <a:gd name="T64" fmla="*/ 41 w 135"/>
              <a:gd name="T65" fmla="*/ 8 h 150"/>
              <a:gd name="T66" fmla="*/ 38 w 135"/>
              <a:gd name="T67" fmla="*/ 3 h 150"/>
              <a:gd name="T68" fmla="*/ 32 w 135"/>
              <a:gd name="T69" fmla="*/ 1 h 150"/>
              <a:gd name="T70" fmla="*/ 14 w 135"/>
              <a:gd name="T71" fmla="*/ 13 h 150"/>
              <a:gd name="T72" fmla="*/ 12 w 135"/>
              <a:gd name="T73" fmla="*/ 18 h 150"/>
              <a:gd name="T74" fmla="*/ 15 w 135"/>
              <a:gd name="T75" fmla="*/ 23 h 150"/>
              <a:gd name="T76" fmla="*/ 18 w 135"/>
              <a:gd name="T77" fmla="*/ 25 h 150"/>
              <a:gd name="T78" fmla="*/ 21 w 135"/>
              <a:gd name="T79" fmla="*/ 25 h 150"/>
              <a:gd name="T80" fmla="*/ 22 w 135"/>
              <a:gd name="T81" fmla="*/ 24 h 150"/>
              <a:gd name="T82" fmla="*/ 26 w 135"/>
              <a:gd name="T83" fmla="*/ 30 h 150"/>
              <a:gd name="T84" fmla="*/ 0 w 135"/>
              <a:gd name="T85" fmla="*/ 83 h 150"/>
              <a:gd name="T86" fmla="*/ 68 w 135"/>
              <a:gd name="T87" fmla="*/ 150 h 150"/>
              <a:gd name="T88" fmla="*/ 135 w 135"/>
              <a:gd name="T89" fmla="*/ 83 h 150"/>
              <a:gd name="T90" fmla="*/ 110 w 135"/>
              <a:gd name="T91" fmla="*/ 30 h 150"/>
              <a:gd name="T92" fmla="*/ 68 w 135"/>
              <a:gd name="T93" fmla="*/ 138 h 150"/>
              <a:gd name="T94" fmla="*/ 13 w 135"/>
              <a:gd name="T95" fmla="*/ 83 h 150"/>
              <a:gd name="T96" fmla="*/ 68 w 135"/>
              <a:gd name="T97" fmla="*/ 29 h 150"/>
              <a:gd name="T98" fmla="*/ 122 w 135"/>
              <a:gd name="T99" fmla="*/ 83 h 150"/>
              <a:gd name="T100" fmla="*/ 68 w 135"/>
              <a:gd name="T101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5" h="150">
                <a:moveTo>
                  <a:pt x="74" y="84"/>
                </a:moveTo>
                <a:cubicBezTo>
                  <a:pt x="74" y="84"/>
                  <a:pt x="74" y="83"/>
                  <a:pt x="74" y="8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0"/>
                  <a:pt x="71" y="47"/>
                  <a:pt x="68" y="47"/>
                </a:cubicBezTo>
                <a:cubicBezTo>
                  <a:pt x="65" y="47"/>
                  <a:pt x="62" y="50"/>
                  <a:pt x="62" y="53"/>
                </a:cubicBezTo>
                <a:cubicBezTo>
                  <a:pt x="62" y="83"/>
                  <a:pt x="62" y="83"/>
                  <a:pt x="62" y="83"/>
                </a:cubicBezTo>
                <a:cubicBezTo>
                  <a:pt x="62" y="86"/>
                  <a:pt x="65" y="89"/>
                  <a:pt x="68" y="89"/>
                </a:cubicBezTo>
                <a:cubicBezTo>
                  <a:pt x="68" y="89"/>
                  <a:pt x="68" y="89"/>
                  <a:pt x="69" y="89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99" y="117"/>
                  <a:pt x="100" y="117"/>
                  <a:pt x="101" y="116"/>
                </a:cubicBezTo>
                <a:cubicBezTo>
                  <a:pt x="102" y="114"/>
                  <a:pt x="102" y="112"/>
                  <a:pt x="101" y="111"/>
                </a:cubicBezTo>
                <a:lnTo>
                  <a:pt x="74" y="84"/>
                </a:lnTo>
                <a:close/>
                <a:moveTo>
                  <a:pt x="110" y="30"/>
                </a:moveTo>
                <a:cubicBezTo>
                  <a:pt x="113" y="24"/>
                  <a:pt x="113" y="24"/>
                  <a:pt x="113" y="24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7" y="25"/>
                  <a:pt x="118" y="25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5" y="16"/>
                  <a:pt x="124" y="14"/>
                  <a:pt x="122" y="13"/>
                </a:cubicBezTo>
                <a:cubicBezTo>
                  <a:pt x="103" y="1"/>
                  <a:pt x="103" y="1"/>
                  <a:pt x="103" y="1"/>
                </a:cubicBezTo>
                <a:cubicBezTo>
                  <a:pt x="101" y="0"/>
                  <a:pt x="99" y="1"/>
                  <a:pt x="97" y="3"/>
                </a:cubicBezTo>
                <a:cubicBezTo>
                  <a:pt x="95" y="8"/>
                  <a:pt x="95" y="8"/>
                  <a:pt x="95" y="8"/>
                </a:cubicBezTo>
                <a:cubicBezTo>
                  <a:pt x="94" y="9"/>
                  <a:pt x="94" y="10"/>
                  <a:pt x="94" y="11"/>
                </a:cubicBezTo>
                <a:cubicBezTo>
                  <a:pt x="94" y="12"/>
                  <a:pt x="95" y="13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4" y="21"/>
                  <a:pt x="94" y="21"/>
                  <a:pt x="94" y="21"/>
                </a:cubicBezTo>
                <a:cubicBezTo>
                  <a:pt x="86" y="18"/>
                  <a:pt x="77" y="16"/>
                  <a:pt x="68" y="16"/>
                </a:cubicBezTo>
                <a:cubicBezTo>
                  <a:pt x="59" y="16"/>
                  <a:pt x="50" y="18"/>
                  <a:pt x="42" y="21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1" y="12"/>
                  <a:pt x="41" y="11"/>
                </a:cubicBezTo>
                <a:cubicBezTo>
                  <a:pt x="42" y="10"/>
                  <a:pt x="42" y="9"/>
                  <a:pt x="41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1"/>
                  <a:pt x="34" y="0"/>
                  <a:pt x="32" y="1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4"/>
                  <a:pt x="11" y="16"/>
                  <a:pt x="12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4"/>
                  <a:pt x="16" y="25"/>
                  <a:pt x="18" y="25"/>
                </a:cubicBezTo>
                <a:cubicBezTo>
                  <a:pt x="19" y="25"/>
                  <a:pt x="20" y="25"/>
                  <a:pt x="21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6" y="30"/>
                  <a:pt x="26" y="30"/>
                  <a:pt x="26" y="30"/>
                </a:cubicBezTo>
                <a:cubicBezTo>
                  <a:pt x="10" y="43"/>
                  <a:pt x="0" y="62"/>
                  <a:pt x="0" y="83"/>
                </a:cubicBezTo>
                <a:cubicBezTo>
                  <a:pt x="0" y="120"/>
                  <a:pt x="31" y="150"/>
                  <a:pt x="68" y="150"/>
                </a:cubicBezTo>
                <a:cubicBezTo>
                  <a:pt x="105" y="150"/>
                  <a:pt x="135" y="120"/>
                  <a:pt x="135" y="83"/>
                </a:cubicBezTo>
                <a:cubicBezTo>
                  <a:pt x="135" y="62"/>
                  <a:pt x="125" y="43"/>
                  <a:pt x="110" y="30"/>
                </a:cubicBezTo>
                <a:close/>
                <a:moveTo>
                  <a:pt x="68" y="138"/>
                </a:moveTo>
                <a:cubicBezTo>
                  <a:pt x="38" y="138"/>
                  <a:pt x="13" y="113"/>
                  <a:pt x="13" y="83"/>
                </a:cubicBezTo>
                <a:cubicBezTo>
                  <a:pt x="13" y="53"/>
                  <a:pt x="38" y="29"/>
                  <a:pt x="68" y="29"/>
                </a:cubicBezTo>
                <a:cubicBezTo>
                  <a:pt x="98" y="29"/>
                  <a:pt x="122" y="53"/>
                  <a:pt x="122" y="83"/>
                </a:cubicBezTo>
                <a:cubicBezTo>
                  <a:pt x="122" y="113"/>
                  <a:pt x="98" y="138"/>
                  <a:pt x="68" y="138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2285856" y="2917694"/>
            <a:ext cx="355600" cy="514350"/>
          </a:xfrm>
          <a:custGeom>
            <a:avLst/>
            <a:gdLst>
              <a:gd name="T0" fmla="*/ 32 w 112"/>
              <a:gd name="T1" fmla="*/ 141 h 162"/>
              <a:gd name="T2" fmla="*/ 33 w 112"/>
              <a:gd name="T3" fmla="*/ 149 h 162"/>
              <a:gd name="T4" fmla="*/ 41 w 112"/>
              <a:gd name="T5" fmla="*/ 153 h 162"/>
              <a:gd name="T6" fmla="*/ 42 w 112"/>
              <a:gd name="T7" fmla="*/ 158 h 162"/>
              <a:gd name="T8" fmla="*/ 56 w 112"/>
              <a:gd name="T9" fmla="*/ 162 h 162"/>
              <a:gd name="T10" fmla="*/ 70 w 112"/>
              <a:gd name="T11" fmla="*/ 158 h 162"/>
              <a:gd name="T12" fmla="*/ 70 w 112"/>
              <a:gd name="T13" fmla="*/ 153 h 162"/>
              <a:gd name="T14" fmla="*/ 78 w 112"/>
              <a:gd name="T15" fmla="*/ 149 h 162"/>
              <a:gd name="T16" fmla="*/ 79 w 112"/>
              <a:gd name="T17" fmla="*/ 141 h 162"/>
              <a:gd name="T18" fmla="*/ 56 w 112"/>
              <a:gd name="T19" fmla="*/ 144 h 162"/>
              <a:gd name="T20" fmla="*/ 32 w 112"/>
              <a:gd name="T21" fmla="*/ 141 h 162"/>
              <a:gd name="T22" fmla="*/ 56 w 112"/>
              <a:gd name="T23" fmla="*/ 0 h 162"/>
              <a:gd name="T24" fmla="*/ 0 w 112"/>
              <a:gd name="T25" fmla="*/ 56 h 162"/>
              <a:gd name="T26" fmla="*/ 27 w 112"/>
              <a:gd name="T27" fmla="*/ 104 h 162"/>
              <a:gd name="T28" fmla="*/ 29 w 112"/>
              <a:gd name="T29" fmla="*/ 118 h 162"/>
              <a:gd name="T30" fmla="*/ 56 w 112"/>
              <a:gd name="T31" fmla="*/ 123 h 162"/>
              <a:gd name="T32" fmla="*/ 83 w 112"/>
              <a:gd name="T33" fmla="*/ 118 h 162"/>
              <a:gd name="T34" fmla="*/ 85 w 112"/>
              <a:gd name="T35" fmla="*/ 104 h 162"/>
              <a:gd name="T36" fmla="*/ 112 w 112"/>
              <a:gd name="T37" fmla="*/ 56 h 162"/>
              <a:gd name="T38" fmla="*/ 56 w 112"/>
              <a:gd name="T39" fmla="*/ 0 h 162"/>
              <a:gd name="T40" fmla="*/ 76 w 112"/>
              <a:gd name="T41" fmla="*/ 97 h 162"/>
              <a:gd name="T42" fmla="*/ 75 w 112"/>
              <a:gd name="T43" fmla="*/ 110 h 162"/>
              <a:gd name="T44" fmla="*/ 56 w 112"/>
              <a:gd name="T45" fmla="*/ 113 h 162"/>
              <a:gd name="T46" fmla="*/ 37 w 112"/>
              <a:gd name="T47" fmla="*/ 110 h 162"/>
              <a:gd name="T48" fmla="*/ 35 w 112"/>
              <a:gd name="T49" fmla="*/ 97 h 162"/>
              <a:gd name="T50" fmla="*/ 10 w 112"/>
              <a:gd name="T51" fmla="*/ 56 h 162"/>
              <a:gd name="T52" fmla="*/ 56 w 112"/>
              <a:gd name="T53" fmla="*/ 10 h 162"/>
              <a:gd name="T54" fmla="*/ 102 w 112"/>
              <a:gd name="T55" fmla="*/ 56 h 162"/>
              <a:gd name="T56" fmla="*/ 76 w 112"/>
              <a:gd name="T57" fmla="*/ 97 h 162"/>
              <a:gd name="T58" fmla="*/ 30 w 112"/>
              <a:gd name="T59" fmla="*/ 125 h 162"/>
              <a:gd name="T60" fmla="*/ 31 w 112"/>
              <a:gd name="T61" fmla="*/ 133 h 162"/>
              <a:gd name="T62" fmla="*/ 56 w 112"/>
              <a:gd name="T63" fmla="*/ 138 h 162"/>
              <a:gd name="T64" fmla="*/ 80 w 112"/>
              <a:gd name="T65" fmla="*/ 133 h 162"/>
              <a:gd name="T66" fmla="*/ 82 w 112"/>
              <a:gd name="T67" fmla="*/ 125 h 162"/>
              <a:gd name="T68" fmla="*/ 56 w 112"/>
              <a:gd name="T69" fmla="*/ 130 h 162"/>
              <a:gd name="T70" fmla="*/ 30 w 112"/>
              <a:gd name="T71" fmla="*/ 125 h 162"/>
              <a:gd name="T72" fmla="*/ 56 w 112"/>
              <a:gd name="T73" fmla="*/ 23 h 162"/>
              <a:gd name="T74" fmla="*/ 59 w 112"/>
              <a:gd name="T75" fmla="*/ 20 h 162"/>
              <a:gd name="T76" fmla="*/ 56 w 112"/>
              <a:gd name="T77" fmla="*/ 17 h 162"/>
              <a:gd name="T78" fmla="*/ 17 w 112"/>
              <a:gd name="T79" fmla="*/ 56 h 162"/>
              <a:gd name="T80" fmla="*/ 20 w 112"/>
              <a:gd name="T81" fmla="*/ 59 h 162"/>
              <a:gd name="T82" fmla="*/ 23 w 112"/>
              <a:gd name="T83" fmla="*/ 56 h 162"/>
              <a:gd name="T84" fmla="*/ 56 w 112"/>
              <a:gd name="T85" fmla="*/ 23 h 162"/>
              <a:gd name="T86" fmla="*/ 68 w 112"/>
              <a:gd name="T87" fmla="*/ 77 h 162"/>
              <a:gd name="T88" fmla="*/ 56 w 112"/>
              <a:gd name="T89" fmla="*/ 54 h 162"/>
              <a:gd name="T90" fmla="*/ 43 w 112"/>
              <a:gd name="T91" fmla="*/ 77 h 162"/>
              <a:gd name="T92" fmla="*/ 38 w 112"/>
              <a:gd name="T93" fmla="*/ 66 h 162"/>
              <a:gd name="T94" fmla="*/ 30 w 112"/>
              <a:gd name="T95" fmla="*/ 69 h 162"/>
              <a:gd name="T96" fmla="*/ 43 w 112"/>
              <a:gd name="T97" fmla="*/ 96 h 162"/>
              <a:gd name="T98" fmla="*/ 56 w 112"/>
              <a:gd name="T99" fmla="*/ 72 h 162"/>
              <a:gd name="T100" fmla="*/ 69 w 112"/>
              <a:gd name="T101" fmla="*/ 96 h 162"/>
              <a:gd name="T102" fmla="*/ 81 w 112"/>
              <a:gd name="T103" fmla="*/ 69 h 162"/>
              <a:gd name="T104" fmla="*/ 73 w 112"/>
              <a:gd name="T105" fmla="*/ 66 h 162"/>
              <a:gd name="T106" fmla="*/ 68 w 112"/>
              <a:gd name="T107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2">
                <a:moveTo>
                  <a:pt x="32" y="141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2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2"/>
                  <a:pt x="78" y="149"/>
                  <a:pt x="78" y="149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7" y="144"/>
                  <a:pt x="39" y="143"/>
                  <a:pt x="32" y="141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4"/>
                  <a:pt x="27" y="104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101" y="94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6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4"/>
                  <a:pt x="10" y="56"/>
                </a:cubicBezTo>
                <a:cubicBezTo>
                  <a:pt x="10" y="31"/>
                  <a:pt x="30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74"/>
                  <a:pt x="91" y="89"/>
                  <a:pt x="76" y="97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8"/>
                  <a:pt x="56" y="138"/>
                </a:cubicBezTo>
                <a:cubicBezTo>
                  <a:pt x="65" y="138"/>
                  <a:pt x="73" y="136"/>
                  <a:pt x="80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30"/>
                  <a:pt x="56" y="130"/>
                </a:cubicBezTo>
                <a:cubicBezTo>
                  <a:pt x="46" y="130"/>
                  <a:pt x="38" y="128"/>
                  <a:pt x="30" y="125"/>
                </a:cubicBezTo>
                <a:close/>
                <a:moveTo>
                  <a:pt x="56" y="23"/>
                </a:moveTo>
                <a:cubicBezTo>
                  <a:pt x="57" y="23"/>
                  <a:pt x="59" y="22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5"/>
                  <a:pt x="17" y="56"/>
                </a:cubicBezTo>
                <a:cubicBezTo>
                  <a:pt x="17" y="58"/>
                  <a:pt x="18" y="59"/>
                  <a:pt x="20" y="59"/>
                </a:cubicBezTo>
                <a:cubicBezTo>
                  <a:pt x="22" y="59"/>
                  <a:pt x="23" y="58"/>
                  <a:pt x="23" y="56"/>
                </a:cubicBezTo>
                <a:cubicBezTo>
                  <a:pt x="23" y="38"/>
                  <a:pt x="38" y="23"/>
                  <a:pt x="56" y="23"/>
                </a:cubicBezTo>
                <a:close/>
                <a:moveTo>
                  <a:pt x="68" y="77"/>
                </a:moveTo>
                <a:cubicBezTo>
                  <a:pt x="56" y="54"/>
                  <a:pt x="56" y="54"/>
                  <a:pt x="56" y="54"/>
                </a:cubicBezTo>
                <a:cubicBezTo>
                  <a:pt x="43" y="77"/>
                  <a:pt x="43" y="77"/>
                  <a:pt x="43" y="77"/>
                </a:cubicBezTo>
                <a:cubicBezTo>
                  <a:pt x="38" y="66"/>
                  <a:pt x="38" y="66"/>
                  <a:pt x="38" y="66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6"/>
                  <a:pt x="43" y="96"/>
                  <a:pt x="43" y="96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6"/>
                  <a:pt x="69" y="96"/>
                  <a:pt x="69" y="96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6"/>
                  <a:pt x="73" y="66"/>
                  <a:pt x="73" y="66"/>
                </a:cubicBezTo>
                <a:lnTo>
                  <a:pt x="68" y="77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2228708" y="1904871"/>
            <a:ext cx="466725" cy="396875"/>
          </a:xfrm>
          <a:custGeom>
            <a:avLst/>
            <a:gdLst>
              <a:gd name="T0" fmla="*/ 6 w 147"/>
              <a:gd name="T1" fmla="*/ 120 h 125"/>
              <a:gd name="T2" fmla="*/ 12 w 147"/>
              <a:gd name="T3" fmla="*/ 125 h 125"/>
              <a:gd name="T4" fmla="*/ 39 w 147"/>
              <a:gd name="T5" fmla="*/ 125 h 125"/>
              <a:gd name="T6" fmla="*/ 39 w 147"/>
              <a:gd name="T7" fmla="*/ 68 h 125"/>
              <a:gd name="T8" fmla="*/ 6 w 147"/>
              <a:gd name="T9" fmla="*/ 101 h 125"/>
              <a:gd name="T10" fmla="*/ 6 w 147"/>
              <a:gd name="T11" fmla="*/ 120 h 125"/>
              <a:gd name="T12" fmla="*/ 52 w 147"/>
              <a:gd name="T13" fmla="*/ 81 h 125"/>
              <a:gd name="T14" fmla="*/ 52 w 147"/>
              <a:gd name="T15" fmla="*/ 125 h 125"/>
              <a:gd name="T16" fmla="*/ 85 w 147"/>
              <a:gd name="T17" fmla="*/ 125 h 125"/>
              <a:gd name="T18" fmla="*/ 85 w 147"/>
              <a:gd name="T19" fmla="*/ 86 h 125"/>
              <a:gd name="T20" fmla="*/ 71 w 147"/>
              <a:gd name="T21" fmla="*/ 100 h 125"/>
              <a:gd name="T22" fmla="*/ 52 w 147"/>
              <a:gd name="T23" fmla="*/ 81 h 125"/>
              <a:gd name="T24" fmla="*/ 118 w 147"/>
              <a:gd name="T25" fmla="*/ 2 h 125"/>
              <a:gd name="T26" fmla="*/ 113 w 147"/>
              <a:gd name="T27" fmla="*/ 9 h 125"/>
              <a:gd name="T28" fmla="*/ 119 w 147"/>
              <a:gd name="T29" fmla="*/ 14 h 125"/>
              <a:gd name="T30" fmla="*/ 125 w 147"/>
              <a:gd name="T31" fmla="*/ 13 h 125"/>
              <a:gd name="T32" fmla="*/ 71 w 147"/>
              <a:gd name="T33" fmla="*/ 68 h 125"/>
              <a:gd name="T34" fmla="*/ 39 w 147"/>
              <a:gd name="T35" fmla="*/ 36 h 125"/>
              <a:gd name="T36" fmla="*/ 2 w 147"/>
              <a:gd name="T37" fmla="*/ 73 h 125"/>
              <a:gd name="T38" fmla="*/ 2 w 147"/>
              <a:gd name="T39" fmla="*/ 81 h 125"/>
              <a:gd name="T40" fmla="*/ 10 w 147"/>
              <a:gd name="T41" fmla="*/ 81 h 125"/>
              <a:gd name="T42" fmla="*/ 39 w 147"/>
              <a:gd name="T43" fmla="*/ 53 h 125"/>
              <a:gd name="T44" fmla="*/ 71 w 147"/>
              <a:gd name="T45" fmla="*/ 85 h 125"/>
              <a:gd name="T46" fmla="*/ 134 w 147"/>
              <a:gd name="T47" fmla="*/ 22 h 125"/>
              <a:gd name="T48" fmla="*/ 133 w 147"/>
              <a:gd name="T49" fmla="*/ 28 h 125"/>
              <a:gd name="T50" fmla="*/ 138 w 147"/>
              <a:gd name="T51" fmla="*/ 35 h 125"/>
              <a:gd name="T52" fmla="*/ 139 w 147"/>
              <a:gd name="T53" fmla="*/ 35 h 125"/>
              <a:gd name="T54" fmla="*/ 145 w 147"/>
              <a:gd name="T55" fmla="*/ 29 h 125"/>
              <a:gd name="T56" fmla="*/ 147 w 147"/>
              <a:gd name="T57" fmla="*/ 0 h 125"/>
              <a:gd name="T58" fmla="*/ 118 w 147"/>
              <a:gd name="T59" fmla="*/ 2 h 125"/>
              <a:gd name="T60" fmla="*/ 98 w 147"/>
              <a:gd name="T61" fmla="*/ 73 h 125"/>
              <a:gd name="T62" fmla="*/ 98 w 147"/>
              <a:gd name="T63" fmla="*/ 125 h 125"/>
              <a:gd name="T64" fmla="*/ 126 w 147"/>
              <a:gd name="T65" fmla="*/ 125 h 125"/>
              <a:gd name="T66" fmla="*/ 131 w 147"/>
              <a:gd name="T67" fmla="*/ 120 h 125"/>
              <a:gd name="T68" fmla="*/ 131 w 147"/>
              <a:gd name="T69" fmla="*/ 40 h 125"/>
              <a:gd name="T70" fmla="*/ 103 w 147"/>
              <a:gd name="T71" fmla="*/ 68 h 125"/>
              <a:gd name="T72" fmla="*/ 98 w 147"/>
              <a:gd name="T73" fmla="*/ 7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5">
                <a:moveTo>
                  <a:pt x="6" y="120"/>
                </a:moveTo>
                <a:cubicBezTo>
                  <a:pt x="6" y="123"/>
                  <a:pt x="9" y="125"/>
                  <a:pt x="12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68"/>
                  <a:pt x="39" y="68"/>
                  <a:pt x="39" y="68"/>
                </a:cubicBezTo>
                <a:cubicBezTo>
                  <a:pt x="6" y="101"/>
                  <a:pt x="6" y="101"/>
                  <a:pt x="6" y="101"/>
                </a:cubicBezTo>
                <a:lnTo>
                  <a:pt x="6" y="120"/>
                </a:lnTo>
                <a:close/>
                <a:moveTo>
                  <a:pt x="52" y="81"/>
                </a:moveTo>
                <a:cubicBezTo>
                  <a:pt x="52" y="125"/>
                  <a:pt x="52" y="125"/>
                  <a:pt x="52" y="12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86"/>
                  <a:pt x="85" y="86"/>
                  <a:pt x="85" y="86"/>
                </a:cubicBezTo>
                <a:cubicBezTo>
                  <a:pt x="71" y="100"/>
                  <a:pt x="71" y="100"/>
                  <a:pt x="71" y="100"/>
                </a:cubicBezTo>
                <a:lnTo>
                  <a:pt x="52" y="81"/>
                </a:lnTo>
                <a:close/>
                <a:moveTo>
                  <a:pt x="118" y="2"/>
                </a:moveTo>
                <a:cubicBezTo>
                  <a:pt x="115" y="3"/>
                  <a:pt x="112" y="5"/>
                  <a:pt x="113" y="9"/>
                </a:cubicBezTo>
                <a:cubicBezTo>
                  <a:pt x="113" y="12"/>
                  <a:pt x="116" y="14"/>
                  <a:pt x="119" y="14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71" y="68"/>
                  <a:pt x="71" y="68"/>
                  <a:pt x="71" y="68"/>
                </a:cubicBezTo>
                <a:cubicBezTo>
                  <a:pt x="39" y="36"/>
                  <a:pt x="39" y="36"/>
                  <a:pt x="39" y="36"/>
                </a:cubicBezTo>
                <a:cubicBezTo>
                  <a:pt x="2" y="73"/>
                  <a:pt x="2" y="73"/>
                  <a:pt x="2" y="73"/>
                </a:cubicBezTo>
                <a:cubicBezTo>
                  <a:pt x="0" y="75"/>
                  <a:pt x="0" y="79"/>
                  <a:pt x="2" y="81"/>
                </a:cubicBezTo>
                <a:cubicBezTo>
                  <a:pt x="4" y="84"/>
                  <a:pt x="8" y="84"/>
                  <a:pt x="10" y="81"/>
                </a:cubicBezTo>
                <a:cubicBezTo>
                  <a:pt x="39" y="53"/>
                  <a:pt x="39" y="53"/>
                  <a:pt x="39" y="53"/>
                </a:cubicBezTo>
                <a:cubicBezTo>
                  <a:pt x="71" y="85"/>
                  <a:pt x="71" y="85"/>
                  <a:pt x="71" y="85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31"/>
                  <a:pt x="135" y="34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5"/>
                  <a:pt x="145" y="32"/>
                  <a:pt x="145" y="29"/>
                </a:cubicBezTo>
                <a:cubicBezTo>
                  <a:pt x="147" y="0"/>
                  <a:pt x="147" y="0"/>
                  <a:pt x="147" y="0"/>
                </a:cubicBezTo>
                <a:lnTo>
                  <a:pt x="118" y="2"/>
                </a:lnTo>
                <a:close/>
                <a:moveTo>
                  <a:pt x="98" y="73"/>
                </a:moveTo>
                <a:cubicBezTo>
                  <a:pt x="98" y="125"/>
                  <a:pt x="98" y="125"/>
                  <a:pt x="98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9" y="125"/>
                  <a:pt x="131" y="123"/>
                  <a:pt x="131" y="12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03" y="68"/>
                  <a:pt x="103" y="68"/>
                  <a:pt x="103" y="68"/>
                </a:cubicBezTo>
                <a:lnTo>
                  <a:pt x="98" y="73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Group 59"/>
          <p:cNvGrpSpPr/>
          <p:nvPr/>
        </p:nvGrpSpPr>
        <p:grpSpPr>
          <a:xfrm>
            <a:off x="8326296" y="2710297"/>
            <a:ext cx="1785937" cy="1260475"/>
            <a:chOff x="6746876" y="2774950"/>
            <a:chExt cx="1785937" cy="1260475"/>
          </a:xfrm>
        </p:grpSpPr>
        <p:sp>
          <p:nvSpPr>
            <p:cNvPr id="30" name="Freeform 14"/>
            <p:cNvSpPr/>
            <p:nvPr/>
          </p:nvSpPr>
          <p:spPr bwMode="auto">
            <a:xfrm>
              <a:off x="6746876" y="2774950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6767513" y="3477217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Step.2</a:t>
              </a:r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8326296" y="3735822"/>
            <a:ext cx="1785937" cy="1260475"/>
            <a:chOff x="6746876" y="3800475"/>
            <a:chExt cx="1785937" cy="1260475"/>
          </a:xfrm>
        </p:grpSpPr>
        <p:sp>
          <p:nvSpPr>
            <p:cNvPr id="33" name="Freeform 15"/>
            <p:cNvSpPr/>
            <p:nvPr/>
          </p:nvSpPr>
          <p:spPr bwMode="auto">
            <a:xfrm>
              <a:off x="6746876" y="3800475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4" name="TextBox 55"/>
            <p:cNvSpPr txBox="1"/>
            <p:nvPr/>
          </p:nvSpPr>
          <p:spPr>
            <a:xfrm>
              <a:off x="6767513" y="4502741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Step.3</a:t>
              </a:r>
            </a:p>
          </p:txBody>
        </p:sp>
      </p:grpSp>
      <p:grpSp>
        <p:nvGrpSpPr>
          <p:cNvPr id="35" name="Group 57"/>
          <p:cNvGrpSpPr/>
          <p:nvPr/>
        </p:nvGrpSpPr>
        <p:grpSpPr>
          <a:xfrm>
            <a:off x="8344603" y="4761346"/>
            <a:ext cx="1767630" cy="1260475"/>
            <a:chOff x="6746876" y="4826000"/>
            <a:chExt cx="1767630" cy="1260475"/>
          </a:xfrm>
        </p:grpSpPr>
        <p:sp>
          <p:nvSpPr>
            <p:cNvPr id="36" name="Freeform 16"/>
            <p:cNvSpPr/>
            <p:nvPr/>
          </p:nvSpPr>
          <p:spPr bwMode="auto">
            <a:xfrm>
              <a:off x="6746876" y="4826000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7" name="TextBox 56"/>
            <p:cNvSpPr txBox="1"/>
            <p:nvPr/>
          </p:nvSpPr>
          <p:spPr>
            <a:xfrm>
              <a:off x="6749206" y="5496674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Step.4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362736" y="2296344"/>
            <a:ext cx="396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3362736" y="3364495"/>
            <a:ext cx="396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362736" y="4362620"/>
            <a:ext cx="396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362736" y="5432020"/>
            <a:ext cx="396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72"/>
          <p:cNvSpPr/>
          <p:nvPr/>
        </p:nvSpPr>
        <p:spPr bwMode="auto">
          <a:xfrm>
            <a:off x="2565545" y="3014231"/>
            <a:ext cx="685800" cy="2657475"/>
          </a:xfrm>
          <a:custGeom>
            <a:avLst/>
            <a:gdLst>
              <a:gd name="T0" fmla="*/ 216 w 216"/>
              <a:gd name="T1" fmla="*/ 809 h 837"/>
              <a:gd name="T2" fmla="*/ 168 w 216"/>
              <a:gd name="T3" fmla="*/ 782 h 837"/>
              <a:gd name="T4" fmla="*/ 168 w 216"/>
              <a:gd name="T5" fmla="*/ 799 h 837"/>
              <a:gd name="T6" fmla="*/ 101 w 216"/>
              <a:gd name="T7" fmla="*/ 799 h 837"/>
              <a:gd name="T8" fmla="*/ 20 w 216"/>
              <a:gd name="T9" fmla="*/ 719 h 837"/>
              <a:gd name="T10" fmla="*/ 20 w 216"/>
              <a:gd name="T11" fmla="*/ 101 h 837"/>
              <a:gd name="T12" fmla="*/ 101 w 216"/>
              <a:gd name="T13" fmla="*/ 20 h 837"/>
              <a:gd name="T14" fmla="*/ 182 w 216"/>
              <a:gd name="T15" fmla="*/ 20 h 837"/>
              <a:gd name="T16" fmla="*/ 182 w 216"/>
              <a:gd name="T17" fmla="*/ 0 h 837"/>
              <a:gd name="T18" fmla="*/ 101 w 216"/>
              <a:gd name="T19" fmla="*/ 0 h 837"/>
              <a:gd name="T20" fmla="*/ 0 w 216"/>
              <a:gd name="T21" fmla="*/ 101 h 837"/>
              <a:gd name="T22" fmla="*/ 0 w 216"/>
              <a:gd name="T23" fmla="*/ 719 h 837"/>
              <a:gd name="T24" fmla="*/ 101 w 216"/>
              <a:gd name="T25" fmla="*/ 819 h 837"/>
              <a:gd name="T26" fmla="*/ 168 w 216"/>
              <a:gd name="T27" fmla="*/ 819 h 837"/>
              <a:gd name="T28" fmla="*/ 168 w 216"/>
              <a:gd name="T29" fmla="*/ 837 h 837"/>
              <a:gd name="T30" fmla="*/ 216 w 216"/>
              <a:gd name="T31" fmla="*/ 809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" h="837">
                <a:moveTo>
                  <a:pt x="216" y="809"/>
                </a:moveTo>
                <a:cubicBezTo>
                  <a:pt x="168" y="782"/>
                  <a:pt x="168" y="782"/>
                  <a:pt x="168" y="782"/>
                </a:cubicBezTo>
                <a:cubicBezTo>
                  <a:pt x="168" y="799"/>
                  <a:pt x="168" y="799"/>
                  <a:pt x="168" y="799"/>
                </a:cubicBezTo>
                <a:cubicBezTo>
                  <a:pt x="101" y="799"/>
                  <a:pt x="101" y="799"/>
                  <a:pt x="101" y="799"/>
                </a:cubicBezTo>
                <a:cubicBezTo>
                  <a:pt x="56" y="799"/>
                  <a:pt x="20" y="763"/>
                  <a:pt x="20" y="719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56"/>
                  <a:pt x="56" y="20"/>
                  <a:pt x="101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82" y="0"/>
                  <a:pt x="182" y="0"/>
                  <a:pt x="18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774"/>
                  <a:pt x="45" y="819"/>
                  <a:pt x="101" y="819"/>
                </a:cubicBezTo>
                <a:cubicBezTo>
                  <a:pt x="168" y="819"/>
                  <a:pt x="168" y="819"/>
                  <a:pt x="168" y="819"/>
                </a:cubicBezTo>
                <a:cubicBezTo>
                  <a:pt x="168" y="837"/>
                  <a:pt x="168" y="837"/>
                  <a:pt x="168" y="837"/>
                </a:cubicBezTo>
                <a:lnTo>
                  <a:pt x="216" y="809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273"/>
          <p:cNvSpPr/>
          <p:nvPr/>
        </p:nvSpPr>
        <p:spPr bwMode="auto">
          <a:xfrm>
            <a:off x="8829820" y="2957081"/>
            <a:ext cx="685800" cy="2657475"/>
          </a:xfrm>
          <a:custGeom>
            <a:avLst/>
            <a:gdLst>
              <a:gd name="T0" fmla="*/ 115 w 216"/>
              <a:gd name="T1" fmla="*/ 18 h 837"/>
              <a:gd name="T2" fmla="*/ 48 w 216"/>
              <a:gd name="T3" fmla="*/ 18 h 837"/>
              <a:gd name="T4" fmla="*/ 48 w 216"/>
              <a:gd name="T5" fmla="*/ 0 h 837"/>
              <a:gd name="T6" fmla="*/ 0 w 216"/>
              <a:gd name="T7" fmla="*/ 28 h 837"/>
              <a:gd name="T8" fmla="*/ 48 w 216"/>
              <a:gd name="T9" fmla="*/ 56 h 837"/>
              <a:gd name="T10" fmla="*/ 48 w 216"/>
              <a:gd name="T11" fmla="*/ 38 h 837"/>
              <a:gd name="T12" fmla="*/ 115 w 216"/>
              <a:gd name="T13" fmla="*/ 38 h 837"/>
              <a:gd name="T14" fmla="*/ 196 w 216"/>
              <a:gd name="T15" fmla="*/ 119 h 837"/>
              <a:gd name="T16" fmla="*/ 196 w 216"/>
              <a:gd name="T17" fmla="*/ 737 h 837"/>
              <a:gd name="T18" fmla="*/ 115 w 216"/>
              <a:gd name="T19" fmla="*/ 817 h 837"/>
              <a:gd name="T20" fmla="*/ 34 w 216"/>
              <a:gd name="T21" fmla="*/ 817 h 837"/>
              <a:gd name="T22" fmla="*/ 34 w 216"/>
              <a:gd name="T23" fmla="*/ 837 h 837"/>
              <a:gd name="T24" fmla="*/ 115 w 216"/>
              <a:gd name="T25" fmla="*/ 837 h 837"/>
              <a:gd name="T26" fmla="*/ 216 w 216"/>
              <a:gd name="T27" fmla="*/ 737 h 837"/>
              <a:gd name="T28" fmla="*/ 216 w 216"/>
              <a:gd name="T29" fmla="*/ 119 h 837"/>
              <a:gd name="T30" fmla="*/ 115 w 216"/>
              <a:gd name="T31" fmla="*/ 18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" h="837">
                <a:moveTo>
                  <a:pt x="115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38"/>
                  <a:pt x="48" y="38"/>
                  <a:pt x="48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60" y="38"/>
                  <a:pt x="196" y="74"/>
                  <a:pt x="196" y="119"/>
                </a:cubicBezTo>
                <a:cubicBezTo>
                  <a:pt x="196" y="737"/>
                  <a:pt x="196" y="737"/>
                  <a:pt x="196" y="737"/>
                </a:cubicBezTo>
                <a:cubicBezTo>
                  <a:pt x="196" y="781"/>
                  <a:pt x="160" y="817"/>
                  <a:pt x="115" y="817"/>
                </a:cubicBezTo>
                <a:cubicBezTo>
                  <a:pt x="34" y="817"/>
                  <a:pt x="34" y="817"/>
                  <a:pt x="34" y="817"/>
                </a:cubicBezTo>
                <a:cubicBezTo>
                  <a:pt x="34" y="837"/>
                  <a:pt x="34" y="837"/>
                  <a:pt x="34" y="837"/>
                </a:cubicBezTo>
                <a:cubicBezTo>
                  <a:pt x="115" y="837"/>
                  <a:pt x="115" y="837"/>
                  <a:pt x="115" y="837"/>
                </a:cubicBezTo>
                <a:cubicBezTo>
                  <a:pt x="171" y="837"/>
                  <a:pt x="216" y="792"/>
                  <a:pt x="216" y="737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63"/>
                  <a:pt x="171" y="18"/>
                  <a:pt x="115" y="18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TextBox 10"/>
          <p:cNvSpPr txBox="1"/>
          <p:nvPr/>
        </p:nvSpPr>
        <p:spPr>
          <a:xfrm>
            <a:off x="3845070" y="4057170"/>
            <a:ext cx="439102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300" i="1">
                <a:solidFill>
                  <a:schemeClr val="bg1"/>
                </a:solidFill>
              </a:rPr>
              <a:t>“Aenean commodo ligula eget dolor.”</a:t>
            </a:r>
            <a:endParaRPr lang="en-US" sz="1300" i="1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13272" y="1947431"/>
            <a:ext cx="5254625" cy="1962100"/>
            <a:chOff x="3413272" y="1947431"/>
            <a:chExt cx="5254625" cy="1962100"/>
          </a:xfrm>
        </p:grpSpPr>
        <p:sp>
          <p:nvSpPr>
            <p:cNvPr id="4" name="Freeform 1274"/>
            <p:cNvSpPr>
              <a:spLocks noEditPoints="1"/>
            </p:cNvSpPr>
            <p:nvPr/>
          </p:nvSpPr>
          <p:spPr bwMode="auto">
            <a:xfrm>
              <a:off x="3413272" y="1947431"/>
              <a:ext cx="5254625" cy="1838325"/>
            </a:xfrm>
            <a:custGeom>
              <a:avLst/>
              <a:gdLst>
                <a:gd name="T0" fmla="*/ 1593 w 1656"/>
                <a:gd name="T1" fmla="*/ 0 h 579"/>
                <a:gd name="T2" fmla="*/ 63 w 1656"/>
                <a:gd name="T3" fmla="*/ 0 h 579"/>
                <a:gd name="T4" fmla="*/ 0 w 1656"/>
                <a:gd name="T5" fmla="*/ 63 h 579"/>
                <a:gd name="T6" fmla="*/ 0 w 1656"/>
                <a:gd name="T7" fmla="*/ 516 h 579"/>
                <a:gd name="T8" fmla="*/ 63 w 1656"/>
                <a:gd name="T9" fmla="*/ 579 h 579"/>
                <a:gd name="T10" fmla="*/ 1593 w 1656"/>
                <a:gd name="T11" fmla="*/ 579 h 579"/>
                <a:gd name="T12" fmla="*/ 1656 w 1656"/>
                <a:gd name="T13" fmla="*/ 516 h 579"/>
                <a:gd name="T14" fmla="*/ 1656 w 1656"/>
                <a:gd name="T15" fmla="*/ 63 h 579"/>
                <a:gd name="T16" fmla="*/ 1593 w 1656"/>
                <a:gd name="T17" fmla="*/ 0 h 579"/>
                <a:gd name="T18" fmla="*/ 1593 w 1656"/>
                <a:gd name="T19" fmla="*/ 567 h 579"/>
                <a:gd name="T20" fmla="*/ 63 w 1656"/>
                <a:gd name="T21" fmla="*/ 567 h 579"/>
                <a:gd name="T22" fmla="*/ 12 w 1656"/>
                <a:gd name="T23" fmla="*/ 516 h 579"/>
                <a:gd name="T24" fmla="*/ 12 w 1656"/>
                <a:gd name="T25" fmla="*/ 142 h 579"/>
                <a:gd name="T26" fmla="*/ 1644 w 1656"/>
                <a:gd name="T27" fmla="*/ 142 h 579"/>
                <a:gd name="T28" fmla="*/ 1644 w 1656"/>
                <a:gd name="T29" fmla="*/ 516 h 579"/>
                <a:gd name="T30" fmla="*/ 1593 w 1656"/>
                <a:gd name="T31" fmla="*/ 5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6" h="579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6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6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6"/>
                    <a:pt x="1644" y="516"/>
                    <a:pt x="1644" y="516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895868" y="2524536"/>
              <a:ext cx="44989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  <a:p>
              <a:endPara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37879" y="203834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13272" y="4484256"/>
            <a:ext cx="5254625" cy="1879947"/>
            <a:chOff x="3413272" y="4484256"/>
            <a:chExt cx="5254625" cy="1879947"/>
          </a:xfrm>
        </p:grpSpPr>
        <p:sp>
          <p:nvSpPr>
            <p:cNvPr id="5" name="Freeform 1275"/>
            <p:cNvSpPr>
              <a:spLocks noEditPoints="1"/>
            </p:cNvSpPr>
            <p:nvPr/>
          </p:nvSpPr>
          <p:spPr bwMode="auto">
            <a:xfrm>
              <a:off x="3413272" y="4484256"/>
              <a:ext cx="5254625" cy="1838325"/>
            </a:xfrm>
            <a:custGeom>
              <a:avLst/>
              <a:gdLst>
                <a:gd name="T0" fmla="*/ 1593 w 1656"/>
                <a:gd name="T1" fmla="*/ 0 h 579"/>
                <a:gd name="T2" fmla="*/ 63 w 1656"/>
                <a:gd name="T3" fmla="*/ 0 h 579"/>
                <a:gd name="T4" fmla="*/ 0 w 1656"/>
                <a:gd name="T5" fmla="*/ 63 h 579"/>
                <a:gd name="T6" fmla="*/ 0 w 1656"/>
                <a:gd name="T7" fmla="*/ 517 h 579"/>
                <a:gd name="T8" fmla="*/ 63 w 1656"/>
                <a:gd name="T9" fmla="*/ 579 h 579"/>
                <a:gd name="T10" fmla="*/ 1593 w 1656"/>
                <a:gd name="T11" fmla="*/ 579 h 579"/>
                <a:gd name="T12" fmla="*/ 1656 w 1656"/>
                <a:gd name="T13" fmla="*/ 517 h 579"/>
                <a:gd name="T14" fmla="*/ 1656 w 1656"/>
                <a:gd name="T15" fmla="*/ 63 h 579"/>
                <a:gd name="T16" fmla="*/ 1593 w 1656"/>
                <a:gd name="T17" fmla="*/ 0 h 579"/>
                <a:gd name="T18" fmla="*/ 1593 w 1656"/>
                <a:gd name="T19" fmla="*/ 567 h 579"/>
                <a:gd name="T20" fmla="*/ 63 w 1656"/>
                <a:gd name="T21" fmla="*/ 567 h 579"/>
                <a:gd name="T22" fmla="*/ 12 w 1656"/>
                <a:gd name="T23" fmla="*/ 517 h 579"/>
                <a:gd name="T24" fmla="*/ 12 w 1656"/>
                <a:gd name="T25" fmla="*/ 142 h 579"/>
                <a:gd name="T26" fmla="*/ 1644 w 1656"/>
                <a:gd name="T27" fmla="*/ 142 h 579"/>
                <a:gd name="T28" fmla="*/ 1644 w 1656"/>
                <a:gd name="T29" fmla="*/ 517 h 579"/>
                <a:gd name="T30" fmla="*/ 1593 w 1656"/>
                <a:gd name="T31" fmla="*/ 5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6" h="579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7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7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7"/>
                    <a:pt x="1644" y="517"/>
                    <a:pt x="1644" y="517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791096" y="4979208"/>
              <a:ext cx="44989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  <a:p>
              <a:endPara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37880" y="456238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130695" y="2744354"/>
            <a:ext cx="603250" cy="603250"/>
            <a:chOff x="1662113" y="2578100"/>
            <a:chExt cx="603250" cy="603250"/>
          </a:xfrm>
        </p:grpSpPr>
        <p:sp>
          <p:nvSpPr>
            <p:cNvPr id="7" name="Oval 1276"/>
            <p:cNvSpPr>
              <a:spLocks noChangeArrowheads="1"/>
            </p:cNvSpPr>
            <p:nvPr/>
          </p:nvSpPr>
          <p:spPr bwMode="auto">
            <a:xfrm>
              <a:off x="1674813" y="2590800"/>
              <a:ext cx="577850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277"/>
            <p:cNvSpPr>
              <a:spLocks noEditPoints="1"/>
            </p:cNvSpPr>
            <p:nvPr/>
          </p:nvSpPr>
          <p:spPr bwMode="auto">
            <a:xfrm>
              <a:off x="1662113" y="2578100"/>
              <a:ext cx="603250" cy="603250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8 h 190"/>
                <a:gd name="T12" fmla="*/ 8 w 190"/>
                <a:gd name="T13" fmla="*/ 95 h 190"/>
                <a:gd name="T14" fmla="*/ 95 w 190"/>
                <a:gd name="T15" fmla="*/ 182 h 190"/>
                <a:gd name="T16" fmla="*/ 182 w 190"/>
                <a:gd name="T17" fmla="*/ 95 h 190"/>
                <a:gd name="T18" fmla="*/ 95 w 190"/>
                <a:gd name="T19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5"/>
                  </a:cubicBezTo>
                  <a:cubicBezTo>
                    <a:pt x="8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278"/>
            <p:cNvSpPr>
              <a:spLocks noEditPoints="1"/>
            </p:cNvSpPr>
            <p:nvPr/>
          </p:nvSpPr>
          <p:spPr bwMode="auto">
            <a:xfrm>
              <a:off x="1836738" y="2705100"/>
              <a:ext cx="254000" cy="368300"/>
            </a:xfrm>
            <a:custGeom>
              <a:avLst/>
              <a:gdLst>
                <a:gd name="T0" fmla="*/ 23 w 80"/>
                <a:gd name="T1" fmla="*/ 101 h 116"/>
                <a:gd name="T2" fmla="*/ 24 w 80"/>
                <a:gd name="T3" fmla="*/ 107 h 116"/>
                <a:gd name="T4" fmla="*/ 29 w 80"/>
                <a:gd name="T5" fmla="*/ 110 h 116"/>
                <a:gd name="T6" fmla="*/ 30 w 80"/>
                <a:gd name="T7" fmla="*/ 114 h 116"/>
                <a:gd name="T8" fmla="*/ 40 w 80"/>
                <a:gd name="T9" fmla="*/ 116 h 116"/>
                <a:gd name="T10" fmla="*/ 50 w 80"/>
                <a:gd name="T11" fmla="*/ 114 h 116"/>
                <a:gd name="T12" fmla="*/ 50 w 80"/>
                <a:gd name="T13" fmla="*/ 110 h 116"/>
                <a:gd name="T14" fmla="*/ 56 w 80"/>
                <a:gd name="T15" fmla="*/ 107 h 116"/>
                <a:gd name="T16" fmla="*/ 57 w 80"/>
                <a:gd name="T17" fmla="*/ 101 h 116"/>
                <a:gd name="T18" fmla="*/ 40 w 80"/>
                <a:gd name="T19" fmla="*/ 103 h 116"/>
                <a:gd name="T20" fmla="*/ 23 w 80"/>
                <a:gd name="T21" fmla="*/ 101 h 116"/>
                <a:gd name="T22" fmla="*/ 21 w 80"/>
                <a:gd name="T23" fmla="*/ 89 h 116"/>
                <a:gd name="T24" fmla="*/ 22 w 80"/>
                <a:gd name="T25" fmla="*/ 95 h 116"/>
                <a:gd name="T26" fmla="*/ 40 w 80"/>
                <a:gd name="T27" fmla="*/ 99 h 116"/>
                <a:gd name="T28" fmla="*/ 58 w 80"/>
                <a:gd name="T29" fmla="*/ 95 h 116"/>
                <a:gd name="T30" fmla="*/ 58 w 80"/>
                <a:gd name="T31" fmla="*/ 89 h 116"/>
                <a:gd name="T32" fmla="*/ 40 w 80"/>
                <a:gd name="T33" fmla="*/ 93 h 116"/>
                <a:gd name="T34" fmla="*/ 21 w 80"/>
                <a:gd name="T35" fmla="*/ 89 h 116"/>
                <a:gd name="T36" fmla="*/ 40 w 80"/>
                <a:gd name="T37" fmla="*/ 0 h 116"/>
                <a:gd name="T38" fmla="*/ 0 w 80"/>
                <a:gd name="T39" fmla="*/ 40 h 116"/>
                <a:gd name="T40" fmla="*/ 19 w 80"/>
                <a:gd name="T41" fmla="*/ 74 h 116"/>
                <a:gd name="T42" fmla="*/ 21 w 80"/>
                <a:gd name="T43" fmla="*/ 84 h 116"/>
                <a:gd name="T44" fmla="*/ 40 w 80"/>
                <a:gd name="T45" fmla="*/ 88 h 116"/>
                <a:gd name="T46" fmla="*/ 59 w 80"/>
                <a:gd name="T47" fmla="*/ 84 h 116"/>
                <a:gd name="T48" fmla="*/ 61 w 80"/>
                <a:gd name="T49" fmla="*/ 74 h 116"/>
                <a:gd name="T50" fmla="*/ 80 w 80"/>
                <a:gd name="T51" fmla="*/ 40 h 116"/>
                <a:gd name="T52" fmla="*/ 40 w 80"/>
                <a:gd name="T53" fmla="*/ 0 h 116"/>
                <a:gd name="T54" fmla="*/ 55 w 80"/>
                <a:gd name="T55" fmla="*/ 69 h 116"/>
                <a:gd name="T56" fmla="*/ 54 w 80"/>
                <a:gd name="T57" fmla="*/ 79 h 116"/>
                <a:gd name="T58" fmla="*/ 40 w 80"/>
                <a:gd name="T59" fmla="*/ 81 h 116"/>
                <a:gd name="T60" fmla="*/ 26 w 80"/>
                <a:gd name="T61" fmla="*/ 79 h 116"/>
                <a:gd name="T62" fmla="*/ 25 w 80"/>
                <a:gd name="T63" fmla="*/ 69 h 116"/>
                <a:gd name="T64" fmla="*/ 7 w 80"/>
                <a:gd name="T65" fmla="*/ 40 h 116"/>
                <a:gd name="T66" fmla="*/ 40 w 80"/>
                <a:gd name="T67" fmla="*/ 7 h 116"/>
                <a:gd name="T68" fmla="*/ 73 w 80"/>
                <a:gd name="T69" fmla="*/ 40 h 116"/>
                <a:gd name="T70" fmla="*/ 55 w 80"/>
                <a:gd name="T71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6">
                  <a:moveTo>
                    <a:pt x="23" y="101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5" y="109"/>
                    <a:pt x="29" y="11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4"/>
                    <a:pt x="32" y="116"/>
                    <a:pt x="40" y="116"/>
                  </a:cubicBezTo>
                  <a:cubicBezTo>
                    <a:pt x="48" y="116"/>
                    <a:pt x="50" y="114"/>
                    <a:pt x="50" y="114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5" y="109"/>
                    <a:pt x="56" y="107"/>
                    <a:pt x="56" y="107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2" y="102"/>
                    <a:pt x="46" y="103"/>
                    <a:pt x="40" y="103"/>
                  </a:cubicBezTo>
                  <a:cubicBezTo>
                    <a:pt x="34" y="103"/>
                    <a:pt x="28" y="102"/>
                    <a:pt x="23" y="101"/>
                  </a:cubicBezTo>
                  <a:close/>
                  <a:moveTo>
                    <a:pt x="21" y="89"/>
                  </a:moveTo>
                  <a:cubicBezTo>
                    <a:pt x="22" y="95"/>
                    <a:pt x="22" y="95"/>
                    <a:pt x="22" y="95"/>
                  </a:cubicBezTo>
                  <a:cubicBezTo>
                    <a:pt x="28" y="98"/>
                    <a:pt x="34" y="99"/>
                    <a:pt x="40" y="99"/>
                  </a:cubicBezTo>
                  <a:cubicBezTo>
                    <a:pt x="46" y="99"/>
                    <a:pt x="52" y="98"/>
                    <a:pt x="58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3" y="92"/>
                    <a:pt x="47" y="93"/>
                    <a:pt x="40" y="93"/>
                  </a:cubicBezTo>
                  <a:cubicBezTo>
                    <a:pt x="33" y="93"/>
                    <a:pt x="27" y="92"/>
                    <a:pt x="21" y="89"/>
                  </a:cubicBezTo>
                  <a:close/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4"/>
                    <a:pt x="8" y="67"/>
                    <a:pt x="19" y="7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6" y="87"/>
                    <a:pt x="33" y="88"/>
                    <a:pt x="40" y="88"/>
                  </a:cubicBezTo>
                  <a:cubicBezTo>
                    <a:pt x="47" y="88"/>
                    <a:pt x="54" y="87"/>
                    <a:pt x="59" y="8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72" y="67"/>
                    <a:pt x="80" y="54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9"/>
                  </a:move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0" y="81"/>
                    <a:pt x="40" y="81"/>
                  </a:cubicBezTo>
                  <a:cubicBezTo>
                    <a:pt x="30" y="81"/>
                    <a:pt x="26" y="79"/>
                    <a:pt x="26" y="7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14" y="64"/>
                    <a:pt x="7" y="53"/>
                    <a:pt x="7" y="40"/>
                  </a:cubicBezTo>
                  <a:cubicBezTo>
                    <a:pt x="7" y="22"/>
                    <a:pt x="22" y="7"/>
                    <a:pt x="40" y="7"/>
                  </a:cubicBezTo>
                  <a:cubicBezTo>
                    <a:pt x="58" y="7"/>
                    <a:pt x="73" y="22"/>
                    <a:pt x="73" y="40"/>
                  </a:cubicBezTo>
                  <a:cubicBezTo>
                    <a:pt x="73" y="53"/>
                    <a:pt x="65" y="64"/>
                    <a:pt x="55" y="69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279"/>
            <p:cNvSpPr>
              <a:spLocks noEditPoints="1"/>
            </p:cNvSpPr>
            <p:nvPr/>
          </p:nvSpPr>
          <p:spPr bwMode="auto">
            <a:xfrm>
              <a:off x="1874838" y="2743200"/>
              <a:ext cx="146050" cy="180975"/>
            </a:xfrm>
            <a:custGeom>
              <a:avLst/>
              <a:gdLst>
                <a:gd name="T0" fmla="*/ 41 w 46"/>
                <a:gd name="T1" fmla="*/ 35 h 57"/>
                <a:gd name="T2" fmla="*/ 37 w 46"/>
                <a:gd name="T3" fmla="*/ 43 h 57"/>
                <a:gd name="T4" fmla="*/ 28 w 46"/>
                <a:gd name="T5" fmla="*/ 27 h 57"/>
                <a:gd name="T6" fmla="*/ 19 w 46"/>
                <a:gd name="T7" fmla="*/ 43 h 57"/>
                <a:gd name="T8" fmla="*/ 15 w 46"/>
                <a:gd name="T9" fmla="*/ 35 h 57"/>
                <a:gd name="T10" fmla="*/ 10 w 46"/>
                <a:gd name="T11" fmla="*/ 38 h 57"/>
                <a:gd name="T12" fmla="*/ 19 w 46"/>
                <a:gd name="T13" fmla="*/ 57 h 57"/>
                <a:gd name="T14" fmla="*/ 28 w 46"/>
                <a:gd name="T15" fmla="*/ 40 h 57"/>
                <a:gd name="T16" fmla="*/ 37 w 46"/>
                <a:gd name="T17" fmla="*/ 57 h 57"/>
                <a:gd name="T18" fmla="*/ 46 w 46"/>
                <a:gd name="T19" fmla="*/ 38 h 57"/>
                <a:gd name="T20" fmla="*/ 41 w 46"/>
                <a:gd name="T21" fmla="*/ 35 h 57"/>
                <a:gd name="T22" fmla="*/ 28 w 46"/>
                <a:gd name="T23" fmla="*/ 4 h 57"/>
                <a:gd name="T24" fmla="*/ 30 w 46"/>
                <a:gd name="T25" fmla="*/ 2 h 57"/>
                <a:gd name="T26" fmla="*/ 28 w 46"/>
                <a:gd name="T27" fmla="*/ 0 h 57"/>
                <a:gd name="T28" fmla="*/ 0 w 46"/>
                <a:gd name="T29" fmla="*/ 28 h 57"/>
                <a:gd name="T30" fmla="*/ 2 w 46"/>
                <a:gd name="T31" fmla="*/ 30 h 57"/>
                <a:gd name="T32" fmla="*/ 4 w 46"/>
                <a:gd name="T33" fmla="*/ 28 h 57"/>
                <a:gd name="T34" fmla="*/ 28 w 46"/>
                <a:gd name="T3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7">
                  <a:moveTo>
                    <a:pt x="41" y="35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6" y="38"/>
                    <a:pt x="46" y="38"/>
                    <a:pt x="46" y="38"/>
                  </a:cubicBezTo>
                  <a:lnTo>
                    <a:pt x="41" y="35"/>
                  </a:lnTo>
                  <a:close/>
                  <a:moveTo>
                    <a:pt x="28" y="4"/>
                  </a:move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347220" y="5284356"/>
            <a:ext cx="603250" cy="600075"/>
            <a:chOff x="6878638" y="5118100"/>
            <a:chExt cx="603250" cy="600075"/>
          </a:xfrm>
        </p:grpSpPr>
        <p:sp>
          <p:nvSpPr>
            <p:cNvPr id="12" name="Oval 1280"/>
            <p:cNvSpPr>
              <a:spLocks noChangeArrowheads="1"/>
            </p:cNvSpPr>
            <p:nvPr/>
          </p:nvSpPr>
          <p:spPr bwMode="auto">
            <a:xfrm>
              <a:off x="6891338" y="5130800"/>
              <a:ext cx="577850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281"/>
            <p:cNvSpPr>
              <a:spLocks noEditPoints="1"/>
            </p:cNvSpPr>
            <p:nvPr/>
          </p:nvSpPr>
          <p:spPr bwMode="auto">
            <a:xfrm>
              <a:off x="6878638" y="5118100"/>
              <a:ext cx="603250" cy="600075"/>
            </a:xfrm>
            <a:custGeom>
              <a:avLst/>
              <a:gdLst>
                <a:gd name="T0" fmla="*/ 95 w 190"/>
                <a:gd name="T1" fmla="*/ 189 h 189"/>
                <a:gd name="T2" fmla="*/ 0 w 190"/>
                <a:gd name="T3" fmla="*/ 94 h 189"/>
                <a:gd name="T4" fmla="*/ 95 w 190"/>
                <a:gd name="T5" fmla="*/ 0 h 189"/>
                <a:gd name="T6" fmla="*/ 190 w 190"/>
                <a:gd name="T7" fmla="*/ 94 h 189"/>
                <a:gd name="T8" fmla="*/ 95 w 190"/>
                <a:gd name="T9" fmla="*/ 189 h 189"/>
                <a:gd name="T10" fmla="*/ 95 w 190"/>
                <a:gd name="T11" fmla="*/ 8 h 189"/>
                <a:gd name="T12" fmla="*/ 8 w 190"/>
                <a:gd name="T13" fmla="*/ 94 h 189"/>
                <a:gd name="T14" fmla="*/ 95 w 190"/>
                <a:gd name="T15" fmla="*/ 181 h 189"/>
                <a:gd name="T16" fmla="*/ 182 w 190"/>
                <a:gd name="T17" fmla="*/ 94 h 189"/>
                <a:gd name="T18" fmla="*/ 95 w 190"/>
                <a:gd name="T19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89">
                  <a:moveTo>
                    <a:pt x="95" y="189"/>
                  </a:moveTo>
                  <a:cubicBezTo>
                    <a:pt x="43" y="189"/>
                    <a:pt x="0" y="147"/>
                    <a:pt x="0" y="94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47" y="0"/>
                    <a:pt x="190" y="42"/>
                    <a:pt x="190" y="94"/>
                  </a:cubicBezTo>
                  <a:cubicBezTo>
                    <a:pt x="190" y="147"/>
                    <a:pt x="147" y="189"/>
                    <a:pt x="95" y="189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4"/>
                  </a:cubicBezTo>
                  <a:cubicBezTo>
                    <a:pt x="8" y="142"/>
                    <a:pt x="47" y="181"/>
                    <a:pt x="95" y="181"/>
                  </a:cubicBezTo>
                  <a:cubicBezTo>
                    <a:pt x="143" y="181"/>
                    <a:pt x="182" y="142"/>
                    <a:pt x="182" y="94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282"/>
            <p:cNvSpPr>
              <a:spLocks noEditPoints="1"/>
            </p:cNvSpPr>
            <p:nvPr/>
          </p:nvSpPr>
          <p:spPr bwMode="auto">
            <a:xfrm>
              <a:off x="7034213" y="5264150"/>
              <a:ext cx="292100" cy="292100"/>
            </a:xfrm>
            <a:custGeom>
              <a:avLst/>
              <a:gdLst>
                <a:gd name="T0" fmla="*/ 90 w 92"/>
                <a:gd name="T1" fmla="*/ 29 h 92"/>
                <a:gd name="T2" fmla="*/ 49 w 92"/>
                <a:gd name="T3" fmla="*/ 1 h 92"/>
                <a:gd name="T4" fmla="*/ 43 w 92"/>
                <a:gd name="T5" fmla="*/ 1 h 92"/>
                <a:gd name="T6" fmla="*/ 2 w 92"/>
                <a:gd name="T7" fmla="*/ 29 h 92"/>
                <a:gd name="T8" fmla="*/ 0 w 92"/>
                <a:gd name="T9" fmla="*/ 34 h 92"/>
                <a:gd name="T10" fmla="*/ 0 w 92"/>
                <a:gd name="T11" fmla="*/ 86 h 92"/>
                <a:gd name="T12" fmla="*/ 6 w 92"/>
                <a:gd name="T13" fmla="*/ 92 h 92"/>
                <a:gd name="T14" fmla="*/ 87 w 92"/>
                <a:gd name="T15" fmla="*/ 92 h 92"/>
                <a:gd name="T16" fmla="*/ 92 w 92"/>
                <a:gd name="T17" fmla="*/ 86 h 92"/>
                <a:gd name="T18" fmla="*/ 92 w 92"/>
                <a:gd name="T19" fmla="*/ 34 h 92"/>
                <a:gd name="T20" fmla="*/ 90 w 92"/>
                <a:gd name="T21" fmla="*/ 29 h 92"/>
                <a:gd name="T22" fmla="*/ 86 w 92"/>
                <a:gd name="T23" fmla="*/ 42 h 92"/>
                <a:gd name="T24" fmla="*/ 46 w 92"/>
                <a:gd name="T25" fmla="*/ 69 h 92"/>
                <a:gd name="T26" fmla="*/ 6 w 92"/>
                <a:gd name="T27" fmla="*/ 42 h 92"/>
                <a:gd name="T28" fmla="*/ 6 w 92"/>
                <a:gd name="T29" fmla="*/ 36 h 92"/>
                <a:gd name="T30" fmla="*/ 9 w 92"/>
                <a:gd name="T31" fmla="*/ 33 h 92"/>
                <a:gd name="T32" fmla="*/ 84 w 92"/>
                <a:gd name="T33" fmla="*/ 33 h 92"/>
                <a:gd name="T34" fmla="*/ 86 w 92"/>
                <a:gd name="T35" fmla="*/ 36 h 92"/>
                <a:gd name="T36" fmla="*/ 86 w 92"/>
                <a:gd name="T37" fmla="*/ 42 h 92"/>
                <a:gd name="T38" fmla="*/ 45 w 92"/>
                <a:gd name="T39" fmla="*/ 64 h 92"/>
                <a:gd name="T40" fmla="*/ 47 w 92"/>
                <a:gd name="T41" fmla="*/ 64 h 92"/>
                <a:gd name="T42" fmla="*/ 53 w 92"/>
                <a:gd name="T43" fmla="*/ 59 h 92"/>
                <a:gd name="T44" fmla="*/ 39 w 92"/>
                <a:gd name="T45" fmla="*/ 59 h 92"/>
                <a:gd name="T46" fmla="*/ 45 w 92"/>
                <a:gd name="T47" fmla="*/ 64 h 92"/>
                <a:gd name="T48" fmla="*/ 18 w 92"/>
                <a:gd name="T49" fmla="*/ 46 h 92"/>
                <a:gd name="T50" fmla="*/ 19 w 92"/>
                <a:gd name="T51" fmla="*/ 46 h 92"/>
                <a:gd name="T52" fmla="*/ 73 w 92"/>
                <a:gd name="T53" fmla="*/ 46 h 92"/>
                <a:gd name="T54" fmla="*/ 74 w 92"/>
                <a:gd name="T55" fmla="*/ 46 h 92"/>
                <a:gd name="T56" fmla="*/ 74 w 92"/>
                <a:gd name="T57" fmla="*/ 42 h 92"/>
                <a:gd name="T58" fmla="*/ 18 w 92"/>
                <a:gd name="T59" fmla="*/ 42 h 92"/>
                <a:gd name="T60" fmla="*/ 18 w 92"/>
                <a:gd name="T61" fmla="*/ 46 h 92"/>
                <a:gd name="T62" fmla="*/ 32 w 92"/>
                <a:gd name="T63" fmla="*/ 55 h 92"/>
                <a:gd name="T64" fmla="*/ 60 w 92"/>
                <a:gd name="T65" fmla="*/ 55 h 92"/>
                <a:gd name="T66" fmla="*/ 66 w 92"/>
                <a:gd name="T67" fmla="*/ 51 h 92"/>
                <a:gd name="T68" fmla="*/ 26 w 92"/>
                <a:gd name="T69" fmla="*/ 51 h 92"/>
                <a:gd name="T70" fmla="*/ 32 w 92"/>
                <a:gd name="T7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92">
                  <a:moveTo>
                    <a:pt x="90" y="2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0"/>
                    <a:pt x="43" y="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0" y="92"/>
                    <a:pt x="92" y="89"/>
                    <a:pt x="92" y="86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2"/>
                    <a:pt x="91" y="30"/>
                    <a:pt x="90" y="29"/>
                  </a:cubicBezTo>
                  <a:close/>
                  <a:moveTo>
                    <a:pt x="86" y="42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5"/>
                    <a:pt x="86" y="36"/>
                  </a:cubicBezTo>
                  <a:lnTo>
                    <a:pt x="86" y="42"/>
                  </a:lnTo>
                  <a:close/>
                  <a:moveTo>
                    <a:pt x="45" y="64"/>
                  </a:moveTo>
                  <a:cubicBezTo>
                    <a:pt x="47" y="64"/>
                    <a:pt x="47" y="64"/>
                    <a:pt x="47" y="64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5" y="64"/>
                  </a:lnTo>
                  <a:close/>
                  <a:moveTo>
                    <a:pt x="18" y="46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18" y="42"/>
                    <a:pt x="18" y="42"/>
                    <a:pt x="18" y="42"/>
                  </a:cubicBezTo>
                  <a:lnTo>
                    <a:pt x="18" y="46"/>
                  </a:lnTo>
                  <a:close/>
                  <a:moveTo>
                    <a:pt x="32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26" y="51"/>
                    <a:pt x="26" y="51"/>
                    <a:pt x="26" y="51"/>
                  </a:cubicBezTo>
                  <a:lnTo>
                    <a:pt x="32" y="55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892199" y="1785712"/>
            <a:ext cx="6378576" cy="4337050"/>
            <a:chOff x="2892199" y="1785712"/>
            <a:chExt cx="6378576" cy="4337050"/>
          </a:xfrm>
        </p:grpSpPr>
        <p:sp>
          <p:nvSpPr>
            <p:cNvPr id="2" name="Freeform 197"/>
            <p:cNvSpPr/>
            <p:nvPr/>
          </p:nvSpPr>
          <p:spPr bwMode="auto">
            <a:xfrm>
              <a:off x="5706837" y="1785712"/>
              <a:ext cx="3563938" cy="2079625"/>
            </a:xfrm>
            <a:custGeom>
              <a:avLst/>
              <a:gdLst>
                <a:gd name="T0" fmla="*/ 1636 w 2245"/>
                <a:gd name="T1" fmla="*/ 0 h 1310"/>
                <a:gd name="T2" fmla="*/ 0 w 2245"/>
                <a:gd name="T3" fmla="*/ 0 h 1310"/>
                <a:gd name="T4" fmla="*/ 610 w 2245"/>
                <a:gd name="T5" fmla="*/ 1310 h 1310"/>
                <a:gd name="T6" fmla="*/ 2245 w 2245"/>
                <a:gd name="T7" fmla="*/ 1310 h 1310"/>
                <a:gd name="T8" fmla="*/ 1636 w 2245"/>
                <a:gd name="T9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1636" y="0"/>
                  </a:moveTo>
                  <a:lnTo>
                    <a:pt x="0" y="0"/>
                  </a:lnTo>
                  <a:lnTo>
                    <a:pt x="610" y="1310"/>
                  </a:lnTo>
                  <a:lnTo>
                    <a:pt x="2245" y="1310"/>
                  </a:lnTo>
                  <a:lnTo>
                    <a:pt x="1636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" name="Freeform 198"/>
            <p:cNvSpPr/>
            <p:nvPr/>
          </p:nvSpPr>
          <p:spPr bwMode="auto">
            <a:xfrm>
              <a:off x="2892199" y="4043137"/>
              <a:ext cx="3563938" cy="2079625"/>
            </a:xfrm>
            <a:custGeom>
              <a:avLst/>
              <a:gdLst>
                <a:gd name="T0" fmla="*/ 609 w 2245"/>
                <a:gd name="T1" fmla="*/ 1310 h 1310"/>
                <a:gd name="T2" fmla="*/ 2245 w 2245"/>
                <a:gd name="T3" fmla="*/ 1310 h 1310"/>
                <a:gd name="T4" fmla="*/ 1635 w 2245"/>
                <a:gd name="T5" fmla="*/ 0 h 1310"/>
                <a:gd name="T6" fmla="*/ 0 w 2245"/>
                <a:gd name="T7" fmla="*/ 0 h 1310"/>
                <a:gd name="T8" fmla="*/ 609 w 2245"/>
                <a:gd name="T9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609" y="1310"/>
                  </a:moveTo>
                  <a:lnTo>
                    <a:pt x="2245" y="1310"/>
                  </a:lnTo>
                  <a:lnTo>
                    <a:pt x="1635" y="0"/>
                  </a:lnTo>
                  <a:lnTo>
                    <a:pt x="0" y="0"/>
                  </a:lnTo>
                  <a:lnTo>
                    <a:pt x="609" y="131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199"/>
            <p:cNvSpPr/>
            <p:nvPr/>
          </p:nvSpPr>
          <p:spPr bwMode="auto">
            <a:xfrm>
              <a:off x="5706837" y="4043137"/>
              <a:ext cx="3563938" cy="2079625"/>
            </a:xfrm>
            <a:custGeom>
              <a:avLst/>
              <a:gdLst>
                <a:gd name="T0" fmla="*/ 1636 w 2245"/>
                <a:gd name="T1" fmla="*/ 1310 h 1310"/>
                <a:gd name="T2" fmla="*/ 0 w 2245"/>
                <a:gd name="T3" fmla="*/ 1310 h 1310"/>
                <a:gd name="T4" fmla="*/ 610 w 2245"/>
                <a:gd name="T5" fmla="*/ 0 h 1310"/>
                <a:gd name="T6" fmla="*/ 2245 w 2245"/>
                <a:gd name="T7" fmla="*/ 0 h 1310"/>
                <a:gd name="T8" fmla="*/ 1636 w 2245"/>
                <a:gd name="T9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1636" y="1310"/>
                  </a:moveTo>
                  <a:lnTo>
                    <a:pt x="0" y="1310"/>
                  </a:lnTo>
                  <a:lnTo>
                    <a:pt x="610" y="0"/>
                  </a:lnTo>
                  <a:lnTo>
                    <a:pt x="2245" y="0"/>
                  </a:lnTo>
                  <a:lnTo>
                    <a:pt x="1636" y="131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09"/>
            <p:cNvSpPr/>
            <p:nvPr/>
          </p:nvSpPr>
          <p:spPr bwMode="auto">
            <a:xfrm>
              <a:off x="2892199" y="1785712"/>
              <a:ext cx="3563938" cy="2079625"/>
            </a:xfrm>
            <a:custGeom>
              <a:avLst/>
              <a:gdLst>
                <a:gd name="T0" fmla="*/ 609 w 2245"/>
                <a:gd name="T1" fmla="*/ 0 h 1310"/>
                <a:gd name="T2" fmla="*/ 2245 w 2245"/>
                <a:gd name="T3" fmla="*/ 0 h 1310"/>
                <a:gd name="T4" fmla="*/ 1635 w 2245"/>
                <a:gd name="T5" fmla="*/ 1310 h 1310"/>
                <a:gd name="T6" fmla="*/ 0 w 2245"/>
                <a:gd name="T7" fmla="*/ 1310 h 1310"/>
                <a:gd name="T8" fmla="*/ 609 w 2245"/>
                <a:gd name="T9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609" y="0"/>
                  </a:moveTo>
                  <a:lnTo>
                    <a:pt x="2245" y="0"/>
                  </a:lnTo>
                  <a:lnTo>
                    <a:pt x="1635" y="1310"/>
                  </a:lnTo>
                  <a:lnTo>
                    <a:pt x="0" y="1310"/>
                  </a:lnTo>
                  <a:lnTo>
                    <a:pt x="60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80201" y="2525487"/>
            <a:ext cx="600075" cy="600075"/>
            <a:chOff x="8480201" y="2525487"/>
            <a:chExt cx="600075" cy="600075"/>
          </a:xfrm>
        </p:grpSpPr>
        <p:sp>
          <p:nvSpPr>
            <p:cNvPr id="5" name="Oval 200"/>
            <p:cNvSpPr>
              <a:spLocks noChangeArrowheads="1"/>
            </p:cNvSpPr>
            <p:nvPr/>
          </p:nvSpPr>
          <p:spPr bwMode="auto">
            <a:xfrm>
              <a:off x="8492901" y="2538187"/>
              <a:ext cx="574675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201"/>
            <p:cNvSpPr>
              <a:spLocks noEditPoints="1"/>
            </p:cNvSpPr>
            <p:nvPr/>
          </p:nvSpPr>
          <p:spPr bwMode="auto">
            <a:xfrm>
              <a:off x="8480201" y="2525487"/>
              <a:ext cx="600075" cy="600075"/>
            </a:xfrm>
            <a:custGeom>
              <a:avLst/>
              <a:gdLst>
                <a:gd name="T0" fmla="*/ 94 w 189"/>
                <a:gd name="T1" fmla="*/ 189 h 189"/>
                <a:gd name="T2" fmla="*/ 0 w 189"/>
                <a:gd name="T3" fmla="*/ 94 h 189"/>
                <a:gd name="T4" fmla="*/ 94 w 189"/>
                <a:gd name="T5" fmla="*/ 0 h 189"/>
                <a:gd name="T6" fmla="*/ 189 w 189"/>
                <a:gd name="T7" fmla="*/ 94 h 189"/>
                <a:gd name="T8" fmla="*/ 94 w 189"/>
                <a:gd name="T9" fmla="*/ 189 h 189"/>
                <a:gd name="T10" fmla="*/ 94 w 189"/>
                <a:gd name="T11" fmla="*/ 8 h 189"/>
                <a:gd name="T12" fmla="*/ 33 w 189"/>
                <a:gd name="T13" fmla="*/ 33 h 189"/>
                <a:gd name="T14" fmla="*/ 8 w 189"/>
                <a:gd name="T15" fmla="*/ 94 h 189"/>
                <a:gd name="T16" fmla="*/ 94 w 189"/>
                <a:gd name="T17" fmla="*/ 181 h 189"/>
                <a:gd name="T18" fmla="*/ 181 w 189"/>
                <a:gd name="T19" fmla="*/ 94 h 189"/>
                <a:gd name="T20" fmla="*/ 94 w 189"/>
                <a:gd name="T2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9">
                  <a:moveTo>
                    <a:pt x="94" y="189"/>
                  </a:move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9" y="42"/>
                    <a:pt x="189" y="94"/>
                  </a:cubicBezTo>
                  <a:cubicBezTo>
                    <a:pt x="189" y="147"/>
                    <a:pt x="146" y="189"/>
                    <a:pt x="94" y="189"/>
                  </a:cubicBezTo>
                  <a:close/>
                  <a:moveTo>
                    <a:pt x="94" y="8"/>
                  </a:moveTo>
                  <a:cubicBezTo>
                    <a:pt x="71" y="8"/>
                    <a:pt x="49" y="17"/>
                    <a:pt x="33" y="33"/>
                  </a:cubicBezTo>
                  <a:cubicBezTo>
                    <a:pt x="17" y="49"/>
                    <a:pt x="8" y="71"/>
                    <a:pt x="8" y="94"/>
                  </a:cubicBezTo>
                  <a:cubicBezTo>
                    <a:pt x="8" y="142"/>
                    <a:pt x="46" y="181"/>
                    <a:pt x="94" y="181"/>
                  </a:cubicBezTo>
                  <a:cubicBezTo>
                    <a:pt x="142" y="181"/>
                    <a:pt x="181" y="142"/>
                    <a:pt x="181" y="94"/>
                  </a:cubicBezTo>
                  <a:cubicBezTo>
                    <a:pt x="181" y="47"/>
                    <a:pt x="142" y="8"/>
                    <a:pt x="94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202"/>
            <p:cNvSpPr>
              <a:spLocks noEditPoints="1"/>
            </p:cNvSpPr>
            <p:nvPr/>
          </p:nvSpPr>
          <p:spPr bwMode="auto">
            <a:xfrm>
              <a:off x="8632599" y="2662012"/>
              <a:ext cx="292100" cy="288925"/>
            </a:xfrm>
            <a:custGeom>
              <a:avLst/>
              <a:gdLst>
                <a:gd name="T0" fmla="*/ 90 w 92"/>
                <a:gd name="T1" fmla="*/ 28 h 91"/>
                <a:gd name="T2" fmla="*/ 49 w 92"/>
                <a:gd name="T3" fmla="*/ 1 h 91"/>
                <a:gd name="T4" fmla="*/ 43 w 92"/>
                <a:gd name="T5" fmla="*/ 1 h 91"/>
                <a:gd name="T6" fmla="*/ 3 w 92"/>
                <a:gd name="T7" fmla="*/ 28 h 91"/>
                <a:gd name="T8" fmla="*/ 0 w 92"/>
                <a:gd name="T9" fmla="*/ 33 h 91"/>
                <a:gd name="T10" fmla="*/ 0 w 92"/>
                <a:gd name="T11" fmla="*/ 85 h 91"/>
                <a:gd name="T12" fmla="*/ 6 w 92"/>
                <a:gd name="T13" fmla="*/ 91 h 91"/>
                <a:gd name="T14" fmla="*/ 87 w 92"/>
                <a:gd name="T15" fmla="*/ 91 h 91"/>
                <a:gd name="T16" fmla="*/ 92 w 92"/>
                <a:gd name="T17" fmla="*/ 85 h 91"/>
                <a:gd name="T18" fmla="*/ 92 w 92"/>
                <a:gd name="T19" fmla="*/ 33 h 91"/>
                <a:gd name="T20" fmla="*/ 90 w 92"/>
                <a:gd name="T21" fmla="*/ 28 h 91"/>
                <a:gd name="T22" fmla="*/ 86 w 92"/>
                <a:gd name="T23" fmla="*/ 41 h 91"/>
                <a:gd name="T24" fmla="*/ 46 w 92"/>
                <a:gd name="T25" fmla="*/ 69 h 91"/>
                <a:gd name="T26" fmla="*/ 6 w 92"/>
                <a:gd name="T27" fmla="*/ 41 h 91"/>
                <a:gd name="T28" fmla="*/ 6 w 92"/>
                <a:gd name="T29" fmla="*/ 36 h 91"/>
                <a:gd name="T30" fmla="*/ 9 w 92"/>
                <a:gd name="T31" fmla="*/ 33 h 91"/>
                <a:gd name="T32" fmla="*/ 84 w 92"/>
                <a:gd name="T33" fmla="*/ 33 h 91"/>
                <a:gd name="T34" fmla="*/ 86 w 92"/>
                <a:gd name="T35" fmla="*/ 36 h 91"/>
                <a:gd name="T36" fmla="*/ 86 w 92"/>
                <a:gd name="T37" fmla="*/ 41 h 91"/>
                <a:gd name="T38" fmla="*/ 45 w 92"/>
                <a:gd name="T39" fmla="*/ 63 h 91"/>
                <a:gd name="T40" fmla="*/ 47 w 92"/>
                <a:gd name="T41" fmla="*/ 63 h 91"/>
                <a:gd name="T42" fmla="*/ 53 w 92"/>
                <a:gd name="T43" fmla="*/ 59 h 91"/>
                <a:gd name="T44" fmla="*/ 39 w 92"/>
                <a:gd name="T45" fmla="*/ 59 h 91"/>
                <a:gd name="T46" fmla="*/ 45 w 92"/>
                <a:gd name="T47" fmla="*/ 63 h 91"/>
                <a:gd name="T48" fmla="*/ 33 w 92"/>
                <a:gd name="T49" fmla="*/ 54 h 91"/>
                <a:gd name="T50" fmla="*/ 60 w 92"/>
                <a:gd name="T51" fmla="*/ 54 h 91"/>
                <a:gd name="T52" fmla="*/ 66 w 92"/>
                <a:gd name="T53" fmla="*/ 50 h 91"/>
                <a:gd name="T54" fmla="*/ 26 w 92"/>
                <a:gd name="T55" fmla="*/ 50 h 91"/>
                <a:gd name="T56" fmla="*/ 33 w 92"/>
                <a:gd name="T57" fmla="*/ 54 h 91"/>
                <a:gd name="T58" fmla="*/ 19 w 92"/>
                <a:gd name="T59" fmla="*/ 45 h 91"/>
                <a:gd name="T60" fmla="*/ 20 w 92"/>
                <a:gd name="T61" fmla="*/ 46 h 91"/>
                <a:gd name="T62" fmla="*/ 73 w 92"/>
                <a:gd name="T63" fmla="*/ 46 h 91"/>
                <a:gd name="T64" fmla="*/ 74 w 92"/>
                <a:gd name="T65" fmla="*/ 45 h 91"/>
                <a:gd name="T66" fmla="*/ 74 w 92"/>
                <a:gd name="T67" fmla="*/ 41 h 91"/>
                <a:gd name="T68" fmla="*/ 19 w 92"/>
                <a:gd name="T69" fmla="*/ 41 h 91"/>
                <a:gd name="T70" fmla="*/ 19 w 92"/>
                <a:gd name="T71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91">
                  <a:moveTo>
                    <a:pt x="90" y="28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8" y="0"/>
                    <a:pt x="45" y="0"/>
                    <a:pt x="43" y="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0"/>
                    <a:pt x="0" y="31"/>
                    <a:pt x="0" y="3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3" y="91"/>
                    <a:pt x="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0" y="91"/>
                    <a:pt x="92" y="89"/>
                    <a:pt x="92" y="85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1"/>
                    <a:pt x="91" y="30"/>
                    <a:pt x="90" y="28"/>
                  </a:cubicBezTo>
                  <a:close/>
                  <a:moveTo>
                    <a:pt x="86" y="41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4"/>
                    <a:pt x="86" y="36"/>
                  </a:cubicBezTo>
                  <a:lnTo>
                    <a:pt x="86" y="41"/>
                  </a:lnTo>
                  <a:close/>
                  <a:moveTo>
                    <a:pt x="45" y="63"/>
                  </a:moveTo>
                  <a:cubicBezTo>
                    <a:pt x="47" y="63"/>
                    <a:pt x="47" y="63"/>
                    <a:pt x="47" y="63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5" y="63"/>
                  </a:lnTo>
                  <a:close/>
                  <a:moveTo>
                    <a:pt x="33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26" y="50"/>
                    <a:pt x="26" y="50"/>
                    <a:pt x="26" y="50"/>
                  </a:cubicBezTo>
                  <a:lnTo>
                    <a:pt x="33" y="54"/>
                  </a:lnTo>
                  <a:close/>
                  <a:moveTo>
                    <a:pt x="19" y="45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9" y="45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73174" y="4782910"/>
            <a:ext cx="603250" cy="603250"/>
            <a:chOff x="3073174" y="4782910"/>
            <a:chExt cx="603250" cy="603250"/>
          </a:xfrm>
        </p:grpSpPr>
        <p:sp>
          <p:nvSpPr>
            <p:cNvPr id="8" name="Oval 203"/>
            <p:cNvSpPr>
              <a:spLocks noChangeArrowheads="1"/>
            </p:cNvSpPr>
            <p:nvPr/>
          </p:nvSpPr>
          <p:spPr bwMode="auto">
            <a:xfrm>
              <a:off x="3085874" y="4795610"/>
              <a:ext cx="577850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04"/>
            <p:cNvSpPr>
              <a:spLocks noEditPoints="1"/>
            </p:cNvSpPr>
            <p:nvPr/>
          </p:nvSpPr>
          <p:spPr bwMode="auto">
            <a:xfrm>
              <a:off x="3073174" y="4782910"/>
              <a:ext cx="603250" cy="603250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8 h 190"/>
                <a:gd name="T12" fmla="*/ 8 w 190"/>
                <a:gd name="T13" fmla="*/ 95 h 190"/>
                <a:gd name="T14" fmla="*/ 95 w 190"/>
                <a:gd name="T15" fmla="*/ 182 h 190"/>
                <a:gd name="T16" fmla="*/ 95 w 190"/>
                <a:gd name="T17" fmla="*/ 182 h 190"/>
                <a:gd name="T18" fmla="*/ 182 w 190"/>
                <a:gd name="T19" fmla="*/ 95 h 190"/>
                <a:gd name="T20" fmla="*/ 95 w 190"/>
                <a:gd name="T2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5"/>
                  </a:cubicBezTo>
                  <a:cubicBezTo>
                    <a:pt x="8" y="143"/>
                    <a:pt x="4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05"/>
            <p:cNvSpPr>
              <a:spLocks noEditPoints="1"/>
            </p:cNvSpPr>
            <p:nvPr/>
          </p:nvSpPr>
          <p:spPr bwMode="auto">
            <a:xfrm>
              <a:off x="3222399" y="4954360"/>
              <a:ext cx="304800" cy="260350"/>
            </a:xfrm>
            <a:custGeom>
              <a:avLst/>
              <a:gdLst>
                <a:gd name="T0" fmla="*/ 34 w 96"/>
                <a:gd name="T1" fmla="*/ 53 h 82"/>
                <a:gd name="T2" fmla="*/ 34 w 96"/>
                <a:gd name="T3" fmla="*/ 82 h 82"/>
                <a:gd name="T4" fmla="*/ 55 w 96"/>
                <a:gd name="T5" fmla="*/ 82 h 82"/>
                <a:gd name="T6" fmla="*/ 55 w 96"/>
                <a:gd name="T7" fmla="*/ 56 h 82"/>
                <a:gd name="T8" fmla="*/ 46 w 96"/>
                <a:gd name="T9" fmla="*/ 65 h 82"/>
                <a:gd name="T10" fmla="*/ 34 w 96"/>
                <a:gd name="T11" fmla="*/ 53 h 82"/>
                <a:gd name="T12" fmla="*/ 4 w 96"/>
                <a:gd name="T13" fmla="*/ 78 h 82"/>
                <a:gd name="T14" fmla="*/ 8 w 96"/>
                <a:gd name="T15" fmla="*/ 82 h 82"/>
                <a:gd name="T16" fmla="*/ 25 w 96"/>
                <a:gd name="T17" fmla="*/ 82 h 82"/>
                <a:gd name="T18" fmla="*/ 25 w 96"/>
                <a:gd name="T19" fmla="*/ 44 h 82"/>
                <a:gd name="T20" fmla="*/ 4 w 96"/>
                <a:gd name="T21" fmla="*/ 66 h 82"/>
                <a:gd name="T22" fmla="*/ 4 w 96"/>
                <a:gd name="T23" fmla="*/ 78 h 82"/>
                <a:gd name="T24" fmla="*/ 77 w 96"/>
                <a:gd name="T25" fmla="*/ 2 h 82"/>
                <a:gd name="T26" fmla="*/ 73 w 96"/>
                <a:gd name="T27" fmla="*/ 6 h 82"/>
                <a:gd name="T28" fmla="*/ 77 w 96"/>
                <a:gd name="T29" fmla="*/ 9 h 82"/>
                <a:gd name="T30" fmla="*/ 82 w 96"/>
                <a:gd name="T31" fmla="*/ 9 h 82"/>
                <a:gd name="T32" fmla="*/ 46 w 96"/>
                <a:gd name="T33" fmla="*/ 44 h 82"/>
                <a:gd name="T34" fmla="*/ 25 w 96"/>
                <a:gd name="T35" fmla="*/ 24 h 82"/>
                <a:gd name="T36" fmla="*/ 1 w 96"/>
                <a:gd name="T37" fmla="*/ 48 h 82"/>
                <a:gd name="T38" fmla="*/ 1 w 96"/>
                <a:gd name="T39" fmla="*/ 53 h 82"/>
                <a:gd name="T40" fmla="*/ 7 w 96"/>
                <a:gd name="T41" fmla="*/ 53 h 82"/>
                <a:gd name="T42" fmla="*/ 25 w 96"/>
                <a:gd name="T43" fmla="*/ 35 h 82"/>
                <a:gd name="T44" fmla="*/ 46 w 96"/>
                <a:gd name="T45" fmla="*/ 55 h 82"/>
                <a:gd name="T46" fmla="*/ 87 w 96"/>
                <a:gd name="T47" fmla="*/ 14 h 82"/>
                <a:gd name="T48" fmla="*/ 87 w 96"/>
                <a:gd name="T49" fmla="*/ 19 h 82"/>
                <a:gd name="T50" fmla="*/ 90 w 96"/>
                <a:gd name="T51" fmla="*/ 23 h 82"/>
                <a:gd name="T52" fmla="*/ 90 w 96"/>
                <a:gd name="T53" fmla="*/ 23 h 82"/>
                <a:gd name="T54" fmla="*/ 94 w 96"/>
                <a:gd name="T55" fmla="*/ 19 h 82"/>
                <a:gd name="T56" fmla="*/ 96 w 96"/>
                <a:gd name="T57" fmla="*/ 0 h 82"/>
                <a:gd name="T58" fmla="*/ 77 w 96"/>
                <a:gd name="T59" fmla="*/ 2 h 82"/>
                <a:gd name="T60" fmla="*/ 64 w 96"/>
                <a:gd name="T61" fmla="*/ 47 h 82"/>
                <a:gd name="T62" fmla="*/ 64 w 96"/>
                <a:gd name="T63" fmla="*/ 82 h 82"/>
                <a:gd name="T64" fmla="*/ 82 w 96"/>
                <a:gd name="T65" fmla="*/ 82 h 82"/>
                <a:gd name="T66" fmla="*/ 85 w 96"/>
                <a:gd name="T67" fmla="*/ 78 h 82"/>
                <a:gd name="T68" fmla="*/ 85 w 96"/>
                <a:gd name="T69" fmla="*/ 44 h 82"/>
                <a:gd name="T70" fmla="*/ 85 w 96"/>
                <a:gd name="T71" fmla="*/ 26 h 82"/>
                <a:gd name="T72" fmla="*/ 67 w 96"/>
                <a:gd name="T73" fmla="*/ 44 h 82"/>
                <a:gd name="T74" fmla="*/ 64 w 96"/>
                <a:gd name="T75" fmla="*/ 4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82">
                  <a:moveTo>
                    <a:pt x="34" y="53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6" y="65"/>
                    <a:pt x="46" y="65"/>
                    <a:pt x="46" y="65"/>
                  </a:cubicBezTo>
                  <a:lnTo>
                    <a:pt x="34" y="53"/>
                  </a:lnTo>
                  <a:close/>
                  <a:moveTo>
                    <a:pt x="4" y="78"/>
                  </a:moveTo>
                  <a:cubicBezTo>
                    <a:pt x="4" y="80"/>
                    <a:pt x="6" y="82"/>
                    <a:pt x="8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4" y="66"/>
                    <a:pt x="4" y="66"/>
                    <a:pt x="4" y="66"/>
                  </a:cubicBezTo>
                  <a:lnTo>
                    <a:pt x="4" y="78"/>
                  </a:lnTo>
                  <a:close/>
                  <a:moveTo>
                    <a:pt x="77" y="2"/>
                  </a:moveTo>
                  <a:cubicBezTo>
                    <a:pt x="75" y="2"/>
                    <a:pt x="73" y="4"/>
                    <a:pt x="73" y="6"/>
                  </a:cubicBezTo>
                  <a:cubicBezTo>
                    <a:pt x="74" y="8"/>
                    <a:pt x="75" y="10"/>
                    <a:pt x="77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1" y="53"/>
                  </a:cubicBezTo>
                  <a:cubicBezTo>
                    <a:pt x="3" y="55"/>
                    <a:pt x="5" y="55"/>
                    <a:pt x="7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6" y="21"/>
                    <a:pt x="88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2" y="23"/>
                    <a:pt x="94" y="21"/>
                    <a:pt x="94" y="19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77" y="2"/>
                  </a:lnTo>
                  <a:close/>
                  <a:moveTo>
                    <a:pt x="64" y="47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4" y="82"/>
                    <a:pt x="85" y="80"/>
                    <a:pt x="85" y="78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67" y="44"/>
                    <a:pt x="67" y="44"/>
                    <a:pt x="67" y="44"/>
                  </a:cubicBezTo>
                  <a:lnTo>
                    <a:pt x="64" y="47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80201" y="4782910"/>
            <a:ext cx="600075" cy="603250"/>
            <a:chOff x="8480201" y="4782910"/>
            <a:chExt cx="600075" cy="603250"/>
          </a:xfrm>
        </p:grpSpPr>
        <p:sp>
          <p:nvSpPr>
            <p:cNvPr id="11" name="Oval 206"/>
            <p:cNvSpPr>
              <a:spLocks noChangeArrowheads="1"/>
            </p:cNvSpPr>
            <p:nvPr/>
          </p:nvSpPr>
          <p:spPr bwMode="auto">
            <a:xfrm>
              <a:off x="8492901" y="4795610"/>
              <a:ext cx="574675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07"/>
            <p:cNvSpPr>
              <a:spLocks noEditPoints="1"/>
            </p:cNvSpPr>
            <p:nvPr/>
          </p:nvSpPr>
          <p:spPr bwMode="auto">
            <a:xfrm>
              <a:off x="8480201" y="4782910"/>
              <a:ext cx="600075" cy="603250"/>
            </a:xfrm>
            <a:custGeom>
              <a:avLst/>
              <a:gdLst>
                <a:gd name="T0" fmla="*/ 94 w 189"/>
                <a:gd name="T1" fmla="*/ 190 h 190"/>
                <a:gd name="T2" fmla="*/ 94 w 189"/>
                <a:gd name="T3" fmla="*/ 190 h 190"/>
                <a:gd name="T4" fmla="*/ 0 w 189"/>
                <a:gd name="T5" fmla="*/ 95 h 190"/>
                <a:gd name="T6" fmla="*/ 94 w 189"/>
                <a:gd name="T7" fmla="*/ 0 h 190"/>
                <a:gd name="T8" fmla="*/ 189 w 189"/>
                <a:gd name="T9" fmla="*/ 95 h 190"/>
                <a:gd name="T10" fmla="*/ 94 w 189"/>
                <a:gd name="T11" fmla="*/ 190 h 190"/>
                <a:gd name="T12" fmla="*/ 94 w 189"/>
                <a:gd name="T13" fmla="*/ 8 h 190"/>
                <a:gd name="T14" fmla="*/ 8 w 189"/>
                <a:gd name="T15" fmla="*/ 95 h 190"/>
                <a:gd name="T16" fmla="*/ 94 w 189"/>
                <a:gd name="T17" fmla="*/ 182 h 190"/>
                <a:gd name="T18" fmla="*/ 181 w 189"/>
                <a:gd name="T19" fmla="*/ 95 h 190"/>
                <a:gd name="T20" fmla="*/ 94 w 189"/>
                <a:gd name="T2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90">
                  <a:moveTo>
                    <a:pt x="94" y="190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4" y="0"/>
                  </a:cubicBezTo>
                  <a:cubicBezTo>
                    <a:pt x="146" y="0"/>
                    <a:pt x="189" y="43"/>
                    <a:pt x="189" y="95"/>
                  </a:cubicBezTo>
                  <a:cubicBezTo>
                    <a:pt x="189" y="147"/>
                    <a:pt x="146" y="190"/>
                    <a:pt x="94" y="190"/>
                  </a:cubicBezTo>
                  <a:close/>
                  <a:moveTo>
                    <a:pt x="94" y="8"/>
                  </a:moveTo>
                  <a:cubicBezTo>
                    <a:pt x="46" y="8"/>
                    <a:pt x="8" y="47"/>
                    <a:pt x="8" y="95"/>
                  </a:cubicBezTo>
                  <a:cubicBezTo>
                    <a:pt x="8" y="143"/>
                    <a:pt x="46" y="182"/>
                    <a:pt x="94" y="182"/>
                  </a:cubicBezTo>
                  <a:cubicBezTo>
                    <a:pt x="142" y="182"/>
                    <a:pt x="181" y="143"/>
                    <a:pt x="181" y="95"/>
                  </a:cubicBezTo>
                  <a:cubicBezTo>
                    <a:pt x="181" y="47"/>
                    <a:pt x="142" y="8"/>
                    <a:pt x="94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08"/>
            <p:cNvSpPr>
              <a:spLocks noEditPoints="1"/>
            </p:cNvSpPr>
            <p:nvPr/>
          </p:nvSpPr>
          <p:spPr bwMode="auto">
            <a:xfrm>
              <a:off x="8661176" y="4935310"/>
              <a:ext cx="238125" cy="298450"/>
            </a:xfrm>
            <a:custGeom>
              <a:avLst/>
              <a:gdLst>
                <a:gd name="T0" fmla="*/ 108 w 150"/>
                <a:gd name="T1" fmla="*/ 54 h 188"/>
                <a:gd name="T2" fmla="*/ 26 w 150"/>
                <a:gd name="T3" fmla="*/ 54 h 188"/>
                <a:gd name="T4" fmla="*/ 26 w 150"/>
                <a:gd name="T5" fmla="*/ 66 h 188"/>
                <a:gd name="T6" fmla="*/ 108 w 150"/>
                <a:gd name="T7" fmla="*/ 66 h 188"/>
                <a:gd name="T8" fmla="*/ 108 w 150"/>
                <a:gd name="T9" fmla="*/ 54 h 188"/>
                <a:gd name="T10" fmla="*/ 108 w 150"/>
                <a:gd name="T11" fmla="*/ 30 h 188"/>
                <a:gd name="T12" fmla="*/ 26 w 150"/>
                <a:gd name="T13" fmla="*/ 30 h 188"/>
                <a:gd name="T14" fmla="*/ 26 w 150"/>
                <a:gd name="T15" fmla="*/ 42 h 188"/>
                <a:gd name="T16" fmla="*/ 108 w 150"/>
                <a:gd name="T17" fmla="*/ 42 h 188"/>
                <a:gd name="T18" fmla="*/ 108 w 150"/>
                <a:gd name="T19" fmla="*/ 30 h 188"/>
                <a:gd name="T20" fmla="*/ 108 w 150"/>
                <a:gd name="T21" fmla="*/ 76 h 188"/>
                <a:gd name="T22" fmla="*/ 26 w 150"/>
                <a:gd name="T23" fmla="*/ 76 h 188"/>
                <a:gd name="T24" fmla="*/ 26 w 150"/>
                <a:gd name="T25" fmla="*/ 88 h 188"/>
                <a:gd name="T26" fmla="*/ 108 w 150"/>
                <a:gd name="T27" fmla="*/ 88 h 188"/>
                <a:gd name="T28" fmla="*/ 108 w 150"/>
                <a:gd name="T29" fmla="*/ 76 h 188"/>
                <a:gd name="T30" fmla="*/ 26 w 150"/>
                <a:gd name="T31" fmla="*/ 112 h 188"/>
                <a:gd name="T32" fmla="*/ 66 w 150"/>
                <a:gd name="T33" fmla="*/ 112 h 188"/>
                <a:gd name="T34" fmla="*/ 66 w 150"/>
                <a:gd name="T35" fmla="*/ 100 h 188"/>
                <a:gd name="T36" fmla="*/ 26 w 150"/>
                <a:gd name="T37" fmla="*/ 100 h 188"/>
                <a:gd name="T38" fmla="*/ 26 w 150"/>
                <a:gd name="T39" fmla="*/ 112 h 188"/>
                <a:gd name="T40" fmla="*/ 132 w 150"/>
                <a:gd name="T41" fmla="*/ 16 h 188"/>
                <a:gd name="T42" fmla="*/ 132 w 150"/>
                <a:gd name="T43" fmla="*/ 0 h 188"/>
                <a:gd name="T44" fmla="*/ 0 w 150"/>
                <a:gd name="T45" fmla="*/ 0 h 188"/>
                <a:gd name="T46" fmla="*/ 0 w 150"/>
                <a:gd name="T47" fmla="*/ 172 h 188"/>
                <a:gd name="T48" fmla="*/ 16 w 150"/>
                <a:gd name="T49" fmla="*/ 172 h 188"/>
                <a:gd name="T50" fmla="*/ 16 w 150"/>
                <a:gd name="T51" fmla="*/ 188 h 188"/>
                <a:gd name="T52" fmla="*/ 150 w 150"/>
                <a:gd name="T53" fmla="*/ 188 h 188"/>
                <a:gd name="T54" fmla="*/ 150 w 150"/>
                <a:gd name="T55" fmla="*/ 16 h 188"/>
                <a:gd name="T56" fmla="*/ 132 w 150"/>
                <a:gd name="T57" fmla="*/ 16 h 188"/>
                <a:gd name="T58" fmla="*/ 10 w 150"/>
                <a:gd name="T59" fmla="*/ 162 h 188"/>
                <a:gd name="T60" fmla="*/ 10 w 150"/>
                <a:gd name="T61" fmla="*/ 8 h 188"/>
                <a:gd name="T62" fmla="*/ 124 w 150"/>
                <a:gd name="T63" fmla="*/ 8 h 188"/>
                <a:gd name="T64" fmla="*/ 124 w 150"/>
                <a:gd name="T65" fmla="*/ 122 h 188"/>
                <a:gd name="T66" fmla="*/ 84 w 150"/>
                <a:gd name="T67" fmla="*/ 122 h 188"/>
                <a:gd name="T68" fmla="*/ 84 w 150"/>
                <a:gd name="T69" fmla="*/ 162 h 188"/>
                <a:gd name="T70" fmla="*/ 10 w 150"/>
                <a:gd name="T71" fmla="*/ 162 h 188"/>
                <a:gd name="T72" fmla="*/ 140 w 150"/>
                <a:gd name="T73" fmla="*/ 178 h 188"/>
                <a:gd name="T74" fmla="*/ 26 w 150"/>
                <a:gd name="T75" fmla="*/ 178 h 188"/>
                <a:gd name="T76" fmla="*/ 26 w 150"/>
                <a:gd name="T77" fmla="*/ 172 h 188"/>
                <a:gd name="T78" fmla="*/ 88 w 150"/>
                <a:gd name="T79" fmla="*/ 172 h 188"/>
                <a:gd name="T80" fmla="*/ 132 w 150"/>
                <a:gd name="T81" fmla="*/ 128 h 188"/>
                <a:gd name="T82" fmla="*/ 132 w 150"/>
                <a:gd name="T83" fmla="*/ 26 h 188"/>
                <a:gd name="T84" fmla="*/ 140 w 150"/>
                <a:gd name="T85" fmla="*/ 26 h 188"/>
                <a:gd name="T86" fmla="*/ 140 w 150"/>
                <a:gd name="T8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" h="188">
                  <a:moveTo>
                    <a:pt x="108" y="54"/>
                  </a:moveTo>
                  <a:lnTo>
                    <a:pt x="26" y="54"/>
                  </a:lnTo>
                  <a:lnTo>
                    <a:pt x="26" y="66"/>
                  </a:lnTo>
                  <a:lnTo>
                    <a:pt x="108" y="66"/>
                  </a:lnTo>
                  <a:lnTo>
                    <a:pt x="108" y="54"/>
                  </a:lnTo>
                  <a:close/>
                  <a:moveTo>
                    <a:pt x="108" y="30"/>
                  </a:moveTo>
                  <a:lnTo>
                    <a:pt x="26" y="30"/>
                  </a:lnTo>
                  <a:lnTo>
                    <a:pt x="26" y="42"/>
                  </a:lnTo>
                  <a:lnTo>
                    <a:pt x="108" y="42"/>
                  </a:lnTo>
                  <a:lnTo>
                    <a:pt x="108" y="30"/>
                  </a:lnTo>
                  <a:close/>
                  <a:moveTo>
                    <a:pt x="108" y="76"/>
                  </a:moveTo>
                  <a:lnTo>
                    <a:pt x="26" y="76"/>
                  </a:lnTo>
                  <a:lnTo>
                    <a:pt x="26" y="88"/>
                  </a:lnTo>
                  <a:lnTo>
                    <a:pt x="108" y="88"/>
                  </a:lnTo>
                  <a:lnTo>
                    <a:pt x="108" y="76"/>
                  </a:lnTo>
                  <a:close/>
                  <a:moveTo>
                    <a:pt x="26" y="112"/>
                  </a:moveTo>
                  <a:lnTo>
                    <a:pt x="66" y="112"/>
                  </a:lnTo>
                  <a:lnTo>
                    <a:pt x="66" y="100"/>
                  </a:lnTo>
                  <a:lnTo>
                    <a:pt x="26" y="100"/>
                  </a:lnTo>
                  <a:lnTo>
                    <a:pt x="26" y="112"/>
                  </a:lnTo>
                  <a:close/>
                  <a:moveTo>
                    <a:pt x="132" y="16"/>
                  </a:moveTo>
                  <a:lnTo>
                    <a:pt x="132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16" y="172"/>
                  </a:lnTo>
                  <a:lnTo>
                    <a:pt x="16" y="188"/>
                  </a:lnTo>
                  <a:lnTo>
                    <a:pt x="150" y="188"/>
                  </a:lnTo>
                  <a:lnTo>
                    <a:pt x="150" y="16"/>
                  </a:lnTo>
                  <a:lnTo>
                    <a:pt x="132" y="16"/>
                  </a:lnTo>
                  <a:close/>
                  <a:moveTo>
                    <a:pt x="10" y="162"/>
                  </a:moveTo>
                  <a:lnTo>
                    <a:pt x="10" y="8"/>
                  </a:lnTo>
                  <a:lnTo>
                    <a:pt x="124" y="8"/>
                  </a:lnTo>
                  <a:lnTo>
                    <a:pt x="124" y="122"/>
                  </a:lnTo>
                  <a:lnTo>
                    <a:pt x="84" y="122"/>
                  </a:lnTo>
                  <a:lnTo>
                    <a:pt x="84" y="162"/>
                  </a:lnTo>
                  <a:lnTo>
                    <a:pt x="10" y="162"/>
                  </a:lnTo>
                  <a:close/>
                  <a:moveTo>
                    <a:pt x="140" y="178"/>
                  </a:moveTo>
                  <a:lnTo>
                    <a:pt x="26" y="178"/>
                  </a:lnTo>
                  <a:lnTo>
                    <a:pt x="26" y="172"/>
                  </a:lnTo>
                  <a:lnTo>
                    <a:pt x="88" y="172"/>
                  </a:lnTo>
                  <a:lnTo>
                    <a:pt x="132" y="128"/>
                  </a:lnTo>
                  <a:lnTo>
                    <a:pt x="132" y="26"/>
                  </a:lnTo>
                  <a:lnTo>
                    <a:pt x="140" y="26"/>
                  </a:lnTo>
                  <a:lnTo>
                    <a:pt x="140" y="17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73174" y="2525487"/>
            <a:ext cx="603250" cy="600075"/>
            <a:chOff x="3073174" y="2525487"/>
            <a:chExt cx="603250" cy="600075"/>
          </a:xfrm>
        </p:grpSpPr>
        <p:sp>
          <p:nvSpPr>
            <p:cNvPr id="15" name="Oval 210"/>
            <p:cNvSpPr>
              <a:spLocks noChangeArrowheads="1"/>
            </p:cNvSpPr>
            <p:nvPr/>
          </p:nvSpPr>
          <p:spPr bwMode="auto">
            <a:xfrm>
              <a:off x="3085874" y="2538187"/>
              <a:ext cx="577850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3073174" y="2525487"/>
              <a:ext cx="603250" cy="600075"/>
            </a:xfrm>
            <a:custGeom>
              <a:avLst/>
              <a:gdLst>
                <a:gd name="T0" fmla="*/ 95 w 190"/>
                <a:gd name="T1" fmla="*/ 189 h 189"/>
                <a:gd name="T2" fmla="*/ 0 w 190"/>
                <a:gd name="T3" fmla="*/ 94 h 189"/>
                <a:gd name="T4" fmla="*/ 95 w 190"/>
                <a:gd name="T5" fmla="*/ 0 h 189"/>
                <a:gd name="T6" fmla="*/ 162 w 190"/>
                <a:gd name="T7" fmla="*/ 27 h 189"/>
                <a:gd name="T8" fmla="*/ 190 w 190"/>
                <a:gd name="T9" fmla="*/ 94 h 189"/>
                <a:gd name="T10" fmla="*/ 95 w 190"/>
                <a:gd name="T11" fmla="*/ 189 h 189"/>
                <a:gd name="T12" fmla="*/ 95 w 190"/>
                <a:gd name="T13" fmla="*/ 8 h 189"/>
                <a:gd name="T14" fmla="*/ 8 w 190"/>
                <a:gd name="T15" fmla="*/ 94 h 189"/>
                <a:gd name="T16" fmla="*/ 95 w 190"/>
                <a:gd name="T17" fmla="*/ 181 h 189"/>
                <a:gd name="T18" fmla="*/ 182 w 190"/>
                <a:gd name="T19" fmla="*/ 94 h 189"/>
                <a:gd name="T20" fmla="*/ 95 w 190"/>
                <a:gd name="T2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89">
                  <a:moveTo>
                    <a:pt x="95" y="189"/>
                  </a:moveTo>
                  <a:cubicBezTo>
                    <a:pt x="43" y="189"/>
                    <a:pt x="0" y="147"/>
                    <a:pt x="0" y="94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20" y="0"/>
                    <a:pt x="144" y="9"/>
                    <a:pt x="162" y="27"/>
                  </a:cubicBezTo>
                  <a:cubicBezTo>
                    <a:pt x="180" y="45"/>
                    <a:pt x="190" y="69"/>
                    <a:pt x="190" y="94"/>
                  </a:cubicBezTo>
                  <a:cubicBezTo>
                    <a:pt x="190" y="147"/>
                    <a:pt x="147" y="189"/>
                    <a:pt x="95" y="189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4"/>
                  </a:cubicBezTo>
                  <a:cubicBezTo>
                    <a:pt x="8" y="142"/>
                    <a:pt x="47" y="181"/>
                    <a:pt x="95" y="181"/>
                  </a:cubicBezTo>
                  <a:cubicBezTo>
                    <a:pt x="143" y="181"/>
                    <a:pt x="182" y="142"/>
                    <a:pt x="182" y="94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12"/>
            <p:cNvSpPr>
              <a:spLocks noEditPoints="1"/>
            </p:cNvSpPr>
            <p:nvPr/>
          </p:nvSpPr>
          <p:spPr bwMode="auto">
            <a:xfrm>
              <a:off x="3250974" y="2642960"/>
              <a:ext cx="247650" cy="361950"/>
            </a:xfrm>
            <a:custGeom>
              <a:avLst/>
              <a:gdLst>
                <a:gd name="T0" fmla="*/ 39 w 78"/>
                <a:gd name="T1" fmla="*/ 16 h 114"/>
                <a:gd name="T2" fmla="*/ 41 w 78"/>
                <a:gd name="T3" fmla="*/ 14 h 114"/>
                <a:gd name="T4" fmla="*/ 39 w 78"/>
                <a:gd name="T5" fmla="*/ 12 h 114"/>
                <a:gd name="T6" fmla="*/ 12 w 78"/>
                <a:gd name="T7" fmla="*/ 40 h 114"/>
                <a:gd name="T8" fmla="*/ 14 w 78"/>
                <a:gd name="T9" fmla="*/ 42 h 114"/>
                <a:gd name="T10" fmla="*/ 16 w 78"/>
                <a:gd name="T11" fmla="*/ 40 h 114"/>
                <a:gd name="T12" fmla="*/ 39 w 78"/>
                <a:gd name="T13" fmla="*/ 16 h 114"/>
                <a:gd name="T14" fmla="*/ 21 w 78"/>
                <a:gd name="T15" fmla="*/ 88 h 114"/>
                <a:gd name="T16" fmla="*/ 22 w 78"/>
                <a:gd name="T17" fmla="*/ 94 h 114"/>
                <a:gd name="T18" fmla="*/ 39 w 78"/>
                <a:gd name="T19" fmla="*/ 97 h 114"/>
                <a:gd name="T20" fmla="*/ 56 w 78"/>
                <a:gd name="T21" fmla="*/ 94 h 114"/>
                <a:gd name="T22" fmla="*/ 57 w 78"/>
                <a:gd name="T23" fmla="*/ 88 h 114"/>
                <a:gd name="T24" fmla="*/ 39 w 78"/>
                <a:gd name="T25" fmla="*/ 91 h 114"/>
                <a:gd name="T26" fmla="*/ 21 w 78"/>
                <a:gd name="T27" fmla="*/ 88 h 114"/>
                <a:gd name="T28" fmla="*/ 22 w 78"/>
                <a:gd name="T29" fmla="*/ 99 h 114"/>
                <a:gd name="T30" fmla="*/ 23 w 78"/>
                <a:gd name="T31" fmla="*/ 105 h 114"/>
                <a:gd name="T32" fmla="*/ 29 w 78"/>
                <a:gd name="T33" fmla="*/ 108 h 114"/>
                <a:gd name="T34" fmla="*/ 29 w 78"/>
                <a:gd name="T35" fmla="*/ 112 h 114"/>
                <a:gd name="T36" fmla="*/ 39 w 78"/>
                <a:gd name="T37" fmla="*/ 114 h 114"/>
                <a:gd name="T38" fmla="*/ 49 w 78"/>
                <a:gd name="T39" fmla="*/ 112 h 114"/>
                <a:gd name="T40" fmla="*/ 49 w 78"/>
                <a:gd name="T41" fmla="*/ 108 h 114"/>
                <a:gd name="T42" fmla="*/ 55 w 78"/>
                <a:gd name="T43" fmla="*/ 105 h 114"/>
                <a:gd name="T44" fmla="*/ 56 w 78"/>
                <a:gd name="T45" fmla="*/ 99 h 114"/>
                <a:gd name="T46" fmla="*/ 39 w 78"/>
                <a:gd name="T47" fmla="*/ 102 h 114"/>
                <a:gd name="T48" fmla="*/ 22 w 78"/>
                <a:gd name="T49" fmla="*/ 99 h 114"/>
                <a:gd name="T50" fmla="*/ 48 w 78"/>
                <a:gd name="T51" fmla="*/ 54 h 114"/>
                <a:gd name="T52" fmla="*/ 39 w 78"/>
                <a:gd name="T53" fmla="*/ 38 h 114"/>
                <a:gd name="T54" fmla="*/ 30 w 78"/>
                <a:gd name="T55" fmla="*/ 54 h 114"/>
                <a:gd name="T56" fmla="*/ 27 w 78"/>
                <a:gd name="T57" fmla="*/ 46 h 114"/>
                <a:gd name="T58" fmla="*/ 21 w 78"/>
                <a:gd name="T59" fmla="*/ 49 h 114"/>
                <a:gd name="T60" fmla="*/ 30 w 78"/>
                <a:gd name="T61" fmla="*/ 68 h 114"/>
                <a:gd name="T62" fmla="*/ 39 w 78"/>
                <a:gd name="T63" fmla="*/ 51 h 114"/>
                <a:gd name="T64" fmla="*/ 48 w 78"/>
                <a:gd name="T65" fmla="*/ 68 h 114"/>
                <a:gd name="T66" fmla="*/ 57 w 78"/>
                <a:gd name="T67" fmla="*/ 49 h 114"/>
                <a:gd name="T68" fmla="*/ 52 w 78"/>
                <a:gd name="T69" fmla="*/ 46 h 114"/>
                <a:gd name="T70" fmla="*/ 48 w 78"/>
                <a:gd name="T71" fmla="*/ 54 h 114"/>
                <a:gd name="T72" fmla="*/ 39 w 78"/>
                <a:gd name="T73" fmla="*/ 0 h 114"/>
                <a:gd name="T74" fmla="*/ 0 w 78"/>
                <a:gd name="T75" fmla="*/ 40 h 114"/>
                <a:gd name="T76" fmla="*/ 19 w 78"/>
                <a:gd name="T77" fmla="*/ 73 h 114"/>
                <a:gd name="T78" fmla="*/ 20 w 78"/>
                <a:gd name="T79" fmla="*/ 83 h 114"/>
                <a:gd name="T80" fmla="*/ 39 w 78"/>
                <a:gd name="T81" fmla="*/ 87 h 114"/>
                <a:gd name="T82" fmla="*/ 58 w 78"/>
                <a:gd name="T83" fmla="*/ 83 h 114"/>
                <a:gd name="T84" fmla="*/ 59 w 78"/>
                <a:gd name="T85" fmla="*/ 73 h 114"/>
                <a:gd name="T86" fmla="*/ 78 w 78"/>
                <a:gd name="T87" fmla="*/ 40 h 114"/>
                <a:gd name="T88" fmla="*/ 39 w 78"/>
                <a:gd name="T89" fmla="*/ 0 h 114"/>
                <a:gd name="T90" fmla="*/ 54 w 78"/>
                <a:gd name="T91" fmla="*/ 68 h 114"/>
                <a:gd name="T92" fmla="*/ 53 w 78"/>
                <a:gd name="T93" fmla="*/ 78 h 114"/>
                <a:gd name="T94" fmla="*/ 39 w 78"/>
                <a:gd name="T95" fmla="*/ 80 h 114"/>
                <a:gd name="T96" fmla="*/ 26 w 78"/>
                <a:gd name="T97" fmla="*/ 78 h 114"/>
                <a:gd name="T98" fmla="*/ 25 w 78"/>
                <a:gd name="T99" fmla="*/ 68 h 114"/>
                <a:gd name="T100" fmla="*/ 7 w 78"/>
                <a:gd name="T101" fmla="*/ 40 h 114"/>
                <a:gd name="T102" fmla="*/ 39 w 78"/>
                <a:gd name="T103" fmla="*/ 7 h 114"/>
                <a:gd name="T104" fmla="*/ 71 w 78"/>
                <a:gd name="T105" fmla="*/ 40 h 114"/>
                <a:gd name="T106" fmla="*/ 54 w 78"/>
                <a:gd name="T107" fmla="*/ 6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14">
                  <a:moveTo>
                    <a:pt x="39" y="16"/>
                  </a:moveTo>
                  <a:cubicBezTo>
                    <a:pt x="40" y="16"/>
                    <a:pt x="41" y="16"/>
                    <a:pt x="41" y="14"/>
                  </a:cubicBezTo>
                  <a:cubicBezTo>
                    <a:pt x="41" y="13"/>
                    <a:pt x="40" y="12"/>
                    <a:pt x="39" y="12"/>
                  </a:cubicBezTo>
                  <a:cubicBezTo>
                    <a:pt x="24" y="12"/>
                    <a:pt x="12" y="25"/>
                    <a:pt x="12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5" y="42"/>
                    <a:pt x="16" y="41"/>
                    <a:pt x="16" y="40"/>
                  </a:cubicBezTo>
                  <a:cubicBezTo>
                    <a:pt x="16" y="27"/>
                    <a:pt x="26" y="16"/>
                    <a:pt x="39" y="16"/>
                  </a:cubicBezTo>
                  <a:close/>
                  <a:moveTo>
                    <a:pt x="21" y="88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7" y="96"/>
                    <a:pt x="33" y="97"/>
                    <a:pt x="39" y="97"/>
                  </a:cubicBezTo>
                  <a:cubicBezTo>
                    <a:pt x="45" y="97"/>
                    <a:pt x="51" y="96"/>
                    <a:pt x="56" y="9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2" y="90"/>
                    <a:pt x="46" y="91"/>
                    <a:pt x="39" y="91"/>
                  </a:cubicBezTo>
                  <a:cubicBezTo>
                    <a:pt x="33" y="91"/>
                    <a:pt x="26" y="90"/>
                    <a:pt x="21" y="88"/>
                  </a:cubicBezTo>
                  <a:close/>
                  <a:moveTo>
                    <a:pt x="22" y="99"/>
                  </a:move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25" y="107"/>
                    <a:pt x="29" y="108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31" y="114"/>
                    <a:pt x="39" y="114"/>
                  </a:cubicBezTo>
                  <a:cubicBezTo>
                    <a:pt x="47" y="114"/>
                    <a:pt x="49" y="112"/>
                    <a:pt x="49" y="112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3" y="107"/>
                    <a:pt x="55" y="105"/>
                    <a:pt x="55" y="105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1" y="101"/>
                    <a:pt x="45" y="102"/>
                    <a:pt x="39" y="102"/>
                  </a:cubicBezTo>
                  <a:cubicBezTo>
                    <a:pt x="33" y="102"/>
                    <a:pt x="28" y="101"/>
                    <a:pt x="22" y="99"/>
                  </a:cubicBezTo>
                  <a:close/>
                  <a:moveTo>
                    <a:pt x="48" y="54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2" y="46"/>
                    <a:pt x="52" y="46"/>
                    <a:pt x="52" y="46"/>
                  </a:cubicBezTo>
                  <a:lnTo>
                    <a:pt x="48" y="54"/>
                  </a:lnTo>
                  <a:close/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54"/>
                    <a:pt x="7" y="66"/>
                    <a:pt x="19" y="7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6" y="85"/>
                    <a:pt x="32" y="87"/>
                    <a:pt x="39" y="87"/>
                  </a:cubicBezTo>
                  <a:cubicBezTo>
                    <a:pt x="46" y="87"/>
                    <a:pt x="52" y="85"/>
                    <a:pt x="58" y="8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1" y="66"/>
                    <a:pt x="78" y="54"/>
                    <a:pt x="78" y="40"/>
                  </a:cubicBezTo>
                  <a:cubicBezTo>
                    <a:pt x="78" y="18"/>
                    <a:pt x="61" y="0"/>
                    <a:pt x="39" y="0"/>
                  </a:cubicBezTo>
                  <a:close/>
                  <a:moveTo>
                    <a:pt x="54" y="68"/>
                  </a:move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49" y="80"/>
                    <a:pt x="39" y="80"/>
                  </a:cubicBezTo>
                  <a:cubicBezTo>
                    <a:pt x="29" y="80"/>
                    <a:pt x="26" y="78"/>
                    <a:pt x="26" y="7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14" y="63"/>
                    <a:pt x="7" y="52"/>
                    <a:pt x="7" y="40"/>
                  </a:cubicBezTo>
                  <a:cubicBezTo>
                    <a:pt x="7" y="22"/>
                    <a:pt x="21" y="7"/>
                    <a:pt x="39" y="7"/>
                  </a:cubicBezTo>
                  <a:cubicBezTo>
                    <a:pt x="57" y="7"/>
                    <a:pt x="71" y="22"/>
                    <a:pt x="71" y="40"/>
                  </a:cubicBezTo>
                  <a:cubicBezTo>
                    <a:pt x="71" y="52"/>
                    <a:pt x="64" y="63"/>
                    <a:pt x="54" y="6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743043" y="2523077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43043" y="4796169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518743" y="2523076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528042" y="4783469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6200000">
            <a:off x="5805413" y="2471498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 rot="16200000">
            <a:off x="5811755" y="1828031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34117" y="3016795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C4947"/>
                </a:solidFill>
              </a:rPr>
              <a:t>THANKS</a:t>
            </a:r>
            <a:endParaRPr lang="zh-CN" altLang="en-US" sz="3600" b="1" dirty="0">
              <a:solidFill>
                <a:srgbClr val="2C494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2" t="651" r="46420" b="99329"/>
          <a:stretch>
            <a:fillRect/>
          </a:stretch>
        </p:blipFill>
        <p:spPr>
          <a:xfrm>
            <a:off x="2783112" y="2033718"/>
            <a:ext cx="88900" cy="797"/>
          </a:xfrm>
          <a:custGeom>
            <a:avLst/>
            <a:gdLst>
              <a:gd name="connsiteX0" fmla="*/ 0 w 88900"/>
              <a:gd name="connsiteY0" fmla="*/ 0 h 797"/>
              <a:gd name="connsiteX1" fmla="*/ 88900 w 88900"/>
              <a:gd name="connsiteY1" fmla="*/ 0 h 797"/>
              <a:gd name="connsiteX2" fmla="*/ 88900 w 88900"/>
              <a:gd name="connsiteY2" fmla="*/ 797 h 797"/>
              <a:gd name="connsiteX3" fmla="*/ 0 w 88900"/>
              <a:gd name="connsiteY3" fmla="*/ 797 h 797"/>
              <a:gd name="connsiteX4" fmla="*/ 0 w 88900"/>
              <a:gd name="connsiteY4" fmla="*/ 0 h 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797">
                <a:moveTo>
                  <a:pt x="0" y="0"/>
                </a:moveTo>
                <a:lnTo>
                  <a:pt x="88900" y="0"/>
                </a:lnTo>
                <a:lnTo>
                  <a:pt x="88900" y="797"/>
                </a:lnTo>
                <a:lnTo>
                  <a:pt x="0" y="79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91" y="2033717"/>
            <a:ext cx="3415868" cy="1921426"/>
          </a:xfrm>
          <a:custGeom>
            <a:avLst/>
            <a:gdLst>
              <a:gd name="connsiteX0" fmla="*/ 0 w 4502348"/>
              <a:gd name="connsiteY0" fmla="*/ 0 h 1921426"/>
              <a:gd name="connsiteX1" fmla="*/ 1550363 w 4502348"/>
              <a:gd name="connsiteY1" fmla="*/ 0 h 1921426"/>
              <a:gd name="connsiteX2" fmla="*/ 1550363 w 4502348"/>
              <a:gd name="connsiteY2" fmla="*/ 797 h 1921426"/>
              <a:gd name="connsiteX3" fmla="*/ 1639263 w 4502348"/>
              <a:gd name="connsiteY3" fmla="*/ 797 h 1921426"/>
              <a:gd name="connsiteX4" fmla="*/ 1639263 w 4502348"/>
              <a:gd name="connsiteY4" fmla="*/ 0 h 1921426"/>
              <a:gd name="connsiteX5" fmla="*/ 4502348 w 4502348"/>
              <a:gd name="connsiteY5" fmla="*/ 0 h 1921426"/>
              <a:gd name="connsiteX6" fmla="*/ 4502348 w 4502348"/>
              <a:gd name="connsiteY6" fmla="*/ 1921426 h 1921426"/>
              <a:gd name="connsiteX7" fmla="*/ 1639263 w 4502348"/>
              <a:gd name="connsiteY7" fmla="*/ 1921426 h 1921426"/>
              <a:gd name="connsiteX8" fmla="*/ 1639263 w 4502348"/>
              <a:gd name="connsiteY8" fmla="*/ 9555 h 1921426"/>
              <a:gd name="connsiteX9" fmla="*/ 1550363 w 4502348"/>
              <a:gd name="connsiteY9" fmla="*/ 9555 h 1921426"/>
              <a:gd name="connsiteX10" fmla="*/ 1550363 w 4502348"/>
              <a:gd name="connsiteY10" fmla="*/ 1217801 h 1921426"/>
              <a:gd name="connsiteX11" fmla="*/ 0 w 4502348"/>
              <a:gd name="connsiteY11" fmla="*/ 1217801 h 1921426"/>
              <a:gd name="connsiteX12" fmla="*/ 0 w 4502348"/>
              <a:gd name="connsiteY12" fmla="*/ 0 h 19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2348" h="1921426">
                <a:moveTo>
                  <a:pt x="0" y="0"/>
                </a:moveTo>
                <a:lnTo>
                  <a:pt x="1550363" y="0"/>
                </a:lnTo>
                <a:lnTo>
                  <a:pt x="1550363" y="797"/>
                </a:lnTo>
                <a:lnTo>
                  <a:pt x="1639263" y="797"/>
                </a:lnTo>
                <a:lnTo>
                  <a:pt x="1639263" y="0"/>
                </a:lnTo>
                <a:lnTo>
                  <a:pt x="4502348" y="0"/>
                </a:lnTo>
                <a:lnTo>
                  <a:pt x="4502348" y="1921426"/>
                </a:lnTo>
                <a:lnTo>
                  <a:pt x="1639263" y="1921426"/>
                </a:lnTo>
                <a:lnTo>
                  <a:pt x="1639263" y="9555"/>
                </a:lnTo>
                <a:lnTo>
                  <a:pt x="1550363" y="9555"/>
                </a:lnTo>
                <a:lnTo>
                  <a:pt x="1550363" y="1217801"/>
                </a:lnTo>
                <a:lnTo>
                  <a:pt x="0" y="1217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0" y="3542565"/>
            <a:ext cx="1550363" cy="872079"/>
          </a:xfrm>
          <a:custGeom>
            <a:avLst/>
            <a:gdLst>
              <a:gd name="connsiteX0" fmla="*/ 0 w 1550363"/>
              <a:gd name="connsiteY0" fmla="*/ 0 h 1270581"/>
              <a:gd name="connsiteX1" fmla="*/ 1550363 w 1550363"/>
              <a:gd name="connsiteY1" fmla="*/ 0 h 1270581"/>
              <a:gd name="connsiteX2" fmla="*/ 1550363 w 1550363"/>
              <a:gd name="connsiteY2" fmla="*/ 1270581 h 1270581"/>
              <a:gd name="connsiteX3" fmla="*/ 0 w 1550363"/>
              <a:gd name="connsiteY3" fmla="*/ 1270581 h 1270581"/>
              <a:gd name="connsiteX4" fmla="*/ 0 w 1550363"/>
              <a:gd name="connsiteY4" fmla="*/ 0 h 12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63" h="1270581">
                <a:moveTo>
                  <a:pt x="0" y="0"/>
                </a:moveTo>
                <a:lnTo>
                  <a:pt x="1550363" y="0"/>
                </a:lnTo>
                <a:lnTo>
                  <a:pt x="1550363" y="1270581"/>
                </a:lnTo>
                <a:lnTo>
                  <a:pt x="0" y="12705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13" y="4206142"/>
            <a:ext cx="2863085" cy="1610485"/>
          </a:xfrm>
          <a:custGeom>
            <a:avLst/>
            <a:gdLst>
              <a:gd name="connsiteX0" fmla="*/ 0 w 2863085"/>
              <a:gd name="connsiteY0" fmla="*/ 0 h 1934684"/>
              <a:gd name="connsiteX1" fmla="*/ 2863085 w 2863085"/>
              <a:gd name="connsiteY1" fmla="*/ 0 h 1934684"/>
              <a:gd name="connsiteX2" fmla="*/ 2863085 w 2863085"/>
              <a:gd name="connsiteY2" fmla="*/ 1934684 h 1934684"/>
              <a:gd name="connsiteX3" fmla="*/ 0 w 2863085"/>
              <a:gd name="connsiteY3" fmla="*/ 1934684 h 1934684"/>
              <a:gd name="connsiteX4" fmla="*/ 0 w 2863085"/>
              <a:gd name="connsiteY4" fmla="*/ 0 h 193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085" h="1934684">
                <a:moveTo>
                  <a:pt x="0" y="0"/>
                </a:moveTo>
                <a:lnTo>
                  <a:pt x="2863085" y="0"/>
                </a:lnTo>
                <a:lnTo>
                  <a:pt x="2863085" y="1934684"/>
                </a:lnTo>
                <a:lnTo>
                  <a:pt x="0" y="19346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0" y="4887899"/>
            <a:ext cx="1550363" cy="872079"/>
          </a:xfrm>
          <a:custGeom>
            <a:avLst/>
            <a:gdLst>
              <a:gd name="connsiteX0" fmla="*/ 0 w 1550363"/>
              <a:gd name="connsiteY0" fmla="*/ 0 h 1267024"/>
              <a:gd name="connsiteX1" fmla="*/ 1550363 w 1550363"/>
              <a:gd name="connsiteY1" fmla="*/ 0 h 1267024"/>
              <a:gd name="connsiteX2" fmla="*/ 1550363 w 1550363"/>
              <a:gd name="connsiteY2" fmla="*/ 1267024 h 1267024"/>
              <a:gd name="connsiteX3" fmla="*/ 0 w 1550363"/>
              <a:gd name="connsiteY3" fmla="*/ 1267024 h 1267024"/>
              <a:gd name="connsiteX4" fmla="*/ 0 w 1550363"/>
              <a:gd name="connsiteY4" fmla="*/ 0 h 12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63" h="1267024">
                <a:moveTo>
                  <a:pt x="0" y="0"/>
                </a:moveTo>
                <a:lnTo>
                  <a:pt x="1550363" y="0"/>
                </a:lnTo>
                <a:lnTo>
                  <a:pt x="1550363" y="1267024"/>
                </a:lnTo>
                <a:lnTo>
                  <a:pt x="0" y="12670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2" t="100001" r="46420" b="-929"/>
          <a:stretch>
            <a:fillRect/>
          </a:stretch>
        </p:blipFill>
        <p:spPr>
          <a:xfrm>
            <a:off x="2783112" y="5978727"/>
            <a:ext cx="88900" cy="36838"/>
          </a:xfrm>
          <a:custGeom>
            <a:avLst/>
            <a:gdLst>
              <a:gd name="connsiteX0" fmla="*/ 0 w 88900"/>
              <a:gd name="connsiteY0" fmla="*/ 0 h 36838"/>
              <a:gd name="connsiteX1" fmla="*/ 88900 w 88900"/>
              <a:gd name="connsiteY1" fmla="*/ 0 h 36838"/>
              <a:gd name="connsiteX2" fmla="*/ 88900 w 88900"/>
              <a:gd name="connsiteY2" fmla="*/ 36838 h 36838"/>
              <a:gd name="connsiteX3" fmla="*/ 0 w 88900"/>
              <a:gd name="connsiteY3" fmla="*/ 36838 h 36838"/>
              <a:gd name="connsiteX4" fmla="*/ 0 w 88900"/>
              <a:gd name="connsiteY4" fmla="*/ 0 h 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36838">
                <a:moveTo>
                  <a:pt x="0" y="0"/>
                </a:moveTo>
                <a:lnTo>
                  <a:pt x="88900" y="0"/>
                </a:lnTo>
                <a:lnTo>
                  <a:pt x="88900" y="36838"/>
                </a:lnTo>
                <a:lnTo>
                  <a:pt x="0" y="3683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116097" y="2038815"/>
            <a:ext cx="4716059" cy="574713"/>
            <a:chOff x="6116097" y="2038815"/>
            <a:chExt cx="4716059" cy="574713"/>
          </a:xfrm>
        </p:grpSpPr>
        <p:sp>
          <p:nvSpPr>
            <p:cNvPr id="8" name="圆角矩形 14"/>
            <p:cNvSpPr/>
            <p:nvPr/>
          </p:nvSpPr>
          <p:spPr>
            <a:xfrm>
              <a:off x="6116097" y="2090308"/>
              <a:ext cx="736600" cy="390586"/>
            </a:xfrm>
            <a:prstGeom prst="round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757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92296" y="2038815"/>
              <a:ext cx="6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28896" y="2090308"/>
              <a:ext cx="3903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16097" y="3504194"/>
            <a:ext cx="4824916" cy="573621"/>
            <a:chOff x="6116097" y="3504194"/>
            <a:chExt cx="4824916" cy="573621"/>
          </a:xfrm>
        </p:grpSpPr>
        <p:sp>
          <p:nvSpPr>
            <p:cNvPr id="10" name="圆角矩形 18"/>
            <p:cNvSpPr/>
            <p:nvPr/>
          </p:nvSpPr>
          <p:spPr>
            <a:xfrm>
              <a:off x="6116097" y="3558740"/>
              <a:ext cx="736600" cy="421325"/>
            </a:xfrm>
            <a:prstGeom prst="roundRect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757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92296" y="3504194"/>
              <a:ext cx="660401" cy="52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037753" y="3554595"/>
              <a:ext cx="3903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03397" y="4978206"/>
            <a:ext cx="4791315" cy="534203"/>
            <a:chOff x="6103397" y="4978206"/>
            <a:chExt cx="4791315" cy="534203"/>
          </a:xfrm>
        </p:grpSpPr>
        <p:sp>
          <p:nvSpPr>
            <p:cNvPr id="12" name="圆角矩形 21"/>
            <p:cNvSpPr/>
            <p:nvPr/>
          </p:nvSpPr>
          <p:spPr>
            <a:xfrm>
              <a:off x="6103397" y="5030723"/>
              <a:ext cx="736600" cy="418186"/>
            </a:xfrm>
            <a:prstGeom prst="round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757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79596" y="4989189"/>
              <a:ext cx="6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91452" y="4978206"/>
              <a:ext cx="3903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0" y="2092300"/>
            <a:ext cx="1909005" cy="2912185"/>
            <a:chOff x="1590" y="2092300"/>
            <a:chExt cx="1909005" cy="2912185"/>
          </a:xfrm>
        </p:grpSpPr>
        <p:sp>
          <p:nvSpPr>
            <p:cNvPr id="63" name="Freeform 323"/>
            <p:cNvSpPr/>
            <p:nvPr/>
          </p:nvSpPr>
          <p:spPr bwMode="auto">
            <a:xfrm>
              <a:off x="1590" y="2092300"/>
              <a:ext cx="1909005" cy="2146043"/>
            </a:xfrm>
            <a:custGeom>
              <a:avLst/>
              <a:gdLst>
                <a:gd name="T0" fmla="*/ 0 w 902"/>
                <a:gd name="T1" fmla="*/ 0 h 1014"/>
                <a:gd name="T2" fmla="*/ 0 w 902"/>
                <a:gd name="T3" fmla="*/ 112 h 1014"/>
                <a:gd name="T4" fmla="*/ 902 w 902"/>
                <a:gd name="T5" fmla="*/ 1014 h 1014"/>
                <a:gd name="T6" fmla="*/ 902 w 902"/>
                <a:gd name="T7" fmla="*/ 900 h 1014"/>
                <a:gd name="T8" fmla="*/ 0 w 902"/>
                <a:gd name="T9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1014">
                  <a:moveTo>
                    <a:pt x="0" y="0"/>
                  </a:moveTo>
                  <a:lnTo>
                    <a:pt x="0" y="112"/>
                  </a:lnTo>
                  <a:lnTo>
                    <a:pt x="902" y="1014"/>
                  </a:lnTo>
                  <a:lnTo>
                    <a:pt x="902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1590" y="2858442"/>
              <a:ext cx="1909005" cy="2146043"/>
            </a:xfrm>
            <a:custGeom>
              <a:avLst/>
              <a:gdLst>
                <a:gd name="T0" fmla="*/ 0 w 902"/>
                <a:gd name="T1" fmla="*/ 0 h 1014"/>
                <a:gd name="T2" fmla="*/ 0 w 902"/>
                <a:gd name="T3" fmla="*/ 114 h 1014"/>
                <a:gd name="T4" fmla="*/ 902 w 902"/>
                <a:gd name="T5" fmla="*/ 1014 h 1014"/>
                <a:gd name="T6" fmla="*/ 902 w 902"/>
                <a:gd name="T7" fmla="*/ 902 h 1014"/>
                <a:gd name="T8" fmla="*/ 0 w 902"/>
                <a:gd name="T9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1014">
                  <a:moveTo>
                    <a:pt x="0" y="0"/>
                  </a:moveTo>
                  <a:lnTo>
                    <a:pt x="0" y="114"/>
                  </a:lnTo>
                  <a:lnTo>
                    <a:pt x="902" y="1014"/>
                  </a:lnTo>
                  <a:lnTo>
                    <a:pt x="902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1590" y="2473252"/>
              <a:ext cx="1909005" cy="2150276"/>
            </a:xfrm>
            <a:custGeom>
              <a:avLst/>
              <a:gdLst>
                <a:gd name="T0" fmla="*/ 0 w 902"/>
                <a:gd name="T1" fmla="*/ 0 h 1016"/>
                <a:gd name="T2" fmla="*/ 0 w 902"/>
                <a:gd name="T3" fmla="*/ 114 h 1016"/>
                <a:gd name="T4" fmla="*/ 902 w 902"/>
                <a:gd name="T5" fmla="*/ 1016 h 1016"/>
                <a:gd name="T6" fmla="*/ 902 w 902"/>
                <a:gd name="T7" fmla="*/ 902 h 1016"/>
                <a:gd name="T8" fmla="*/ 0 w 902"/>
                <a:gd name="T9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1016">
                  <a:moveTo>
                    <a:pt x="0" y="0"/>
                  </a:moveTo>
                  <a:lnTo>
                    <a:pt x="0" y="114"/>
                  </a:lnTo>
                  <a:lnTo>
                    <a:pt x="902" y="1016"/>
                  </a:lnTo>
                  <a:lnTo>
                    <a:pt x="902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87361" y="2092298"/>
            <a:ext cx="1900539" cy="2907952"/>
            <a:chOff x="10287361" y="2092298"/>
            <a:chExt cx="1900539" cy="2907952"/>
          </a:xfrm>
        </p:grpSpPr>
        <p:sp>
          <p:nvSpPr>
            <p:cNvPr id="65" name="Freeform 325"/>
            <p:cNvSpPr/>
            <p:nvPr/>
          </p:nvSpPr>
          <p:spPr bwMode="auto">
            <a:xfrm>
              <a:off x="10287361" y="2092298"/>
              <a:ext cx="1900539" cy="2141811"/>
            </a:xfrm>
            <a:custGeom>
              <a:avLst/>
              <a:gdLst>
                <a:gd name="T0" fmla="*/ 898 w 898"/>
                <a:gd name="T1" fmla="*/ 112 h 1012"/>
                <a:gd name="T2" fmla="*/ 898 w 898"/>
                <a:gd name="T3" fmla="*/ 0 h 1012"/>
                <a:gd name="T4" fmla="*/ 0 w 898"/>
                <a:gd name="T5" fmla="*/ 898 h 1012"/>
                <a:gd name="T6" fmla="*/ 0 w 898"/>
                <a:gd name="T7" fmla="*/ 1012 h 1012"/>
                <a:gd name="T8" fmla="*/ 898 w 898"/>
                <a:gd name="T9" fmla="*/ 1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1012">
                  <a:moveTo>
                    <a:pt x="898" y="112"/>
                  </a:moveTo>
                  <a:lnTo>
                    <a:pt x="898" y="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898" y="11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10287361" y="2858439"/>
              <a:ext cx="1900539" cy="2141811"/>
            </a:xfrm>
            <a:custGeom>
              <a:avLst/>
              <a:gdLst>
                <a:gd name="T0" fmla="*/ 898 w 898"/>
                <a:gd name="T1" fmla="*/ 114 h 1012"/>
                <a:gd name="T2" fmla="*/ 898 w 898"/>
                <a:gd name="T3" fmla="*/ 0 h 1012"/>
                <a:gd name="T4" fmla="*/ 0 w 898"/>
                <a:gd name="T5" fmla="*/ 898 h 1012"/>
                <a:gd name="T6" fmla="*/ 0 w 898"/>
                <a:gd name="T7" fmla="*/ 1012 h 1012"/>
                <a:gd name="T8" fmla="*/ 898 w 898"/>
                <a:gd name="T9" fmla="*/ 114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1012">
                  <a:moveTo>
                    <a:pt x="898" y="114"/>
                  </a:moveTo>
                  <a:lnTo>
                    <a:pt x="898" y="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898" y="11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10287361" y="2473252"/>
              <a:ext cx="1900539" cy="2141811"/>
            </a:xfrm>
            <a:custGeom>
              <a:avLst/>
              <a:gdLst>
                <a:gd name="T0" fmla="*/ 898 w 898"/>
                <a:gd name="T1" fmla="*/ 114 h 1012"/>
                <a:gd name="T2" fmla="*/ 898 w 898"/>
                <a:gd name="T3" fmla="*/ 0 h 1012"/>
                <a:gd name="T4" fmla="*/ 0 w 898"/>
                <a:gd name="T5" fmla="*/ 900 h 1012"/>
                <a:gd name="T6" fmla="*/ 0 w 898"/>
                <a:gd name="T7" fmla="*/ 1012 h 1012"/>
                <a:gd name="T8" fmla="*/ 898 w 898"/>
                <a:gd name="T9" fmla="*/ 114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1012">
                  <a:moveTo>
                    <a:pt x="898" y="114"/>
                  </a:moveTo>
                  <a:lnTo>
                    <a:pt x="898" y="0"/>
                  </a:lnTo>
                  <a:lnTo>
                    <a:pt x="0" y="900"/>
                  </a:lnTo>
                  <a:lnTo>
                    <a:pt x="0" y="1012"/>
                  </a:lnTo>
                  <a:lnTo>
                    <a:pt x="898" y="11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8978" y="2096533"/>
            <a:ext cx="2095250" cy="2903720"/>
            <a:chOff x="6098978" y="2096533"/>
            <a:chExt cx="2095250" cy="2903720"/>
          </a:xfrm>
        </p:grpSpPr>
        <p:sp>
          <p:nvSpPr>
            <p:cNvPr id="66" name="Freeform 326"/>
            <p:cNvSpPr/>
            <p:nvPr/>
          </p:nvSpPr>
          <p:spPr bwMode="auto">
            <a:xfrm>
              <a:off x="6098978" y="2096533"/>
              <a:ext cx="2095250" cy="2137578"/>
            </a:xfrm>
            <a:custGeom>
              <a:avLst/>
              <a:gdLst>
                <a:gd name="T0" fmla="*/ 986 w 990"/>
                <a:gd name="T1" fmla="*/ 108 h 1010"/>
                <a:gd name="T2" fmla="*/ 990 w 990"/>
                <a:gd name="T3" fmla="*/ 110 h 1010"/>
                <a:gd name="T4" fmla="*/ 990 w 990"/>
                <a:gd name="T5" fmla="*/ 2 h 1010"/>
                <a:gd name="T6" fmla="*/ 986 w 990"/>
                <a:gd name="T7" fmla="*/ 0 h 1010"/>
                <a:gd name="T8" fmla="*/ 0 w 990"/>
                <a:gd name="T9" fmla="*/ 902 h 1010"/>
                <a:gd name="T10" fmla="*/ 0 w 990"/>
                <a:gd name="T11" fmla="*/ 1010 h 1010"/>
                <a:gd name="T12" fmla="*/ 986 w 990"/>
                <a:gd name="T13" fmla="*/ 108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010">
                  <a:moveTo>
                    <a:pt x="986" y="108"/>
                  </a:moveTo>
                  <a:lnTo>
                    <a:pt x="990" y="110"/>
                  </a:lnTo>
                  <a:lnTo>
                    <a:pt x="990" y="2"/>
                  </a:lnTo>
                  <a:lnTo>
                    <a:pt x="986" y="0"/>
                  </a:ln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6098978" y="2862675"/>
              <a:ext cx="2095250" cy="2137578"/>
            </a:xfrm>
            <a:custGeom>
              <a:avLst/>
              <a:gdLst>
                <a:gd name="T0" fmla="*/ 986 w 990"/>
                <a:gd name="T1" fmla="*/ 0 h 1010"/>
                <a:gd name="T2" fmla="*/ 0 w 990"/>
                <a:gd name="T3" fmla="*/ 902 h 1010"/>
                <a:gd name="T4" fmla="*/ 0 w 990"/>
                <a:gd name="T5" fmla="*/ 1010 h 1010"/>
                <a:gd name="T6" fmla="*/ 986 w 990"/>
                <a:gd name="T7" fmla="*/ 108 h 1010"/>
                <a:gd name="T8" fmla="*/ 990 w 990"/>
                <a:gd name="T9" fmla="*/ 112 h 1010"/>
                <a:gd name="T10" fmla="*/ 990 w 990"/>
                <a:gd name="T11" fmla="*/ 2 h 1010"/>
                <a:gd name="T12" fmla="*/ 986 w 990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010">
                  <a:moveTo>
                    <a:pt x="986" y="0"/>
                  </a:move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lnTo>
                    <a:pt x="990" y="112"/>
                  </a:lnTo>
                  <a:lnTo>
                    <a:pt x="990" y="2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6098978" y="2481718"/>
              <a:ext cx="2095250" cy="2133345"/>
            </a:xfrm>
            <a:custGeom>
              <a:avLst/>
              <a:gdLst>
                <a:gd name="T0" fmla="*/ 0 w 990"/>
                <a:gd name="T1" fmla="*/ 900 h 1008"/>
                <a:gd name="T2" fmla="*/ 0 w 990"/>
                <a:gd name="T3" fmla="*/ 1008 h 1008"/>
                <a:gd name="T4" fmla="*/ 986 w 990"/>
                <a:gd name="T5" fmla="*/ 108 h 1008"/>
                <a:gd name="T6" fmla="*/ 990 w 990"/>
                <a:gd name="T7" fmla="*/ 110 h 1008"/>
                <a:gd name="T8" fmla="*/ 990 w 990"/>
                <a:gd name="T9" fmla="*/ 2 h 1008"/>
                <a:gd name="T10" fmla="*/ 986 w 990"/>
                <a:gd name="T11" fmla="*/ 0 h 1008"/>
                <a:gd name="T12" fmla="*/ 0 w 990"/>
                <a:gd name="T13" fmla="*/ 90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008">
                  <a:moveTo>
                    <a:pt x="0" y="900"/>
                  </a:moveTo>
                  <a:lnTo>
                    <a:pt x="0" y="1008"/>
                  </a:lnTo>
                  <a:lnTo>
                    <a:pt x="986" y="108"/>
                  </a:lnTo>
                  <a:lnTo>
                    <a:pt x="990" y="110"/>
                  </a:lnTo>
                  <a:lnTo>
                    <a:pt x="990" y="2"/>
                  </a:lnTo>
                  <a:lnTo>
                    <a:pt x="986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94225" y="2100766"/>
            <a:ext cx="2093134" cy="2903720"/>
            <a:chOff x="8194225" y="2100766"/>
            <a:chExt cx="2093134" cy="2903720"/>
          </a:xfrm>
        </p:grpSpPr>
        <p:sp>
          <p:nvSpPr>
            <p:cNvPr id="64" name="Freeform 324"/>
            <p:cNvSpPr/>
            <p:nvPr/>
          </p:nvSpPr>
          <p:spPr bwMode="auto">
            <a:xfrm>
              <a:off x="8194225" y="2100766"/>
              <a:ext cx="2093134" cy="2137578"/>
            </a:xfrm>
            <a:custGeom>
              <a:avLst/>
              <a:gdLst>
                <a:gd name="T0" fmla="*/ 985 w 989"/>
                <a:gd name="T1" fmla="*/ 1010 h 1010"/>
                <a:gd name="T2" fmla="*/ 989 w 989"/>
                <a:gd name="T3" fmla="*/ 1008 h 1010"/>
                <a:gd name="T4" fmla="*/ 989 w 989"/>
                <a:gd name="T5" fmla="*/ 894 h 1010"/>
                <a:gd name="T6" fmla="*/ 983 w 989"/>
                <a:gd name="T7" fmla="*/ 900 h 1010"/>
                <a:gd name="T8" fmla="*/ 0 w 989"/>
                <a:gd name="T9" fmla="*/ 0 h 1010"/>
                <a:gd name="T10" fmla="*/ 0 w 989"/>
                <a:gd name="T11" fmla="*/ 108 h 1010"/>
                <a:gd name="T12" fmla="*/ 985 w 989"/>
                <a:gd name="T13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1010">
                  <a:moveTo>
                    <a:pt x="985" y="1010"/>
                  </a:moveTo>
                  <a:lnTo>
                    <a:pt x="989" y="1008"/>
                  </a:lnTo>
                  <a:lnTo>
                    <a:pt x="989" y="894"/>
                  </a:lnTo>
                  <a:lnTo>
                    <a:pt x="983" y="90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985" y="101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194225" y="2866908"/>
              <a:ext cx="2093134" cy="2137578"/>
            </a:xfrm>
            <a:custGeom>
              <a:avLst/>
              <a:gdLst>
                <a:gd name="T0" fmla="*/ 0 w 989"/>
                <a:gd name="T1" fmla="*/ 0 h 1010"/>
                <a:gd name="T2" fmla="*/ 0 w 989"/>
                <a:gd name="T3" fmla="*/ 110 h 1010"/>
                <a:gd name="T4" fmla="*/ 985 w 989"/>
                <a:gd name="T5" fmla="*/ 1010 h 1010"/>
                <a:gd name="T6" fmla="*/ 989 w 989"/>
                <a:gd name="T7" fmla="*/ 1008 h 1010"/>
                <a:gd name="T8" fmla="*/ 989 w 989"/>
                <a:gd name="T9" fmla="*/ 894 h 1010"/>
                <a:gd name="T10" fmla="*/ 983 w 989"/>
                <a:gd name="T11" fmla="*/ 900 h 1010"/>
                <a:gd name="T12" fmla="*/ 0 w 989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1010">
                  <a:moveTo>
                    <a:pt x="0" y="0"/>
                  </a:moveTo>
                  <a:lnTo>
                    <a:pt x="0" y="110"/>
                  </a:lnTo>
                  <a:lnTo>
                    <a:pt x="985" y="1010"/>
                  </a:lnTo>
                  <a:lnTo>
                    <a:pt x="989" y="1008"/>
                  </a:lnTo>
                  <a:lnTo>
                    <a:pt x="989" y="894"/>
                  </a:lnTo>
                  <a:lnTo>
                    <a:pt x="983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8194225" y="2485953"/>
              <a:ext cx="2093134" cy="2137578"/>
            </a:xfrm>
            <a:custGeom>
              <a:avLst/>
              <a:gdLst>
                <a:gd name="T0" fmla="*/ 0 w 989"/>
                <a:gd name="T1" fmla="*/ 0 h 1010"/>
                <a:gd name="T2" fmla="*/ 0 w 989"/>
                <a:gd name="T3" fmla="*/ 108 h 1010"/>
                <a:gd name="T4" fmla="*/ 985 w 989"/>
                <a:gd name="T5" fmla="*/ 1010 h 1010"/>
                <a:gd name="T6" fmla="*/ 989 w 989"/>
                <a:gd name="T7" fmla="*/ 1006 h 1010"/>
                <a:gd name="T8" fmla="*/ 989 w 989"/>
                <a:gd name="T9" fmla="*/ 894 h 1010"/>
                <a:gd name="T10" fmla="*/ 983 w 989"/>
                <a:gd name="T11" fmla="*/ 898 h 1010"/>
                <a:gd name="T12" fmla="*/ 0 w 989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1010">
                  <a:moveTo>
                    <a:pt x="0" y="0"/>
                  </a:moveTo>
                  <a:lnTo>
                    <a:pt x="0" y="108"/>
                  </a:lnTo>
                  <a:lnTo>
                    <a:pt x="985" y="1010"/>
                  </a:lnTo>
                  <a:lnTo>
                    <a:pt x="989" y="1006"/>
                  </a:lnTo>
                  <a:lnTo>
                    <a:pt x="989" y="894"/>
                  </a:lnTo>
                  <a:lnTo>
                    <a:pt x="983" y="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0592" y="2096530"/>
            <a:ext cx="2093134" cy="2907953"/>
            <a:chOff x="1910592" y="2096530"/>
            <a:chExt cx="2093134" cy="2907953"/>
          </a:xfrm>
        </p:grpSpPr>
        <p:sp>
          <p:nvSpPr>
            <p:cNvPr id="68" name="Freeform 328"/>
            <p:cNvSpPr/>
            <p:nvPr/>
          </p:nvSpPr>
          <p:spPr bwMode="auto">
            <a:xfrm>
              <a:off x="1910592" y="2096530"/>
              <a:ext cx="2093134" cy="2141811"/>
            </a:xfrm>
            <a:custGeom>
              <a:avLst/>
              <a:gdLst>
                <a:gd name="T0" fmla="*/ 989 w 989"/>
                <a:gd name="T1" fmla="*/ 0 h 1012"/>
                <a:gd name="T2" fmla="*/ 2 w 989"/>
                <a:gd name="T3" fmla="*/ 902 h 1012"/>
                <a:gd name="T4" fmla="*/ 0 w 989"/>
                <a:gd name="T5" fmla="*/ 898 h 1012"/>
                <a:gd name="T6" fmla="*/ 0 w 989"/>
                <a:gd name="T7" fmla="*/ 1012 h 1012"/>
                <a:gd name="T8" fmla="*/ 989 w 989"/>
                <a:gd name="T9" fmla="*/ 108 h 1012"/>
                <a:gd name="T10" fmla="*/ 989 w 989"/>
                <a:gd name="T11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1012">
                  <a:moveTo>
                    <a:pt x="989" y="0"/>
                  </a:moveTo>
                  <a:lnTo>
                    <a:pt x="2" y="902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1910592" y="2862672"/>
              <a:ext cx="2093134" cy="2141811"/>
            </a:xfrm>
            <a:custGeom>
              <a:avLst/>
              <a:gdLst>
                <a:gd name="T0" fmla="*/ 2 w 989"/>
                <a:gd name="T1" fmla="*/ 902 h 1012"/>
                <a:gd name="T2" fmla="*/ 0 w 989"/>
                <a:gd name="T3" fmla="*/ 900 h 1012"/>
                <a:gd name="T4" fmla="*/ 0 w 989"/>
                <a:gd name="T5" fmla="*/ 1012 h 1012"/>
                <a:gd name="T6" fmla="*/ 989 w 989"/>
                <a:gd name="T7" fmla="*/ 108 h 1012"/>
                <a:gd name="T8" fmla="*/ 989 w 989"/>
                <a:gd name="T9" fmla="*/ 0 h 1012"/>
                <a:gd name="T10" fmla="*/ 2 w 989"/>
                <a:gd name="T11" fmla="*/ 90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1012">
                  <a:moveTo>
                    <a:pt x="2" y="902"/>
                  </a:moveTo>
                  <a:lnTo>
                    <a:pt x="0" y="900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lnTo>
                    <a:pt x="2" y="90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1910592" y="2481718"/>
              <a:ext cx="2093134" cy="2141811"/>
            </a:xfrm>
            <a:custGeom>
              <a:avLst/>
              <a:gdLst>
                <a:gd name="T0" fmla="*/ 989 w 989"/>
                <a:gd name="T1" fmla="*/ 0 h 1012"/>
                <a:gd name="T2" fmla="*/ 2 w 989"/>
                <a:gd name="T3" fmla="*/ 900 h 1012"/>
                <a:gd name="T4" fmla="*/ 0 w 989"/>
                <a:gd name="T5" fmla="*/ 898 h 1012"/>
                <a:gd name="T6" fmla="*/ 0 w 989"/>
                <a:gd name="T7" fmla="*/ 1012 h 1012"/>
                <a:gd name="T8" fmla="*/ 989 w 989"/>
                <a:gd name="T9" fmla="*/ 108 h 1012"/>
                <a:gd name="T10" fmla="*/ 989 w 989"/>
                <a:gd name="T11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1012">
                  <a:moveTo>
                    <a:pt x="989" y="0"/>
                  </a:moveTo>
                  <a:lnTo>
                    <a:pt x="2" y="90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03729" y="2096533"/>
            <a:ext cx="2095250" cy="2907950"/>
            <a:chOff x="4003729" y="2096533"/>
            <a:chExt cx="2095250" cy="2907950"/>
          </a:xfrm>
        </p:grpSpPr>
        <p:sp>
          <p:nvSpPr>
            <p:cNvPr id="67" name="Freeform 327"/>
            <p:cNvSpPr/>
            <p:nvPr/>
          </p:nvSpPr>
          <p:spPr bwMode="auto">
            <a:xfrm>
              <a:off x="4003729" y="2096533"/>
              <a:ext cx="2095250" cy="2137578"/>
            </a:xfrm>
            <a:custGeom>
              <a:avLst/>
              <a:gdLst>
                <a:gd name="T0" fmla="*/ 0 w 990"/>
                <a:gd name="T1" fmla="*/ 108 h 1010"/>
                <a:gd name="T2" fmla="*/ 988 w 990"/>
                <a:gd name="T3" fmla="*/ 1010 h 1010"/>
                <a:gd name="T4" fmla="*/ 990 w 990"/>
                <a:gd name="T5" fmla="*/ 1010 h 1010"/>
                <a:gd name="T6" fmla="*/ 990 w 990"/>
                <a:gd name="T7" fmla="*/ 902 h 1010"/>
                <a:gd name="T8" fmla="*/ 988 w 990"/>
                <a:gd name="T9" fmla="*/ 902 h 1010"/>
                <a:gd name="T10" fmla="*/ 0 w 990"/>
                <a:gd name="T11" fmla="*/ 0 h 1010"/>
                <a:gd name="T12" fmla="*/ 0 w 990"/>
                <a:gd name="T13" fmla="*/ 0 h 1010"/>
                <a:gd name="T14" fmla="*/ 0 w 990"/>
                <a:gd name="T15" fmla="*/ 108 h 1010"/>
                <a:gd name="T16" fmla="*/ 0 w 990"/>
                <a:gd name="T17" fmla="*/ 108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010">
                  <a:moveTo>
                    <a:pt x="0" y="108"/>
                  </a:moveTo>
                  <a:lnTo>
                    <a:pt x="988" y="1010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4003729" y="2862672"/>
              <a:ext cx="2095250" cy="2141811"/>
            </a:xfrm>
            <a:custGeom>
              <a:avLst/>
              <a:gdLst>
                <a:gd name="T0" fmla="*/ 988 w 990"/>
                <a:gd name="T1" fmla="*/ 904 h 1012"/>
                <a:gd name="T2" fmla="*/ 0 w 990"/>
                <a:gd name="T3" fmla="*/ 0 h 1012"/>
                <a:gd name="T4" fmla="*/ 0 w 990"/>
                <a:gd name="T5" fmla="*/ 0 h 1012"/>
                <a:gd name="T6" fmla="*/ 0 w 990"/>
                <a:gd name="T7" fmla="*/ 108 h 1012"/>
                <a:gd name="T8" fmla="*/ 0 w 990"/>
                <a:gd name="T9" fmla="*/ 108 h 1012"/>
                <a:gd name="T10" fmla="*/ 988 w 990"/>
                <a:gd name="T11" fmla="*/ 1012 h 1012"/>
                <a:gd name="T12" fmla="*/ 990 w 990"/>
                <a:gd name="T13" fmla="*/ 1010 h 1012"/>
                <a:gd name="T14" fmla="*/ 990 w 990"/>
                <a:gd name="T15" fmla="*/ 902 h 1012"/>
                <a:gd name="T16" fmla="*/ 988 w 990"/>
                <a:gd name="T17" fmla="*/ 904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012">
                  <a:moveTo>
                    <a:pt x="988" y="9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2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4003729" y="2481720"/>
              <a:ext cx="2095250" cy="2137578"/>
            </a:xfrm>
            <a:custGeom>
              <a:avLst/>
              <a:gdLst>
                <a:gd name="T0" fmla="*/ 988 w 990"/>
                <a:gd name="T1" fmla="*/ 1010 h 1010"/>
                <a:gd name="T2" fmla="*/ 990 w 990"/>
                <a:gd name="T3" fmla="*/ 1008 h 1010"/>
                <a:gd name="T4" fmla="*/ 990 w 990"/>
                <a:gd name="T5" fmla="*/ 900 h 1010"/>
                <a:gd name="T6" fmla="*/ 988 w 990"/>
                <a:gd name="T7" fmla="*/ 902 h 1010"/>
                <a:gd name="T8" fmla="*/ 0 w 990"/>
                <a:gd name="T9" fmla="*/ 0 h 1010"/>
                <a:gd name="T10" fmla="*/ 0 w 990"/>
                <a:gd name="T11" fmla="*/ 0 h 1010"/>
                <a:gd name="T12" fmla="*/ 0 w 990"/>
                <a:gd name="T13" fmla="*/ 108 h 1010"/>
                <a:gd name="T14" fmla="*/ 0 w 990"/>
                <a:gd name="T15" fmla="*/ 108 h 1010"/>
                <a:gd name="T16" fmla="*/ 988 w 990"/>
                <a:gd name="T17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010">
                  <a:moveTo>
                    <a:pt x="988" y="1010"/>
                  </a:moveTo>
                  <a:lnTo>
                    <a:pt x="990" y="1008"/>
                  </a:lnTo>
                  <a:lnTo>
                    <a:pt x="990" y="900"/>
                  </a:lnTo>
                  <a:lnTo>
                    <a:pt x="988" y="9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9674" y="1863725"/>
            <a:ext cx="1316409" cy="1887841"/>
            <a:chOff x="7529674" y="1863725"/>
            <a:chExt cx="1316409" cy="1887841"/>
          </a:xfrm>
        </p:grpSpPr>
        <p:sp>
          <p:nvSpPr>
            <p:cNvPr id="89" name="Freeform 341"/>
            <p:cNvSpPr/>
            <p:nvPr/>
          </p:nvSpPr>
          <p:spPr bwMode="auto">
            <a:xfrm>
              <a:off x="7529674" y="1863725"/>
              <a:ext cx="1316409" cy="1506886"/>
            </a:xfrm>
            <a:custGeom>
              <a:avLst/>
              <a:gdLst>
                <a:gd name="T0" fmla="*/ 256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342"/>
            <p:cNvSpPr>
              <a:spLocks noEditPoints="1"/>
            </p:cNvSpPr>
            <p:nvPr/>
          </p:nvSpPr>
          <p:spPr bwMode="auto">
            <a:xfrm>
              <a:off x="8147667" y="3353680"/>
              <a:ext cx="80424" cy="397886"/>
            </a:xfrm>
            <a:custGeom>
              <a:avLst/>
              <a:gdLst>
                <a:gd name="T0" fmla="*/ 9 w 19"/>
                <a:gd name="T1" fmla="*/ 8 h 94"/>
                <a:gd name="T2" fmla="*/ 12 w 19"/>
                <a:gd name="T3" fmla="*/ 7 h 94"/>
                <a:gd name="T4" fmla="*/ 13 w 19"/>
                <a:gd name="T5" fmla="*/ 4 h 94"/>
                <a:gd name="T6" fmla="*/ 12 w 19"/>
                <a:gd name="T7" fmla="*/ 1 h 94"/>
                <a:gd name="T8" fmla="*/ 7 w 19"/>
                <a:gd name="T9" fmla="*/ 1 h 94"/>
                <a:gd name="T10" fmla="*/ 5 w 19"/>
                <a:gd name="T11" fmla="*/ 4 h 94"/>
                <a:gd name="T12" fmla="*/ 7 w 19"/>
                <a:gd name="T13" fmla="*/ 7 h 94"/>
                <a:gd name="T14" fmla="*/ 9 w 19"/>
                <a:gd name="T15" fmla="*/ 8 h 94"/>
                <a:gd name="T16" fmla="*/ 9 w 19"/>
                <a:gd name="T17" fmla="*/ 38 h 94"/>
                <a:gd name="T18" fmla="*/ 13 w 19"/>
                <a:gd name="T19" fmla="*/ 34 h 94"/>
                <a:gd name="T20" fmla="*/ 9 w 19"/>
                <a:gd name="T21" fmla="*/ 30 h 94"/>
                <a:gd name="T22" fmla="*/ 5 w 19"/>
                <a:gd name="T23" fmla="*/ 34 h 94"/>
                <a:gd name="T24" fmla="*/ 9 w 19"/>
                <a:gd name="T25" fmla="*/ 38 h 94"/>
                <a:gd name="T26" fmla="*/ 9 w 19"/>
                <a:gd name="T27" fmla="*/ 23 h 94"/>
                <a:gd name="T28" fmla="*/ 13 w 19"/>
                <a:gd name="T29" fmla="*/ 19 h 94"/>
                <a:gd name="T30" fmla="*/ 9 w 19"/>
                <a:gd name="T31" fmla="*/ 15 h 94"/>
                <a:gd name="T32" fmla="*/ 5 w 19"/>
                <a:gd name="T33" fmla="*/ 19 h 94"/>
                <a:gd name="T34" fmla="*/ 9 w 19"/>
                <a:gd name="T35" fmla="*/ 23 h 94"/>
                <a:gd name="T36" fmla="*/ 9 w 19"/>
                <a:gd name="T37" fmla="*/ 75 h 94"/>
                <a:gd name="T38" fmla="*/ 0 w 19"/>
                <a:gd name="T39" fmla="*/ 84 h 94"/>
                <a:gd name="T40" fmla="*/ 9 w 19"/>
                <a:gd name="T41" fmla="*/ 94 h 94"/>
                <a:gd name="T42" fmla="*/ 19 w 19"/>
                <a:gd name="T43" fmla="*/ 84 h 94"/>
                <a:gd name="T44" fmla="*/ 9 w 19"/>
                <a:gd name="T45" fmla="*/ 75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68 h 94"/>
                <a:gd name="T58" fmla="*/ 13 w 19"/>
                <a:gd name="T59" fmla="*/ 64 h 94"/>
                <a:gd name="T60" fmla="*/ 9 w 19"/>
                <a:gd name="T61" fmla="*/ 60 h 94"/>
                <a:gd name="T62" fmla="*/ 5 w 19"/>
                <a:gd name="T63" fmla="*/ 64 h 94"/>
                <a:gd name="T64" fmla="*/ 9 w 19"/>
                <a:gd name="T6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91" name="Freeform 343"/>
            <p:cNvSpPr>
              <a:spLocks noEditPoints="1"/>
            </p:cNvSpPr>
            <p:nvPr/>
          </p:nvSpPr>
          <p:spPr bwMode="auto">
            <a:xfrm>
              <a:off x="7872530" y="2206584"/>
              <a:ext cx="694184" cy="694184"/>
            </a:xfrm>
            <a:custGeom>
              <a:avLst/>
              <a:gdLst>
                <a:gd name="T0" fmla="*/ 129 w 164"/>
                <a:gd name="T1" fmla="*/ 36 h 164"/>
                <a:gd name="T2" fmla="*/ 124 w 164"/>
                <a:gd name="T3" fmla="*/ 36 h 164"/>
                <a:gd name="T4" fmla="*/ 124 w 164"/>
                <a:gd name="T5" fmla="*/ 41 h 164"/>
                <a:gd name="T6" fmla="*/ 124 w 164"/>
                <a:gd name="T7" fmla="*/ 89 h 164"/>
                <a:gd name="T8" fmla="*/ 124 w 164"/>
                <a:gd name="T9" fmla="*/ 94 h 164"/>
                <a:gd name="T10" fmla="*/ 129 w 164"/>
                <a:gd name="T11" fmla="*/ 94 h 164"/>
                <a:gd name="T12" fmla="*/ 129 w 164"/>
                <a:gd name="T13" fmla="*/ 36 h 164"/>
                <a:gd name="T14" fmla="*/ 141 w 164"/>
                <a:gd name="T15" fmla="*/ 23 h 164"/>
                <a:gd name="T16" fmla="*/ 59 w 164"/>
                <a:gd name="T17" fmla="*/ 23 h 164"/>
                <a:gd name="T18" fmla="*/ 50 w 164"/>
                <a:gd name="T19" fmla="*/ 95 h 164"/>
                <a:gd name="T20" fmla="*/ 7 w 164"/>
                <a:gd name="T21" fmla="*/ 138 h 164"/>
                <a:gd name="T22" fmla="*/ 11 w 164"/>
                <a:gd name="T23" fmla="*/ 153 h 164"/>
                <a:gd name="T24" fmla="*/ 26 w 164"/>
                <a:gd name="T25" fmla="*/ 157 h 164"/>
                <a:gd name="T26" fmla="*/ 69 w 164"/>
                <a:gd name="T27" fmla="*/ 115 h 164"/>
                <a:gd name="T28" fmla="*/ 141 w 164"/>
                <a:gd name="T29" fmla="*/ 106 h 164"/>
                <a:gd name="T30" fmla="*/ 141 w 164"/>
                <a:gd name="T31" fmla="*/ 23 h 164"/>
                <a:gd name="T32" fmla="*/ 134 w 164"/>
                <a:gd name="T33" fmla="*/ 99 h 164"/>
                <a:gd name="T34" fmla="*/ 66 w 164"/>
                <a:gd name="T35" fmla="*/ 99 h 164"/>
                <a:gd name="T36" fmla="*/ 66 w 164"/>
                <a:gd name="T37" fmla="*/ 31 h 164"/>
                <a:gd name="T38" fmla="*/ 134 w 164"/>
                <a:gd name="T39" fmla="*/ 31 h 164"/>
                <a:gd name="T40" fmla="*/ 134 w 164"/>
                <a:gd name="T41" fmla="*/ 9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254507" y="3772730"/>
            <a:ext cx="1316409" cy="1887841"/>
            <a:chOff x="1254507" y="3772730"/>
            <a:chExt cx="1316409" cy="1887841"/>
          </a:xfrm>
        </p:grpSpPr>
        <p:sp>
          <p:nvSpPr>
            <p:cNvPr id="92" name="Freeform 344"/>
            <p:cNvSpPr/>
            <p:nvPr/>
          </p:nvSpPr>
          <p:spPr bwMode="auto">
            <a:xfrm>
              <a:off x="1254507" y="3772730"/>
              <a:ext cx="1316409" cy="1506886"/>
            </a:xfrm>
            <a:custGeom>
              <a:avLst/>
              <a:gdLst>
                <a:gd name="T0" fmla="*/ 255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6 h 356"/>
                <a:gd name="T8" fmla="*/ 255 w 311"/>
                <a:gd name="T9" fmla="*/ 56 h 356"/>
                <a:gd name="T10" fmla="*/ 255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345"/>
            <p:cNvSpPr>
              <a:spLocks noEditPoints="1"/>
            </p:cNvSpPr>
            <p:nvPr/>
          </p:nvSpPr>
          <p:spPr bwMode="auto">
            <a:xfrm>
              <a:off x="1872500" y="5262685"/>
              <a:ext cx="80424" cy="397886"/>
            </a:xfrm>
            <a:custGeom>
              <a:avLst/>
              <a:gdLst>
                <a:gd name="T0" fmla="*/ 9 w 19"/>
                <a:gd name="T1" fmla="*/ 23 h 94"/>
                <a:gd name="T2" fmla="*/ 13 w 19"/>
                <a:gd name="T3" fmla="*/ 19 h 94"/>
                <a:gd name="T4" fmla="*/ 9 w 19"/>
                <a:gd name="T5" fmla="*/ 15 h 94"/>
                <a:gd name="T6" fmla="*/ 5 w 19"/>
                <a:gd name="T7" fmla="*/ 19 h 94"/>
                <a:gd name="T8" fmla="*/ 9 w 19"/>
                <a:gd name="T9" fmla="*/ 23 h 94"/>
                <a:gd name="T10" fmla="*/ 9 w 19"/>
                <a:gd name="T11" fmla="*/ 8 h 94"/>
                <a:gd name="T12" fmla="*/ 12 w 19"/>
                <a:gd name="T13" fmla="*/ 7 h 94"/>
                <a:gd name="T14" fmla="*/ 13 w 19"/>
                <a:gd name="T15" fmla="*/ 4 h 94"/>
                <a:gd name="T16" fmla="*/ 12 w 19"/>
                <a:gd name="T17" fmla="*/ 2 h 94"/>
                <a:gd name="T18" fmla="*/ 6 w 19"/>
                <a:gd name="T19" fmla="*/ 2 h 94"/>
                <a:gd name="T20" fmla="*/ 5 w 19"/>
                <a:gd name="T21" fmla="*/ 4 h 94"/>
                <a:gd name="T22" fmla="*/ 6 w 19"/>
                <a:gd name="T23" fmla="*/ 7 h 94"/>
                <a:gd name="T24" fmla="*/ 9 w 19"/>
                <a:gd name="T25" fmla="*/ 8 h 94"/>
                <a:gd name="T26" fmla="*/ 9 w 19"/>
                <a:gd name="T27" fmla="*/ 38 h 94"/>
                <a:gd name="T28" fmla="*/ 13 w 19"/>
                <a:gd name="T29" fmla="*/ 34 h 94"/>
                <a:gd name="T30" fmla="*/ 9 w 19"/>
                <a:gd name="T31" fmla="*/ 30 h 94"/>
                <a:gd name="T32" fmla="*/ 5 w 19"/>
                <a:gd name="T33" fmla="*/ 34 h 94"/>
                <a:gd name="T34" fmla="*/ 9 w 19"/>
                <a:gd name="T35" fmla="*/ 38 h 94"/>
                <a:gd name="T36" fmla="*/ 9 w 19"/>
                <a:gd name="T37" fmla="*/ 68 h 94"/>
                <a:gd name="T38" fmla="*/ 13 w 19"/>
                <a:gd name="T39" fmla="*/ 64 h 94"/>
                <a:gd name="T40" fmla="*/ 9 w 19"/>
                <a:gd name="T41" fmla="*/ 60 h 94"/>
                <a:gd name="T42" fmla="*/ 5 w 19"/>
                <a:gd name="T43" fmla="*/ 64 h 94"/>
                <a:gd name="T44" fmla="*/ 9 w 19"/>
                <a:gd name="T45" fmla="*/ 68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75 h 94"/>
                <a:gd name="T58" fmla="*/ 0 w 19"/>
                <a:gd name="T59" fmla="*/ 85 h 94"/>
                <a:gd name="T60" fmla="*/ 9 w 19"/>
                <a:gd name="T61" fmla="*/ 94 h 94"/>
                <a:gd name="T62" fmla="*/ 19 w 19"/>
                <a:gd name="T63" fmla="*/ 85 h 94"/>
                <a:gd name="T64" fmla="*/ 9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346"/>
            <p:cNvSpPr>
              <a:spLocks noEditPoints="1"/>
            </p:cNvSpPr>
            <p:nvPr/>
          </p:nvSpPr>
          <p:spPr bwMode="auto">
            <a:xfrm>
              <a:off x="1673554" y="4124055"/>
              <a:ext cx="474077" cy="685718"/>
            </a:xfrm>
            <a:custGeom>
              <a:avLst/>
              <a:gdLst>
                <a:gd name="T0" fmla="*/ 30 w 112"/>
                <a:gd name="T1" fmla="*/ 125 h 162"/>
                <a:gd name="T2" fmla="*/ 32 w 112"/>
                <a:gd name="T3" fmla="*/ 133 h 162"/>
                <a:gd name="T4" fmla="*/ 56 w 112"/>
                <a:gd name="T5" fmla="*/ 138 h 162"/>
                <a:gd name="T6" fmla="*/ 81 w 112"/>
                <a:gd name="T7" fmla="*/ 133 h 162"/>
                <a:gd name="T8" fmla="*/ 82 w 112"/>
                <a:gd name="T9" fmla="*/ 125 h 162"/>
                <a:gd name="T10" fmla="*/ 56 w 112"/>
                <a:gd name="T11" fmla="*/ 129 h 162"/>
                <a:gd name="T12" fmla="*/ 30 w 112"/>
                <a:gd name="T13" fmla="*/ 125 h 162"/>
                <a:gd name="T14" fmla="*/ 33 w 112"/>
                <a:gd name="T15" fmla="*/ 140 h 162"/>
                <a:gd name="T16" fmla="*/ 34 w 112"/>
                <a:gd name="T17" fmla="*/ 149 h 162"/>
                <a:gd name="T18" fmla="*/ 42 w 112"/>
                <a:gd name="T19" fmla="*/ 153 h 162"/>
                <a:gd name="T20" fmla="*/ 42 w 112"/>
                <a:gd name="T21" fmla="*/ 158 h 162"/>
                <a:gd name="T22" fmla="*/ 56 w 112"/>
                <a:gd name="T23" fmla="*/ 162 h 162"/>
                <a:gd name="T24" fmla="*/ 70 w 112"/>
                <a:gd name="T25" fmla="*/ 158 h 162"/>
                <a:gd name="T26" fmla="*/ 71 w 112"/>
                <a:gd name="T27" fmla="*/ 153 h 162"/>
                <a:gd name="T28" fmla="*/ 79 w 112"/>
                <a:gd name="T29" fmla="*/ 149 h 162"/>
                <a:gd name="T30" fmla="*/ 80 w 112"/>
                <a:gd name="T31" fmla="*/ 140 h 162"/>
                <a:gd name="T32" fmla="*/ 56 w 112"/>
                <a:gd name="T33" fmla="*/ 144 h 162"/>
                <a:gd name="T34" fmla="*/ 33 w 112"/>
                <a:gd name="T35" fmla="*/ 140 h 162"/>
                <a:gd name="T36" fmla="*/ 56 w 112"/>
                <a:gd name="T37" fmla="*/ 23 h 162"/>
                <a:gd name="T38" fmla="*/ 59 w 112"/>
                <a:gd name="T39" fmla="*/ 20 h 162"/>
                <a:gd name="T40" fmla="*/ 56 w 112"/>
                <a:gd name="T41" fmla="*/ 17 h 162"/>
                <a:gd name="T42" fmla="*/ 18 w 112"/>
                <a:gd name="T43" fmla="*/ 56 h 162"/>
                <a:gd name="T44" fmla="*/ 20 w 112"/>
                <a:gd name="T45" fmla="*/ 59 h 162"/>
                <a:gd name="T46" fmla="*/ 23 w 112"/>
                <a:gd name="T47" fmla="*/ 56 h 162"/>
                <a:gd name="T48" fmla="*/ 56 w 112"/>
                <a:gd name="T49" fmla="*/ 23 h 162"/>
                <a:gd name="T50" fmla="*/ 69 w 112"/>
                <a:gd name="T51" fmla="*/ 76 h 162"/>
                <a:gd name="T52" fmla="*/ 56 w 112"/>
                <a:gd name="T53" fmla="*/ 54 h 162"/>
                <a:gd name="T54" fmla="*/ 44 w 112"/>
                <a:gd name="T55" fmla="*/ 76 h 162"/>
                <a:gd name="T56" fmla="*/ 39 w 112"/>
                <a:gd name="T57" fmla="*/ 65 h 162"/>
                <a:gd name="T58" fmla="*/ 31 w 112"/>
                <a:gd name="T59" fmla="*/ 69 h 162"/>
                <a:gd name="T60" fmla="*/ 43 w 112"/>
                <a:gd name="T61" fmla="*/ 96 h 162"/>
                <a:gd name="T62" fmla="*/ 56 w 112"/>
                <a:gd name="T63" fmla="*/ 72 h 162"/>
                <a:gd name="T64" fmla="*/ 69 w 112"/>
                <a:gd name="T65" fmla="*/ 96 h 162"/>
                <a:gd name="T66" fmla="*/ 82 w 112"/>
                <a:gd name="T67" fmla="*/ 69 h 162"/>
                <a:gd name="T68" fmla="*/ 74 w 112"/>
                <a:gd name="T69" fmla="*/ 65 h 162"/>
                <a:gd name="T70" fmla="*/ 69 w 112"/>
                <a:gd name="T71" fmla="*/ 76 h 162"/>
                <a:gd name="T72" fmla="*/ 56 w 112"/>
                <a:gd name="T73" fmla="*/ 0 h 162"/>
                <a:gd name="T74" fmla="*/ 0 w 112"/>
                <a:gd name="T75" fmla="*/ 56 h 162"/>
                <a:gd name="T76" fmla="*/ 27 w 112"/>
                <a:gd name="T77" fmla="*/ 103 h 162"/>
                <a:gd name="T78" fmla="*/ 29 w 112"/>
                <a:gd name="T79" fmla="*/ 117 h 162"/>
                <a:gd name="T80" fmla="*/ 56 w 112"/>
                <a:gd name="T81" fmla="*/ 123 h 162"/>
                <a:gd name="T82" fmla="*/ 83 w 112"/>
                <a:gd name="T83" fmla="*/ 117 h 162"/>
                <a:gd name="T84" fmla="*/ 85 w 112"/>
                <a:gd name="T85" fmla="*/ 103 h 162"/>
                <a:gd name="T86" fmla="*/ 112 w 112"/>
                <a:gd name="T87" fmla="*/ 56 h 162"/>
                <a:gd name="T88" fmla="*/ 56 w 112"/>
                <a:gd name="T89" fmla="*/ 0 h 162"/>
                <a:gd name="T90" fmla="*/ 77 w 112"/>
                <a:gd name="T91" fmla="*/ 97 h 162"/>
                <a:gd name="T92" fmla="*/ 76 w 112"/>
                <a:gd name="T93" fmla="*/ 110 h 162"/>
                <a:gd name="T94" fmla="*/ 56 w 112"/>
                <a:gd name="T95" fmla="*/ 113 h 162"/>
                <a:gd name="T96" fmla="*/ 37 w 112"/>
                <a:gd name="T97" fmla="*/ 110 h 162"/>
                <a:gd name="T98" fmla="*/ 36 w 112"/>
                <a:gd name="T99" fmla="*/ 97 h 162"/>
                <a:gd name="T100" fmla="*/ 10 w 112"/>
                <a:gd name="T101" fmla="*/ 56 h 162"/>
                <a:gd name="T102" fmla="*/ 56 w 112"/>
                <a:gd name="T103" fmla="*/ 10 h 162"/>
                <a:gd name="T104" fmla="*/ 102 w 112"/>
                <a:gd name="T105" fmla="*/ 56 h 162"/>
                <a:gd name="T106" fmla="*/ 77 w 112"/>
                <a:gd name="T107" fmla="*/ 9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43408" y="1863725"/>
            <a:ext cx="1316409" cy="1887841"/>
            <a:chOff x="3343408" y="1863725"/>
            <a:chExt cx="1316409" cy="1887841"/>
          </a:xfrm>
        </p:grpSpPr>
        <p:sp>
          <p:nvSpPr>
            <p:cNvPr id="95" name="Freeform 347"/>
            <p:cNvSpPr/>
            <p:nvPr/>
          </p:nvSpPr>
          <p:spPr bwMode="auto">
            <a:xfrm>
              <a:off x="3343408" y="1863725"/>
              <a:ext cx="1316409" cy="1506886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348"/>
            <p:cNvSpPr>
              <a:spLocks noEditPoints="1"/>
            </p:cNvSpPr>
            <p:nvPr/>
          </p:nvSpPr>
          <p:spPr bwMode="auto">
            <a:xfrm>
              <a:off x="3961401" y="3353680"/>
              <a:ext cx="80424" cy="397886"/>
            </a:xfrm>
            <a:custGeom>
              <a:avLst/>
              <a:gdLst>
                <a:gd name="T0" fmla="*/ 10 w 19"/>
                <a:gd name="T1" fmla="*/ 23 h 94"/>
                <a:gd name="T2" fmla="*/ 14 w 19"/>
                <a:gd name="T3" fmla="*/ 19 h 94"/>
                <a:gd name="T4" fmla="*/ 10 w 19"/>
                <a:gd name="T5" fmla="*/ 15 h 94"/>
                <a:gd name="T6" fmla="*/ 6 w 19"/>
                <a:gd name="T7" fmla="*/ 19 h 94"/>
                <a:gd name="T8" fmla="*/ 10 w 19"/>
                <a:gd name="T9" fmla="*/ 23 h 94"/>
                <a:gd name="T10" fmla="*/ 10 w 19"/>
                <a:gd name="T11" fmla="*/ 8 h 94"/>
                <a:gd name="T12" fmla="*/ 12 w 19"/>
                <a:gd name="T13" fmla="*/ 7 h 94"/>
                <a:gd name="T14" fmla="*/ 14 w 19"/>
                <a:gd name="T15" fmla="*/ 4 h 94"/>
                <a:gd name="T16" fmla="*/ 12 w 19"/>
                <a:gd name="T17" fmla="*/ 1 h 94"/>
                <a:gd name="T18" fmla="*/ 7 w 19"/>
                <a:gd name="T19" fmla="*/ 1 h 94"/>
                <a:gd name="T20" fmla="*/ 6 w 19"/>
                <a:gd name="T21" fmla="*/ 4 h 94"/>
                <a:gd name="T22" fmla="*/ 7 w 19"/>
                <a:gd name="T23" fmla="*/ 7 h 94"/>
                <a:gd name="T24" fmla="*/ 10 w 19"/>
                <a:gd name="T25" fmla="*/ 8 h 94"/>
                <a:gd name="T26" fmla="*/ 10 w 19"/>
                <a:gd name="T27" fmla="*/ 38 h 94"/>
                <a:gd name="T28" fmla="*/ 14 w 19"/>
                <a:gd name="T29" fmla="*/ 34 h 94"/>
                <a:gd name="T30" fmla="*/ 10 w 19"/>
                <a:gd name="T31" fmla="*/ 30 h 94"/>
                <a:gd name="T32" fmla="*/ 6 w 19"/>
                <a:gd name="T33" fmla="*/ 34 h 94"/>
                <a:gd name="T34" fmla="*/ 10 w 19"/>
                <a:gd name="T35" fmla="*/ 38 h 94"/>
                <a:gd name="T36" fmla="*/ 10 w 19"/>
                <a:gd name="T37" fmla="*/ 53 h 94"/>
                <a:gd name="T38" fmla="*/ 14 w 19"/>
                <a:gd name="T39" fmla="*/ 49 h 94"/>
                <a:gd name="T40" fmla="*/ 10 w 19"/>
                <a:gd name="T41" fmla="*/ 45 h 94"/>
                <a:gd name="T42" fmla="*/ 6 w 19"/>
                <a:gd name="T43" fmla="*/ 49 h 94"/>
                <a:gd name="T44" fmla="*/ 10 w 19"/>
                <a:gd name="T45" fmla="*/ 53 h 94"/>
                <a:gd name="T46" fmla="*/ 10 w 19"/>
                <a:gd name="T47" fmla="*/ 68 h 94"/>
                <a:gd name="T48" fmla="*/ 14 w 19"/>
                <a:gd name="T49" fmla="*/ 64 h 94"/>
                <a:gd name="T50" fmla="*/ 10 w 19"/>
                <a:gd name="T51" fmla="*/ 60 h 94"/>
                <a:gd name="T52" fmla="*/ 6 w 19"/>
                <a:gd name="T53" fmla="*/ 64 h 94"/>
                <a:gd name="T54" fmla="*/ 10 w 19"/>
                <a:gd name="T55" fmla="*/ 68 h 94"/>
                <a:gd name="T56" fmla="*/ 10 w 19"/>
                <a:gd name="T57" fmla="*/ 75 h 94"/>
                <a:gd name="T58" fmla="*/ 0 w 19"/>
                <a:gd name="T59" fmla="*/ 84 h 94"/>
                <a:gd name="T60" fmla="*/ 10 w 19"/>
                <a:gd name="T61" fmla="*/ 94 h 94"/>
                <a:gd name="T62" fmla="*/ 19 w 19"/>
                <a:gd name="T63" fmla="*/ 84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2C4947"/>
            </a:solidFill>
            <a:ln>
              <a:solidFill>
                <a:srgbClr val="2C4947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349"/>
            <p:cNvSpPr>
              <a:spLocks noEditPoints="1"/>
            </p:cNvSpPr>
            <p:nvPr/>
          </p:nvSpPr>
          <p:spPr bwMode="auto">
            <a:xfrm>
              <a:off x="3698963" y="2291241"/>
              <a:ext cx="626458" cy="533336"/>
            </a:xfrm>
            <a:custGeom>
              <a:avLst/>
              <a:gdLst>
                <a:gd name="T0" fmla="*/ 52 w 148"/>
                <a:gd name="T1" fmla="*/ 82 h 126"/>
                <a:gd name="T2" fmla="*/ 52 w 148"/>
                <a:gd name="T3" fmla="*/ 126 h 126"/>
                <a:gd name="T4" fmla="*/ 85 w 148"/>
                <a:gd name="T5" fmla="*/ 126 h 126"/>
                <a:gd name="T6" fmla="*/ 85 w 148"/>
                <a:gd name="T7" fmla="*/ 86 h 126"/>
                <a:gd name="T8" fmla="*/ 71 w 148"/>
                <a:gd name="T9" fmla="*/ 100 h 126"/>
                <a:gd name="T10" fmla="*/ 52 w 148"/>
                <a:gd name="T11" fmla="*/ 82 h 126"/>
                <a:gd name="T12" fmla="*/ 6 w 148"/>
                <a:gd name="T13" fmla="*/ 120 h 126"/>
                <a:gd name="T14" fmla="*/ 12 w 148"/>
                <a:gd name="T15" fmla="*/ 126 h 126"/>
                <a:gd name="T16" fmla="*/ 39 w 148"/>
                <a:gd name="T17" fmla="*/ 126 h 126"/>
                <a:gd name="T18" fmla="*/ 39 w 148"/>
                <a:gd name="T19" fmla="*/ 68 h 126"/>
                <a:gd name="T20" fmla="*/ 6 w 148"/>
                <a:gd name="T21" fmla="*/ 101 h 126"/>
                <a:gd name="T22" fmla="*/ 6 w 148"/>
                <a:gd name="T23" fmla="*/ 120 h 126"/>
                <a:gd name="T24" fmla="*/ 98 w 148"/>
                <a:gd name="T25" fmla="*/ 73 h 126"/>
                <a:gd name="T26" fmla="*/ 98 w 148"/>
                <a:gd name="T27" fmla="*/ 126 h 126"/>
                <a:gd name="T28" fmla="*/ 126 w 148"/>
                <a:gd name="T29" fmla="*/ 126 h 126"/>
                <a:gd name="T30" fmla="*/ 131 w 148"/>
                <a:gd name="T31" fmla="*/ 120 h 126"/>
                <a:gd name="T32" fmla="*/ 131 w 148"/>
                <a:gd name="T33" fmla="*/ 40 h 126"/>
                <a:gd name="T34" fmla="*/ 103 w 148"/>
                <a:gd name="T35" fmla="*/ 68 h 126"/>
                <a:gd name="T36" fmla="*/ 98 w 148"/>
                <a:gd name="T37" fmla="*/ 73 h 126"/>
                <a:gd name="T38" fmla="*/ 118 w 148"/>
                <a:gd name="T39" fmla="*/ 3 h 126"/>
                <a:gd name="T40" fmla="*/ 113 w 148"/>
                <a:gd name="T41" fmla="*/ 9 h 126"/>
                <a:gd name="T42" fmla="*/ 119 w 148"/>
                <a:gd name="T43" fmla="*/ 14 h 126"/>
                <a:gd name="T44" fmla="*/ 125 w 148"/>
                <a:gd name="T45" fmla="*/ 14 h 126"/>
                <a:gd name="T46" fmla="*/ 71 w 148"/>
                <a:gd name="T47" fmla="*/ 68 h 126"/>
                <a:gd name="T48" fmla="*/ 39 w 148"/>
                <a:gd name="T49" fmla="*/ 36 h 126"/>
                <a:gd name="T50" fmla="*/ 2 w 148"/>
                <a:gd name="T51" fmla="*/ 74 h 126"/>
                <a:gd name="T52" fmla="*/ 2 w 148"/>
                <a:gd name="T53" fmla="*/ 82 h 126"/>
                <a:gd name="T54" fmla="*/ 10 w 148"/>
                <a:gd name="T55" fmla="*/ 82 h 126"/>
                <a:gd name="T56" fmla="*/ 39 w 148"/>
                <a:gd name="T57" fmla="*/ 53 h 126"/>
                <a:gd name="T58" fmla="*/ 71 w 148"/>
                <a:gd name="T59" fmla="*/ 85 h 126"/>
                <a:gd name="T60" fmla="*/ 134 w 148"/>
                <a:gd name="T61" fmla="*/ 22 h 126"/>
                <a:gd name="T62" fmla="*/ 133 w 148"/>
                <a:gd name="T63" fmla="*/ 29 h 126"/>
                <a:gd name="T64" fmla="*/ 139 w 148"/>
                <a:gd name="T65" fmla="*/ 35 h 126"/>
                <a:gd name="T66" fmla="*/ 139 w 148"/>
                <a:gd name="T67" fmla="*/ 35 h 126"/>
                <a:gd name="T68" fmla="*/ 145 w 148"/>
                <a:gd name="T69" fmla="*/ 30 h 126"/>
                <a:gd name="T70" fmla="*/ 148 w 148"/>
                <a:gd name="T71" fmla="*/ 0 h 126"/>
                <a:gd name="T72" fmla="*/ 118 w 148"/>
                <a:gd name="T7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26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434422" y="3772730"/>
            <a:ext cx="1320642" cy="1887841"/>
            <a:chOff x="5434422" y="3772730"/>
            <a:chExt cx="1320642" cy="1887841"/>
          </a:xfrm>
        </p:grpSpPr>
        <p:sp>
          <p:nvSpPr>
            <p:cNvPr id="98" name="Freeform 350"/>
            <p:cNvSpPr/>
            <p:nvPr/>
          </p:nvSpPr>
          <p:spPr bwMode="auto">
            <a:xfrm>
              <a:off x="5434422" y="3772730"/>
              <a:ext cx="1320642" cy="1506886"/>
            </a:xfrm>
            <a:custGeom>
              <a:avLst/>
              <a:gdLst>
                <a:gd name="T0" fmla="*/ 256 w 312"/>
                <a:gd name="T1" fmla="*/ 256 h 356"/>
                <a:gd name="T2" fmla="*/ 156 w 312"/>
                <a:gd name="T3" fmla="*/ 356 h 356"/>
                <a:gd name="T4" fmla="*/ 56 w 312"/>
                <a:gd name="T5" fmla="*/ 256 h 356"/>
                <a:gd name="T6" fmla="*/ 56 w 312"/>
                <a:gd name="T7" fmla="*/ 56 h 356"/>
                <a:gd name="T8" fmla="*/ 256 w 312"/>
                <a:gd name="T9" fmla="*/ 56 h 356"/>
                <a:gd name="T10" fmla="*/ 256 w 312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351"/>
            <p:cNvSpPr>
              <a:spLocks noEditPoints="1"/>
            </p:cNvSpPr>
            <p:nvPr/>
          </p:nvSpPr>
          <p:spPr bwMode="auto">
            <a:xfrm>
              <a:off x="6052415" y="5262685"/>
              <a:ext cx="84657" cy="397886"/>
            </a:xfrm>
            <a:custGeom>
              <a:avLst/>
              <a:gdLst>
                <a:gd name="T0" fmla="*/ 10 w 20"/>
                <a:gd name="T1" fmla="*/ 23 h 94"/>
                <a:gd name="T2" fmla="*/ 14 w 20"/>
                <a:gd name="T3" fmla="*/ 19 h 94"/>
                <a:gd name="T4" fmla="*/ 10 w 20"/>
                <a:gd name="T5" fmla="*/ 15 h 94"/>
                <a:gd name="T6" fmla="*/ 6 w 20"/>
                <a:gd name="T7" fmla="*/ 19 h 94"/>
                <a:gd name="T8" fmla="*/ 10 w 20"/>
                <a:gd name="T9" fmla="*/ 23 h 94"/>
                <a:gd name="T10" fmla="*/ 10 w 20"/>
                <a:gd name="T11" fmla="*/ 8 h 94"/>
                <a:gd name="T12" fmla="*/ 13 w 20"/>
                <a:gd name="T13" fmla="*/ 7 h 94"/>
                <a:gd name="T14" fmla="*/ 14 w 20"/>
                <a:gd name="T15" fmla="*/ 4 h 94"/>
                <a:gd name="T16" fmla="*/ 13 w 20"/>
                <a:gd name="T17" fmla="*/ 2 h 94"/>
                <a:gd name="T18" fmla="*/ 7 w 20"/>
                <a:gd name="T19" fmla="*/ 2 h 94"/>
                <a:gd name="T20" fmla="*/ 6 w 20"/>
                <a:gd name="T21" fmla="*/ 4 h 94"/>
                <a:gd name="T22" fmla="*/ 7 w 20"/>
                <a:gd name="T23" fmla="*/ 7 h 94"/>
                <a:gd name="T24" fmla="*/ 10 w 20"/>
                <a:gd name="T25" fmla="*/ 8 h 94"/>
                <a:gd name="T26" fmla="*/ 10 w 20"/>
                <a:gd name="T27" fmla="*/ 38 h 94"/>
                <a:gd name="T28" fmla="*/ 14 w 20"/>
                <a:gd name="T29" fmla="*/ 34 h 94"/>
                <a:gd name="T30" fmla="*/ 10 w 20"/>
                <a:gd name="T31" fmla="*/ 30 h 94"/>
                <a:gd name="T32" fmla="*/ 6 w 20"/>
                <a:gd name="T33" fmla="*/ 34 h 94"/>
                <a:gd name="T34" fmla="*/ 10 w 20"/>
                <a:gd name="T35" fmla="*/ 38 h 94"/>
                <a:gd name="T36" fmla="*/ 10 w 20"/>
                <a:gd name="T37" fmla="*/ 75 h 94"/>
                <a:gd name="T38" fmla="*/ 0 w 20"/>
                <a:gd name="T39" fmla="*/ 85 h 94"/>
                <a:gd name="T40" fmla="*/ 10 w 20"/>
                <a:gd name="T41" fmla="*/ 94 h 94"/>
                <a:gd name="T42" fmla="*/ 20 w 20"/>
                <a:gd name="T43" fmla="*/ 85 h 94"/>
                <a:gd name="T44" fmla="*/ 10 w 20"/>
                <a:gd name="T45" fmla="*/ 75 h 94"/>
                <a:gd name="T46" fmla="*/ 10 w 20"/>
                <a:gd name="T47" fmla="*/ 68 h 94"/>
                <a:gd name="T48" fmla="*/ 14 w 20"/>
                <a:gd name="T49" fmla="*/ 64 h 94"/>
                <a:gd name="T50" fmla="*/ 10 w 20"/>
                <a:gd name="T51" fmla="*/ 60 h 94"/>
                <a:gd name="T52" fmla="*/ 6 w 20"/>
                <a:gd name="T53" fmla="*/ 64 h 94"/>
                <a:gd name="T54" fmla="*/ 10 w 20"/>
                <a:gd name="T55" fmla="*/ 68 h 94"/>
                <a:gd name="T56" fmla="*/ 10 w 20"/>
                <a:gd name="T57" fmla="*/ 53 h 94"/>
                <a:gd name="T58" fmla="*/ 14 w 20"/>
                <a:gd name="T59" fmla="*/ 49 h 94"/>
                <a:gd name="T60" fmla="*/ 10 w 20"/>
                <a:gd name="T61" fmla="*/ 45 h 94"/>
                <a:gd name="T62" fmla="*/ 6 w 20"/>
                <a:gd name="T63" fmla="*/ 49 h 94"/>
                <a:gd name="T64" fmla="*/ 10 w 20"/>
                <a:gd name="T6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94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352"/>
            <p:cNvSpPr>
              <a:spLocks noEditPoints="1"/>
            </p:cNvSpPr>
            <p:nvPr/>
          </p:nvSpPr>
          <p:spPr bwMode="auto">
            <a:xfrm>
              <a:off x="5840773" y="4149452"/>
              <a:ext cx="507939" cy="634924"/>
            </a:xfrm>
            <a:custGeom>
              <a:avLst/>
              <a:gdLst>
                <a:gd name="T0" fmla="*/ 172 w 240"/>
                <a:gd name="T1" fmla="*/ 50 h 300"/>
                <a:gd name="T2" fmla="*/ 42 w 240"/>
                <a:gd name="T3" fmla="*/ 50 h 300"/>
                <a:gd name="T4" fmla="*/ 42 w 240"/>
                <a:gd name="T5" fmla="*/ 68 h 300"/>
                <a:gd name="T6" fmla="*/ 172 w 240"/>
                <a:gd name="T7" fmla="*/ 68 h 300"/>
                <a:gd name="T8" fmla="*/ 172 w 240"/>
                <a:gd name="T9" fmla="*/ 50 h 300"/>
                <a:gd name="T10" fmla="*/ 214 w 240"/>
                <a:gd name="T11" fmla="*/ 26 h 300"/>
                <a:gd name="T12" fmla="*/ 214 w 240"/>
                <a:gd name="T13" fmla="*/ 0 h 300"/>
                <a:gd name="T14" fmla="*/ 0 w 240"/>
                <a:gd name="T15" fmla="*/ 0 h 300"/>
                <a:gd name="T16" fmla="*/ 0 w 240"/>
                <a:gd name="T17" fmla="*/ 274 h 300"/>
                <a:gd name="T18" fmla="*/ 26 w 240"/>
                <a:gd name="T19" fmla="*/ 274 h 300"/>
                <a:gd name="T20" fmla="*/ 26 w 240"/>
                <a:gd name="T21" fmla="*/ 300 h 300"/>
                <a:gd name="T22" fmla="*/ 240 w 240"/>
                <a:gd name="T23" fmla="*/ 300 h 300"/>
                <a:gd name="T24" fmla="*/ 240 w 240"/>
                <a:gd name="T25" fmla="*/ 26 h 300"/>
                <a:gd name="T26" fmla="*/ 214 w 240"/>
                <a:gd name="T27" fmla="*/ 26 h 300"/>
                <a:gd name="T28" fmla="*/ 16 w 240"/>
                <a:gd name="T29" fmla="*/ 260 h 300"/>
                <a:gd name="T30" fmla="*/ 16 w 240"/>
                <a:gd name="T31" fmla="*/ 14 h 300"/>
                <a:gd name="T32" fmla="*/ 198 w 240"/>
                <a:gd name="T33" fmla="*/ 14 h 300"/>
                <a:gd name="T34" fmla="*/ 198 w 240"/>
                <a:gd name="T35" fmla="*/ 196 h 300"/>
                <a:gd name="T36" fmla="*/ 136 w 240"/>
                <a:gd name="T37" fmla="*/ 196 h 300"/>
                <a:gd name="T38" fmla="*/ 136 w 240"/>
                <a:gd name="T39" fmla="*/ 260 h 300"/>
                <a:gd name="T40" fmla="*/ 16 w 240"/>
                <a:gd name="T41" fmla="*/ 260 h 300"/>
                <a:gd name="T42" fmla="*/ 224 w 240"/>
                <a:gd name="T43" fmla="*/ 286 h 300"/>
                <a:gd name="T44" fmla="*/ 42 w 240"/>
                <a:gd name="T45" fmla="*/ 286 h 300"/>
                <a:gd name="T46" fmla="*/ 42 w 240"/>
                <a:gd name="T47" fmla="*/ 274 h 300"/>
                <a:gd name="T48" fmla="*/ 142 w 240"/>
                <a:gd name="T49" fmla="*/ 274 h 300"/>
                <a:gd name="T50" fmla="*/ 214 w 240"/>
                <a:gd name="T51" fmla="*/ 204 h 300"/>
                <a:gd name="T52" fmla="*/ 214 w 240"/>
                <a:gd name="T53" fmla="*/ 40 h 300"/>
                <a:gd name="T54" fmla="*/ 224 w 240"/>
                <a:gd name="T55" fmla="*/ 40 h 300"/>
                <a:gd name="T56" fmla="*/ 224 w 240"/>
                <a:gd name="T57" fmla="*/ 286 h 300"/>
                <a:gd name="T58" fmla="*/ 172 w 240"/>
                <a:gd name="T59" fmla="*/ 86 h 300"/>
                <a:gd name="T60" fmla="*/ 42 w 240"/>
                <a:gd name="T61" fmla="*/ 86 h 300"/>
                <a:gd name="T62" fmla="*/ 42 w 240"/>
                <a:gd name="T63" fmla="*/ 104 h 300"/>
                <a:gd name="T64" fmla="*/ 172 w 240"/>
                <a:gd name="T65" fmla="*/ 104 h 300"/>
                <a:gd name="T66" fmla="*/ 172 w 240"/>
                <a:gd name="T67" fmla="*/ 86 h 300"/>
                <a:gd name="T68" fmla="*/ 42 w 240"/>
                <a:gd name="T69" fmla="*/ 178 h 300"/>
                <a:gd name="T70" fmla="*/ 106 w 240"/>
                <a:gd name="T71" fmla="*/ 178 h 300"/>
                <a:gd name="T72" fmla="*/ 106 w 240"/>
                <a:gd name="T73" fmla="*/ 160 h 300"/>
                <a:gd name="T74" fmla="*/ 42 w 240"/>
                <a:gd name="T75" fmla="*/ 160 h 300"/>
                <a:gd name="T76" fmla="*/ 42 w 240"/>
                <a:gd name="T77" fmla="*/ 178 h 300"/>
                <a:gd name="T78" fmla="*/ 172 w 240"/>
                <a:gd name="T79" fmla="*/ 124 h 300"/>
                <a:gd name="T80" fmla="*/ 42 w 240"/>
                <a:gd name="T81" fmla="*/ 124 h 300"/>
                <a:gd name="T82" fmla="*/ 42 w 240"/>
                <a:gd name="T83" fmla="*/ 142 h 300"/>
                <a:gd name="T84" fmla="*/ 172 w 240"/>
                <a:gd name="T85" fmla="*/ 142 h 300"/>
                <a:gd name="T86" fmla="*/ 172 w 240"/>
                <a:gd name="T87" fmla="*/ 12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30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618574" y="3772730"/>
            <a:ext cx="1316409" cy="1887841"/>
            <a:chOff x="9618574" y="3772730"/>
            <a:chExt cx="1316409" cy="1887841"/>
          </a:xfrm>
        </p:grpSpPr>
        <p:sp>
          <p:nvSpPr>
            <p:cNvPr id="101" name="Freeform 353"/>
            <p:cNvSpPr/>
            <p:nvPr/>
          </p:nvSpPr>
          <p:spPr bwMode="auto">
            <a:xfrm>
              <a:off x="9618574" y="3772730"/>
              <a:ext cx="1316409" cy="1506886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6 w 311"/>
                <a:gd name="T5" fmla="*/ 256 h 356"/>
                <a:gd name="T6" fmla="*/ 56 w 311"/>
                <a:gd name="T7" fmla="*/ 56 h 356"/>
                <a:gd name="T8" fmla="*/ 256 w 311"/>
                <a:gd name="T9" fmla="*/ 56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54"/>
            <p:cNvSpPr>
              <a:spLocks noEditPoints="1"/>
            </p:cNvSpPr>
            <p:nvPr/>
          </p:nvSpPr>
          <p:spPr bwMode="auto">
            <a:xfrm>
              <a:off x="10236567" y="5262685"/>
              <a:ext cx="80424" cy="397886"/>
            </a:xfrm>
            <a:custGeom>
              <a:avLst/>
              <a:gdLst>
                <a:gd name="T0" fmla="*/ 10 w 19"/>
                <a:gd name="T1" fmla="*/ 38 h 94"/>
                <a:gd name="T2" fmla="*/ 14 w 19"/>
                <a:gd name="T3" fmla="*/ 34 h 94"/>
                <a:gd name="T4" fmla="*/ 10 w 19"/>
                <a:gd name="T5" fmla="*/ 30 h 94"/>
                <a:gd name="T6" fmla="*/ 6 w 19"/>
                <a:gd name="T7" fmla="*/ 34 h 94"/>
                <a:gd name="T8" fmla="*/ 10 w 19"/>
                <a:gd name="T9" fmla="*/ 38 h 94"/>
                <a:gd name="T10" fmla="*/ 10 w 19"/>
                <a:gd name="T11" fmla="*/ 23 h 94"/>
                <a:gd name="T12" fmla="*/ 14 w 19"/>
                <a:gd name="T13" fmla="*/ 19 h 94"/>
                <a:gd name="T14" fmla="*/ 10 w 19"/>
                <a:gd name="T15" fmla="*/ 15 h 94"/>
                <a:gd name="T16" fmla="*/ 6 w 19"/>
                <a:gd name="T17" fmla="*/ 19 h 94"/>
                <a:gd name="T18" fmla="*/ 10 w 19"/>
                <a:gd name="T19" fmla="*/ 23 h 94"/>
                <a:gd name="T20" fmla="*/ 10 w 19"/>
                <a:gd name="T21" fmla="*/ 8 h 94"/>
                <a:gd name="T22" fmla="*/ 13 w 19"/>
                <a:gd name="T23" fmla="*/ 7 h 94"/>
                <a:gd name="T24" fmla="*/ 14 w 19"/>
                <a:gd name="T25" fmla="*/ 4 h 94"/>
                <a:gd name="T26" fmla="*/ 13 w 19"/>
                <a:gd name="T27" fmla="*/ 2 h 94"/>
                <a:gd name="T28" fmla="*/ 7 w 19"/>
                <a:gd name="T29" fmla="*/ 2 h 94"/>
                <a:gd name="T30" fmla="*/ 6 w 19"/>
                <a:gd name="T31" fmla="*/ 4 h 94"/>
                <a:gd name="T32" fmla="*/ 7 w 19"/>
                <a:gd name="T33" fmla="*/ 7 h 94"/>
                <a:gd name="T34" fmla="*/ 10 w 19"/>
                <a:gd name="T35" fmla="*/ 8 h 94"/>
                <a:gd name="T36" fmla="*/ 10 w 19"/>
                <a:gd name="T37" fmla="*/ 68 h 94"/>
                <a:gd name="T38" fmla="*/ 14 w 19"/>
                <a:gd name="T39" fmla="*/ 64 h 94"/>
                <a:gd name="T40" fmla="*/ 10 w 19"/>
                <a:gd name="T41" fmla="*/ 60 h 94"/>
                <a:gd name="T42" fmla="*/ 6 w 19"/>
                <a:gd name="T43" fmla="*/ 64 h 94"/>
                <a:gd name="T44" fmla="*/ 10 w 19"/>
                <a:gd name="T45" fmla="*/ 68 h 94"/>
                <a:gd name="T46" fmla="*/ 10 w 19"/>
                <a:gd name="T47" fmla="*/ 53 h 94"/>
                <a:gd name="T48" fmla="*/ 14 w 19"/>
                <a:gd name="T49" fmla="*/ 49 h 94"/>
                <a:gd name="T50" fmla="*/ 10 w 19"/>
                <a:gd name="T51" fmla="*/ 45 h 94"/>
                <a:gd name="T52" fmla="*/ 6 w 19"/>
                <a:gd name="T53" fmla="*/ 49 h 94"/>
                <a:gd name="T54" fmla="*/ 10 w 19"/>
                <a:gd name="T55" fmla="*/ 53 h 94"/>
                <a:gd name="T56" fmla="*/ 10 w 19"/>
                <a:gd name="T57" fmla="*/ 75 h 94"/>
                <a:gd name="T58" fmla="*/ 0 w 19"/>
                <a:gd name="T59" fmla="*/ 85 h 94"/>
                <a:gd name="T60" fmla="*/ 10 w 19"/>
                <a:gd name="T61" fmla="*/ 94 h 94"/>
                <a:gd name="T62" fmla="*/ 19 w 19"/>
                <a:gd name="T63" fmla="*/ 85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55"/>
            <p:cNvSpPr>
              <a:spLocks noEditPoints="1"/>
            </p:cNvSpPr>
            <p:nvPr/>
          </p:nvSpPr>
          <p:spPr bwMode="auto">
            <a:xfrm>
              <a:off x="9965666" y="4119822"/>
              <a:ext cx="622226" cy="694184"/>
            </a:xfrm>
            <a:custGeom>
              <a:avLst/>
              <a:gdLst>
                <a:gd name="T0" fmla="*/ 80 w 147"/>
                <a:gd name="T1" fmla="*/ 91 h 164"/>
                <a:gd name="T2" fmla="*/ 80 w 147"/>
                <a:gd name="T3" fmla="*/ 90 h 164"/>
                <a:gd name="T4" fmla="*/ 80 w 147"/>
                <a:gd name="T5" fmla="*/ 57 h 164"/>
                <a:gd name="T6" fmla="*/ 74 w 147"/>
                <a:gd name="T7" fmla="*/ 51 h 164"/>
                <a:gd name="T8" fmla="*/ 67 w 147"/>
                <a:gd name="T9" fmla="*/ 57 h 164"/>
                <a:gd name="T10" fmla="*/ 67 w 147"/>
                <a:gd name="T11" fmla="*/ 90 h 164"/>
                <a:gd name="T12" fmla="*/ 74 w 147"/>
                <a:gd name="T13" fmla="*/ 97 h 164"/>
                <a:gd name="T14" fmla="*/ 75 w 147"/>
                <a:gd name="T15" fmla="*/ 97 h 164"/>
                <a:gd name="T16" fmla="*/ 104 w 147"/>
                <a:gd name="T17" fmla="*/ 126 h 164"/>
                <a:gd name="T18" fmla="*/ 107 w 147"/>
                <a:gd name="T19" fmla="*/ 127 h 164"/>
                <a:gd name="T20" fmla="*/ 110 w 147"/>
                <a:gd name="T21" fmla="*/ 126 h 164"/>
                <a:gd name="T22" fmla="*/ 110 w 147"/>
                <a:gd name="T23" fmla="*/ 121 h 164"/>
                <a:gd name="T24" fmla="*/ 80 w 147"/>
                <a:gd name="T25" fmla="*/ 91 h 164"/>
                <a:gd name="T26" fmla="*/ 119 w 147"/>
                <a:gd name="T27" fmla="*/ 32 h 164"/>
                <a:gd name="T28" fmla="*/ 124 w 147"/>
                <a:gd name="T29" fmla="*/ 25 h 164"/>
                <a:gd name="T30" fmla="*/ 125 w 147"/>
                <a:gd name="T31" fmla="*/ 26 h 164"/>
                <a:gd name="T32" fmla="*/ 129 w 147"/>
                <a:gd name="T33" fmla="*/ 27 h 164"/>
                <a:gd name="T34" fmla="*/ 132 w 147"/>
                <a:gd name="T35" fmla="*/ 24 h 164"/>
                <a:gd name="T36" fmla="*/ 135 w 147"/>
                <a:gd name="T37" fmla="*/ 19 h 164"/>
                <a:gd name="T38" fmla="*/ 133 w 147"/>
                <a:gd name="T39" fmla="*/ 13 h 164"/>
                <a:gd name="T40" fmla="*/ 112 w 147"/>
                <a:gd name="T41" fmla="*/ 1 h 164"/>
                <a:gd name="T42" fmla="*/ 106 w 147"/>
                <a:gd name="T43" fmla="*/ 2 h 164"/>
                <a:gd name="T44" fmla="*/ 103 w 147"/>
                <a:gd name="T45" fmla="*/ 8 h 164"/>
                <a:gd name="T46" fmla="*/ 103 w 147"/>
                <a:gd name="T47" fmla="*/ 11 h 164"/>
                <a:gd name="T48" fmla="*/ 105 w 147"/>
                <a:gd name="T49" fmla="*/ 14 h 164"/>
                <a:gd name="T50" fmla="*/ 106 w 147"/>
                <a:gd name="T51" fmla="*/ 15 h 164"/>
                <a:gd name="T52" fmla="*/ 102 w 147"/>
                <a:gd name="T53" fmla="*/ 22 h 164"/>
                <a:gd name="T54" fmla="*/ 74 w 147"/>
                <a:gd name="T55" fmla="*/ 16 h 164"/>
                <a:gd name="T56" fmla="*/ 45 w 147"/>
                <a:gd name="T57" fmla="*/ 22 h 164"/>
                <a:gd name="T58" fmla="*/ 41 w 147"/>
                <a:gd name="T59" fmla="*/ 15 h 164"/>
                <a:gd name="T60" fmla="*/ 43 w 147"/>
                <a:gd name="T61" fmla="*/ 14 h 164"/>
                <a:gd name="T62" fmla="*/ 45 w 147"/>
                <a:gd name="T63" fmla="*/ 11 h 164"/>
                <a:gd name="T64" fmla="*/ 44 w 147"/>
                <a:gd name="T65" fmla="*/ 8 h 164"/>
                <a:gd name="T66" fmla="*/ 41 w 147"/>
                <a:gd name="T67" fmla="*/ 2 h 164"/>
                <a:gd name="T68" fmla="*/ 35 w 147"/>
                <a:gd name="T69" fmla="*/ 1 h 164"/>
                <a:gd name="T70" fmla="*/ 14 w 147"/>
                <a:gd name="T71" fmla="*/ 13 h 164"/>
                <a:gd name="T72" fmla="*/ 13 w 147"/>
                <a:gd name="T73" fmla="*/ 19 h 164"/>
                <a:gd name="T74" fmla="*/ 16 w 147"/>
                <a:gd name="T75" fmla="*/ 24 h 164"/>
                <a:gd name="T76" fmla="*/ 19 w 147"/>
                <a:gd name="T77" fmla="*/ 27 h 164"/>
                <a:gd name="T78" fmla="*/ 22 w 147"/>
                <a:gd name="T79" fmla="*/ 26 h 164"/>
                <a:gd name="T80" fmla="*/ 24 w 147"/>
                <a:gd name="T81" fmla="*/ 25 h 164"/>
                <a:gd name="T82" fmla="*/ 28 w 147"/>
                <a:gd name="T83" fmla="*/ 32 h 164"/>
                <a:gd name="T84" fmla="*/ 0 w 147"/>
                <a:gd name="T85" fmla="*/ 90 h 164"/>
                <a:gd name="T86" fmla="*/ 74 w 147"/>
                <a:gd name="T87" fmla="*/ 164 h 164"/>
                <a:gd name="T88" fmla="*/ 147 w 147"/>
                <a:gd name="T89" fmla="*/ 90 h 164"/>
                <a:gd name="T90" fmla="*/ 119 w 147"/>
                <a:gd name="T91" fmla="*/ 32 h 164"/>
                <a:gd name="T92" fmla="*/ 74 w 147"/>
                <a:gd name="T93" fmla="*/ 150 h 164"/>
                <a:gd name="T94" fmla="*/ 14 w 147"/>
                <a:gd name="T95" fmla="*/ 90 h 164"/>
                <a:gd name="T96" fmla="*/ 74 w 147"/>
                <a:gd name="T97" fmla="*/ 31 h 164"/>
                <a:gd name="T98" fmla="*/ 133 w 147"/>
                <a:gd name="T99" fmla="*/ 90 h 164"/>
                <a:gd name="T100" fmla="*/ 74 w 147"/>
                <a:gd name="T101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" h="164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0" name="矩形 109"/>
          <p:cNvSpPr/>
          <p:nvPr/>
        </p:nvSpPr>
        <p:spPr>
          <a:xfrm>
            <a:off x="3241679" y="3935697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1" name="矩形 110"/>
          <p:cNvSpPr/>
          <p:nvPr/>
        </p:nvSpPr>
        <p:spPr>
          <a:xfrm>
            <a:off x="1254507" y="5804953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2" name="矩形 111"/>
          <p:cNvSpPr/>
          <p:nvPr/>
        </p:nvSpPr>
        <p:spPr>
          <a:xfrm>
            <a:off x="5284283" y="5804953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7484410" y="3819757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9573310" y="5772790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4295575" y="5219042"/>
            <a:ext cx="285750" cy="285750"/>
          </a:xfrm>
          <a:prstGeom prst="rtTriangl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 flipH="1">
            <a:off x="7609813" y="2387947"/>
            <a:ext cx="285750" cy="285750"/>
          </a:xfrm>
          <a:prstGeom prst="rtTriangl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rot="10800000" flipH="1">
            <a:off x="4295575" y="2396605"/>
            <a:ext cx="285750" cy="285750"/>
          </a:xfrm>
          <a:prstGeom prst="rtTriangl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H="1">
            <a:off x="7604870" y="5218418"/>
            <a:ext cx="285750" cy="285750"/>
          </a:xfrm>
          <a:prstGeom prst="rtTriangl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06122" y="1840739"/>
            <a:ext cx="4187904" cy="4187904"/>
            <a:chOff x="8547494" y="2043939"/>
            <a:chExt cx="4187904" cy="41879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530" y="2396605"/>
              <a:ext cx="3525432" cy="3383268"/>
            </a:xfrm>
            <a:custGeom>
              <a:avLst/>
              <a:gdLst>
                <a:gd name="connsiteX0" fmla="*/ 1746250 w 3492500"/>
                <a:gd name="connsiteY0" fmla="*/ 0 h 3492500"/>
                <a:gd name="connsiteX1" fmla="*/ 3492500 w 3492500"/>
                <a:gd name="connsiteY1" fmla="*/ 1746250 h 3492500"/>
                <a:gd name="connsiteX2" fmla="*/ 1746250 w 3492500"/>
                <a:gd name="connsiteY2" fmla="*/ 3492500 h 3492500"/>
                <a:gd name="connsiteX3" fmla="*/ 0 w 3492500"/>
                <a:gd name="connsiteY3" fmla="*/ 1746250 h 3492500"/>
                <a:gd name="connsiteX4" fmla="*/ 1746250 w 3492500"/>
                <a:gd name="connsiteY4" fmla="*/ 0 h 34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3492500">
                  <a:moveTo>
                    <a:pt x="1746250" y="0"/>
                  </a:moveTo>
                  <a:cubicBezTo>
                    <a:pt x="2710677" y="0"/>
                    <a:pt x="3492500" y="781823"/>
                    <a:pt x="3492500" y="1746250"/>
                  </a:cubicBezTo>
                  <a:cubicBezTo>
                    <a:pt x="3492500" y="2710677"/>
                    <a:pt x="2710677" y="3492500"/>
                    <a:pt x="1746250" y="3492500"/>
                  </a:cubicBezTo>
                  <a:cubicBezTo>
                    <a:pt x="781823" y="3492500"/>
                    <a:pt x="0" y="2710677"/>
                    <a:pt x="0" y="1746250"/>
                  </a:cubicBezTo>
                  <a:cubicBezTo>
                    <a:pt x="0" y="781823"/>
                    <a:pt x="781823" y="0"/>
                    <a:pt x="1746250" y="0"/>
                  </a:cubicBezTo>
                  <a:close/>
                </a:path>
              </a:pathLst>
            </a:custGeom>
          </p:spPr>
        </p:pic>
        <p:grpSp>
          <p:nvGrpSpPr>
            <p:cNvPr id="18" name="组合 17"/>
            <p:cNvGrpSpPr/>
            <p:nvPr/>
          </p:nvGrpSpPr>
          <p:grpSpPr>
            <a:xfrm>
              <a:off x="8547494" y="2043939"/>
              <a:ext cx="4187904" cy="4187904"/>
              <a:chOff x="4040148" y="1868448"/>
              <a:chExt cx="4187904" cy="418790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295184" y="2232666"/>
                <a:ext cx="3525432" cy="3383268"/>
              </a:xfrm>
              <a:prstGeom prst="ellipse">
                <a:avLst/>
              </a:prstGeom>
              <a:solidFill>
                <a:srgbClr val="A6815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4040148" y="1868448"/>
                <a:ext cx="4187904" cy="4187904"/>
                <a:chOff x="4040148" y="1868448"/>
                <a:chExt cx="4187904" cy="4187904"/>
              </a:xfrm>
            </p:grpSpPr>
            <p:sp useBgFill="1">
              <p:nvSpPr>
                <p:cNvPr id="4" name="矩形 3"/>
                <p:cNvSpPr/>
                <p:nvPr/>
              </p:nvSpPr>
              <p:spPr>
                <a:xfrm>
                  <a:off x="6057900" y="1868448"/>
                  <a:ext cx="76200" cy="41879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5" name="矩形 4"/>
                <p:cNvSpPr/>
                <p:nvPr/>
              </p:nvSpPr>
              <p:spPr>
                <a:xfrm rot="5400000">
                  <a:off x="6096000" y="1868448"/>
                  <a:ext cx="76200" cy="41879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1" name="矩形 20"/>
          <p:cNvSpPr/>
          <p:nvPr/>
        </p:nvSpPr>
        <p:spPr>
          <a:xfrm>
            <a:off x="8294026" y="202727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294025" y="4991961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813015" y="2177148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771295" y="5026147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95687" y="31176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输入题目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29690" y="31176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输入题目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95687" y="441163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输入题目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99770" y="441163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输入题目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19313" y="3645549"/>
            <a:ext cx="12072687" cy="3263220"/>
            <a:chOff x="119313" y="3645549"/>
            <a:chExt cx="12072687" cy="3263220"/>
          </a:xfrm>
        </p:grpSpPr>
        <p:grpSp>
          <p:nvGrpSpPr>
            <p:cNvPr id="2" name="组合 1"/>
            <p:cNvGrpSpPr/>
            <p:nvPr/>
          </p:nvGrpSpPr>
          <p:grpSpPr>
            <a:xfrm>
              <a:off x="119313" y="3645549"/>
              <a:ext cx="12072687" cy="3263220"/>
              <a:chOff x="119313" y="3871203"/>
              <a:chExt cx="12072687" cy="326322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915174" y="4925845"/>
                <a:ext cx="577417" cy="57741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4052947" y="5503262"/>
                <a:ext cx="330200" cy="3302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059113" y="4019760"/>
                <a:ext cx="248987" cy="24898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19313" y="6178760"/>
                <a:ext cx="325187" cy="32518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5276201" y="4144253"/>
                <a:ext cx="330200" cy="3302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273800" y="6341353"/>
                <a:ext cx="742301" cy="742301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7899401" y="5363452"/>
                <a:ext cx="478547" cy="47854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753601" y="3871203"/>
                <a:ext cx="546100" cy="5461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46652" y="6258155"/>
                <a:ext cx="356248" cy="356248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894202" y="5065655"/>
                <a:ext cx="297798" cy="297798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281906" y="4144253"/>
                <a:ext cx="901700" cy="2203997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5" idx="5"/>
              </p:cNvCxnSpPr>
              <p:nvPr/>
            </p:nvCxnSpPr>
            <p:spPr>
              <a:xfrm>
                <a:off x="1271637" y="4232284"/>
                <a:ext cx="895789" cy="101396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22932" y="5244187"/>
                <a:ext cx="1995115" cy="423110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4146158" y="4345981"/>
                <a:ext cx="1295143" cy="1323446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259912" y="5244187"/>
                <a:ext cx="1907514" cy="1144914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6617322" y="5602725"/>
                <a:ext cx="1521352" cy="1085502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5371035" y="4317690"/>
                <a:ext cx="2767489" cy="128503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0128322" y="4153769"/>
                <a:ext cx="1908163" cy="1021500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118488" y="5570522"/>
                <a:ext cx="2206288" cy="818579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8143144" y="4160617"/>
                <a:ext cx="1883507" cy="140990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12" idx="3"/>
              </p:cNvCxnSpPr>
              <p:nvPr/>
            </p:nvCxnSpPr>
            <p:spPr>
              <a:xfrm flipV="1">
                <a:off x="10300352" y="5319841"/>
                <a:ext cx="1637462" cy="1126949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0292397" y="6460780"/>
                <a:ext cx="965607" cy="673643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54779" y="6485152"/>
                <a:ext cx="3569997" cy="29796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269631" y="5711956"/>
                <a:ext cx="3948416" cy="67714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190745" y="5711956"/>
                <a:ext cx="2485402" cy="1071164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5371035" y="4321711"/>
                <a:ext cx="1246287" cy="244355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10046167" y="4133838"/>
                <a:ext cx="283229" cy="2255263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411"/>
            <p:cNvSpPr>
              <a:spLocks noEditPoints="1"/>
            </p:cNvSpPr>
            <p:nvPr/>
          </p:nvSpPr>
          <p:spPr bwMode="auto">
            <a:xfrm>
              <a:off x="1998983" y="4852887"/>
              <a:ext cx="375918" cy="334602"/>
            </a:xfrm>
            <a:custGeom>
              <a:avLst/>
              <a:gdLst>
                <a:gd name="T0" fmla="*/ 100 w 101"/>
                <a:gd name="T1" fmla="*/ 5 h 74"/>
                <a:gd name="T2" fmla="*/ 91 w 101"/>
                <a:gd name="T3" fmla="*/ 0 h 74"/>
                <a:gd name="T4" fmla="*/ 79 w 101"/>
                <a:gd name="T5" fmla="*/ 2 h 74"/>
                <a:gd name="T6" fmla="*/ 63 w 101"/>
                <a:gd name="T7" fmla="*/ 10 h 74"/>
                <a:gd name="T8" fmla="*/ 29 w 101"/>
                <a:gd name="T9" fmla="*/ 5 h 74"/>
                <a:gd name="T10" fmla="*/ 19 w 101"/>
                <a:gd name="T11" fmla="*/ 10 h 74"/>
                <a:gd name="T12" fmla="*/ 41 w 101"/>
                <a:gd name="T13" fmla="*/ 20 h 74"/>
                <a:gd name="T14" fmla="*/ 27 w 101"/>
                <a:gd name="T15" fmla="*/ 27 h 74"/>
                <a:gd name="T16" fmla="*/ 10 w 101"/>
                <a:gd name="T17" fmla="*/ 19 h 74"/>
                <a:gd name="T18" fmla="*/ 8 w 101"/>
                <a:gd name="T19" fmla="*/ 19 h 74"/>
                <a:gd name="T20" fmla="*/ 2 w 101"/>
                <a:gd name="T21" fmla="*/ 22 h 74"/>
                <a:gd name="T22" fmla="*/ 0 w 101"/>
                <a:gd name="T23" fmla="*/ 23 h 74"/>
                <a:gd name="T24" fmla="*/ 1 w 101"/>
                <a:gd name="T25" fmla="*/ 25 h 74"/>
                <a:gd name="T26" fmla="*/ 19 w 101"/>
                <a:gd name="T27" fmla="*/ 46 h 74"/>
                <a:gd name="T28" fmla="*/ 19 w 101"/>
                <a:gd name="T29" fmla="*/ 46 h 74"/>
                <a:gd name="T30" fmla="*/ 32 w 101"/>
                <a:gd name="T31" fmla="*/ 48 h 74"/>
                <a:gd name="T32" fmla="*/ 50 w 101"/>
                <a:gd name="T33" fmla="*/ 40 h 74"/>
                <a:gd name="T34" fmla="*/ 48 w 101"/>
                <a:gd name="T35" fmla="*/ 71 h 74"/>
                <a:gd name="T36" fmla="*/ 49 w 101"/>
                <a:gd name="T37" fmla="*/ 73 h 74"/>
                <a:gd name="T38" fmla="*/ 50 w 101"/>
                <a:gd name="T39" fmla="*/ 74 h 74"/>
                <a:gd name="T40" fmla="*/ 51 w 101"/>
                <a:gd name="T41" fmla="*/ 73 h 74"/>
                <a:gd name="T42" fmla="*/ 59 w 101"/>
                <a:gd name="T43" fmla="*/ 70 h 74"/>
                <a:gd name="T44" fmla="*/ 61 w 101"/>
                <a:gd name="T45" fmla="*/ 68 h 74"/>
                <a:gd name="T46" fmla="*/ 74 w 101"/>
                <a:gd name="T47" fmla="*/ 29 h 74"/>
                <a:gd name="T48" fmla="*/ 89 w 101"/>
                <a:gd name="T49" fmla="*/ 22 h 74"/>
                <a:gd name="T50" fmla="*/ 97 w 101"/>
                <a:gd name="T51" fmla="*/ 15 h 74"/>
                <a:gd name="T52" fmla="*/ 100 w 101"/>
                <a:gd name="T53" fmla="*/ 5 h 74"/>
                <a:gd name="T54" fmla="*/ 24 w 101"/>
                <a:gd name="T55" fmla="*/ 10 h 74"/>
                <a:gd name="T56" fmla="*/ 30 w 101"/>
                <a:gd name="T57" fmla="*/ 7 h 74"/>
                <a:gd name="T58" fmla="*/ 59 w 101"/>
                <a:gd name="T59" fmla="*/ 12 h 74"/>
                <a:gd name="T60" fmla="*/ 44 w 101"/>
                <a:gd name="T61" fmla="*/ 19 h 74"/>
                <a:gd name="T62" fmla="*/ 24 w 101"/>
                <a:gd name="T63" fmla="*/ 10 h 74"/>
                <a:gd name="T64" fmla="*/ 94 w 101"/>
                <a:gd name="T65" fmla="*/ 12 h 74"/>
                <a:gd name="T66" fmla="*/ 87 w 101"/>
                <a:gd name="T67" fmla="*/ 18 h 74"/>
                <a:gd name="T68" fmla="*/ 71 w 101"/>
                <a:gd name="T69" fmla="*/ 25 h 74"/>
                <a:gd name="T70" fmla="*/ 70 w 101"/>
                <a:gd name="T71" fmla="*/ 26 h 74"/>
                <a:gd name="T72" fmla="*/ 56 w 101"/>
                <a:gd name="T73" fmla="*/ 66 h 74"/>
                <a:gd name="T74" fmla="*/ 53 w 101"/>
                <a:gd name="T75" fmla="*/ 67 h 74"/>
                <a:gd name="T76" fmla="*/ 54 w 101"/>
                <a:gd name="T77" fmla="*/ 36 h 74"/>
                <a:gd name="T78" fmla="*/ 53 w 101"/>
                <a:gd name="T79" fmla="*/ 34 h 74"/>
                <a:gd name="T80" fmla="*/ 52 w 101"/>
                <a:gd name="T81" fmla="*/ 34 h 74"/>
                <a:gd name="T82" fmla="*/ 51 w 101"/>
                <a:gd name="T83" fmla="*/ 34 h 74"/>
                <a:gd name="T84" fmla="*/ 30 w 101"/>
                <a:gd name="T85" fmla="*/ 44 h 74"/>
                <a:gd name="T86" fmla="*/ 22 w 101"/>
                <a:gd name="T87" fmla="*/ 43 h 74"/>
                <a:gd name="T88" fmla="*/ 22 w 101"/>
                <a:gd name="T89" fmla="*/ 43 h 74"/>
                <a:gd name="T90" fmla="*/ 6 w 101"/>
                <a:gd name="T91" fmla="*/ 25 h 74"/>
                <a:gd name="T92" fmla="*/ 9 w 101"/>
                <a:gd name="T93" fmla="*/ 24 h 74"/>
                <a:gd name="T94" fmla="*/ 27 w 101"/>
                <a:gd name="T95" fmla="*/ 31 h 74"/>
                <a:gd name="T96" fmla="*/ 29 w 101"/>
                <a:gd name="T97" fmla="*/ 31 h 74"/>
                <a:gd name="T98" fmla="*/ 81 w 101"/>
                <a:gd name="T99" fmla="*/ 7 h 74"/>
                <a:gd name="T100" fmla="*/ 91 w 101"/>
                <a:gd name="T101" fmla="*/ 4 h 74"/>
                <a:gd name="T102" fmla="*/ 96 w 101"/>
                <a:gd name="T103" fmla="*/ 7 h 74"/>
                <a:gd name="T104" fmla="*/ 94 w 101"/>
                <a:gd name="T10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" h="74">
                  <a:moveTo>
                    <a:pt x="100" y="5"/>
                  </a:moveTo>
                  <a:cubicBezTo>
                    <a:pt x="99" y="2"/>
                    <a:pt x="96" y="0"/>
                    <a:pt x="91" y="0"/>
                  </a:cubicBezTo>
                  <a:cubicBezTo>
                    <a:pt x="87" y="0"/>
                    <a:pt x="82" y="1"/>
                    <a:pt x="79" y="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3" y="50"/>
                    <a:pt x="28" y="50"/>
                    <a:pt x="32" y="48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2"/>
                    <a:pt x="48" y="73"/>
                    <a:pt x="49" y="73"/>
                  </a:cubicBezTo>
                  <a:cubicBezTo>
                    <a:pt x="49" y="73"/>
                    <a:pt x="50" y="74"/>
                    <a:pt x="50" y="74"/>
                  </a:cubicBezTo>
                  <a:cubicBezTo>
                    <a:pt x="51" y="74"/>
                    <a:pt x="51" y="73"/>
                    <a:pt x="5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9"/>
                    <a:pt x="61" y="6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1" y="21"/>
                    <a:pt x="94" y="19"/>
                    <a:pt x="97" y="15"/>
                  </a:cubicBezTo>
                  <a:cubicBezTo>
                    <a:pt x="101" y="11"/>
                    <a:pt x="101" y="7"/>
                    <a:pt x="100" y="5"/>
                  </a:cubicBezTo>
                  <a:close/>
                  <a:moveTo>
                    <a:pt x="24" y="1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4" y="19"/>
                    <a:pt x="44" y="19"/>
                    <a:pt x="44" y="19"/>
                  </a:cubicBezTo>
                  <a:lnTo>
                    <a:pt x="24" y="10"/>
                  </a:lnTo>
                  <a:close/>
                  <a:moveTo>
                    <a:pt x="94" y="12"/>
                  </a:moveTo>
                  <a:cubicBezTo>
                    <a:pt x="91" y="15"/>
                    <a:pt x="89" y="17"/>
                    <a:pt x="87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0" y="26"/>
                    <a:pt x="70" y="2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5"/>
                    <a:pt x="53" y="34"/>
                  </a:cubicBezTo>
                  <a:cubicBezTo>
                    <a:pt x="53" y="34"/>
                    <a:pt x="53" y="34"/>
                    <a:pt x="52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5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4" y="6"/>
                    <a:pt x="88" y="4"/>
                    <a:pt x="91" y="4"/>
                  </a:cubicBezTo>
                  <a:cubicBezTo>
                    <a:pt x="95" y="4"/>
                    <a:pt x="95" y="6"/>
                    <a:pt x="96" y="7"/>
                  </a:cubicBezTo>
                  <a:cubicBezTo>
                    <a:pt x="97" y="9"/>
                    <a:pt x="95" y="11"/>
                    <a:pt x="94" y="12"/>
                  </a:cubicBezTo>
                  <a:close/>
                </a:path>
              </a:pathLst>
            </a:custGeom>
            <a:noFill/>
            <a:ln>
              <a:solidFill>
                <a:srgbClr val="A6815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348376" y="6310299"/>
              <a:ext cx="592137" cy="357090"/>
              <a:chOff x="1688273" y="4342932"/>
              <a:chExt cx="715660" cy="431581"/>
            </a:xfrm>
            <a:noFill/>
          </p:grpSpPr>
          <p:sp>
            <p:nvSpPr>
              <p:cNvPr id="32" name="Freeform 304"/>
              <p:cNvSpPr>
                <a:spLocks noEditPoints="1"/>
              </p:cNvSpPr>
              <p:nvPr/>
            </p:nvSpPr>
            <p:spPr bwMode="auto">
              <a:xfrm>
                <a:off x="1759292" y="4416684"/>
                <a:ext cx="431581" cy="152966"/>
              </a:xfrm>
              <a:custGeom>
                <a:avLst/>
                <a:gdLst>
                  <a:gd name="T0" fmla="*/ 52 w 53"/>
                  <a:gd name="T1" fmla="*/ 0 h 19"/>
                  <a:gd name="T2" fmla="*/ 39 w 53"/>
                  <a:gd name="T3" fmla="*/ 0 h 19"/>
                  <a:gd name="T4" fmla="*/ 26 w 53"/>
                  <a:gd name="T5" fmla="*/ 0 h 19"/>
                  <a:gd name="T6" fmla="*/ 14 w 53"/>
                  <a:gd name="T7" fmla="*/ 0 h 19"/>
                  <a:gd name="T8" fmla="*/ 1 w 53"/>
                  <a:gd name="T9" fmla="*/ 0 h 19"/>
                  <a:gd name="T10" fmla="*/ 0 w 53"/>
                  <a:gd name="T11" fmla="*/ 1 h 19"/>
                  <a:gd name="T12" fmla="*/ 0 w 53"/>
                  <a:gd name="T13" fmla="*/ 18 h 19"/>
                  <a:gd name="T14" fmla="*/ 1 w 53"/>
                  <a:gd name="T15" fmla="*/ 19 h 19"/>
                  <a:gd name="T16" fmla="*/ 14 w 53"/>
                  <a:gd name="T17" fmla="*/ 19 h 19"/>
                  <a:gd name="T18" fmla="*/ 26 w 53"/>
                  <a:gd name="T19" fmla="*/ 19 h 19"/>
                  <a:gd name="T20" fmla="*/ 39 w 53"/>
                  <a:gd name="T21" fmla="*/ 19 h 19"/>
                  <a:gd name="T22" fmla="*/ 52 w 53"/>
                  <a:gd name="T23" fmla="*/ 19 h 19"/>
                  <a:gd name="T24" fmla="*/ 53 w 53"/>
                  <a:gd name="T25" fmla="*/ 18 h 19"/>
                  <a:gd name="T26" fmla="*/ 53 w 53"/>
                  <a:gd name="T27" fmla="*/ 1 h 19"/>
                  <a:gd name="T28" fmla="*/ 52 w 53"/>
                  <a:gd name="T29" fmla="*/ 0 h 19"/>
                  <a:gd name="T30" fmla="*/ 12 w 53"/>
                  <a:gd name="T31" fmla="*/ 17 h 19"/>
                  <a:gd name="T32" fmla="*/ 2 w 53"/>
                  <a:gd name="T33" fmla="*/ 17 h 19"/>
                  <a:gd name="T34" fmla="*/ 2 w 53"/>
                  <a:gd name="T35" fmla="*/ 2 h 19"/>
                  <a:gd name="T36" fmla="*/ 12 w 53"/>
                  <a:gd name="T37" fmla="*/ 2 h 19"/>
                  <a:gd name="T38" fmla="*/ 12 w 53"/>
                  <a:gd name="T39" fmla="*/ 17 h 19"/>
                  <a:gd name="T40" fmla="*/ 25 w 53"/>
                  <a:gd name="T41" fmla="*/ 17 h 19"/>
                  <a:gd name="T42" fmla="*/ 15 w 53"/>
                  <a:gd name="T43" fmla="*/ 17 h 19"/>
                  <a:gd name="T44" fmla="*/ 15 w 53"/>
                  <a:gd name="T45" fmla="*/ 2 h 19"/>
                  <a:gd name="T46" fmla="*/ 25 w 53"/>
                  <a:gd name="T47" fmla="*/ 2 h 19"/>
                  <a:gd name="T48" fmla="*/ 25 w 53"/>
                  <a:gd name="T49" fmla="*/ 17 h 19"/>
                  <a:gd name="T50" fmla="*/ 38 w 53"/>
                  <a:gd name="T51" fmla="*/ 17 h 19"/>
                  <a:gd name="T52" fmla="*/ 27 w 53"/>
                  <a:gd name="T53" fmla="*/ 17 h 19"/>
                  <a:gd name="T54" fmla="*/ 27 w 53"/>
                  <a:gd name="T55" fmla="*/ 2 h 19"/>
                  <a:gd name="T56" fmla="*/ 38 w 53"/>
                  <a:gd name="T57" fmla="*/ 2 h 19"/>
                  <a:gd name="T58" fmla="*/ 38 w 53"/>
                  <a:gd name="T59" fmla="*/ 17 h 19"/>
                  <a:gd name="T60" fmla="*/ 51 w 53"/>
                  <a:gd name="T61" fmla="*/ 17 h 19"/>
                  <a:gd name="T62" fmla="*/ 40 w 53"/>
                  <a:gd name="T63" fmla="*/ 17 h 19"/>
                  <a:gd name="T64" fmla="*/ 40 w 53"/>
                  <a:gd name="T65" fmla="*/ 2 h 19"/>
                  <a:gd name="T66" fmla="*/ 51 w 53"/>
                  <a:gd name="T67" fmla="*/ 2 h 19"/>
                  <a:gd name="T68" fmla="*/ 51 w 53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" h="19">
                    <a:moveTo>
                      <a:pt x="52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3" y="18"/>
                      <a:pt x="53" y="18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0"/>
                      <a:pt x="52" y="0"/>
                      <a:pt x="52" y="0"/>
                    </a:cubicBezTo>
                    <a:close/>
                    <a:moveTo>
                      <a:pt x="1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2" y="2"/>
                      <a:pt x="12" y="2"/>
                      <a:pt x="12" y="2"/>
                    </a:cubicBezTo>
                    <a:lnTo>
                      <a:pt x="12" y="17"/>
                    </a:lnTo>
                    <a:close/>
                    <a:moveTo>
                      <a:pt x="2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5" y="2"/>
                      <a:pt x="25" y="2"/>
                      <a:pt x="25" y="2"/>
                    </a:cubicBezTo>
                    <a:lnTo>
                      <a:pt x="25" y="17"/>
                    </a:lnTo>
                    <a:close/>
                    <a:moveTo>
                      <a:pt x="38" y="17"/>
                    </a:move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8" y="2"/>
                      <a:pt x="38" y="2"/>
                      <a:pt x="38" y="2"/>
                    </a:cubicBezTo>
                    <a:lnTo>
                      <a:pt x="38" y="17"/>
                    </a:lnTo>
                    <a:close/>
                    <a:moveTo>
                      <a:pt x="51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51" y="2"/>
                      <a:pt x="51" y="2"/>
                      <a:pt x="51" y="2"/>
                    </a:cubicBezTo>
                    <a:lnTo>
                      <a:pt x="51" y="17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5"/>
              <p:cNvSpPr>
                <a:spLocks noEditPoints="1"/>
              </p:cNvSpPr>
              <p:nvPr/>
            </p:nvSpPr>
            <p:spPr bwMode="auto">
              <a:xfrm>
                <a:off x="2215457" y="4416684"/>
                <a:ext cx="81946" cy="226718"/>
              </a:xfrm>
              <a:custGeom>
                <a:avLst/>
                <a:gdLst>
                  <a:gd name="T0" fmla="*/ 7 w 10"/>
                  <a:gd name="T1" fmla="*/ 1 h 28"/>
                  <a:gd name="T2" fmla="*/ 5 w 10"/>
                  <a:gd name="T3" fmla="*/ 0 h 28"/>
                  <a:gd name="T4" fmla="*/ 1 w 10"/>
                  <a:gd name="T5" fmla="*/ 0 h 28"/>
                  <a:gd name="T6" fmla="*/ 0 w 10"/>
                  <a:gd name="T7" fmla="*/ 1 h 28"/>
                  <a:gd name="T8" fmla="*/ 0 w 10"/>
                  <a:gd name="T9" fmla="*/ 18 h 28"/>
                  <a:gd name="T10" fmla="*/ 0 w 10"/>
                  <a:gd name="T11" fmla="*/ 23 h 28"/>
                  <a:gd name="T12" fmla="*/ 0 w 10"/>
                  <a:gd name="T13" fmla="*/ 24 h 28"/>
                  <a:gd name="T14" fmla="*/ 4 w 10"/>
                  <a:gd name="T15" fmla="*/ 28 h 28"/>
                  <a:gd name="T16" fmla="*/ 5 w 10"/>
                  <a:gd name="T17" fmla="*/ 28 h 28"/>
                  <a:gd name="T18" fmla="*/ 9 w 10"/>
                  <a:gd name="T19" fmla="*/ 28 h 28"/>
                  <a:gd name="T20" fmla="*/ 9 w 10"/>
                  <a:gd name="T21" fmla="*/ 28 h 28"/>
                  <a:gd name="T22" fmla="*/ 10 w 10"/>
                  <a:gd name="T23" fmla="*/ 27 h 28"/>
                  <a:gd name="T24" fmla="*/ 9 w 10"/>
                  <a:gd name="T25" fmla="*/ 18 h 28"/>
                  <a:gd name="T26" fmla="*/ 7 w 10"/>
                  <a:gd name="T27" fmla="*/ 1 h 28"/>
                  <a:gd name="T28" fmla="*/ 2 w 10"/>
                  <a:gd name="T29" fmla="*/ 2 h 28"/>
                  <a:gd name="T30" fmla="*/ 5 w 10"/>
                  <a:gd name="T31" fmla="*/ 2 h 28"/>
                  <a:gd name="T32" fmla="*/ 6 w 10"/>
                  <a:gd name="T33" fmla="*/ 17 h 28"/>
                  <a:gd name="T34" fmla="*/ 2 w 10"/>
                  <a:gd name="T35" fmla="*/ 17 h 28"/>
                  <a:gd name="T36" fmla="*/ 2 w 10"/>
                  <a:gd name="T37" fmla="*/ 2 h 28"/>
                  <a:gd name="T38" fmla="*/ 5 w 10"/>
                  <a:gd name="T39" fmla="*/ 26 h 28"/>
                  <a:gd name="T40" fmla="*/ 2 w 10"/>
                  <a:gd name="T41" fmla="*/ 23 h 28"/>
                  <a:gd name="T42" fmla="*/ 2 w 10"/>
                  <a:gd name="T43" fmla="*/ 19 h 28"/>
                  <a:gd name="T44" fmla="*/ 7 w 10"/>
                  <a:gd name="T45" fmla="*/ 19 h 28"/>
                  <a:gd name="T46" fmla="*/ 7 w 10"/>
                  <a:gd name="T47" fmla="*/ 26 h 28"/>
                  <a:gd name="T48" fmla="*/ 5 w 10"/>
                  <a:gd name="T4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8">
                    <a:moveTo>
                      <a:pt x="7" y="1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9" y="18"/>
                      <a:pt x="9" y="18"/>
                      <a:pt x="9" y="18"/>
                    </a:cubicBezTo>
                    <a:lnTo>
                      <a:pt x="7" y="1"/>
                    </a:lnTo>
                    <a:close/>
                    <a:moveTo>
                      <a:pt x="2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2" y="2"/>
                    </a:lnTo>
                    <a:close/>
                    <a:moveTo>
                      <a:pt x="5" y="26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5" y="26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06"/>
              <p:cNvSpPr>
                <a:spLocks noEditPoints="1"/>
              </p:cNvSpPr>
              <p:nvPr/>
            </p:nvSpPr>
            <p:spPr bwMode="auto">
              <a:xfrm>
                <a:off x="1688273" y="4342932"/>
                <a:ext cx="715660" cy="431581"/>
              </a:xfrm>
              <a:custGeom>
                <a:avLst/>
                <a:gdLst>
                  <a:gd name="T0" fmla="*/ 79 w 88"/>
                  <a:gd name="T1" fmla="*/ 5 h 53"/>
                  <a:gd name="T2" fmla="*/ 71 w 88"/>
                  <a:gd name="T3" fmla="*/ 0 h 53"/>
                  <a:gd name="T4" fmla="*/ 0 w 88"/>
                  <a:gd name="T5" fmla="*/ 10 h 53"/>
                  <a:gd name="T6" fmla="*/ 3 w 88"/>
                  <a:gd name="T7" fmla="*/ 11 h 53"/>
                  <a:gd name="T8" fmla="*/ 0 w 88"/>
                  <a:gd name="T9" fmla="*/ 26 h 53"/>
                  <a:gd name="T10" fmla="*/ 0 w 88"/>
                  <a:gd name="T11" fmla="*/ 28 h 53"/>
                  <a:gd name="T12" fmla="*/ 2 w 88"/>
                  <a:gd name="T13" fmla="*/ 47 h 53"/>
                  <a:gd name="T14" fmla="*/ 18 w 88"/>
                  <a:gd name="T15" fmla="*/ 53 h 53"/>
                  <a:gd name="T16" fmla="*/ 54 w 88"/>
                  <a:gd name="T17" fmla="*/ 47 h 53"/>
                  <a:gd name="T18" fmla="*/ 69 w 88"/>
                  <a:gd name="T19" fmla="*/ 47 h 53"/>
                  <a:gd name="T20" fmla="*/ 85 w 88"/>
                  <a:gd name="T21" fmla="*/ 46 h 53"/>
                  <a:gd name="T22" fmla="*/ 85 w 88"/>
                  <a:gd name="T23" fmla="*/ 35 h 53"/>
                  <a:gd name="T24" fmla="*/ 85 w 88"/>
                  <a:gd name="T25" fmla="*/ 34 h 53"/>
                  <a:gd name="T26" fmla="*/ 80 w 88"/>
                  <a:gd name="T27" fmla="*/ 33 h 53"/>
                  <a:gd name="T28" fmla="*/ 81 w 88"/>
                  <a:gd name="T29" fmla="*/ 11 h 53"/>
                  <a:gd name="T30" fmla="*/ 81 w 88"/>
                  <a:gd name="T31" fmla="*/ 8 h 53"/>
                  <a:gd name="T32" fmla="*/ 84 w 88"/>
                  <a:gd name="T33" fmla="*/ 16 h 53"/>
                  <a:gd name="T34" fmla="*/ 86 w 88"/>
                  <a:gd name="T35" fmla="*/ 27 h 53"/>
                  <a:gd name="T36" fmla="*/ 88 w 88"/>
                  <a:gd name="T37" fmla="*/ 16 h 53"/>
                  <a:gd name="T38" fmla="*/ 18 w 88"/>
                  <a:gd name="T39" fmla="*/ 51 h 53"/>
                  <a:gd name="T40" fmla="*/ 18 w 88"/>
                  <a:gd name="T41" fmla="*/ 40 h 53"/>
                  <a:gd name="T42" fmla="*/ 18 w 88"/>
                  <a:gd name="T43" fmla="*/ 51 h 53"/>
                  <a:gd name="T44" fmla="*/ 56 w 88"/>
                  <a:gd name="T45" fmla="*/ 45 h 53"/>
                  <a:gd name="T46" fmla="*/ 67 w 88"/>
                  <a:gd name="T47" fmla="*/ 45 h 53"/>
                  <a:gd name="T48" fmla="*/ 78 w 88"/>
                  <a:gd name="T49" fmla="*/ 34 h 53"/>
                  <a:gd name="T50" fmla="*/ 80 w 88"/>
                  <a:gd name="T51" fmla="*/ 35 h 53"/>
                  <a:gd name="T52" fmla="*/ 80 w 88"/>
                  <a:gd name="T53" fmla="*/ 35 h 53"/>
                  <a:gd name="T54" fmla="*/ 69 w 88"/>
                  <a:gd name="T55" fmla="*/ 42 h 53"/>
                  <a:gd name="T56" fmla="*/ 55 w 88"/>
                  <a:gd name="T57" fmla="*/ 42 h 53"/>
                  <a:gd name="T58" fmla="*/ 18 w 88"/>
                  <a:gd name="T59" fmla="*/ 37 h 53"/>
                  <a:gd name="T60" fmla="*/ 4 w 88"/>
                  <a:gd name="T61" fmla="*/ 42 h 53"/>
                  <a:gd name="T62" fmla="*/ 4 w 88"/>
                  <a:gd name="T63" fmla="*/ 28 h 53"/>
                  <a:gd name="T64" fmla="*/ 5 w 88"/>
                  <a:gd name="T65" fmla="*/ 10 h 53"/>
                  <a:gd name="T66" fmla="*/ 9 w 88"/>
                  <a:gd name="T67" fmla="*/ 5 h 53"/>
                  <a:gd name="T68" fmla="*/ 76 w 88"/>
                  <a:gd name="T69" fmla="*/ 9 h 53"/>
                  <a:gd name="T70" fmla="*/ 75 w 88"/>
                  <a:gd name="T71" fmla="*/ 9 h 53"/>
                  <a:gd name="T72" fmla="*/ 78 w 88"/>
                  <a:gd name="T73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53">
                    <a:moveTo>
                      <a:pt x="87" y="14"/>
                    </a:moveTo>
                    <a:cubicBezTo>
                      <a:pt x="86" y="9"/>
                      <a:pt x="83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7" y="2"/>
                      <a:pt x="74" y="0"/>
                      <a:pt x="7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50"/>
                      <a:pt x="15" y="53"/>
                      <a:pt x="18" y="53"/>
                    </a:cubicBezTo>
                    <a:cubicBezTo>
                      <a:pt x="22" y="53"/>
                      <a:pt x="25" y="50"/>
                      <a:pt x="26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5" y="50"/>
                      <a:pt x="58" y="53"/>
                      <a:pt x="62" y="53"/>
                    </a:cubicBezTo>
                    <a:cubicBezTo>
                      <a:pt x="66" y="53"/>
                      <a:pt x="69" y="50"/>
                      <a:pt x="69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5" y="46"/>
                      <a:pt x="85" y="46"/>
                    </a:cubicBezTo>
                    <a:cubicBezTo>
                      <a:pt x="86" y="45"/>
                      <a:pt x="86" y="45"/>
                      <a:pt x="86" y="44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3" y="8"/>
                      <a:pt x="85" y="11"/>
                      <a:pt x="85" y="14"/>
                    </a:cubicBezTo>
                    <a:cubicBezTo>
                      <a:pt x="84" y="15"/>
                      <a:pt x="84" y="15"/>
                      <a:pt x="84" y="16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6"/>
                      <a:pt x="85" y="27"/>
                      <a:pt x="86" y="27"/>
                    </a:cubicBezTo>
                    <a:cubicBezTo>
                      <a:pt x="87" y="27"/>
                      <a:pt x="88" y="26"/>
                      <a:pt x="88" y="2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5"/>
                      <a:pt x="88" y="14"/>
                      <a:pt x="87" y="14"/>
                    </a:cubicBezTo>
                    <a:close/>
                    <a:moveTo>
                      <a:pt x="18" y="51"/>
                    </a:moveTo>
                    <a:cubicBezTo>
                      <a:pt x="15" y="51"/>
                      <a:pt x="13" y="48"/>
                      <a:pt x="13" y="45"/>
                    </a:cubicBezTo>
                    <a:cubicBezTo>
                      <a:pt x="13" y="42"/>
                      <a:pt x="15" y="40"/>
                      <a:pt x="18" y="40"/>
                    </a:cubicBezTo>
                    <a:cubicBezTo>
                      <a:pt x="21" y="40"/>
                      <a:pt x="24" y="42"/>
                      <a:pt x="24" y="45"/>
                    </a:cubicBezTo>
                    <a:cubicBezTo>
                      <a:pt x="24" y="48"/>
                      <a:pt x="21" y="51"/>
                      <a:pt x="18" y="51"/>
                    </a:cubicBezTo>
                    <a:close/>
                    <a:moveTo>
                      <a:pt x="62" y="51"/>
                    </a:moveTo>
                    <a:cubicBezTo>
                      <a:pt x="59" y="51"/>
                      <a:pt x="56" y="48"/>
                      <a:pt x="56" y="45"/>
                    </a:cubicBezTo>
                    <a:cubicBezTo>
                      <a:pt x="56" y="42"/>
                      <a:pt x="59" y="40"/>
                      <a:pt x="62" y="40"/>
                    </a:cubicBezTo>
                    <a:cubicBezTo>
                      <a:pt x="65" y="40"/>
                      <a:pt x="67" y="42"/>
                      <a:pt x="67" y="45"/>
                    </a:cubicBezTo>
                    <a:cubicBezTo>
                      <a:pt x="67" y="48"/>
                      <a:pt x="65" y="51"/>
                      <a:pt x="62" y="51"/>
                    </a:cubicBezTo>
                    <a:close/>
                    <a:moveTo>
                      <a:pt x="78" y="34"/>
                    </a:moveTo>
                    <a:cubicBezTo>
                      <a:pt x="78" y="34"/>
                      <a:pt x="78" y="35"/>
                      <a:pt x="79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8" y="39"/>
                      <a:pt x="65" y="37"/>
                      <a:pt x="62" y="37"/>
                    </a:cubicBezTo>
                    <a:cubicBezTo>
                      <a:pt x="59" y="37"/>
                      <a:pt x="56" y="39"/>
                      <a:pt x="5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39"/>
                      <a:pt x="22" y="37"/>
                      <a:pt x="18" y="37"/>
                    </a:cubicBezTo>
                    <a:cubicBezTo>
                      <a:pt x="15" y="37"/>
                      <a:pt x="13" y="39"/>
                      <a:pt x="11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3" y="5"/>
                      <a:pt x="75" y="6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10"/>
                      <a:pt x="75" y="10"/>
                    </a:cubicBez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Freeform 390"/>
            <p:cNvSpPr>
              <a:spLocks noEditPoints="1"/>
            </p:cNvSpPr>
            <p:nvPr/>
          </p:nvSpPr>
          <p:spPr bwMode="auto">
            <a:xfrm>
              <a:off x="9829318" y="3794106"/>
              <a:ext cx="365427" cy="273458"/>
            </a:xfrm>
            <a:custGeom>
              <a:avLst/>
              <a:gdLst>
                <a:gd name="T0" fmla="*/ 98 w 100"/>
                <a:gd name="T1" fmla="*/ 13 h 75"/>
                <a:gd name="T2" fmla="*/ 83 w 100"/>
                <a:gd name="T3" fmla="*/ 0 h 75"/>
                <a:gd name="T4" fmla="*/ 63 w 100"/>
                <a:gd name="T5" fmla="*/ 10 h 75"/>
                <a:gd name="T6" fmla="*/ 26 w 100"/>
                <a:gd name="T7" fmla="*/ 19 h 75"/>
                <a:gd name="T8" fmla="*/ 11 w 100"/>
                <a:gd name="T9" fmla="*/ 35 h 75"/>
                <a:gd name="T10" fmla="*/ 1 w 100"/>
                <a:gd name="T11" fmla="*/ 56 h 75"/>
                <a:gd name="T12" fmla="*/ 23 w 100"/>
                <a:gd name="T13" fmla="*/ 75 h 75"/>
                <a:gd name="T14" fmla="*/ 69 w 100"/>
                <a:gd name="T15" fmla="*/ 49 h 75"/>
                <a:gd name="T16" fmla="*/ 94 w 100"/>
                <a:gd name="T17" fmla="*/ 29 h 75"/>
                <a:gd name="T18" fmla="*/ 28 w 100"/>
                <a:gd name="T19" fmla="*/ 23 h 75"/>
                <a:gd name="T20" fmla="*/ 49 w 100"/>
                <a:gd name="T21" fmla="*/ 19 h 75"/>
                <a:gd name="T22" fmla="*/ 24 w 100"/>
                <a:gd name="T23" fmla="*/ 29 h 75"/>
                <a:gd name="T24" fmla="*/ 3 w 100"/>
                <a:gd name="T25" fmla="*/ 49 h 75"/>
                <a:gd name="T26" fmla="*/ 18 w 100"/>
                <a:gd name="T27" fmla="*/ 34 h 75"/>
                <a:gd name="T28" fmla="*/ 18 w 100"/>
                <a:gd name="T29" fmla="*/ 48 h 75"/>
                <a:gd name="T30" fmla="*/ 21 w 100"/>
                <a:gd name="T31" fmla="*/ 50 h 75"/>
                <a:gd name="T32" fmla="*/ 22 w 100"/>
                <a:gd name="T33" fmla="*/ 44 h 75"/>
                <a:gd name="T34" fmla="*/ 50 w 100"/>
                <a:gd name="T35" fmla="*/ 47 h 75"/>
                <a:gd name="T36" fmla="*/ 76 w 100"/>
                <a:gd name="T37" fmla="*/ 31 h 75"/>
                <a:gd name="T38" fmla="*/ 75 w 100"/>
                <a:gd name="T39" fmla="*/ 26 h 75"/>
                <a:gd name="T40" fmla="*/ 49 w 100"/>
                <a:gd name="T41" fmla="*/ 42 h 75"/>
                <a:gd name="T42" fmla="*/ 23 w 100"/>
                <a:gd name="T43" fmla="*/ 31 h 75"/>
                <a:gd name="T44" fmla="*/ 50 w 100"/>
                <a:gd name="T45" fmla="*/ 22 h 75"/>
                <a:gd name="T46" fmla="*/ 61 w 100"/>
                <a:gd name="T47" fmla="*/ 18 h 75"/>
                <a:gd name="T48" fmla="*/ 68 w 100"/>
                <a:gd name="T49" fmla="*/ 16 h 75"/>
                <a:gd name="T50" fmla="*/ 62 w 100"/>
                <a:gd name="T51" fmla="*/ 14 h 75"/>
                <a:gd name="T52" fmla="*/ 70 w 100"/>
                <a:gd name="T53" fmla="*/ 7 h 75"/>
                <a:gd name="T54" fmla="*/ 90 w 100"/>
                <a:gd name="T55" fmla="*/ 5 h 75"/>
                <a:gd name="T56" fmla="*/ 95 w 100"/>
                <a:gd name="T57" fmla="*/ 15 h 75"/>
                <a:gd name="T58" fmla="*/ 93 w 100"/>
                <a:gd name="T59" fmla="*/ 20 h 75"/>
                <a:gd name="T60" fmla="*/ 91 w 100"/>
                <a:gd name="T61" fmla="*/ 22 h 75"/>
                <a:gd name="T62" fmla="*/ 67 w 100"/>
                <a:gd name="T63" fmla="*/ 41 h 75"/>
                <a:gd name="T64" fmla="*/ 22 w 100"/>
                <a:gd name="T65" fmla="*/ 66 h 75"/>
                <a:gd name="T66" fmla="*/ 4 w 100"/>
                <a:gd name="T67" fmla="*/ 58 h 75"/>
                <a:gd name="T68" fmla="*/ 3 w 100"/>
                <a:gd name="T69" fmla="*/ 56 h 75"/>
                <a:gd name="T70" fmla="*/ 3 w 100"/>
                <a:gd name="T71" fmla="*/ 49 h 75"/>
                <a:gd name="T72" fmla="*/ 79 w 100"/>
                <a:gd name="T73" fmla="*/ 38 h 75"/>
                <a:gd name="T74" fmla="*/ 44 w 100"/>
                <a:gd name="T75" fmla="*/ 66 h 75"/>
                <a:gd name="T76" fmla="*/ 6 w 100"/>
                <a:gd name="T77" fmla="*/ 65 h 75"/>
                <a:gd name="T78" fmla="*/ 5 w 100"/>
                <a:gd name="T79" fmla="*/ 62 h 75"/>
                <a:gd name="T80" fmla="*/ 7 w 100"/>
                <a:gd name="T81" fmla="*/ 64 h 75"/>
                <a:gd name="T82" fmla="*/ 9 w 100"/>
                <a:gd name="T83" fmla="*/ 66 h 75"/>
                <a:gd name="T84" fmla="*/ 12 w 100"/>
                <a:gd name="T85" fmla="*/ 67 h 75"/>
                <a:gd name="T86" fmla="*/ 14 w 100"/>
                <a:gd name="T87" fmla="*/ 68 h 75"/>
                <a:gd name="T88" fmla="*/ 16 w 100"/>
                <a:gd name="T89" fmla="*/ 68 h 75"/>
                <a:gd name="T90" fmla="*/ 19 w 100"/>
                <a:gd name="T91" fmla="*/ 69 h 75"/>
                <a:gd name="T92" fmla="*/ 22 w 100"/>
                <a:gd name="T93" fmla="*/ 69 h 75"/>
                <a:gd name="T94" fmla="*/ 39 w 100"/>
                <a:gd name="T95" fmla="*/ 65 h 75"/>
                <a:gd name="T96" fmla="*/ 68 w 100"/>
                <a:gd name="T97" fmla="*/ 43 h 75"/>
                <a:gd name="T98" fmla="*/ 93 w 100"/>
                <a:gd name="T99" fmla="*/ 23 h 75"/>
                <a:gd name="T100" fmla="*/ 95 w 100"/>
                <a:gd name="T101" fmla="*/ 21 h 75"/>
                <a:gd name="T102" fmla="*/ 96 w 100"/>
                <a:gd name="T103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5">
                  <a:moveTo>
                    <a:pt x="98" y="15"/>
                  </a:moveTo>
                  <a:cubicBezTo>
                    <a:pt x="98" y="14"/>
                    <a:pt x="98" y="14"/>
                    <a:pt x="98" y="13"/>
                  </a:cubicBezTo>
                  <a:cubicBezTo>
                    <a:pt x="98" y="9"/>
                    <a:pt x="96" y="6"/>
                    <a:pt x="92" y="3"/>
                  </a:cubicBezTo>
                  <a:cubicBezTo>
                    <a:pt x="89" y="1"/>
                    <a:pt x="86" y="0"/>
                    <a:pt x="83" y="0"/>
                  </a:cubicBezTo>
                  <a:cubicBezTo>
                    <a:pt x="78" y="0"/>
                    <a:pt x="72" y="2"/>
                    <a:pt x="68" y="5"/>
                  </a:cubicBezTo>
                  <a:cubicBezTo>
                    <a:pt x="66" y="7"/>
                    <a:pt x="65" y="8"/>
                    <a:pt x="63" y="10"/>
                  </a:cubicBezTo>
                  <a:cubicBezTo>
                    <a:pt x="61" y="11"/>
                    <a:pt x="60" y="12"/>
                    <a:pt x="58" y="14"/>
                  </a:cubicBezTo>
                  <a:cubicBezTo>
                    <a:pt x="48" y="14"/>
                    <a:pt x="33" y="14"/>
                    <a:pt x="26" y="19"/>
                  </a:cubicBezTo>
                  <a:cubicBezTo>
                    <a:pt x="21" y="22"/>
                    <a:pt x="19" y="27"/>
                    <a:pt x="18" y="31"/>
                  </a:cubicBezTo>
                  <a:cubicBezTo>
                    <a:pt x="16" y="32"/>
                    <a:pt x="13" y="34"/>
                    <a:pt x="11" y="35"/>
                  </a:cubicBezTo>
                  <a:cubicBezTo>
                    <a:pt x="5" y="39"/>
                    <a:pt x="1" y="44"/>
                    <a:pt x="0" y="49"/>
                  </a:cubicBezTo>
                  <a:cubicBezTo>
                    <a:pt x="0" y="51"/>
                    <a:pt x="0" y="54"/>
                    <a:pt x="1" y="56"/>
                  </a:cubicBezTo>
                  <a:cubicBezTo>
                    <a:pt x="1" y="60"/>
                    <a:pt x="2" y="63"/>
                    <a:pt x="4" y="67"/>
                  </a:cubicBezTo>
                  <a:cubicBezTo>
                    <a:pt x="9" y="73"/>
                    <a:pt x="17" y="75"/>
                    <a:pt x="23" y="75"/>
                  </a:cubicBezTo>
                  <a:cubicBezTo>
                    <a:pt x="30" y="75"/>
                    <a:pt x="39" y="72"/>
                    <a:pt x="45" y="68"/>
                  </a:cubicBezTo>
                  <a:cubicBezTo>
                    <a:pt x="56" y="61"/>
                    <a:pt x="61" y="56"/>
                    <a:pt x="69" y="49"/>
                  </a:cubicBezTo>
                  <a:cubicBezTo>
                    <a:pt x="73" y="46"/>
                    <a:pt x="77" y="43"/>
                    <a:pt x="81" y="40"/>
                  </a:cubicBezTo>
                  <a:cubicBezTo>
                    <a:pt x="85" y="37"/>
                    <a:pt x="90" y="34"/>
                    <a:pt x="94" y="29"/>
                  </a:cubicBezTo>
                  <a:cubicBezTo>
                    <a:pt x="100" y="24"/>
                    <a:pt x="99" y="19"/>
                    <a:pt x="98" y="15"/>
                  </a:cubicBezTo>
                  <a:close/>
                  <a:moveTo>
                    <a:pt x="28" y="23"/>
                  </a:moveTo>
                  <a:cubicBezTo>
                    <a:pt x="33" y="20"/>
                    <a:pt x="42" y="19"/>
                    <a:pt x="51" y="19"/>
                  </a:cubicBezTo>
                  <a:cubicBezTo>
                    <a:pt x="50" y="19"/>
                    <a:pt x="50" y="19"/>
                    <a:pt x="49" y="19"/>
                  </a:cubicBezTo>
                  <a:cubicBezTo>
                    <a:pt x="46" y="21"/>
                    <a:pt x="43" y="22"/>
                    <a:pt x="39" y="23"/>
                  </a:cubicBezTo>
                  <a:cubicBezTo>
                    <a:pt x="34" y="25"/>
                    <a:pt x="29" y="26"/>
                    <a:pt x="24" y="29"/>
                  </a:cubicBezTo>
                  <a:cubicBezTo>
                    <a:pt x="25" y="26"/>
                    <a:pt x="26" y="24"/>
                    <a:pt x="28" y="23"/>
                  </a:cubicBezTo>
                  <a:close/>
                  <a:moveTo>
                    <a:pt x="3" y="49"/>
                  </a:moveTo>
                  <a:cubicBezTo>
                    <a:pt x="3" y="45"/>
                    <a:pt x="7" y="41"/>
                    <a:pt x="12" y="37"/>
                  </a:cubicBezTo>
                  <a:cubicBezTo>
                    <a:pt x="14" y="36"/>
                    <a:pt x="16" y="35"/>
                    <a:pt x="18" y="34"/>
                  </a:cubicBezTo>
                  <a:cubicBezTo>
                    <a:pt x="18" y="37"/>
                    <a:pt x="18" y="40"/>
                    <a:pt x="18" y="41"/>
                  </a:cubicBezTo>
                  <a:cubicBezTo>
                    <a:pt x="18" y="42"/>
                    <a:pt x="17" y="45"/>
                    <a:pt x="18" y="48"/>
                  </a:cubicBezTo>
                  <a:cubicBezTo>
                    <a:pt x="18" y="49"/>
                    <a:pt x="19" y="50"/>
                    <a:pt x="20" y="50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22" y="46"/>
                    <a:pt x="22" y="45"/>
                    <a:pt x="22" y="44"/>
                  </a:cubicBezTo>
                  <a:cubicBezTo>
                    <a:pt x="26" y="46"/>
                    <a:pt x="32" y="48"/>
                    <a:pt x="40" y="48"/>
                  </a:cubicBezTo>
                  <a:cubicBezTo>
                    <a:pt x="43" y="48"/>
                    <a:pt x="46" y="47"/>
                    <a:pt x="50" y="47"/>
                  </a:cubicBezTo>
                  <a:cubicBezTo>
                    <a:pt x="59" y="45"/>
                    <a:pt x="63" y="41"/>
                    <a:pt x="66" y="37"/>
                  </a:cubicBezTo>
                  <a:cubicBezTo>
                    <a:pt x="69" y="34"/>
                    <a:pt x="71" y="32"/>
                    <a:pt x="76" y="31"/>
                  </a:cubicBezTo>
                  <a:cubicBezTo>
                    <a:pt x="77" y="31"/>
                    <a:pt x="78" y="30"/>
                    <a:pt x="78" y="28"/>
                  </a:cubicBezTo>
                  <a:cubicBezTo>
                    <a:pt x="78" y="27"/>
                    <a:pt x="76" y="26"/>
                    <a:pt x="75" y="26"/>
                  </a:cubicBezTo>
                  <a:cubicBezTo>
                    <a:pt x="68" y="28"/>
                    <a:pt x="65" y="31"/>
                    <a:pt x="63" y="34"/>
                  </a:cubicBezTo>
                  <a:cubicBezTo>
                    <a:pt x="60" y="37"/>
                    <a:pt x="57" y="40"/>
                    <a:pt x="49" y="42"/>
                  </a:cubicBezTo>
                  <a:cubicBezTo>
                    <a:pt x="36" y="45"/>
                    <a:pt x="26" y="41"/>
                    <a:pt x="23" y="39"/>
                  </a:cubicBezTo>
                  <a:cubicBezTo>
                    <a:pt x="23" y="38"/>
                    <a:pt x="22" y="35"/>
                    <a:pt x="23" y="31"/>
                  </a:cubicBezTo>
                  <a:cubicBezTo>
                    <a:pt x="29" y="29"/>
                    <a:pt x="34" y="27"/>
                    <a:pt x="39" y="25"/>
                  </a:cubicBezTo>
                  <a:cubicBezTo>
                    <a:pt x="44" y="24"/>
                    <a:pt x="47" y="23"/>
                    <a:pt x="50" y="22"/>
                  </a:cubicBezTo>
                  <a:cubicBezTo>
                    <a:pt x="52" y="21"/>
                    <a:pt x="54" y="20"/>
                    <a:pt x="56" y="18"/>
                  </a:cubicBezTo>
                  <a:cubicBezTo>
                    <a:pt x="58" y="18"/>
                    <a:pt x="60" y="18"/>
                    <a:pt x="61" y="18"/>
                  </a:cubicBezTo>
                  <a:cubicBezTo>
                    <a:pt x="63" y="18"/>
                    <a:pt x="65" y="18"/>
                    <a:pt x="66" y="18"/>
                  </a:cubicBezTo>
                  <a:cubicBezTo>
                    <a:pt x="67" y="18"/>
                    <a:pt x="68" y="17"/>
                    <a:pt x="68" y="16"/>
                  </a:cubicBezTo>
                  <a:cubicBezTo>
                    <a:pt x="68" y="15"/>
                    <a:pt x="67" y="14"/>
                    <a:pt x="66" y="14"/>
                  </a:cubicBezTo>
                  <a:cubicBezTo>
                    <a:pt x="65" y="14"/>
                    <a:pt x="64" y="14"/>
                    <a:pt x="62" y="14"/>
                  </a:cubicBezTo>
                  <a:cubicBezTo>
                    <a:pt x="63" y="13"/>
                    <a:pt x="64" y="12"/>
                    <a:pt x="64" y="12"/>
                  </a:cubicBezTo>
                  <a:cubicBezTo>
                    <a:pt x="66" y="10"/>
                    <a:pt x="68" y="8"/>
                    <a:pt x="70" y="7"/>
                  </a:cubicBezTo>
                  <a:cubicBezTo>
                    <a:pt x="73" y="4"/>
                    <a:pt x="78" y="3"/>
                    <a:pt x="83" y="3"/>
                  </a:cubicBezTo>
                  <a:cubicBezTo>
                    <a:pt x="86" y="3"/>
                    <a:pt x="88" y="4"/>
                    <a:pt x="90" y="5"/>
                  </a:cubicBezTo>
                  <a:cubicBezTo>
                    <a:pt x="93" y="7"/>
                    <a:pt x="95" y="9"/>
                    <a:pt x="96" y="13"/>
                  </a:cubicBezTo>
                  <a:cubicBezTo>
                    <a:pt x="96" y="14"/>
                    <a:pt x="96" y="14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7"/>
                    <a:pt x="94" y="18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1"/>
                    <a:pt x="92" y="21"/>
                    <a:pt x="91" y="22"/>
                  </a:cubicBezTo>
                  <a:cubicBezTo>
                    <a:pt x="87" y="26"/>
                    <a:pt x="83" y="29"/>
                    <a:pt x="78" y="32"/>
                  </a:cubicBezTo>
                  <a:cubicBezTo>
                    <a:pt x="74" y="35"/>
                    <a:pt x="71" y="38"/>
                    <a:pt x="67" y="41"/>
                  </a:cubicBezTo>
                  <a:cubicBezTo>
                    <a:pt x="59" y="48"/>
                    <a:pt x="54" y="53"/>
                    <a:pt x="43" y="60"/>
                  </a:cubicBezTo>
                  <a:cubicBezTo>
                    <a:pt x="37" y="64"/>
                    <a:pt x="29" y="66"/>
                    <a:pt x="22" y="66"/>
                  </a:cubicBezTo>
                  <a:cubicBezTo>
                    <a:pt x="17" y="66"/>
                    <a:pt x="10" y="65"/>
                    <a:pt x="5" y="59"/>
                  </a:cubicBezTo>
                  <a:cubicBezTo>
                    <a:pt x="5" y="59"/>
                    <a:pt x="5" y="58"/>
                    <a:pt x="4" y="58"/>
                  </a:cubicBezTo>
                  <a:cubicBezTo>
                    <a:pt x="4" y="58"/>
                    <a:pt x="4" y="57"/>
                    <a:pt x="4" y="57"/>
                  </a:cubicBezTo>
                  <a:cubicBezTo>
                    <a:pt x="4" y="57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4"/>
                    <a:pt x="2" y="51"/>
                    <a:pt x="3" y="49"/>
                  </a:cubicBezTo>
                  <a:close/>
                  <a:moveTo>
                    <a:pt x="92" y="28"/>
                  </a:moveTo>
                  <a:cubicBezTo>
                    <a:pt x="88" y="32"/>
                    <a:pt x="84" y="35"/>
                    <a:pt x="79" y="38"/>
                  </a:cubicBezTo>
                  <a:cubicBezTo>
                    <a:pt x="75" y="41"/>
                    <a:pt x="71" y="44"/>
                    <a:pt x="68" y="47"/>
                  </a:cubicBezTo>
                  <a:cubicBezTo>
                    <a:pt x="60" y="54"/>
                    <a:pt x="55" y="59"/>
                    <a:pt x="44" y="66"/>
                  </a:cubicBezTo>
                  <a:cubicBezTo>
                    <a:pt x="38" y="70"/>
                    <a:pt x="30" y="72"/>
                    <a:pt x="23" y="72"/>
                  </a:cubicBezTo>
                  <a:cubicBezTo>
                    <a:pt x="18" y="72"/>
                    <a:pt x="10" y="71"/>
                    <a:pt x="6" y="65"/>
                  </a:cubicBezTo>
                  <a:cubicBezTo>
                    <a:pt x="5" y="64"/>
                    <a:pt x="5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6" y="63"/>
                    <a:pt x="6" y="63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7" y="65"/>
                    <a:pt x="8" y="65"/>
                    <a:pt x="8" y="65"/>
                  </a:cubicBezTo>
                  <a:cubicBezTo>
                    <a:pt x="8" y="65"/>
                    <a:pt x="9" y="66"/>
                    <a:pt x="9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13" y="67"/>
                    <a:pt x="13" y="68"/>
                    <a:pt x="14" y="68"/>
                  </a:cubicBezTo>
                  <a:cubicBezTo>
                    <a:pt x="14" y="68"/>
                    <a:pt x="15" y="68"/>
                    <a:pt x="15" y="68"/>
                  </a:cubicBezTo>
                  <a:cubicBezTo>
                    <a:pt x="15" y="68"/>
                    <a:pt x="16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9"/>
                    <a:pt x="18" y="69"/>
                    <a:pt x="19" y="69"/>
                  </a:cubicBezTo>
                  <a:cubicBezTo>
                    <a:pt x="19" y="69"/>
                    <a:pt x="19" y="69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8" y="69"/>
                    <a:pt x="34" y="67"/>
                    <a:pt x="39" y="65"/>
                  </a:cubicBezTo>
                  <a:cubicBezTo>
                    <a:pt x="41" y="64"/>
                    <a:pt x="42" y="63"/>
                    <a:pt x="44" y="62"/>
                  </a:cubicBezTo>
                  <a:cubicBezTo>
                    <a:pt x="55" y="55"/>
                    <a:pt x="60" y="50"/>
                    <a:pt x="68" y="43"/>
                  </a:cubicBezTo>
                  <a:cubicBezTo>
                    <a:pt x="72" y="40"/>
                    <a:pt x="76" y="37"/>
                    <a:pt x="80" y="34"/>
                  </a:cubicBezTo>
                  <a:cubicBezTo>
                    <a:pt x="84" y="31"/>
                    <a:pt x="89" y="28"/>
                    <a:pt x="93" y="23"/>
                  </a:cubicBezTo>
                  <a:cubicBezTo>
                    <a:pt x="94" y="23"/>
                    <a:pt x="94" y="22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0"/>
                    <a:pt x="96" y="20"/>
                    <a:pt x="96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22"/>
                    <a:pt x="95" y="25"/>
                    <a:pt x="92" y="28"/>
                  </a:cubicBezTo>
                  <a:close/>
                </a:path>
              </a:pathLst>
            </a:custGeom>
            <a:noFill/>
            <a:ln>
              <a:solidFill>
                <a:srgbClr val="A6815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545079" y="2045033"/>
            <a:ext cx="1285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239832" y="3028390"/>
            <a:ext cx="1285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2353933" y="3360299"/>
            <a:ext cx="1285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>
            <a:fillRect/>
          </a:stretch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65511" y="238727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输入题目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8447759" y="1653288"/>
            <a:ext cx="1421487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775" tIns="429875" rIns="396776" bIns="42987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4600" kern="1200" dirty="0"/>
              <a:t>01</a:t>
            </a:r>
            <a:endParaRPr lang="zh-CN" altLang="en-US" sz="4600" kern="12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6912554" y="1653288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515" tIns="254615" rIns="221515" bIns="2546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sp>
        <p:nvSpPr>
          <p:cNvPr id="7" name="任意多边形: 形状 6"/>
          <p:cNvSpPr/>
          <p:nvPr/>
        </p:nvSpPr>
        <p:spPr>
          <a:xfrm>
            <a:off x="7677215" y="3040135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775" tIns="429875" rIns="396775" bIns="42987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4600" kern="1200" dirty="0"/>
              <a:t>02</a:t>
            </a:r>
            <a:endParaRPr lang="zh-CN" altLang="en-US" sz="4600" kern="1200" dirty="0"/>
          </a:p>
        </p:txBody>
      </p:sp>
      <p:sp>
        <p:nvSpPr>
          <p:cNvPr id="8" name="矩形 7"/>
          <p:cNvSpPr/>
          <p:nvPr/>
        </p:nvSpPr>
        <p:spPr>
          <a:xfrm>
            <a:off x="5853792" y="3366914"/>
            <a:ext cx="1764603" cy="9803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: 形状 8"/>
          <p:cNvSpPr/>
          <p:nvPr/>
        </p:nvSpPr>
        <p:spPr>
          <a:xfrm>
            <a:off x="9212420" y="3040135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515" tIns="254615" rIns="221515" bIns="2546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8447759" y="4426983"/>
            <a:ext cx="1421487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775" tIns="429875" rIns="396776" bIns="42987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4600" kern="1200" dirty="0"/>
              <a:t>03</a:t>
            </a:r>
            <a:endParaRPr lang="zh-CN" altLang="en-US" sz="4600" kern="1200" dirty="0"/>
          </a:p>
        </p:txBody>
      </p:sp>
      <p:sp>
        <p:nvSpPr>
          <p:cNvPr id="11" name="矩形 10"/>
          <p:cNvSpPr/>
          <p:nvPr/>
        </p:nvSpPr>
        <p:spPr>
          <a:xfrm>
            <a:off x="9912380" y="4753762"/>
            <a:ext cx="1823423" cy="9803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: 形状 11"/>
          <p:cNvSpPr/>
          <p:nvPr/>
        </p:nvSpPr>
        <p:spPr>
          <a:xfrm>
            <a:off x="6912554" y="4426983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515" tIns="254615" rIns="221515" bIns="2546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grpSp>
        <p:nvGrpSpPr>
          <p:cNvPr id="13" name="组合 12"/>
          <p:cNvGrpSpPr/>
          <p:nvPr/>
        </p:nvGrpSpPr>
        <p:grpSpPr>
          <a:xfrm>
            <a:off x="1289447" y="2033717"/>
            <a:ext cx="3684200" cy="888205"/>
            <a:chOff x="1289447" y="2033717"/>
            <a:chExt cx="3684200" cy="888205"/>
          </a:xfrm>
        </p:grpSpPr>
        <p:sp>
          <p:nvSpPr>
            <p:cNvPr id="16" name="椭圆 15"/>
            <p:cNvSpPr/>
            <p:nvPr/>
          </p:nvSpPr>
          <p:spPr>
            <a:xfrm>
              <a:off x="1289447" y="2033717"/>
              <a:ext cx="888205" cy="888205"/>
            </a:xfrm>
            <a:prstGeom prst="ellipse">
              <a:avLst/>
            </a:prstGeom>
            <a:solidFill>
              <a:srgbClr val="A6815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617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462656" y="2214666"/>
              <a:ext cx="541786" cy="526306"/>
              <a:chOff x="10024910" y="635010"/>
              <a:chExt cx="599282" cy="599282"/>
            </a:xfrm>
            <a:solidFill>
              <a:schemeClr val="bg1"/>
            </a:solidFill>
          </p:grpSpPr>
          <p:sp>
            <p:nvSpPr>
              <p:cNvPr id="28" name="Freeform 22"/>
              <p:cNvSpPr>
                <a:spLocks noEditPoints="1"/>
              </p:cNvSpPr>
              <p:nvPr/>
            </p:nvSpPr>
            <p:spPr bwMode="auto">
              <a:xfrm>
                <a:off x="10146351" y="756451"/>
                <a:ext cx="353761" cy="353761"/>
              </a:xfrm>
              <a:custGeom>
                <a:avLst/>
                <a:gdLst>
                  <a:gd name="T0" fmla="*/ 20 w 40"/>
                  <a:gd name="T1" fmla="*/ 0 h 40"/>
                  <a:gd name="T2" fmla="*/ 0 w 40"/>
                  <a:gd name="T3" fmla="*/ 20 h 40"/>
                  <a:gd name="T4" fmla="*/ 20 w 40"/>
                  <a:gd name="T5" fmla="*/ 40 h 40"/>
                  <a:gd name="T6" fmla="*/ 40 w 40"/>
                  <a:gd name="T7" fmla="*/ 20 h 40"/>
                  <a:gd name="T8" fmla="*/ 20 w 40"/>
                  <a:gd name="T9" fmla="*/ 0 h 40"/>
                  <a:gd name="T10" fmla="*/ 20 w 40"/>
                  <a:gd name="T11" fmla="*/ 35 h 40"/>
                  <a:gd name="T12" fmla="*/ 5 w 40"/>
                  <a:gd name="T13" fmla="*/ 20 h 40"/>
                  <a:gd name="T14" fmla="*/ 20 w 40"/>
                  <a:gd name="T15" fmla="*/ 4 h 40"/>
                  <a:gd name="T16" fmla="*/ 36 w 40"/>
                  <a:gd name="T17" fmla="*/ 20 h 40"/>
                  <a:gd name="T18" fmla="*/ 20 w 40"/>
                  <a:gd name="T1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  <a:moveTo>
                      <a:pt x="20" y="35"/>
                    </a:moveTo>
                    <a:cubicBezTo>
                      <a:pt x="12" y="35"/>
                      <a:pt x="5" y="28"/>
                      <a:pt x="5" y="20"/>
                    </a:cubicBezTo>
                    <a:cubicBezTo>
                      <a:pt x="5" y="11"/>
                      <a:pt x="12" y="4"/>
                      <a:pt x="20" y="4"/>
                    </a:cubicBezTo>
                    <a:cubicBezTo>
                      <a:pt x="29" y="4"/>
                      <a:pt x="36" y="11"/>
                      <a:pt x="36" y="20"/>
                    </a:cubicBezTo>
                    <a:cubicBezTo>
                      <a:pt x="36" y="28"/>
                      <a:pt x="29" y="35"/>
                      <a:pt x="20" y="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10315310" y="635010"/>
                <a:ext cx="18481" cy="87121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9 h 10"/>
                  <a:gd name="T4" fmla="*/ 2 w 2"/>
                  <a:gd name="T5" fmla="*/ 1 h 10"/>
                  <a:gd name="T6" fmla="*/ 1 w 2"/>
                  <a:gd name="T7" fmla="*/ 0 h 10"/>
                  <a:gd name="T8" fmla="*/ 0 w 2"/>
                  <a:gd name="T9" fmla="*/ 1 h 10"/>
                  <a:gd name="T10" fmla="*/ 0 w 2"/>
                  <a:gd name="T11" fmla="*/ 9 h 10"/>
                  <a:gd name="T12" fmla="*/ 1 w 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10164829" y="669331"/>
                <a:ext cx="63360" cy="79201"/>
              </a:xfrm>
              <a:custGeom>
                <a:avLst/>
                <a:gdLst>
                  <a:gd name="T0" fmla="*/ 5 w 7"/>
                  <a:gd name="T1" fmla="*/ 9 h 9"/>
                  <a:gd name="T2" fmla="*/ 6 w 7"/>
                  <a:gd name="T3" fmla="*/ 9 h 9"/>
                  <a:gd name="T4" fmla="*/ 6 w 7"/>
                  <a:gd name="T5" fmla="*/ 9 h 9"/>
                  <a:gd name="T6" fmla="*/ 7 w 7"/>
                  <a:gd name="T7" fmla="*/ 8 h 9"/>
                  <a:gd name="T8" fmla="*/ 3 w 7"/>
                  <a:gd name="T9" fmla="*/ 1 h 9"/>
                  <a:gd name="T10" fmla="*/ 1 w 7"/>
                  <a:gd name="T11" fmla="*/ 0 h 9"/>
                  <a:gd name="T12" fmla="*/ 1 w 7"/>
                  <a:gd name="T13" fmla="*/ 2 h 9"/>
                  <a:gd name="T14" fmla="*/ 5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10059230" y="774932"/>
                <a:ext cx="87121" cy="63360"/>
              </a:xfrm>
              <a:custGeom>
                <a:avLst/>
                <a:gdLst>
                  <a:gd name="T0" fmla="*/ 9 w 10"/>
                  <a:gd name="T1" fmla="*/ 4 h 7"/>
                  <a:gd name="T2" fmla="*/ 2 w 10"/>
                  <a:gd name="T3" fmla="*/ 0 h 7"/>
                  <a:gd name="T4" fmla="*/ 1 w 10"/>
                  <a:gd name="T5" fmla="*/ 1 h 7"/>
                  <a:gd name="T6" fmla="*/ 1 w 10"/>
                  <a:gd name="T7" fmla="*/ 3 h 7"/>
                  <a:gd name="T8" fmla="*/ 8 w 10"/>
                  <a:gd name="T9" fmla="*/ 6 h 7"/>
                  <a:gd name="T10" fmla="*/ 9 w 10"/>
                  <a:gd name="T11" fmla="*/ 7 h 7"/>
                  <a:gd name="T12" fmla="*/ 10 w 10"/>
                  <a:gd name="T13" fmla="*/ 6 h 7"/>
                  <a:gd name="T14" fmla="*/ 9 w 10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9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10024910" y="925410"/>
                <a:ext cx="87121" cy="18481"/>
              </a:xfrm>
              <a:custGeom>
                <a:avLst/>
                <a:gdLst>
                  <a:gd name="T0" fmla="*/ 10 w 10"/>
                  <a:gd name="T1" fmla="*/ 1 h 2"/>
                  <a:gd name="T2" fmla="*/ 9 w 10"/>
                  <a:gd name="T3" fmla="*/ 0 h 2"/>
                  <a:gd name="T4" fmla="*/ 1 w 10"/>
                  <a:gd name="T5" fmla="*/ 0 h 2"/>
                  <a:gd name="T6" fmla="*/ 0 w 10"/>
                  <a:gd name="T7" fmla="*/ 1 h 2"/>
                  <a:gd name="T8" fmla="*/ 1 w 10"/>
                  <a:gd name="T9" fmla="*/ 2 h 2"/>
                  <a:gd name="T10" fmla="*/ 9 w 10"/>
                  <a:gd name="T11" fmla="*/ 2 h 2"/>
                  <a:gd name="T12" fmla="*/ 10 w 10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10059230" y="1031011"/>
                <a:ext cx="87121" cy="52800"/>
              </a:xfrm>
              <a:custGeom>
                <a:avLst/>
                <a:gdLst>
                  <a:gd name="T0" fmla="*/ 8 w 10"/>
                  <a:gd name="T1" fmla="*/ 0 h 6"/>
                  <a:gd name="T2" fmla="*/ 1 w 10"/>
                  <a:gd name="T3" fmla="*/ 4 h 6"/>
                  <a:gd name="T4" fmla="*/ 1 w 10"/>
                  <a:gd name="T5" fmla="*/ 6 h 6"/>
                  <a:gd name="T6" fmla="*/ 2 w 10"/>
                  <a:gd name="T7" fmla="*/ 6 h 6"/>
                  <a:gd name="T8" fmla="*/ 2 w 10"/>
                  <a:gd name="T9" fmla="*/ 6 h 6"/>
                  <a:gd name="T10" fmla="*/ 9 w 10"/>
                  <a:gd name="T11" fmla="*/ 2 h 6"/>
                  <a:gd name="T12" fmla="*/ 10 w 10"/>
                  <a:gd name="T13" fmla="*/ 1 h 6"/>
                  <a:gd name="T14" fmla="*/ 8 w 1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10164829" y="1110212"/>
                <a:ext cx="63360" cy="81841"/>
              </a:xfrm>
              <a:custGeom>
                <a:avLst/>
                <a:gdLst>
                  <a:gd name="T0" fmla="*/ 6 w 7"/>
                  <a:gd name="T1" fmla="*/ 1 h 9"/>
                  <a:gd name="T2" fmla="*/ 5 w 7"/>
                  <a:gd name="T3" fmla="*/ 1 h 9"/>
                  <a:gd name="T4" fmla="*/ 1 w 7"/>
                  <a:gd name="T5" fmla="*/ 8 h 9"/>
                  <a:gd name="T6" fmla="*/ 1 w 7"/>
                  <a:gd name="T7" fmla="*/ 9 h 9"/>
                  <a:gd name="T8" fmla="*/ 2 w 7"/>
                  <a:gd name="T9" fmla="*/ 9 h 9"/>
                  <a:gd name="T10" fmla="*/ 3 w 7"/>
                  <a:gd name="T11" fmla="*/ 9 h 9"/>
                  <a:gd name="T12" fmla="*/ 7 w 7"/>
                  <a:gd name="T13" fmla="*/ 2 h 9"/>
                  <a:gd name="T14" fmla="*/ 6 w 7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6" y="1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10315310" y="1147171"/>
                <a:ext cx="18481" cy="87121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 h 10"/>
                  <a:gd name="T4" fmla="*/ 0 w 2"/>
                  <a:gd name="T5" fmla="*/ 9 h 10"/>
                  <a:gd name="T6" fmla="*/ 1 w 2"/>
                  <a:gd name="T7" fmla="*/ 10 h 10"/>
                  <a:gd name="T8" fmla="*/ 2 w 2"/>
                  <a:gd name="T9" fmla="*/ 9 h 10"/>
                  <a:gd name="T10" fmla="*/ 2 w 2"/>
                  <a:gd name="T11" fmla="*/ 1 h 10"/>
                  <a:gd name="T12" fmla="*/ 1 w 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10420911" y="1110212"/>
                <a:ext cx="63360" cy="81841"/>
              </a:xfrm>
              <a:custGeom>
                <a:avLst/>
                <a:gdLst>
                  <a:gd name="T0" fmla="*/ 3 w 7"/>
                  <a:gd name="T1" fmla="*/ 1 h 9"/>
                  <a:gd name="T2" fmla="*/ 1 w 7"/>
                  <a:gd name="T3" fmla="*/ 1 h 9"/>
                  <a:gd name="T4" fmla="*/ 1 w 7"/>
                  <a:gd name="T5" fmla="*/ 2 h 9"/>
                  <a:gd name="T6" fmla="*/ 5 w 7"/>
                  <a:gd name="T7" fmla="*/ 9 h 9"/>
                  <a:gd name="T8" fmla="*/ 6 w 7"/>
                  <a:gd name="T9" fmla="*/ 9 h 9"/>
                  <a:gd name="T10" fmla="*/ 6 w 7"/>
                  <a:gd name="T11" fmla="*/ 9 h 9"/>
                  <a:gd name="T12" fmla="*/ 7 w 7"/>
                  <a:gd name="T13" fmla="*/ 8 h 9"/>
                  <a:gd name="T14" fmla="*/ 3 w 7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1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10500111" y="1031011"/>
                <a:ext cx="89760" cy="52800"/>
              </a:xfrm>
              <a:custGeom>
                <a:avLst/>
                <a:gdLst>
                  <a:gd name="T0" fmla="*/ 9 w 10"/>
                  <a:gd name="T1" fmla="*/ 4 h 6"/>
                  <a:gd name="T2" fmla="*/ 2 w 10"/>
                  <a:gd name="T3" fmla="*/ 0 h 6"/>
                  <a:gd name="T4" fmla="*/ 1 w 10"/>
                  <a:gd name="T5" fmla="*/ 1 h 6"/>
                  <a:gd name="T6" fmla="*/ 1 w 10"/>
                  <a:gd name="T7" fmla="*/ 2 h 6"/>
                  <a:gd name="T8" fmla="*/ 8 w 10"/>
                  <a:gd name="T9" fmla="*/ 6 h 6"/>
                  <a:gd name="T10" fmla="*/ 9 w 10"/>
                  <a:gd name="T11" fmla="*/ 6 h 6"/>
                  <a:gd name="T12" fmla="*/ 10 w 10"/>
                  <a:gd name="T13" fmla="*/ 6 h 6"/>
                  <a:gd name="T14" fmla="*/ 9 w 10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10537071" y="925410"/>
                <a:ext cx="87121" cy="18481"/>
              </a:xfrm>
              <a:custGeom>
                <a:avLst/>
                <a:gdLst>
                  <a:gd name="T0" fmla="*/ 9 w 10"/>
                  <a:gd name="T1" fmla="*/ 0 h 2"/>
                  <a:gd name="T2" fmla="*/ 1 w 10"/>
                  <a:gd name="T3" fmla="*/ 0 h 2"/>
                  <a:gd name="T4" fmla="*/ 0 w 10"/>
                  <a:gd name="T5" fmla="*/ 1 h 2"/>
                  <a:gd name="T6" fmla="*/ 1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10500111" y="774932"/>
                <a:ext cx="89760" cy="63360"/>
              </a:xfrm>
              <a:custGeom>
                <a:avLst/>
                <a:gdLst>
                  <a:gd name="T0" fmla="*/ 2 w 10"/>
                  <a:gd name="T1" fmla="*/ 7 h 7"/>
                  <a:gd name="T2" fmla="*/ 2 w 10"/>
                  <a:gd name="T3" fmla="*/ 6 h 7"/>
                  <a:gd name="T4" fmla="*/ 9 w 10"/>
                  <a:gd name="T5" fmla="*/ 3 h 7"/>
                  <a:gd name="T6" fmla="*/ 10 w 10"/>
                  <a:gd name="T7" fmla="*/ 1 h 7"/>
                  <a:gd name="T8" fmla="*/ 8 w 10"/>
                  <a:gd name="T9" fmla="*/ 0 h 7"/>
                  <a:gd name="T10" fmla="*/ 1 w 10"/>
                  <a:gd name="T11" fmla="*/ 4 h 7"/>
                  <a:gd name="T12" fmla="*/ 1 w 10"/>
                  <a:gd name="T13" fmla="*/ 6 h 7"/>
                  <a:gd name="T14" fmla="*/ 2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2" y="7"/>
                    </a:moveTo>
                    <a:cubicBezTo>
                      <a:pt x="2" y="7"/>
                      <a:pt x="2" y="6"/>
                      <a:pt x="2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/>
              <p:nvPr/>
            </p:nvSpPr>
            <p:spPr bwMode="auto">
              <a:xfrm>
                <a:off x="10420911" y="669331"/>
                <a:ext cx="63360" cy="79201"/>
              </a:xfrm>
              <a:custGeom>
                <a:avLst/>
                <a:gdLst>
                  <a:gd name="T0" fmla="*/ 1 w 7"/>
                  <a:gd name="T1" fmla="*/ 9 h 9"/>
                  <a:gd name="T2" fmla="*/ 2 w 7"/>
                  <a:gd name="T3" fmla="*/ 9 h 9"/>
                  <a:gd name="T4" fmla="*/ 3 w 7"/>
                  <a:gd name="T5" fmla="*/ 9 h 9"/>
                  <a:gd name="T6" fmla="*/ 7 w 7"/>
                  <a:gd name="T7" fmla="*/ 2 h 9"/>
                  <a:gd name="T8" fmla="*/ 6 w 7"/>
                  <a:gd name="T9" fmla="*/ 0 h 9"/>
                  <a:gd name="T10" fmla="*/ 5 w 7"/>
                  <a:gd name="T11" fmla="*/ 1 h 9"/>
                  <a:gd name="T12" fmla="*/ 1 w 7"/>
                  <a:gd name="T13" fmla="*/ 8 h 9"/>
                  <a:gd name="T14" fmla="*/ 1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613400" y="2100371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89447" y="3467469"/>
            <a:ext cx="3684200" cy="888205"/>
            <a:chOff x="1289447" y="3467469"/>
            <a:chExt cx="3684200" cy="888205"/>
          </a:xfrm>
        </p:grpSpPr>
        <p:sp>
          <p:nvSpPr>
            <p:cNvPr id="17" name="椭圆 16"/>
            <p:cNvSpPr/>
            <p:nvPr/>
          </p:nvSpPr>
          <p:spPr>
            <a:xfrm>
              <a:off x="1289447" y="3467469"/>
              <a:ext cx="888205" cy="888205"/>
            </a:xfrm>
            <a:prstGeom prst="ellipse">
              <a:avLst/>
            </a:prstGeom>
            <a:solidFill>
              <a:srgbClr val="A6815D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62656" y="3648418"/>
              <a:ext cx="541786" cy="526306"/>
              <a:chOff x="5133349" y="1837627"/>
              <a:chExt cx="760322" cy="696963"/>
            </a:xfrm>
            <a:solidFill>
              <a:schemeClr val="bg1"/>
            </a:solidFill>
          </p:grpSpPr>
          <p:sp>
            <p:nvSpPr>
              <p:cNvPr id="20" name="Freeform 72"/>
              <p:cNvSpPr/>
              <p:nvPr/>
            </p:nvSpPr>
            <p:spPr bwMode="auto">
              <a:xfrm>
                <a:off x="5460710" y="1837627"/>
                <a:ext cx="18481" cy="87121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9 h 10"/>
                  <a:gd name="T4" fmla="*/ 2 w 2"/>
                  <a:gd name="T5" fmla="*/ 1 h 10"/>
                  <a:gd name="T6" fmla="*/ 1 w 2"/>
                  <a:gd name="T7" fmla="*/ 0 h 10"/>
                  <a:gd name="T8" fmla="*/ 0 w 2"/>
                  <a:gd name="T9" fmla="*/ 1 h 10"/>
                  <a:gd name="T10" fmla="*/ 0 w 2"/>
                  <a:gd name="T11" fmla="*/ 9 h 10"/>
                  <a:gd name="T12" fmla="*/ 1 w 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73"/>
              <p:cNvSpPr/>
              <p:nvPr/>
            </p:nvSpPr>
            <p:spPr bwMode="auto">
              <a:xfrm>
                <a:off x="5320789" y="1871948"/>
                <a:ext cx="52800" cy="79201"/>
              </a:xfrm>
              <a:custGeom>
                <a:avLst/>
                <a:gdLst>
                  <a:gd name="T0" fmla="*/ 4 w 6"/>
                  <a:gd name="T1" fmla="*/ 9 h 9"/>
                  <a:gd name="T2" fmla="*/ 5 w 6"/>
                  <a:gd name="T3" fmla="*/ 9 h 9"/>
                  <a:gd name="T4" fmla="*/ 5 w 6"/>
                  <a:gd name="T5" fmla="*/ 9 h 9"/>
                  <a:gd name="T6" fmla="*/ 6 w 6"/>
                  <a:gd name="T7" fmla="*/ 7 h 9"/>
                  <a:gd name="T8" fmla="*/ 2 w 6"/>
                  <a:gd name="T9" fmla="*/ 1 h 9"/>
                  <a:gd name="T10" fmla="*/ 0 w 6"/>
                  <a:gd name="T11" fmla="*/ 0 h 9"/>
                  <a:gd name="T12" fmla="*/ 0 w 6"/>
                  <a:gd name="T13" fmla="*/ 2 h 9"/>
                  <a:gd name="T14" fmla="*/ 4 w 6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74"/>
              <p:cNvSpPr/>
              <p:nvPr/>
            </p:nvSpPr>
            <p:spPr bwMode="auto">
              <a:xfrm>
                <a:off x="5212550" y="1977548"/>
                <a:ext cx="81841" cy="52800"/>
              </a:xfrm>
              <a:custGeom>
                <a:avLst/>
                <a:gdLst>
                  <a:gd name="T0" fmla="*/ 0 w 9"/>
                  <a:gd name="T1" fmla="*/ 2 h 6"/>
                  <a:gd name="T2" fmla="*/ 7 w 9"/>
                  <a:gd name="T3" fmla="*/ 6 h 6"/>
                  <a:gd name="T4" fmla="*/ 8 w 9"/>
                  <a:gd name="T5" fmla="*/ 6 h 6"/>
                  <a:gd name="T6" fmla="*/ 9 w 9"/>
                  <a:gd name="T7" fmla="*/ 6 h 6"/>
                  <a:gd name="T8" fmla="*/ 8 w 9"/>
                  <a:gd name="T9" fmla="*/ 4 h 6"/>
                  <a:gd name="T10" fmla="*/ 2 w 9"/>
                  <a:gd name="T11" fmla="*/ 0 h 6"/>
                  <a:gd name="T12" fmla="*/ 0 w 9"/>
                  <a:gd name="T13" fmla="*/ 1 h 6"/>
                  <a:gd name="T14" fmla="*/ 0 w 9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75"/>
              <p:cNvSpPr/>
              <p:nvPr/>
            </p:nvSpPr>
            <p:spPr bwMode="auto">
              <a:xfrm>
                <a:off x="5170309" y="2128027"/>
                <a:ext cx="87121" cy="18481"/>
              </a:xfrm>
              <a:custGeom>
                <a:avLst/>
                <a:gdLst>
                  <a:gd name="T0" fmla="*/ 2 w 10"/>
                  <a:gd name="T1" fmla="*/ 2 h 2"/>
                  <a:gd name="T2" fmla="*/ 9 w 10"/>
                  <a:gd name="T3" fmla="*/ 2 h 2"/>
                  <a:gd name="T4" fmla="*/ 10 w 10"/>
                  <a:gd name="T5" fmla="*/ 1 h 2"/>
                  <a:gd name="T6" fmla="*/ 9 w 10"/>
                  <a:gd name="T7" fmla="*/ 0 h 2"/>
                  <a:gd name="T8" fmla="*/ 2 w 10"/>
                  <a:gd name="T9" fmla="*/ 0 h 2"/>
                  <a:gd name="T10" fmla="*/ 0 w 10"/>
                  <a:gd name="T11" fmla="*/ 1 h 2"/>
                  <a:gd name="T12" fmla="*/ 2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2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76"/>
              <p:cNvSpPr/>
              <p:nvPr/>
            </p:nvSpPr>
            <p:spPr bwMode="auto">
              <a:xfrm>
                <a:off x="5656070" y="1977548"/>
                <a:ext cx="79201" cy="52800"/>
              </a:xfrm>
              <a:custGeom>
                <a:avLst/>
                <a:gdLst>
                  <a:gd name="T0" fmla="*/ 1 w 9"/>
                  <a:gd name="T1" fmla="*/ 6 h 6"/>
                  <a:gd name="T2" fmla="*/ 2 w 9"/>
                  <a:gd name="T3" fmla="*/ 6 h 6"/>
                  <a:gd name="T4" fmla="*/ 8 w 9"/>
                  <a:gd name="T5" fmla="*/ 2 h 6"/>
                  <a:gd name="T6" fmla="*/ 9 w 9"/>
                  <a:gd name="T7" fmla="*/ 1 h 6"/>
                  <a:gd name="T8" fmla="*/ 7 w 9"/>
                  <a:gd name="T9" fmla="*/ 0 h 6"/>
                  <a:gd name="T10" fmla="*/ 0 w 9"/>
                  <a:gd name="T11" fmla="*/ 4 h 6"/>
                  <a:gd name="T12" fmla="*/ 0 w 9"/>
                  <a:gd name="T13" fmla="*/ 6 h 6"/>
                  <a:gd name="T14" fmla="*/ 1 w 9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7"/>
              <p:cNvSpPr/>
              <p:nvPr/>
            </p:nvSpPr>
            <p:spPr bwMode="auto">
              <a:xfrm>
                <a:off x="5566310" y="1871948"/>
                <a:ext cx="63360" cy="79201"/>
              </a:xfrm>
              <a:custGeom>
                <a:avLst/>
                <a:gdLst>
                  <a:gd name="T0" fmla="*/ 1 w 7"/>
                  <a:gd name="T1" fmla="*/ 9 h 9"/>
                  <a:gd name="T2" fmla="*/ 2 w 7"/>
                  <a:gd name="T3" fmla="*/ 9 h 9"/>
                  <a:gd name="T4" fmla="*/ 3 w 7"/>
                  <a:gd name="T5" fmla="*/ 9 h 9"/>
                  <a:gd name="T6" fmla="*/ 7 w 7"/>
                  <a:gd name="T7" fmla="*/ 2 h 9"/>
                  <a:gd name="T8" fmla="*/ 6 w 7"/>
                  <a:gd name="T9" fmla="*/ 0 h 9"/>
                  <a:gd name="T10" fmla="*/ 5 w 7"/>
                  <a:gd name="T11" fmla="*/ 1 h 9"/>
                  <a:gd name="T12" fmla="*/ 1 w 7"/>
                  <a:gd name="T13" fmla="*/ 7 h 9"/>
                  <a:gd name="T14" fmla="*/ 1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78"/>
              <p:cNvSpPr>
                <a:spLocks noEditPoints="1"/>
              </p:cNvSpPr>
              <p:nvPr/>
            </p:nvSpPr>
            <p:spPr bwMode="auto">
              <a:xfrm>
                <a:off x="5133349" y="1951148"/>
                <a:ext cx="760322" cy="583442"/>
              </a:xfrm>
              <a:custGeom>
                <a:avLst/>
                <a:gdLst>
                  <a:gd name="T0" fmla="*/ 60 w 86"/>
                  <a:gd name="T1" fmla="*/ 14 h 66"/>
                  <a:gd name="T2" fmla="*/ 57 w 86"/>
                  <a:gd name="T3" fmla="*/ 14 h 66"/>
                  <a:gd name="T4" fmla="*/ 38 w 86"/>
                  <a:gd name="T5" fmla="*/ 0 h 66"/>
                  <a:gd name="T6" fmla="*/ 18 w 86"/>
                  <a:gd name="T7" fmla="*/ 21 h 66"/>
                  <a:gd name="T8" fmla="*/ 0 w 86"/>
                  <a:gd name="T9" fmla="*/ 43 h 66"/>
                  <a:gd name="T10" fmla="*/ 23 w 86"/>
                  <a:gd name="T11" fmla="*/ 66 h 66"/>
                  <a:gd name="T12" fmla="*/ 60 w 86"/>
                  <a:gd name="T13" fmla="*/ 66 h 66"/>
                  <a:gd name="T14" fmla="*/ 86 w 86"/>
                  <a:gd name="T15" fmla="*/ 40 h 66"/>
                  <a:gd name="T16" fmla="*/ 60 w 86"/>
                  <a:gd name="T17" fmla="*/ 14 h 66"/>
                  <a:gd name="T18" fmla="*/ 38 w 86"/>
                  <a:gd name="T19" fmla="*/ 5 h 66"/>
                  <a:gd name="T20" fmla="*/ 53 w 86"/>
                  <a:gd name="T21" fmla="*/ 15 h 66"/>
                  <a:gd name="T22" fmla="*/ 51 w 86"/>
                  <a:gd name="T23" fmla="*/ 15 h 66"/>
                  <a:gd name="T24" fmla="*/ 50 w 86"/>
                  <a:gd name="T25" fmla="*/ 16 h 66"/>
                  <a:gd name="T26" fmla="*/ 49 w 86"/>
                  <a:gd name="T27" fmla="*/ 16 h 66"/>
                  <a:gd name="T28" fmla="*/ 48 w 86"/>
                  <a:gd name="T29" fmla="*/ 17 h 66"/>
                  <a:gd name="T30" fmla="*/ 45 w 86"/>
                  <a:gd name="T31" fmla="*/ 18 h 66"/>
                  <a:gd name="T32" fmla="*/ 44 w 86"/>
                  <a:gd name="T33" fmla="*/ 19 h 66"/>
                  <a:gd name="T34" fmla="*/ 43 w 86"/>
                  <a:gd name="T35" fmla="*/ 20 h 66"/>
                  <a:gd name="T36" fmla="*/ 42 w 86"/>
                  <a:gd name="T37" fmla="*/ 21 h 66"/>
                  <a:gd name="T38" fmla="*/ 41 w 86"/>
                  <a:gd name="T39" fmla="*/ 22 h 66"/>
                  <a:gd name="T40" fmla="*/ 40 w 86"/>
                  <a:gd name="T41" fmla="*/ 23 h 66"/>
                  <a:gd name="T42" fmla="*/ 38 w 86"/>
                  <a:gd name="T43" fmla="*/ 25 h 66"/>
                  <a:gd name="T44" fmla="*/ 23 w 86"/>
                  <a:gd name="T45" fmla="*/ 20 h 66"/>
                  <a:gd name="T46" fmla="*/ 23 w 86"/>
                  <a:gd name="T47" fmla="*/ 20 h 66"/>
                  <a:gd name="T48" fmla="*/ 38 w 86"/>
                  <a:gd name="T49" fmla="*/ 5 h 66"/>
                  <a:gd name="T50" fmla="*/ 60 w 86"/>
                  <a:gd name="T51" fmla="*/ 61 h 66"/>
                  <a:gd name="T52" fmla="*/ 23 w 86"/>
                  <a:gd name="T53" fmla="*/ 61 h 66"/>
                  <a:gd name="T54" fmla="*/ 5 w 86"/>
                  <a:gd name="T55" fmla="*/ 43 h 66"/>
                  <a:gd name="T56" fmla="*/ 23 w 86"/>
                  <a:gd name="T57" fmla="*/ 25 h 66"/>
                  <a:gd name="T58" fmla="*/ 36 w 86"/>
                  <a:gd name="T59" fmla="*/ 30 h 66"/>
                  <a:gd name="T60" fmla="*/ 34 w 86"/>
                  <a:gd name="T61" fmla="*/ 40 h 66"/>
                  <a:gd name="T62" fmla="*/ 36 w 86"/>
                  <a:gd name="T63" fmla="*/ 42 h 66"/>
                  <a:gd name="T64" fmla="*/ 39 w 86"/>
                  <a:gd name="T65" fmla="*/ 40 h 66"/>
                  <a:gd name="T66" fmla="*/ 41 w 86"/>
                  <a:gd name="T67" fmla="*/ 30 h 66"/>
                  <a:gd name="T68" fmla="*/ 42 w 86"/>
                  <a:gd name="T69" fmla="*/ 28 h 66"/>
                  <a:gd name="T70" fmla="*/ 43 w 86"/>
                  <a:gd name="T71" fmla="*/ 27 h 66"/>
                  <a:gd name="T72" fmla="*/ 44 w 86"/>
                  <a:gd name="T73" fmla="*/ 26 h 66"/>
                  <a:gd name="T74" fmla="*/ 45 w 86"/>
                  <a:gd name="T75" fmla="*/ 25 h 66"/>
                  <a:gd name="T76" fmla="*/ 46 w 86"/>
                  <a:gd name="T77" fmla="*/ 23 h 66"/>
                  <a:gd name="T78" fmla="*/ 47 w 86"/>
                  <a:gd name="T79" fmla="*/ 23 h 66"/>
                  <a:gd name="T80" fmla="*/ 49 w 86"/>
                  <a:gd name="T81" fmla="*/ 22 h 66"/>
                  <a:gd name="T82" fmla="*/ 49 w 86"/>
                  <a:gd name="T83" fmla="*/ 21 h 66"/>
                  <a:gd name="T84" fmla="*/ 51 w 86"/>
                  <a:gd name="T85" fmla="*/ 21 h 66"/>
                  <a:gd name="T86" fmla="*/ 52 w 86"/>
                  <a:gd name="T87" fmla="*/ 20 h 66"/>
                  <a:gd name="T88" fmla="*/ 54 w 86"/>
                  <a:gd name="T89" fmla="*/ 19 h 66"/>
                  <a:gd name="T90" fmla="*/ 55 w 86"/>
                  <a:gd name="T91" fmla="*/ 19 h 66"/>
                  <a:gd name="T92" fmla="*/ 57 w 86"/>
                  <a:gd name="T93" fmla="*/ 19 h 66"/>
                  <a:gd name="T94" fmla="*/ 57 w 86"/>
                  <a:gd name="T95" fmla="*/ 19 h 66"/>
                  <a:gd name="T96" fmla="*/ 60 w 86"/>
                  <a:gd name="T97" fmla="*/ 18 h 66"/>
                  <a:gd name="T98" fmla="*/ 82 w 86"/>
                  <a:gd name="T99" fmla="*/ 40 h 66"/>
                  <a:gd name="T100" fmla="*/ 60 w 86"/>
                  <a:gd name="T101" fmla="*/ 6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66">
                    <a:moveTo>
                      <a:pt x="60" y="14"/>
                    </a:moveTo>
                    <a:cubicBezTo>
                      <a:pt x="59" y="14"/>
                      <a:pt x="58" y="14"/>
                      <a:pt x="57" y="14"/>
                    </a:cubicBezTo>
                    <a:cubicBezTo>
                      <a:pt x="55" y="6"/>
                      <a:pt x="47" y="0"/>
                      <a:pt x="38" y="0"/>
                    </a:cubicBezTo>
                    <a:cubicBezTo>
                      <a:pt x="27" y="0"/>
                      <a:pt x="18" y="9"/>
                      <a:pt x="18" y="21"/>
                    </a:cubicBezTo>
                    <a:cubicBezTo>
                      <a:pt x="8" y="23"/>
                      <a:pt x="0" y="32"/>
                      <a:pt x="0" y="43"/>
                    </a:cubicBezTo>
                    <a:cubicBezTo>
                      <a:pt x="0" y="56"/>
                      <a:pt x="11" y="66"/>
                      <a:pt x="23" y="66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75" y="66"/>
                      <a:pt x="86" y="54"/>
                      <a:pt x="86" y="40"/>
                    </a:cubicBezTo>
                    <a:cubicBezTo>
                      <a:pt x="86" y="25"/>
                      <a:pt x="75" y="14"/>
                      <a:pt x="60" y="14"/>
                    </a:cubicBezTo>
                    <a:close/>
                    <a:moveTo>
                      <a:pt x="38" y="5"/>
                    </a:moveTo>
                    <a:cubicBezTo>
                      <a:pt x="45" y="5"/>
                      <a:pt x="50" y="9"/>
                      <a:pt x="53" y="15"/>
                    </a:cubicBezTo>
                    <a:cubicBezTo>
                      <a:pt x="52" y="15"/>
                      <a:pt x="52" y="15"/>
                      <a:pt x="51" y="15"/>
                    </a:cubicBezTo>
                    <a:cubicBezTo>
                      <a:pt x="51" y="15"/>
                      <a:pt x="51" y="15"/>
                      <a:pt x="50" y="16"/>
                    </a:cubicBezTo>
                    <a:cubicBezTo>
                      <a:pt x="50" y="16"/>
                      <a:pt x="49" y="16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6" y="18"/>
                      <a:pt x="45" y="18"/>
                    </a:cubicBezTo>
                    <a:cubicBezTo>
                      <a:pt x="45" y="18"/>
                      <a:pt x="45" y="19"/>
                      <a:pt x="44" y="19"/>
                    </a:cubicBezTo>
                    <a:cubicBezTo>
                      <a:pt x="44" y="19"/>
                      <a:pt x="43" y="20"/>
                      <a:pt x="43" y="20"/>
                    </a:cubicBezTo>
                    <a:cubicBezTo>
                      <a:pt x="43" y="20"/>
                      <a:pt x="42" y="21"/>
                      <a:pt x="42" y="21"/>
                    </a:cubicBezTo>
                    <a:cubicBezTo>
                      <a:pt x="42" y="21"/>
                      <a:pt x="41" y="22"/>
                      <a:pt x="41" y="22"/>
                    </a:cubicBezTo>
                    <a:cubicBezTo>
                      <a:pt x="41" y="22"/>
                      <a:pt x="40" y="23"/>
                      <a:pt x="40" y="23"/>
                    </a:cubicBezTo>
                    <a:cubicBezTo>
                      <a:pt x="39" y="24"/>
                      <a:pt x="39" y="24"/>
                      <a:pt x="38" y="25"/>
                    </a:cubicBezTo>
                    <a:cubicBezTo>
                      <a:pt x="34" y="22"/>
                      <a:pt x="29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30" y="5"/>
                      <a:pt x="38" y="5"/>
                    </a:cubicBezTo>
                    <a:close/>
                    <a:moveTo>
                      <a:pt x="60" y="61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13" y="61"/>
                      <a:pt x="5" y="53"/>
                      <a:pt x="5" y="43"/>
                    </a:cubicBezTo>
                    <a:cubicBezTo>
                      <a:pt x="5" y="33"/>
                      <a:pt x="13" y="25"/>
                      <a:pt x="23" y="25"/>
                    </a:cubicBezTo>
                    <a:cubicBezTo>
                      <a:pt x="28" y="25"/>
                      <a:pt x="33" y="26"/>
                      <a:pt x="36" y="30"/>
                    </a:cubicBezTo>
                    <a:cubicBezTo>
                      <a:pt x="35" y="33"/>
                      <a:pt x="34" y="36"/>
                      <a:pt x="34" y="40"/>
                    </a:cubicBezTo>
                    <a:cubicBezTo>
                      <a:pt x="34" y="41"/>
                      <a:pt x="35" y="42"/>
                      <a:pt x="36" y="42"/>
                    </a:cubicBezTo>
                    <a:cubicBezTo>
                      <a:pt x="37" y="42"/>
                      <a:pt x="39" y="41"/>
                      <a:pt x="39" y="40"/>
                    </a:cubicBezTo>
                    <a:cubicBezTo>
                      <a:pt x="39" y="36"/>
                      <a:pt x="39" y="33"/>
                      <a:pt x="41" y="30"/>
                    </a:cubicBezTo>
                    <a:cubicBezTo>
                      <a:pt x="41" y="29"/>
                      <a:pt x="42" y="28"/>
                      <a:pt x="42" y="28"/>
                    </a:cubicBezTo>
                    <a:cubicBezTo>
                      <a:pt x="43" y="28"/>
                      <a:pt x="43" y="27"/>
                      <a:pt x="43" y="27"/>
                    </a:cubicBezTo>
                    <a:cubicBezTo>
                      <a:pt x="43" y="27"/>
                      <a:pt x="44" y="26"/>
                      <a:pt x="44" y="26"/>
                    </a:cubicBezTo>
                    <a:cubicBezTo>
                      <a:pt x="44" y="25"/>
                      <a:pt x="44" y="25"/>
                      <a:pt x="45" y="25"/>
                    </a:cubicBezTo>
                    <a:cubicBezTo>
                      <a:pt x="45" y="24"/>
                      <a:pt x="46" y="24"/>
                      <a:pt x="46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49" y="22"/>
                      <a:pt x="49" y="22"/>
                      <a:pt x="49" y="21"/>
                    </a:cubicBezTo>
                    <a:cubicBezTo>
                      <a:pt x="50" y="21"/>
                      <a:pt x="50" y="21"/>
                      <a:pt x="51" y="21"/>
                    </a:cubicBezTo>
                    <a:cubicBezTo>
                      <a:pt x="51" y="20"/>
                      <a:pt x="51" y="20"/>
                      <a:pt x="52" y="20"/>
                    </a:cubicBezTo>
                    <a:cubicBezTo>
                      <a:pt x="52" y="20"/>
                      <a:pt x="53" y="20"/>
                      <a:pt x="54" y="19"/>
                    </a:cubicBezTo>
                    <a:cubicBezTo>
                      <a:pt x="54" y="19"/>
                      <a:pt x="54" y="19"/>
                      <a:pt x="55" y="19"/>
                    </a:cubicBezTo>
                    <a:cubicBezTo>
                      <a:pt x="55" y="19"/>
                      <a:pt x="56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9" y="18"/>
                      <a:pt x="60" y="18"/>
                    </a:cubicBezTo>
                    <a:cubicBezTo>
                      <a:pt x="72" y="18"/>
                      <a:pt x="82" y="28"/>
                      <a:pt x="82" y="40"/>
                    </a:cubicBezTo>
                    <a:cubicBezTo>
                      <a:pt x="82" y="52"/>
                      <a:pt x="72" y="61"/>
                      <a:pt x="60" y="6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2613400" y="3467469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89447" y="5005119"/>
            <a:ext cx="3684199" cy="888205"/>
            <a:chOff x="1289447" y="5005119"/>
            <a:chExt cx="3684199" cy="888205"/>
          </a:xfrm>
        </p:grpSpPr>
        <p:sp>
          <p:nvSpPr>
            <p:cNvPr id="18" name="椭圆 17"/>
            <p:cNvSpPr/>
            <p:nvPr/>
          </p:nvSpPr>
          <p:spPr>
            <a:xfrm>
              <a:off x="1289447" y="5005119"/>
              <a:ext cx="888205" cy="8882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1449956" y="5173368"/>
              <a:ext cx="541786" cy="526306"/>
            </a:xfrm>
            <a:custGeom>
              <a:avLst/>
              <a:gdLst>
                <a:gd name="T0" fmla="*/ 70 w 73"/>
                <a:gd name="T1" fmla="*/ 25 h 71"/>
                <a:gd name="T2" fmla="*/ 63 w 73"/>
                <a:gd name="T3" fmla="*/ 18 h 71"/>
                <a:gd name="T4" fmla="*/ 59 w 73"/>
                <a:gd name="T5" fmla="*/ 16 h 71"/>
                <a:gd name="T6" fmla="*/ 44 w 73"/>
                <a:gd name="T7" fmla="*/ 33 h 71"/>
                <a:gd name="T8" fmla="*/ 39 w 73"/>
                <a:gd name="T9" fmla="*/ 31 h 71"/>
                <a:gd name="T10" fmla="*/ 39 w 73"/>
                <a:gd name="T11" fmla="*/ 23 h 71"/>
                <a:gd name="T12" fmla="*/ 51 w 73"/>
                <a:gd name="T13" fmla="*/ 7 h 71"/>
                <a:gd name="T14" fmla="*/ 39 w 73"/>
                <a:gd name="T15" fmla="*/ 16 h 71"/>
                <a:gd name="T16" fmla="*/ 37 w 73"/>
                <a:gd name="T17" fmla="*/ 0 h 71"/>
                <a:gd name="T18" fmla="*/ 34 w 73"/>
                <a:gd name="T19" fmla="*/ 16 h 71"/>
                <a:gd name="T20" fmla="*/ 22 w 73"/>
                <a:gd name="T21" fmla="*/ 7 h 71"/>
                <a:gd name="T22" fmla="*/ 34 w 73"/>
                <a:gd name="T23" fmla="*/ 23 h 71"/>
                <a:gd name="T24" fmla="*/ 34 w 73"/>
                <a:gd name="T25" fmla="*/ 31 h 71"/>
                <a:gd name="T26" fmla="*/ 29 w 73"/>
                <a:gd name="T27" fmla="*/ 33 h 71"/>
                <a:gd name="T28" fmla="*/ 15 w 73"/>
                <a:gd name="T29" fmla="*/ 16 h 71"/>
                <a:gd name="T30" fmla="*/ 11 w 73"/>
                <a:gd name="T31" fmla="*/ 18 h 71"/>
                <a:gd name="T32" fmla="*/ 4 w 73"/>
                <a:gd name="T33" fmla="*/ 25 h 71"/>
                <a:gd name="T34" fmla="*/ 2 w 73"/>
                <a:gd name="T35" fmla="*/ 30 h 71"/>
                <a:gd name="T36" fmla="*/ 4 w 73"/>
                <a:gd name="T37" fmla="*/ 39 h 71"/>
                <a:gd name="T38" fmla="*/ 5 w 73"/>
                <a:gd name="T39" fmla="*/ 44 h 71"/>
                <a:gd name="T40" fmla="*/ 21 w 73"/>
                <a:gd name="T41" fmla="*/ 36 h 71"/>
                <a:gd name="T42" fmla="*/ 28 w 73"/>
                <a:gd name="T43" fmla="*/ 38 h 71"/>
                <a:gd name="T44" fmla="*/ 30 w 73"/>
                <a:gd name="T45" fmla="*/ 44 h 71"/>
                <a:gd name="T46" fmla="*/ 26 w 73"/>
                <a:gd name="T47" fmla="*/ 49 h 71"/>
                <a:gd name="T48" fmla="*/ 7 w 73"/>
                <a:gd name="T49" fmla="*/ 55 h 71"/>
                <a:gd name="T50" fmla="*/ 10 w 73"/>
                <a:gd name="T51" fmla="*/ 57 h 71"/>
                <a:gd name="T52" fmla="*/ 14 w 73"/>
                <a:gd name="T53" fmla="*/ 66 h 71"/>
                <a:gd name="T54" fmla="*/ 16 w 73"/>
                <a:gd name="T55" fmla="*/ 69 h 71"/>
                <a:gd name="T56" fmla="*/ 26 w 73"/>
                <a:gd name="T57" fmla="*/ 58 h 71"/>
                <a:gd name="T58" fmla="*/ 30 w 73"/>
                <a:gd name="T59" fmla="*/ 71 h 71"/>
                <a:gd name="T60" fmla="*/ 32 w 73"/>
                <a:gd name="T61" fmla="*/ 69 h 71"/>
                <a:gd name="T62" fmla="*/ 33 w 73"/>
                <a:gd name="T63" fmla="*/ 47 h 71"/>
                <a:gd name="T64" fmla="*/ 37 w 73"/>
                <a:gd name="T65" fmla="*/ 48 h 71"/>
                <a:gd name="T66" fmla="*/ 40 w 73"/>
                <a:gd name="T67" fmla="*/ 47 h 71"/>
                <a:gd name="T68" fmla="*/ 41 w 73"/>
                <a:gd name="T69" fmla="*/ 69 h 71"/>
                <a:gd name="T70" fmla="*/ 44 w 73"/>
                <a:gd name="T71" fmla="*/ 71 h 71"/>
                <a:gd name="T72" fmla="*/ 48 w 73"/>
                <a:gd name="T73" fmla="*/ 58 h 71"/>
                <a:gd name="T74" fmla="*/ 58 w 73"/>
                <a:gd name="T75" fmla="*/ 69 h 71"/>
                <a:gd name="T76" fmla="*/ 59 w 73"/>
                <a:gd name="T77" fmla="*/ 66 h 71"/>
                <a:gd name="T78" fmla="*/ 64 w 73"/>
                <a:gd name="T79" fmla="*/ 57 h 71"/>
                <a:gd name="T80" fmla="*/ 66 w 73"/>
                <a:gd name="T81" fmla="*/ 55 h 71"/>
                <a:gd name="T82" fmla="*/ 48 w 73"/>
                <a:gd name="T83" fmla="*/ 49 h 71"/>
                <a:gd name="T84" fmla="*/ 44 w 73"/>
                <a:gd name="T85" fmla="*/ 44 h 71"/>
                <a:gd name="T86" fmla="*/ 45 w 73"/>
                <a:gd name="T87" fmla="*/ 38 h 71"/>
                <a:gd name="T88" fmla="*/ 52 w 73"/>
                <a:gd name="T89" fmla="*/ 36 h 71"/>
                <a:gd name="T90" fmla="*/ 68 w 73"/>
                <a:gd name="T91" fmla="*/ 44 h 71"/>
                <a:gd name="T92" fmla="*/ 69 w 73"/>
                <a:gd name="T93" fmla="*/ 39 h 71"/>
                <a:gd name="T94" fmla="*/ 71 w 73"/>
                <a:gd name="T95" fmla="*/ 30 h 71"/>
                <a:gd name="T96" fmla="*/ 30 w 73"/>
                <a:gd name="T97" fmla="*/ 39 h 71"/>
                <a:gd name="T98" fmla="*/ 43 w 73"/>
                <a:gd name="T99" fmla="*/ 39 h 71"/>
                <a:gd name="T100" fmla="*/ 30 w 73"/>
                <a:gd name="T101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71">
                  <a:moveTo>
                    <a:pt x="73" y="27"/>
                  </a:moveTo>
                  <a:cubicBezTo>
                    <a:pt x="72" y="25"/>
                    <a:pt x="71" y="25"/>
                    <a:pt x="70" y="25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61" y="15"/>
                    <a:pt x="59" y="15"/>
                    <a:pt x="59" y="1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2" y="32"/>
                    <a:pt x="41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8"/>
                    <a:pt x="51" y="7"/>
                  </a:cubicBezTo>
                  <a:cubicBezTo>
                    <a:pt x="50" y="6"/>
                    <a:pt x="48" y="6"/>
                    <a:pt x="48" y="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5" y="0"/>
                    <a:pt x="34" y="1"/>
                    <a:pt x="34" y="3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3" y="6"/>
                    <a:pt x="22" y="7"/>
                  </a:cubicBezTo>
                  <a:cubicBezTo>
                    <a:pt x="22" y="8"/>
                    <a:pt x="22" y="10"/>
                    <a:pt x="22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1"/>
                  </a:cubicBezTo>
                  <a:cubicBezTo>
                    <a:pt x="33" y="31"/>
                    <a:pt x="31" y="32"/>
                    <a:pt x="30" y="34"/>
                  </a:cubicBezTo>
                  <a:cubicBezTo>
                    <a:pt x="30" y="33"/>
                    <a:pt x="29" y="33"/>
                    <a:pt x="29" y="3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10" y="16"/>
                    <a:pt x="10" y="17"/>
                    <a:pt x="11" y="1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5"/>
                    <a:pt x="1" y="27"/>
                  </a:cubicBezTo>
                  <a:cubicBezTo>
                    <a:pt x="0" y="28"/>
                    <a:pt x="1" y="29"/>
                    <a:pt x="2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40"/>
                    <a:pt x="2" y="41"/>
                    <a:pt x="3" y="42"/>
                  </a:cubicBezTo>
                  <a:cubicBezTo>
                    <a:pt x="3" y="43"/>
                    <a:pt x="4" y="44"/>
                    <a:pt x="5" y="44"/>
                  </a:cubicBezTo>
                  <a:cubicBezTo>
                    <a:pt x="6" y="44"/>
                    <a:pt x="6" y="44"/>
                    <a:pt x="6" y="4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8" y="41"/>
                    <a:pt x="29" y="43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7" y="53"/>
                    <a:pt x="7" y="55"/>
                  </a:cubicBezTo>
                  <a:cubicBezTo>
                    <a:pt x="7" y="56"/>
                    <a:pt x="8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8"/>
                    <a:pt x="14" y="69"/>
                  </a:cubicBezTo>
                  <a:cubicBezTo>
                    <a:pt x="15" y="69"/>
                    <a:pt x="15" y="69"/>
                    <a:pt x="16" y="69"/>
                  </a:cubicBezTo>
                  <a:cubicBezTo>
                    <a:pt x="17" y="69"/>
                    <a:pt x="17" y="69"/>
                    <a:pt x="18" y="6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2" y="70"/>
                    <a:pt x="32" y="6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8"/>
                    <a:pt x="37" y="48"/>
                  </a:cubicBezTo>
                  <a:cubicBezTo>
                    <a:pt x="38" y="48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2" y="71"/>
                    <a:pt x="43" y="71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5" y="71"/>
                    <a:pt x="46" y="71"/>
                    <a:pt x="46" y="6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9"/>
                    <a:pt x="57" y="69"/>
                    <a:pt x="58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60" y="68"/>
                    <a:pt x="60" y="67"/>
                    <a:pt x="59" y="6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6" y="56"/>
                    <a:pt x="66" y="55"/>
                  </a:cubicBezTo>
                  <a:cubicBezTo>
                    <a:pt x="66" y="54"/>
                    <a:pt x="66" y="52"/>
                    <a:pt x="64" y="52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3"/>
                    <a:pt x="45" y="41"/>
                    <a:pt x="45" y="39"/>
                  </a:cubicBezTo>
                  <a:cubicBezTo>
                    <a:pt x="45" y="39"/>
                    <a:pt x="45" y="38"/>
                    <a:pt x="45" y="38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9" y="44"/>
                    <a:pt x="70" y="43"/>
                    <a:pt x="70" y="42"/>
                  </a:cubicBezTo>
                  <a:cubicBezTo>
                    <a:pt x="71" y="41"/>
                    <a:pt x="71" y="40"/>
                    <a:pt x="69" y="3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9"/>
                    <a:pt x="73" y="28"/>
                    <a:pt x="73" y="27"/>
                  </a:cubicBezTo>
                  <a:close/>
                  <a:moveTo>
                    <a:pt x="30" y="39"/>
                  </a:moveTo>
                  <a:cubicBezTo>
                    <a:pt x="30" y="35"/>
                    <a:pt x="33" y="33"/>
                    <a:pt x="37" y="33"/>
                  </a:cubicBezTo>
                  <a:cubicBezTo>
                    <a:pt x="40" y="33"/>
                    <a:pt x="43" y="35"/>
                    <a:pt x="43" y="39"/>
                  </a:cubicBezTo>
                  <a:cubicBezTo>
                    <a:pt x="43" y="42"/>
                    <a:pt x="40" y="45"/>
                    <a:pt x="37" y="45"/>
                  </a:cubicBezTo>
                  <a:cubicBezTo>
                    <a:pt x="33" y="45"/>
                    <a:pt x="30" y="42"/>
                    <a:pt x="3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13399" y="5067189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Microsoft Office PowerPoint</Application>
  <PresentationFormat>宽屏</PresentationFormat>
  <Paragraphs>198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Adobe 繁黑體 Std B</vt:lpstr>
      <vt:lpstr>Charlemagne Std</vt:lpstr>
      <vt:lpstr>Gungsuh</vt:lpstr>
      <vt:lpstr>Hiragino Sans GB W3</vt:lpstr>
      <vt:lpstr>Microsoft JhengHei</vt:lpstr>
      <vt:lpstr>Microsoft JhengHei UI</vt:lpstr>
      <vt:lpstr>Microsoft YaHei UI</vt:lpstr>
      <vt:lpstr>等线</vt:lpstr>
      <vt:lpstr>等线 Light</vt:lpstr>
      <vt:lpstr>黑体-简</vt:lpstr>
      <vt:lpstr>时尚中黑简体</vt:lpstr>
      <vt:lpstr>微软雅黑</vt:lpstr>
      <vt:lpstr>幼圆</vt:lpstr>
      <vt:lpstr>造字工房尚雅体演示版常规体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31</cp:revision>
  <dcterms:created xsi:type="dcterms:W3CDTF">2017-04-27T07:27:00Z</dcterms:created>
  <dcterms:modified xsi:type="dcterms:W3CDTF">2021-01-04T13:46:55Z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