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7" r:id="rId2"/>
    <p:sldId id="346" r:id="rId3"/>
    <p:sldId id="259" r:id="rId4"/>
    <p:sldId id="290" r:id="rId5"/>
    <p:sldId id="291" r:id="rId6"/>
    <p:sldId id="292" r:id="rId7"/>
    <p:sldId id="294" r:id="rId8"/>
    <p:sldId id="283" r:id="rId9"/>
    <p:sldId id="284" r:id="rId10"/>
    <p:sldId id="322" r:id="rId11"/>
    <p:sldId id="323" r:id="rId12"/>
    <p:sldId id="324" r:id="rId13"/>
    <p:sldId id="261" r:id="rId14"/>
    <p:sldId id="326" r:id="rId15"/>
    <p:sldId id="325" r:id="rId16"/>
    <p:sldId id="327" r:id="rId17"/>
    <p:sldId id="316" r:id="rId18"/>
    <p:sldId id="317" r:id="rId19"/>
    <p:sldId id="318" r:id="rId20"/>
    <p:sldId id="319" r:id="rId21"/>
    <p:sldId id="320" r:id="rId22"/>
    <p:sldId id="321" r:id="rId23"/>
    <p:sldId id="263" r:id="rId24"/>
    <p:sldId id="328" r:id="rId25"/>
    <p:sldId id="329" r:id="rId26"/>
    <p:sldId id="330" r:id="rId27"/>
    <p:sldId id="331" r:id="rId28"/>
    <p:sldId id="332" r:id="rId29"/>
    <p:sldId id="333" r:id="rId30"/>
    <p:sldId id="334" r:id="rId31"/>
    <p:sldId id="335" r:id="rId32"/>
    <p:sldId id="336" r:id="rId33"/>
    <p:sldId id="337" r:id="rId34"/>
    <p:sldId id="338" r:id="rId35"/>
    <p:sldId id="265" r:id="rId36"/>
    <p:sldId id="339" r:id="rId37"/>
    <p:sldId id="340" r:id="rId38"/>
    <p:sldId id="341" r:id="rId39"/>
    <p:sldId id="342" r:id="rId40"/>
    <p:sldId id="343" r:id="rId41"/>
    <p:sldId id="344" r:id="rId42"/>
    <p:sldId id="345" r:id="rId43"/>
    <p:sldId id="313" r:id="rId44"/>
    <p:sldId id="267"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378"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2A821-8F76-4BAC-BDBC-C1B18365FBB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EA2CC-84A6-429B-9638-3FE7E3A8BF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36</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41</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直角三角形 1"/>
          <p:cNvSpPr/>
          <p:nvPr userDrawn="1"/>
        </p:nvSpPr>
        <p:spPr>
          <a:xfrm>
            <a:off x="0" y="6213309"/>
            <a:ext cx="3887755" cy="6446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直角三角形 2"/>
          <p:cNvSpPr/>
          <p:nvPr userDrawn="1"/>
        </p:nvSpPr>
        <p:spPr>
          <a:xfrm flipH="1">
            <a:off x="2063552" y="5541235"/>
            <a:ext cx="10128448" cy="1316765"/>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直角三角形 3"/>
          <p:cNvSpPr/>
          <p:nvPr userDrawn="1"/>
        </p:nvSpPr>
        <p:spPr>
          <a:xfrm rot="10800000" flipH="1">
            <a:off x="0" y="0"/>
            <a:ext cx="9936427" cy="1124744"/>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grpSp>
        <p:nvGrpSpPr>
          <p:cNvPr id="51" name="组合 50"/>
          <p:cNvGrpSpPr/>
          <p:nvPr userDrawn="1"/>
        </p:nvGrpSpPr>
        <p:grpSpPr>
          <a:xfrm>
            <a:off x="694697" y="620689"/>
            <a:ext cx="117020" cy="117005"/>
            <a:chOff x="304800" y="673100"/>
            <a:chExt cx="4000500" cy="4000500"/>
          </a:xfrm>
          <a:solidFill>
            <a:schemeClr val="bg1"/>
          </a:solidFill>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octagon">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octagon">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grpSp>
      <p:grpSp>
        <p:nvGrpSpPr>
          <p:cNvPr id="54" name="组合 53"/>
          <p:cNvGrpSpPr/>
          <p:nvPr userDrawn="1"/>
        </p:nvGrpSpPr>
        <p:grpSpPr>
          <a:xfrm>
            <a:off x="422356" y="299282"/>
            <a:ext cx="435914" cy="435857"/>
            <a:chOff x="304800" y="673100"/>
            <a:chExt cx="4000500" cy="4000500"/>
          </a:xfrm>
          <a:solidFill>
            <a:schemeClr val="bg1"/>
          </a:solidFill>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octagon">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00000"/>
                </a:solidFill>
                <a:ea typeface="微软雅黑" panose="020B0503020204020204" pitchFamily="34" charset="-122"/>
              </a:endParaRPr>
            </a:p>
          </p:txBody>
        </p:sp>
      </p:grpSp>
      <p:grpSp>
        <p:nvGrpSpPr>
          <p:cNvPr id="57" name="组合 56"/>
          <p:cNvGrpSpPr/>
          <p:nvPr userDrawn="1"/>
        </p:nvGrpSpPr>
        <p:grpSpPr>
          <a:xfrm>
            <a:off x="285682" y="431545"/>
            <a:ext cx="234035" cy="234005"/>
            <a:chOff x="304800" y="673100"/>
            <a:chExt cx="4000500" cy="4000500"/>
          </a:xfrm>
          <a:solidFill>
            <a:schemeClr val="bg1"/>
          </a:solidFill>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octagon">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00000"/>
                </a:solidFill>
                <a:ea typeface="微软雅黑" panose="020B0503020204020204" pitchFamily="34" charset="-122"/>
              </a:endParaRPr>
            </a:p>
          </p:txBody>
        </p:sp>
      </p:grpSp>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16" t="22909" r="1179" b="32705"/>
          <a:stretch>
            <a:fillRect/>
          </a:stretch>
        </p:blipFill>
        <p:spPr>
          <a:xfrm>
            <a:off x="9624852" y="6049988"/>
            <a:ext cx="2415149" cy="804614"/>
          </a:xfrm>
          <a:prstGeom prst="rect">
            <a:avLst/>
          </a:prstGeom>
          <a:effectLst>
            <a:outerShdw blurRad="50800" dist="38100" dir="8100000" algn="tr" rotWithShape="0">
              <a:prstClr val="black">
                <a:alpha val="40000"/>
              </a:prst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hangdongying\Desktop\2014-New-York-USA-Manhattan-City-Morning.jpg"/>
          <p:cNvPicPr>
            <a:picLocks noChangeAspect="1" noChangeArrowheads="1"/>
          </p:cNvPicPr>
          <p:nvPr/>
        </p:nvPicPr>
        <p:blipFill>
          <a:blip r:embed="rId3" cstate="print"/>
          <a:srcRect/>
          <a:stretch>
            <a:fillRect/>
          </a:stretch>
        </p:blipFill>
        <p:spPr bwMode="auto">
          <a:xfrm>
            <a:off x="0" y="0"/>
            <a:ext cx="12192000" cy="6858000"/>
          </a:xfrm>
          <a:prstGeom prst="rect">
            <a:avLst/>
          </a:prstGeom>
          <a:solidFill>
            <a:schemeClr val="bg1"/>
          </a:solidFill>
        </p:spPr>
      </p:pic>
      <p:sp>
        <p:nvSpPr>
          <p:cNvPr id="43" name="矩形 42"/>
          <p:cNvSpPr/>
          <p:nvPr/>
        </p:nvSpPr>
        <p:spPr>
          <a:xfrm>
            <a:off x="0" y="5637245"/>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4" name="等腰三角形 43"/>
          <p:cNvSpPr/>
          <p:nvPr/>
        </p:nvSpPr>
        <p:spPr>
          <a:xfrm rot="5400000" flipV="1">
            <a:off x="4187078" y="-1146923"/>
            <a:ext cx="3817845" cy="1219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5" name="直角三角形 44"/>
          <p:cNvSpPr/>
          <p:nvPr/>
        </p:nvSpPr>
        <p:spPr>
          <a:xfrm>
            <a:off x="0" y="3621021"/>
            <a:ext cx="12192000" cy="323697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6" name="直角三角形 45"/>
          <p:cNvSpPr/>
          <p:nvPr/>
        </p:nvSpPr>
        <p:spPr>
          <a:xfrm flipH="1">
            <a:off x="0" y="3044957"/>
            <a:ext cx="12192000" cy="381304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52" name="TextBox 51"/>
          <p:cNvSpPr txBox="1"/>
          <p:nvPr/>
        </p:nvSpPr>
        <p:spPr>
          <a:xfrm>
            <a:off x="527381" y="465158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53" name="TextBox 52"/>
          <p:cNvSpPr txBox="1"/>
          <p:nvPr/>
        </p:nvSpPr>
        <p:spPr>
          <a:xfrm>
            <a:off x="6367460" y="4877552"/>
            <a:ext cx="1056117" cy="1733680"/>
          </a:xfrm>
          <a:prstGeom prst="rect">
            <a:avLst/>
          </a:prstGeom>
          <a:noFill/>
        </p:spPr>
        <p:txBody>
          <a:bodyPr wrap="square" rtlCol="0">
            <a:spAutoFit/>
          </a:bodyPr>
          <a:lstStyle/>
          <a:p>
            <a:r>
              <a:rPr lang="en-US" altLang="zh-CN" sz="10665" dirty="0">
                <a:solidFill>
                  <a:srgbClr val="969696"/>
                </a:solidFill>
                <a:latin typeface="+mn-ea"/>
                <a:cs typeface="+mn-ea"/>
              </a:rPr>
              <a:t>C</a:t>
            </a:r>
            <a:endParaRPr lang="zh-CN" altLang="en-US" sz="10665" dirty="0">
              <a:solidFill>
                <a:srgbClr val="969696"/>
              </a:solidFill>
              <a:latin typeface="+mn-ea"/>
              <a:cs typeface="+mn-ea"/>
            </a:endParaRPr>
          </a:p>
        </p:txBody>
      </p:sp>
      <p:sp>
        <p:nvSpPr>
          <p:cNvPr id="11" name="TextBox 51"/>
          <p:cNvSpPr txBox="1"/>
          <p:nvPr/>
        </p:nvSpPr>
        <p:spPr>
          <a:xfrm>
            <a:off x="7440149" y="5733257"/>
            <a:ext cx="3744416" cy="666786"/>
          </a:xfrm>
          <a:prstGeom prst="rect">
            <a:avLst/>
          </a:prstGeom>
          <a:noFill/>
        </p:spPr>
        <p:txBody>
          <a:bodyPr wrap="square" rtlCol="0">
            <a:spAutoFit/>
          </a:bodyPr>
          <a:lstStyle/>
          <a:p>
            <a:r>
              <a:rPr lang="en-US" altLang="zh-CN" sz="3735" dirty="0" err="1">
                <a:solidFill>
                  <a:srgbClr val="969696"/>
                </a:solidFill>
                <a:latin typeface="+mn-ea"/>
                <a:cs typeface="+mn-ea"/>
              </a:rPr>
              <a:t>ompany</a:t>
            </a:r>
            <a:r>
              <a:rPr lang="en-US" altLang="zh-CN" sz="3735" dirty="0">
                <a:solidFill>
                  <a:srgbClr val="969696"/>
                </a:solidFill>
                <a:latin typeface="+mn-ea"/>
                <a:cs typeface="+mn-ea"/>
              </a:rPr>
              <a:t> name </a:t>
            </a:r>
            <a:endParaRPr lang="zh-CN" altLang="en-US" sz="3735" dirty="0">
              <a:solidFill>
                <a:srgbClr val="969696"/>
              </a:solidFill>
              <a:latin typeface="+mn-ea"/>
              <a:cs typeface="+mn-ea"/>
            </a:endParaRPr>
          </a:p>
        </p:txBody>
      </p:sp>
      <p:sp>
        <p:nvSpPr>
          <p:cNvPr id="12" name="TextBox 51"/>
          <p:cNvSpPr txBox="1"/>
          <p:nvPr/>
        </p:nvSpPr>
        <p:spPr>
          <a:xfrm>
            <a:off x="7420251" y="5157193"/>
            <a:ext cx="3764315" cy="666786"/>
          </a:xfrm>
          <a:prstGeom prst="rect">
            <a:avLst/>
          </a:prstGeom>
          <a:noFill/>
        </p:spPr>
        <p:txBody>
          <a:bodyPr wrap="square" rtlCol="0">
            <a:spAutoFit/>
          </a:bodyPr>
          <a:lstStyle/>
          <a:p>
            <a:r>
              <a:rPr lang="zh-CN" altLang="en-US" sz="3735" dirty="0">
                <a:solidFill>
                  <a:schemeClr val="bg1">
                    <a:lumMod val="50000"/>
                  </a:schemeClr>
                </a:solidFill>
                <a:latin typeface="+mn-ea"/>
                <a:cs typeface="+mn-ea"/>
              </a:rPr>
              <a:t>活动策划书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649"/>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149"/>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2199"/>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bwMode="auto">
          <a:xfrm>
            <a:off x="5087888" y="2569633"/>
            <a:ext cx="1568449" cy="2223771"/>
            <a:chOff x="3789363" y="1927225"/>
            <a:chExt cx="1176337" cy="1667828"/>
          </a:xfrm>
        </p:grpSpPr>
        <p:sp>
          <p:nvSpPr>
            <p:cNvPr id="18" name="泪滴形 17"/>
            <p:cNvSpPr/>
            <p:nvPr/>
          </p:nvSpPr>
          <p:spPr bwMode="auto">
            <a:xfrm rot="18917047">
              <a:off x="3789363" y="1927225"/>
              <a:ext cx="1176337" cy="1176338"/>
            </a:xfrm>
            <a:prstGeom prst="teardrop">
              <a:avLst>
                <a:gd name="adj" fmla="val 120408"/>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19" name="TextBox 74"/>
            <p:cNvSpPr txBox="1">
              <a:spLocks noChangeArrowheads="1"/>
            </p:cNvSpPr>
            <p:nvPr/>
          </p:nvSpPr>
          <p:spPr bwMode="auto">
            <a:xfrm>
              <a:off x="3987788"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a:t>
              </a:r>
            </a:p>
          </p:txBody>
        </p:sp>
      </p:grpSp>
      <p:grpSp>
        <p:nvGrpSpPr>
          <p:cNvPr id="20" name="组合 19"/>
          <p:cNvGrpSpPr/>
          <p:nvPr/>
        </p:nvGrpSpPr>
        <p:grpSpPr bwMode="auto">
          <a:xfrm>
            <a:off x="7389283" y="2569633"/>
            <a:ext cx="1570566" cy="2223771"/>
            <a:chOff x="5541963" y="1927225"/>
            <a:chExt cx="1177925" cy="1667828"/>
          </a:xfrm>
        </p:grpSpPr>
        <p:sp>
          <p:nvSpPr>
            <p:cNvPr id="21" name="泪滴形 20"/>
            <p:cNvSpPr/>
            <p:nvPr/>
          </p:nvSpPr>
          <p:spPr bwMode="auto">
            <a:xfrm rot="18917047">
              <a:off x="5541963" y="1927225"/>
              <a:ext cx="1177925" cy="1176338"/>
            </a:xfrm>
            <a:prstGeom prst="teardrop">
              <a:avLst>
                <a:gd name="adj" fmla="val 120408"/>
              </a:avLst>
            </a:prstGeom>
            <a:blipFill dpi="0" rotWithShape="0">
              <a:blip r:embed="rId4" cstate="print">
                <a:extLst>
                  <a:ext uri="{28A0092B-C50C-407E-A947-70E740481C1C}">
                    <a14:useLocalDpi xmlns:a14="http://schemas.microsoft.com/office/drawing/2010/main" val="0"/>
                  </a:ext>
                </a:extLst>
              </a:blip>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3" name="TextBox 75"/>
            <p:cNvSpPr txBox="1">
              <a:spLocks noChangeArrowheads="1"/>
            </p:cNvSpPr>
            <p:nvPr/>
          </p:nvSpPr>
          <p:spPr bwMode="auto">
            <a:xfrm>
              <a:off x="5723276"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a:t>
              </a:r>
            </a:p>
          </p:txBody>
        </p:sp>
      </p:grpSp>
      <p:grpSp>
        <p:nvGrpSpPr>
          <p:cNvPr id="24" name="组合 23"/>
          <p:cNvGrpSpPr/>
          <p:nvPr/>
        </p:nvGrpSpPr>
        <p:grpSpPr bwMode="auto">
          <a:xfrm>
            <a:off x="9679520" y="2569633"/>
            <a:ext cx="1568450" cy="2223771"/>
            <a:chOff x="7259638" y="1927225"/>
            <a:chExt cx="1176337" cy="1667828"/>
          </a:xfrm>
        </p:grpSpPr>
        <p:sp>
          <p:nvSpPr>
            <p:cNvPr id="25" name="泪滴形 24"/>
            <p:cNvSpPr/>
            <p:nvPr/>
          </p:nvSpPr>
          <p:spPr bwMode="auto">
            <a:xfrm rot="18917047">
              <a:off x="7259638" y="1927225"/>
              <a:ext cx="1176337" cy="1176338"/>
            </a:xfrm>
            <a:prstGeom prst="teardrop">
              <a:avLst>
                <a:gd name="adj" fmla="val 1204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6" name="泪滴形 25"/>
            <p:cNvSpPr/>
            <p:nvPr/>
          </p:nvSpPr>
          <p:spPr bwMode="auto">
            <a:xfrm rot="18917047">
              <a:off x="7259638" y="1927225"/>
              <a:ext cx="1176337" cy="1176338"/>
            </a:xfrm>
            <a:prstGeom prst="teardrop">
              <a:avLst>
                <a:gd name="adj" fmla="val 120408"/>
              </a:avLst>
            </a:prstGeom>
            <a:blipFill dpi="0" rotWithShape="0">
              <a:blip r:embed="rId5"/>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7" name="TextBox 76"/>
            <p:cNvSpPr txBox="1">
              <a:spLocks noChangeArrowheads="1"/>
            </p:cNvSpPr>
            <p:nvPr/>
          </p:nvSpPr>
          <p:spPr bwMode="auto">
            <a:xfrm>
              <a:off x="7458764"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p>
          </p:txBody>
        </p:sp>
      </p:grpSp>
      <p:grpSp>
        <p:nvGrpSpPr>
          <p:cNvPr id="29" name="组合 28"/>
          <p:cNvGrpSpPr/>
          <p:nvPr/>
        </p:nvGrpSpPr>
        <p:grpSpPr bwMode="auto">
          <a:xfrm>
            <a:off x="683685" y="1485900"/>
            <a:ext cx="3721100" cy="3688281"/>
            <a:chOff x="682625" y="1485900"/>
            <a:chExt cx="3721100" cy="3689318"/>
          </a:xfrm>
        </p:grpSpPr>
        <p:sp>
          <p:nvSpPr>
            <p:cNvPr id="38" name="矩形 58"/>
            <p:cNvSpPr>
              <a:spLocks noChangeArrowheads="1"/>
            </p:cNvSpPr>
            <p:nvPr/>
          </p:nvSpPr>
          <p:spPr bwMode="auto">
            <a:xfrm>
              <a:off x="682625" y="1485900"/>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p>
          </p:txBody>
        </p:sp>
        <p:sp>
          <p:nvSpPr>
            <p:cNvPr id="39" name="矩形 58"/>
            <p:cNvSpPr>
              <a:spLocks noChangeArrowheads="1"/>
            </p:cNvSpPr>
            <p:nvPr/>
          </p:nvSpPr>
          <p:spPr bwMode="auto">
            <a:xfrm>
              <a:off x="682625" y="2930463"/>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p>
          </p:txBody>
        </p:sp>
        <p:sp>
          <p:nvSpPr>
            <p:cNvPr id="40" name="矩形 58"/>
            <p:cNvSpPr>
              <a:spLocks noChangeArrowheads="1"/>
            </p:cNvSpPr>
            <p:nvPr/>
          </p:nvSpPr>
          <p:spPr bwMode="auto">
            <a:xfrm>
              <a:off x="682625" y="4343987"/>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p>
          </p:txBody>
        </p:sp>
      </p:grpSp>
      <p:sp>
        <p:nvSpPr>
          <p:cNvPr id="22"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8" name="文本框 2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1000"/>
                                        <p:tgtEl>
                                          <p:spTgt spid="2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bwMode="auto">
          <a:xfrm>
            <a:off x="2728384" y="1803962"/>
            <a:ext cx="3962400" cy="3816351"/>
            <a:chOff x="2728913" y="1465263"/>
            <a:chExt cx="3960812" cy="3816350"/>
          </a:xfrm>
        </p:grpSpPr>
        <p:sp>
          <p:nvSpPr>
            <p:cNvPr id="61" name="等腰三角形 60"/>
            <p:cNvSpPr/>
            <p:nvPr/>
          </p:nvSpPr>
          <p:spPr>
            <a:xfrm>
              <a:off x="4296734" y="1465263"/>
              <a:ext cx="825169" cy="721784"/>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2" name="梯形 61"/>
            <p:cNvSpPr/>
            <p:nvPr/>
          </p:nvSpPr>
          <p:spPr>
            <a:xfrm>
              <a:off x="3774127" y="2498196"/>
              <a:ext cx="1870383" cy="719667"/>
            </a:xfrm>
            <a:prstGeom prst="trapezoid">
              <a:avLst>
                <a:gd name="adj" fmla="val 54308"/>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3" name="梯形 62"/>
            <p:cNvSpPr/>
            <p:nvPr/>
          </p:nvSpPr>
          <p:spPr>
            <a:xfrm>
              <a:off x="3251519" y="3531129"/>
              <a:ext cx="2915598" cy="719667"/>
            </a:xfrm>
            <a:prstGeom prst="trapezoid">
              <a:avLst>
                <a:gd name="adj" fmla="val 54308"/>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4" name="梯形 63"/>
            <p:cNvSpPr/>
            <p:nvPr/>
          </p:nvSpPr>
          <p:spPr>
            <a:xfrm>
              <a:off x="2728913" y="4561946"/>
              <a:ext cx="3960812" cy="719667"/>
            </a:xfrm>
            <a:prstGeom prst="trapezoid">
              <a:avLst>
                <a:gd name="adj" fmla="val 54308"/>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grpSp>
      <p:grpSp>
        <p:nvGrpSpPr>
          <p:cNvPr id="65" name="组合 64"/>
          <p:cNvGrpSpPr/>
          <p:nvPr/>
        </p:nvGrpSpPr>
        <p:grpSpPr bwMode="auto">
          <a:xfrm>
            <a:off x="5503334" y="2155328"/>
            <a:ext cx="4959351" cy="3451236"/>
            <a:chOff x="5502275" y="1816100"/>
            <a:chExt cx="4960940" cy="3451499"/>
          </a:xfrm>
        </p:grpSpPr>
        <p:cxnSp>
          <p:nvCxnSpPr>
            <p:cNvPr id="66" name="直接连接符 65"/>
            <p:cNvCxnSpPr/>
            <p:nvPr/>
          </p:nvCxnSpPr>
          <p:spPr>
            <a:xfrm>
              <a:off x="5502275" y="2186546"/>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文本框 21"/>
            <p:cNvSpPr txBox="1">
              <a:spLocks noChangeArrowheads="1"/>
            </p:cNvSpPr>
            <p:nvPr/>
          </p:nvSpPr>
          <p:spPr bwMode="auto">
            <a:xfrm>
              <a:off x="7301707" y="1816100"/>
              <a:ext cx="185181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cxnSp>
          <p:nvCxnSpPr>
            <p:cNvPr id="68" name="直接连接符 67"/>
            <p:cNvCxnSpPr/>
            <p:nvPr/>
          </p:nvCxnSpPr>
          <p:spPr>
            <a:xfrm>
              <a:off x="5934213" y="3217440"/>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文本框 27"/>
            <p:cNvSpPr txBox="1">
              <a:spLocks noChangeArrowheads="1"/>
            </p:cNvSpPr>
            <p:nvPr/>
          </p:nvSpPr>
          <p:spPr bwMode="auto">
            <a:xfrm>
              <a:off x="7874000" y="2843213"/>
              <a:ext cx="1717676"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cxnSp>
          <p:nvCxnSpPr>
            <p:cNvPr id="70" name="直接连接符 69"/>
            <p:cNvCxnSpPr/>
            <p:nvPr/>
          </p:nvCxnSpPr>
          <p:spPr>
            <a:xfrm>
              <a:off x="6366152" y="4231402"/>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文本框 29"/>
            <p:cNvSpPr txBox="1">
              <a:spLocks noChangeArrowheads="1"/>
            </p:cNvSpPr>
            <p:nvPr/>
          </p:nvSpPr>
          <p:spPr bwMode="auto">
            <a:xfrm>
              <a:off x="8227617" y="3875089"/>
              <a:ext cx="1814908"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cxnSp>
          <p:nvCxnSpPr>
            <p:cNvPr id="72" name="直接连接符 71"/>
            <p:cNvCxnSpPr/>
            <p:nvPr/>
          </p:nvCxnSpPr>
          <p:spPr>
            <a:xfrm>
              <a:off x="6817147" y="5264414"/>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文本框 31"/>
            <p:cNvSpPr txBox="1">
              <a:spLocks noChangeArrowheads="1"/>
            </p:cNvSpPr>
            <p:nvPr/>
          </p:nvSpPr>
          <p:spPr bwMode="auto">
            <a:xfrm>
              <a:off x="8732839" y="4887914"/>
              <a:ext cx="1730376"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grpSp>
      <p:grpSp>
        <p:nvGrpSpPr>
          <p:cNvPr id="74" name="组合 73"/>
          <p:cNvGrpSpPr/>
          <p:nvPr/>
        </p:nvGrpSpPr>
        <p:grpSpPr bwMode="auto">
          <a:xfrm>
            <a:off x="1540934" y="1789146"/>
            <a:ext cx="3020484" cy="3489333"/>
            <a:chOff x="1541465" y="1449388"/>
            <a:chExt cx="3019425" cy="3489596"/>
          </a:xfrm>
        </p:grpSpPr>
        <p:sp>
          <p:nvSpPr>
            <p:cNvPr id="75" name="文本框 32"/>
            <p:cNvSpPr txBox="1">
              <a:spLocks noChangeArrowheads="1"/>
            </p:cNvSpPr>
            <p:nvPr/>
          </p:nvSpPr>
          <p:spPr bwMode="auto">
            <a:xfrm>
              <a:off x="3251203" y="1449388"/>
              <a:ext cx="1309687"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p>
          </p:txBody>
        </p:sp>
        <p:sp>
          <p:nvSpPr>
            <p:cNvPr id="76" name="文本框 33"/>
            <p:cNvSpPr txBox="1">
              <a:spLocks noChangeArrowheads="1"/>
            </p:cNvSpPr>
            <p:nvPr/>
          </p:nvSpPr>
          <p:spPr bwMode="auto">
            <a:xfrm>
              <a:off x="2578103" y="2505075"/>
              <a:ext cx="1385885"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p>
          </p:txBody>
        </p:sp>
        <p:sp>
          <p:nvSpPr>
            <p:cNvPr id="77" name="文本框 34"/>
            <p:cNvSpPr txBox="1">
              <a:spLocks noChangeArrowheads="1"/>
            </p:cNvSpPr>
            <p:nvPr/>
          </p:nvSpPr>
          <p:spPr bwMode="auto">
            <a:xfrm>
              <a:off x="2059783" y="3532187"/>
              <a:ext cx="135492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p>
          </p:txBody>
        </p:sp>
        <p:sp>
          <p:nvSpPr>
            <p:cNvPr id="78" name="文本框 35"/>
            <p:cNvSpPr txBox="1">
              <a:spLocks noChangeArrowheads="1"/>
            </p:cNvSpPr>
            <p:nvPr/>
          </p:nvSpPr>
          <p:spPr bwMode="auto">
            <a:xfrm>
              <a:off x="1541465" y="4559299"/>
              <a:ext cx="121125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p>
          </p:txBody>
        </p:sp>
      </p:grpSp>
      <p:sp>
        <p:nvSpPr>
          <p:cNvPr id="2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5" name="文本框 2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repeatCount="600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10" fill="hold"/>
                                        <p:tgtEl>
                                          <p:spTgt spid="60"/>
                                        </p:tgtEl>
                                        <p:attrNameLst>
                                          <p:attrName>ppt_w</p:attrName>
                                        </p:attrNameLst>
                                      </p:cBhvr>
                                      <p:tavLst>
                                        <p:tav tm="0" fmla="#ppt_w*sin(2.5*pi*$)">
                                          <p:val>
                                            <p:fltVal val="0"/>
                                          </p:val>
                                        </p:tav>
                                        <p:tav tm="100000">
                                          <p:val>
                                            <p:fltVal val="1"/>
                                          </p:val>
                                        </p:tav>
                                      </p:tavLst>
                                    </p:anim>
                                    <p:anim calcmode="lin" valueType="num">
                                      <p:cBhvr>
                                        <p:cTn id="26" dur="10" fill="hold"/>
                                        <p:tgtEl>
                                          <p:spTgt spid="60"/>
                                        </p:tgtEl>
                                        <p:attrNameLst>
                                          <p:attrName>ppt_h</p:attrName>
                                        </p:attrNameLst>
                                      </p:cBhvr>
                                      <p:tavLst>
                                        <p:tav tm="0">
                                          <p:val>
                                            <p:strVal val="#ppt_h"/>
                                          </p:val>
                                        </p:tav>
                                        <p:tav tm="100000">
                                          <p:val>
                                            <p:strVal val="#ppt_h"/>
                                          </p:val>
                                        </p:tav>
                                      </p:tavLst>
                                    </p:anim>
                                  </p:childTnLst>
                                </p:cTn>
                              </p:par>
                              <p:par>
                                <p:cTn id="27" presetID="21" presetClass="entr" presetSubtype="1" fill="hold" nodeType="withEffect">
                                  <p:stCondLst>
                                    <p:cond delay="10"/>
                                  </p:stCondLst>
                                  <p:childTnLst>
                                    <p:set>
                                      <p:cBhvr>
                                        <p:cTn id="28" dur="1" fill="hold">
                                          <p:stCondLst>
                                            <p:cond delay="0"/>
                                          </p:stCondLst>
                                        </p:cTn>
                                        <p:tgtEl>
                                          <p:spTgt spid="60"/>
                                        </p:tgtEl>
                                        <p:attrNameLst>
                                          <p:attrName>style.visibility</p:attrName>
                                        </p:attrNameLst>
                                      </p:cBhvr>
                                      <p:to>
                                        <p:strVal val="visible"/>
                                      </p:to>
                                    </p:set>
                                    <p:animEffect transition="in" filter="wheel(1)">
                                      <p:cBhvr>
                                        <p:cTn id="29" dur="2000"/>
                                        <p:tgtEl>
                                          <p:spTgt spid="60"/>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01"/>
          <p:cNvSpPr>
            <a:spLocks noChangeShapeType="1"/>
          </p:cNvSpPr>
          <p:nvPr/>
        </p:nvSpPr>
        <p:spPr bwMode="auto">
          <a:xfrm flipV="1">
            <a:off x="3086530" y="1128218"/>
            <a:ext cx="6379633" cy="4034367"/>
          </a:xfrm>
          <a:prstGeom prst="line">
            <a:avLst/>
          </a:prstGeom>
          <a:noFill/>
          <a:ln w="38100">
            <a:solidFill>
              <a:srgbClr val="254061"/>
            </a:solidFill>
            <a:round/>
          </a:ln>
          <a:extLst>
            <a:ext uri="{909E8E84-426E-40DD-AFC4-6F175D3DCCD1}">
              <a14:hiddenFill xmlns:a14="http://schemas.microsoft.com/office/drawing/2010/main">
                <a:noFill/>
              </a14:hiddenFill>
            </a:ext>
          </a:extLst>
        </p:spPr>
        <p:txBody>
          <a:bodyPr wrap="none" anchor="ctr"/>
          <a:lstStyle/>
          <a:p>
            <a:endParaRPr lang="zh-CN" altLang="en-US" sz="2400">
              <a:cs typeface="+mn-ea"/>
            </a:endParaRPr>
          </a:p>
        </p:txBody>
      </p:sp>
      <p:grpSp>
        <p:nvGrpSpPr>
          <p:cNvPr id="25" name="Group 202"/>
          <p:cNvGrpSpPr/>
          <p:nvPr/>
        </p:nvGrpSpPr>
        <p:grpSpPr bwMode="auto">
          <a:xfrm>
            <a:off x="3063877" y="4999600"/>
            <a:ext cx="257609" cy="254000"/>
            <a:chOff x="1364" y="3452"/>
            <a:chExt cx="174" cy="172"/>
          </a:xfrm>
        </p:grpSpPr>
        <p:pic>
          <p:nvPicPr>
            <p:cNvPr id="26" name="Picture 20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04"/>
            <p:cNvSpPr>
              <a:spLocks noChangeArrowheads="1"/>
            </p:cNvSpPr>
            <p:nvPr/>
          </p:nvSpPr>
          <p:spPr bwMode="gray">
            <a:xfrm>
              <a:off x="1364" y="3452"/>
              <a:ext cx="173" cy="172"/>
            </a:xfrm>
            <a:prstGeom prst="ellipse">
              <a:avLst/>
            </a:pr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28" name="Group 205"/>
            <p:cNvGrpSpPr/>
            <p:nvPr/>
          </p:nvGrpSpPr>
          <p:grpSpPr bwMode="auto">
            <a:xfrm rot="-1297425" flipH="1" flipV="1">
              <a:off x="1380" y="3581"/>
              <a:ext cx="150" cy="36"/>
              <a:chOff x="2528" y="1060"/>
              <a:chExt cx="894" cy="236"/>
            </a:xfrm>
          </p:grpSpPr>
          <p:grpSp>
            <p:nvGrpSpPr>
              <p:cNvPr id="29" name="Group 206"/>
              <p:cNvGrpSpPr/>
              <p:nvPr/>
            </p:nvGrpSpPr>
            <p:grpSpPr bwMode="auto">
              <a:xfrm>
                <a:off x="2528" y="1060"/>
                <a:ext cx="742" cy="186"/>
                <a:chOff x="1565" y="2568"/>
                <a:chExt cx="1118" cy="279"/>
              </a:xfrm>
            </p:grpSpPr>
            <p:sp>
              <p:nvSpPr>
                <p:cNvPr id="38" name="AutoShape 20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9" name="AutoShape 20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0" name="AutoShape 20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1" name="AutoShape 21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30" name="Group 211"/>
              <p:cNvGrpSpPr/>
              <p:nvPr/>
            </p:nvGrpSpPr>
            <p:grpSpPr bwMode="auto">
              <a:xfrm rot="1353540">
                <a:off x="2680" y="1110"/>
                <a:ext cx="742" cy="186"/>
                <a:chOff x="1565" y="2568"/>
                <a:chExt cx="1118" cy="279"/>
              </a:xfrm>
            </p:grpSpPr>
            <p:sp>
              <p:nvSpPr>
                <p:cNvPr id="34" name="AutoShape 21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5" name="AutoShape 21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6" name="AutoShape 21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7" name="AutoShape 21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42" name="Group 217"/>
          <p:cNvGrpSpPr/>
          <p:nvPr/>
        </p:nvGrpSpPr>
        <p:grpSpPr bwMode="auto">
          <a:xfrm>
            <a:off x="5307544" y="3539100"/>
            <a:ext cx="257609" cy="254000"/>
            <a:chOff x="1364" y="3452"/>
            <a:chExt cx="174" cy="172"/>
          </a:xfrm>
        </p:grpSpPr>
        <p:pic>
          <p:nvPicPr>
            <p:cNvPr id="43" name="Picture 2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219"/>
            <p:cNvSpPr>
              <a:spLocks noChangeArrowheads="1"/>
            </p:cNvSpPr>
            <p:nvPr/>
          </p:nvSpPr>
          <p:spPr bwMode="gray">
            <a:xfrm>
              <a:off x="1364" y="3452"/>
              <a:ext cx="173" cy="172"/>
            </a:xfrm>
            <a:prstGeom prst="ellipse">
              <a:avLst/>
            </a:pr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45" name="Group 220"/>
            <p:cNvGrpSpPr/>
            <p:nvPr/>
          </p:nvGrpSpPr>
          <p:grpSpPr bwMode="auto">
            <a:xfrm rot="-1297425" flipH="1" flipV="1">
              <a:off x="1380" y="3581"/>
              <a:ext cx="150" cy="36"/>
              <a:chOff x="2528" y="1060"/>
              <a:chExt cx="894" cy="236"/>
            </a:xfrm>
          </p:grpSpPr>
          <p:grpSp>
            <p:nvGrpSpPr>
              <p:cNvPr id="46" name="Group 221"/>
              <p:cNvGrpSpPr/>
              <p:nvPr/>
            </p:nvGrpSpPr>
            <p:grpSpPr bwMode="auto">
              <a:xfrm>
                <a:off x="2528" y="1060"/>
                <a:ext cx="742" cy="186"/>
                <a:chOff x="1565" y="2568"/>
                <a:chExt cx="1118" cy="279"/>
              </a:xfrm>
            </p:grpSpPr>
            <p:sp>
              <p:nvSpPr>
                <p:cNvPr id="52" name="AutoShape 22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3" name="AutoShape 22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4" name="AutoShape 22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5" name="AutoShape 22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47" name="Group 226"/>
              <p:cNvGrpSpPr/>
              <p:nvPr/>
            </p:nvGrpSpPr>
            <p:grpSpPr bwMode="auto">
              <a:xfrm rot="1353540">
                <a:off x="2680" y="1110"/>
                <a:ext cx="742" cy="186"/>
                <a:chOff x="1565" y="2568"/>
                <a:chExt cx="1118" cy="279"/>
              </a:xfrm>
            </p:grpSpPr>
            <p:sp>
              <p:nvSpPr>
                <p:cNvPr id="48" name="AutoShape 22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9" name="AutoShape 22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0" name="AutoShape 22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1" name="AutoShape 23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56" name="Group 232"/>
          <p:cNvGrpSpPr/>
          <p:nvPr/>
        </p:nvGrpSpPr>
        <p:grpSpPr bwMode="auto">
          <a:xfrm>
            <a:off x="7451726" y="2207717"/>
            <a:ext cx="257609" cy="254000"/>
            <a:chOff x="1364" y="3452"/>
            <a:chExt cx="174" cy="172"/>
          </a:xfrm>
        </p:grpSpPr>
        <p:pic>
          <p:nvPicPr>
            <p:cNvPr id="57" name="Picture 23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34"/>
            <p:cNvSpPr>
              <a:spLocks noChangeArrowheads="1"/>
            </p:cNvSpPr>
            <p:nvPr/>
          </p:nvSpPr>
          <p:spPr bwMode="gray">
            <a:xfrm>
              <a:off x="1364" y="3452"/>
              <a:ext cx="173" cy="172"/>
            </a:xfrm>
            <a:prstGeom prst="ellipse">
              <a:avLst/>
            </a:pr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59" name="Group 235"/>
            <p:cNvGrpSpPr/>
            <p:nvPr/>
          </p:nvGrpSpPr>
          <p:grpSpPr bwMode="auto">
            <a:xfrm rot="-1297425" flipH="1" flipV="1">
              <a:off x="1380" y="3581"/>
              <a:ext cx="150" cy="36"/>
              <a:chOff x="2528" y="1060"/>
              <a:chExt cx="894" cy="236"/>
            </a:xfrm>
          </p:grpSpPr>
          <p:grpSp>
            <p:nvGrpSpPr>
              <p:cNvPr id="79" name="Group 236"/>
              <p:cNvGrpSpPr/>
              <p:nvPr/>
            </p:nvGrpSpPr>
            <p:grpSpPr bwMode="auto">
              <a:xfrm>
                <a:off x="2528" y="1060"/>
                <a:ext cx="742" cy="186"/>
                <a:chOff x="1565" y="2568"/>
                <a:chExt cx="1118" cy="279"/>
              </a:xfrm>
            </p:grpSpPr>
            <p:sp>
              <p:nvSpPr>
                <p:cNvPr id="85" name="AutoShape 23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6" name="AutoShape 23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7" name="AutoShape 23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8" name="AutoShape 24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80" name="Group 241"/>
              <p:cNvGrpSpPr/>
              <p:nvPr/>
            </p:nvGrpSpPr>
            <p:grpSpPr bwMode="auto">
              <a:xfrm rot="1353540">
                <a:off x="2680" y="1110"/>
                <a:ext cx="742" cy="186"/>
                <a:chOff x="1565" y="2568"/>
                <a:chExt cx="1118" cy="279"/>
              </a:xfrm>
            </p:grpSpPr>
            <p:sp>
              <p:nvSpPr>
                <p:cNvPr id="81" name="AutoShape 24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2" name="AutoShape 24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3" name="AutoShape 24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4" name="AutoShape 24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89" name="Group 247"/>
          <p:cNvGrpSpPr/>
          <p:nvPr/>
        </p:nvGrpSpPr>
        <p:grpSpPr bwMode="auto">
          <a:xfrm>
            <a:off x="9246030" y="1028733"/>
            <a:ext cx="270933" cy="254000"/>
            <a:chOff x="1355" y="3452"/>
            <a:chExt cx="183" cy="172"/>
          </a:xfrm>
        </p:grpSpPr>
        <p:pic>
          <p:nvPicPr>
            <p:cNvPr id="90" name="Picture 24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Oval 249"/>
            <p:cNvSpPr>
              <a:spLocks noChangeArrowheads="1"/>
            </p:cNvSpPr>
            <p:nvPr/>
          </p:nvSpPr>
          <p:spPr bwMode="gray">
            <a:xfrm>
              <a:off x="1364" y="3452"/>
              <a:ext cx="173" cy="172"/>
            </a:xfrm>
            <a:prstGeom prst="ellipse">
              <a:avLst/>
            </a:prstGeom>
            <a:solidFill>
              <a:srgbClr val="E46C0A"/>
            </a:solidFill>
            <a:ln w="9525" algn="ctr">
              <a:noFill/>
              <a:round/>
            </a:ln>
            <a:effectLst/>
          </p:spPr>
          <p:txBody>
            <a:bodyPr wrap="none" anchor="ctr"/>
            <a:lstStyle/>
            <a:p>
              <a:pPr>
                <a:defRPr/>
              </a:pPr>
              <a:endParaRPr lang="zh-CN" altLang="en-US" sz="2400">
                <a:latin typeface="Arial" panose="020B0604020202020204" pitchFamily="34" charset="0"/>
                <a:cs typeface="+mn-ea"/>
              </a:endParaRPr>
            </a:p>
          </p:txBody>
        </p:sp>
        <p:grpSp>
          <p:nvGrpSpPr>
            <p:cNvPr id="92" name="Group 250"/>
            <p:cNvGrpSpPr/>
            <p:nvPr/>
          </p:nvGrpSpPr>
          <p:grpSpPr bwMode="auto">
            <a:xfrm rot="-1297425" flipH="1" flipV="1">
              <a:off x="1380" y="3581"/>
              <a:ext cx="150" cy="36"/>
              <a:chOff x="2528" y="1060"/>
              <a:chExt cx="894" cy="236"/>
            </a:xfrm>
          </p:grpSpPr>
          <p:grpSp>
            <p:nvGrpSpPr>
              <p:cNvPr id="94" name="Group 251"/>
              <p:cNvGrpSpPr/>
              <p:nvPr/>
            </p:nvGrpSpPr>
            <p:grpSpPr bwMode="auto">
              <a:xfrm>
                <a:off x="2528" y="1060"/>
                <a:ext cx="742" cy="186"/>
                <a:chOff x="1565" y="2568"/>
                <a:chExt cx="1118" cy="279"/>
              </a:xfrm>
            </p:grpSpPr>
            <p:sp>
              <p:nvSpPr>
                <p:cNvPr id="100" name="AutoShape 25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1" name="AutoShape 25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2" name="AutoShape 25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3" name="AutoShape 25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95" name="Group 256"/>
              <p:cNvGrpSpPr/>
              <p:nvPr/>
            </p:nvGrpSpPr>
            <p:grpSpPr bwMode="auto">
              <a:xfrm rot="1353540">
                <a:off x="2680" y="1110"/>
                <a:ext cx="742" cy="186"/>
                <a:chOff x="1565" y="2568"/>
                <a:chExt cx="1118" cy="279"/>
              </a:xfrm>
            </p:grpSpPr>
            <p:sp>
              <p:nvSpPr>
                <p:cNvPr id="96" name="AutoShape 25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7" name="AutoShape 25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8" name="AutoShape 25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9" name="AutoShape 26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pic>
          <p:nvPicPr>
            <p:cNvPr id="93" name="Picture 261" descr="light_shadow1"/>
            <p:cNvPicPr>
              <a:picLocks noChangeAspect="1" noChangeArrowheads="1"/>
            </p:cNvPicPr>
            <p:nvPr/>
          </p:nvPicPr>
          <p:blipFill>
            <a:blip r:embed="rId4">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AutoShape 262"/>
          <p:cNvSpPr>
            <a:spLocks noChangeArrowheads="1"/>
          </p:cNvSpPr>
          <p:nvPr/>
        </p:nvSpPr>
        <p:spPr bwMode="gray">
          <a:xfrm>
            <a:off x="1249263" y="4559334"/>
            <a:ext cx="1786467" cy="436033"/>
          </a:xfrm>
          <a:prstGeom prst="roundRect">
            <a:avLst>
              <a:gd name="adj" fmla="val 22815"/>
            </a:avLst>
          </a:prstGeom>
          <a:solidFill>
            <a:srgbClr val="254061"/>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5" name="AutoShape 263"/>
          <p:cNvSpPr>
            <a:spLocks noChangeArrowheads="1"/>
          </p:cNvSpPr>
          <p:nvPr/>
        </p:nvSpPr>
        <p:spPr bwMode="gray">
          <a:xfrm>
            <a:off x="3507747" y="3103068"/>
            <a:ext cx="1786467" cy="436033"/>
          </a:xfrm>
          <a:prstGeom prst="roundRect">
            <a:avLst>
              <a:gd name="adj" fmla="val 22815"/>
            </a:avLst>
          </a:prstGeom>
          <a:solidFill>
            <a:srgbClr val="E46C0A"/>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6" name="AutoShape 264"/>
          <p:cNvSpPr>
            <a:spLocks noChangeArrowheads="1"/>
          </p:cNvSpPr>
          <p:nvPr/>
        </p:nvSpPr>
        <p:spPr bwMode="gray">
          <a:xfrm>
            <a:off x="5565147" y="1771685"/>
            <a:ext cx="1786467" cy="436033"/>
          </a:xfrm>
          <a:prstGeom prst="roundRect">
            <a:avLst>
              <a:gd name="adj" fmla="val 22815"/>
            </a:avLst>
          </a:prstGeom>
          <a:solidFill>
            <a:srgbClr val="254061"/>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7" name="Text Box 265"/>
          <p:cNvSpPr txBox="1">
            <a:spLocks noChangeArrowheads="1"/>
          </p:cNvSpPr>
          <p:nvPr/>
        </p:nvSpPr>
        <p:spPr bwMode="white">
          <a:xfrm>
            <a:off x="1585813" y="4538168"/>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第一步</a:t>
            </a:r>
          </a:p>
        </p:txBody>
      </p:sp>
      <p:sp>
        <p:nvSpPr>
          <p:cNvPr id="108" name="Text Box 266"/>
          <p:cNvSpPr txBox="1">
            <a:spLocks noChangeArrowheads="1"/>
          </p:cNvSpPr>
          <p:nvPr/>
        </p:nvSpPr>
        <p:spPr bwMode="white">
          <a:xfrm>
            <a:off x="3808313" y="3086134"/>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第二步</a:t>
            </a:r>
          </a:p>
        </p:txBody>
      </p:sp>
      <p:sp>
        <p:nvSpPr>
          <p:cNvPr id="109" name="Text Box 267"/>
          <p:cNvSpPr txBox="1">
            <a:spLocks noChangeArrowheads="1"/>
          </p:cNvSpPr>
          <p:nvPr/>
        </p:nvSpPr>
        <p:spPr bwMode="white">
          <a:xfrm>
            <a:off x="5946147" y="1748401"/>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第三步</a:t>
            </a:r>
          </a:p>
        </p:txBody>
      </p:sp>
      <p:sp>
        <p:nvSpPr>
          <p:cNvPr id="110" name="Text Box 269"/>
          <p:cNvSpPr txBox="1">
            <a:spLocks noChangeArrowheads="1"/>
          </p:cNvSpPr>
          <p:nvPr/>
        </p:nvSpPr>
        <p:spPr bwMode="black">
          <a:xfrm>
            <a:off x="3192363" y="5145651"/>
            <a:ext cx="4125384"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p:txBody>
      </p:sp>
      <p:sp>
        <p:nvSpPr>
          <p:cNvPr id="111" name="Text Box 270"/>
          <p:cNvSpPr txBox="1">
            <a:spLocks noChangeArrowheads="1"/>
          </p:cNvSpPr>
          <p:nvPr/>
        </p:nvSpPr>
        <p:spPr bwMode="black">
          <a:xfrm>
            <a:off x="5484714" y="3685151"/>
            <a:ext cx="4125383"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p:txBody>
      </p:sp>
      <p:sp>
        <p:nvSpPr>
          <p:cNvPr id="112" name="Text Box 271"/>
          <p:cNvSpPr txBox="1">
            <a:spLocks noChangeArrowheads="1"/>
          </p:cNvSpPr>
          <p:nvPr/>
        </p:nvSpPr>
        <p:spPr bwMode="black">
          <a:xfrm>
            <a:off x="7635247" y="2398217"/>
            <a:ext cx="4125383"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p>
        </p:txBody>
      </p:sp>
      <p:sp>
        <p:nvSpPr>
          <p:cNvPr id="72"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73" name="文本框 72"/>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shangdongying\Desktop\chicago-illinois-night.jpg"/>
          <p:cNvPicPr>
            <a:picLocks noChangeAspect="1" noChangeArrowheads="1"/>
          </p:cNvPicPr>
          <p:nvPr/>
        </p:nvPicPr>
        <p:blipFill>
          <a:blip r:embed="rId3" cstate="print"/>
          <a:srcRect/>
          <a:stretch>
            <a:fillRect/>
          </a:stretch>
        </p:blipFill>
        <p:spPr bwMode="auto">
          <a:xfrm>
            <a:off x="-48683" y="0"/>
            <a:ext cx="12240683" cy="6858000"/>
          </a:xfrm>
          <a:prstGeom prst="rect">
            <a:avLst/>
          </a:prstGeom>
          <a:noFill/>
        </p:spPr>
      </p:pic>
      <p:sp>
        <p:nvSpPr>
          <p:cNvPr id="7" name="梯形 6"/>
          <p:cNvSpPr/>
          <p:nvPr/>
        </p:nvSpPr>
        <p:spPr>
          <a:xfrm rot="5400000">
            <a:off x="2614789"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0" name="TextBox 9"/>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11" name="TextBox 10"/>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2" name="TextBox 11"/>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two</a:t>
            </a:r>
            <a:endParaRPr lang="zh-CN" altLang="en-US" sz="10665" dirty="0">
              <a:solidFill>
                <a:schemeClr val="bg1"/>
              </a:solidFill>
              <a:latin typeface="+mn-ea"/>
              <a:cs typeface="+mn-ea"/>
            </a:endParaRPr>
          </a:p>
        </p:txBody>
      </p:sp>
      <p:sp>
        <p:nvSpPr>
          <p:cNvPr id="13" name="直角三角形 12"/>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5" name="平行四边形 14"/>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6" name="平行四边形 15"/>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7"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490385" y="1140884"/>
            <a:ext cx="4740924" cy="4893733"/>
            <a:chOff x="2617788" y="855663"/>
            <a:chExt cx="3555499" cy="3670299"/>
          </a:xfrm>
        </p:grpSpPr>
        <p:sp>
          <p:nvSpPr>
            <p:cNvPr id="6" name="Freeform 14"/>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accent6">
                <a:lumMod val="75000"/>
              </a:schemeClr>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7" name="Freeform 15"/>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8" name="Freeform 16"/>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1">
                <a:lumMod val="65000"/>
              </a:schemeClr>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9" name="TextBox 682"/>
            <p:cNvSpPr txBox="1">
              <a:spLocks noChangeArrowheads="1"/>
            </p:cNvSpPr>
            <p:nvPr/>
          </p:nvSpPr>
          <p:spPr bwMode="auto">
            <a:xfrm>
              <a:off x="3192348" y="1385714"/>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mn-ea"/>
                  <a:ea typeface="+mn-ea"/>
                  <a:cs typeface="+mn-ea"/>
                </a:rPr>
                <a:t>28</a:t>
              </a:r>
              <a:r>
                <a:rPr lang="en-US" altLang="zh-CN" sz="1865" dirty="0">
                  <a:solidFill>
                    <a:schemeClr val="bg1"/>
                  </a:solidFill>
                  <a:latin typeface="+mn-ea"/>
                  <a:ea typeface="+mn-ea"/>
                  <a:cs typeface="+mn-ea"/>
                </a:rPr>
                <a:t>%</a:t>
              </a:r>
              <a:endParaRPr lang="zh-CN" altLang="en-US" sz="2665" dirty="0">
                <a:solidFill>
                  <a:schemeClr val="bg1"/>
                </a:solidFill>
                <a:latin typeface="+mn-ea"/>
                <a:ea typeface="+mn-ea"/>
                <a:cs typeface="+mn-ea"/>
              </a:endParaRPr>
            </a:p>
          </p:txBody>
        </p:sp>
        <p:sp>
          <p:nvSpPr>
            <p:cNvPr id="10" name="TextBox 682"/>
            <p:cNvSpPr txBox="1">
              <a:spLocks noChangeArrowheads="1"/>
            </p:cNvSpPr>
            <p:nvPr/>
          </p:nvSpPr>
          <p:spPr bwMode="auto">
            <a:xfrm>
              <a:off x="5514248" y="1714134"/>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ea"/>
                  <a:ea typeface="+mn-ea"/>
                  <a:cs typeface="+mn-ea"/>
                </a:rPr>
                <a:t>39</a:t>
              </a:r>
              <a:r>
                <a:rPr lang="en-US" altLang="zh-CN" sz="1865">
                  <a:solidFill>
                    <a:schemeClr val="bg1"/>
                  </a:solidFill>
                  <a:latin typeface="+mn-ea"/>
                  <a:ea typeface="+mn-ea"/>
                  <a:cs typeface="+mn-ea"/>
                </a:rPr>
                <a:t>%</a:t>
              </a:r>
              <a:endParaRPr lang="zh-CN" altLang="en-US" sz="1865">
                <a:solidFill>
                  <a:schemeClr val="bg1"/>
                </a:solidFill>
                <a:latin typeface="+mn-ea"/>
                <a:ea typeface="+mn-ea"/>
                <a:cs typeface="+mn-ea"/>
              </a:endParaRPr>
            </a:p>
          </p:txBody>
        </p:sp>
        <p:sp>
          <p:nvSpPr>
            <p:cNvPr id="11" name="TextBox 682"/>
            <p:cNvSpPr txBox="1">
              <a:spLocks noChangeArrowheads="1"/>
            </p:cNvSpPr>
            <p:nvPr/>
          </p:nvSpPr>
          <p:spPr bwMode="auto">
            <a:xfrm>
              <a:off x="3472829" y="3653250"/>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ea"/>
                  <a:ea typeface="+mn-ea"/>
                  <a:cs typeface="+mn-ea"/>
                </a:rPr>
                <a:t>33</a:t>
              </a:r>
              <a:r>
                <a:rPr lang="en-US" altLang="zh-CN" sz="1865">
                  <a:solidFill>
                    <a:schemeClr val="bg1"/>
                  </a:solidFill>
                  <a:latin typeface="+mn-ea"/>
                  <a:ea typeface="+mn-ea"/>
                  <a:cs typeface="+mn-ea"/>
                </a:rPr>
                <a:t>%</a:t>
              </a:r>
              <a:endParaRPr lang="zh-CN" altLang="en-US" sz="2665">
                <a:solidFill>
                  <a:schemeClr val="bg1"/>
                </a:solidFill>
                <a:latin typeface="+mn-ea"/>
                <a:ea typeface="+mn-ea"/>
                <a:cs typeface="+mn-ea"/>
              </a:endParaRPr>
            </a:p>
          </p:txBody>
        </p:sp>
        <p:sp>
          <p:nvSpPr>
            <p:cNvPr id="12"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grpSp>
      <p:grpSp>
        <p:nvGrpSpPr>
          <p:cNvPr id="13" name="组合 12"/>
          <p:cNvGrpSpPr/>
          <p:nvPr/>
        </p:nvGrpSpPr>
        <p:grpSpPr bwMode="auto">
          <a:xfrm>
            <a:off x="787401" y="1109134"/>
            <a:ext cx="3551767" cy="1754717"/>
            <a:chOff x="590947" y="832101"/>
            <a:chExt cx="2662744" cy="1315376"/>
          </a:xfrm>
        </p:grpSpPr>
        <p:sp>
          <p:nvSpPr>
            <p:cNvPr id="14" name="TextBox 13"/>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p>
          </p:txBody>
        </p:sp>
        <p:sp>
          <p:nvSpPr>
            <p:cNvPr id="15" name="矩形 1"/>
            <p:cNvSpPr>
              <a:spLocks noChangeArrowheads="1"/>
            </p:cNvSpPr>
            <p:nvPr/>
          </p:nvSpPr>
          <p:spPr bwMode="auto">
            <a:xfrm>
              <a:off x="590947" y="1086803"/>
              <a:ext cx="1958745" cy="7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p>
          </p:txBody>
        </p:sp>
        <p:cxnSp>
          <p:nvCxnSpPr>
            <p:cNvPr id="16" name="直接连接符 15"/>
            <p:cNvCxnSpPr/>
            <p:nvPr/>
          </p:nvCxnSpPr>
          <p:spPr>
            <a:xfrm flipH="1">
              <a:off x="611577" y="1006638"/>
              <a:ext cx="243423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11577" y="1909472"/>
              <a:ext cx="193755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bwMode="auto">
          <a:xfrm>
            <a:off x="7814734" y="1727200"/>
            <a:ext cx="3577167" cy="1898650"/>
            <a:chOff x="5860697" y="1294821"/>
            <a:chExt cx="2683247" cy="1423974"/>
          </a:xfrm>
        </p:grpSpPr>
        <p:sp>
          <p:nvSpPr>
            <p:cNvPr id="19" name="TextBox 18"/>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p>
          </p:txBody>
        </p:sp>
        <p:cxnSp>
          <p:nvCxnSpPr>
            <p:cNvPr id="20" name="直接连接符 19"/>
            <p:cNvCxnSpPr/>
            <p:nvPr/>
          </p:nvCxnSpPr>
          <p:spPr>
            <a:xfrm flipH="1">
              <a:off x="6233812" y="1420233"/>
              <a:ext cx="2310132"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419574" y="2434635"/>
              <a:ext cx="212437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2" name="矩形 1"/>
            <p:cNvSpPr>
              <a:spLocks noChangeArrowheads="1"/>
            </p:cNvSpPr>
            <p:nvPr/>
          </p:nvSpPr>
          <p:spPr bwMode="auto">
            <a:xfrm>
              <a:off x="6502524" y="1530112"/>
              <a:ext cx="1958745" cy="7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p>
          </p:txBody>
        </p:sp>
      </p:grpSp>
      <p:grpSp>
        <p:nvGrpSpPr>
          <p:cNvPr id="23" name="组合 22"/>
          <p:cNvGrpSpPr/>
          <p:nvPr/>
        </p:nvGrpSpPr>
        <p:grpSpPr bwMode="auto">
          <a:xfrm>
            <a:off x="814918" y="4999569"/>
            <a:ext cx="4599516" cy="1039819"/>
            <a:chOff x="611188" y="3750067"/>
            <a:chExt cx="3449858" cy="779469"/>
          </a:xfrm>
        </p:grpSpPr>
        <p:sp>
          <p:nvSpPr>
            <p:cNvPr id="24" name="TextBox 23"/>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p>
          </p:txBody>
        </p:sp>
        <p:cxnSp>
          <p:nvCxnSpPr>
            <p:cNvPr id="25" name="直接连接符 24"/>
            <p:cNvCxnSpPr/>
            <p:nvPr/>
          </p:nvCxnSpPr>
          <p:spPr>
            <a:xfrm flipH="1">
              <a:off x="611188" y="3750067"/>
              <a:ext cx="2435381"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11188" y="4516442"/>
              <a:ext cx="309741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7" name="矩形 1"/>
            <p:cNvSpPr>
              <a:spLocks noChangeArrowheads="1"/>
            </p:cNvSpPr>
            <p:nvPr/>
          </p:nvSpPr>
          <p:spPr bwMode="auto">
            <a:xfrm>
              <a:off x="659043" y="3768319"/>
              <a:ext cx="1958745" cy="7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p>
          </p:txBody>
        </p:sp>
      </p:grpSp>
      <p:sp>
        <p:nvSpPr>
          <p:cNvPr id="2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9" name="文本框 28"/>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345535" y="1604433"/>
            <a:ext cx="798650" cy="3870388"/>
            <a:chOff x="1009883" y="1203598"/>
            <a:chExt cx="598254" cy="2902813"/>
          </a:xfrm>
        </p:grpSpPr>
        <p:sp>
          <p:nvSpPr>
            <p:cNvPr id="6" name="TextBox 5"/>
            <p:cNvSpPr txBox="1"/>
            <p:nvPr/>
          </p:nvSpPr>
          <p:spPr bwMode="auto">
            <a:xfrm>
              <a:off x="1123956" y="3883319"/>
              <a:ext cx="404903"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0%</a:t>
              </a:r>
              <a:endParaRPr lang="zh-CN" altLang="en-US" sz="1335" spc="400" dirty="0">
                <a:solidFill>
                  <a:srgbClr val="969696"/>
                </a:solidFill>
                <a:latin typeface="+mn-ea"/>
                <a:cs typeface="+mn-ea"/>
              </a:endParaRPr>
            </a:p>
          </p:txBody>
        </p:sp>
        <p:sp>
          <p:nvSpPr>
            <p:cNvPr id="7" name="TextBox 6"/>
            <p:cNvSpPr txBox="1"/>
            <p:nvPr/>
          </p:nvSpPr>
          <p:spPr bwMode="auto">
            <a:xfrm>
              <a:off x="1009884" y="3221327"/>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20%</a:t>
              </a:r>
              <a:endParaRPr lang="zh-CN" altLang="en-US" sz="1335" spc="400" dirty="0">
                <a:solidFill>
                  <a:srgbClr val="969696"/>
                </a:solidFill>
                <a:latin typeface="+mn-ea"/>
                <a:cs typeface="+mn-ea"/>
              </a:endParaRPr>
            </a:p>
          </p:txBody>
        </p:sp>
        <p:sp>
          <p:nvSpPr>
            <p:cNvPr id="8" name="TextBox 7"/>
            <p:cNvSpPr txBox="1"/>
            <p:nvPr/>
          </p:nvSpPr>
          <p:spPr bwMode="auto">
            <a:xfrm>
              <a:off x="1009883" y="2889536"/>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30%</a:t>
              </a:r>
              <a:endParaRPr lang="zh-CN" altLang="en-US" sz="1335" spc="400" dirty="0">
                <a:solidFill>
                  <a:srgbClr val="969696"/>
                </a:solidFill>
                <a:latin typeface="+mn-ea"/>
                <a:cs typeface="+mn-ea"/>
              </a:endParaRPr>
            </a:p>
          </p:txBody>
        </p:sp>
        <p:sp>
          <p:nvSpPr>
            <p:cNvPr id="9" name="TextBox 8"/>
            <p:cNvSpPr txBox="1"/>
            <p:nvPr/>
          </p:nvSpPr>
          <p:spPr bwMode="auto">
            <a:xfrm>
              <a:off x="1009883" y="2557747"/>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40%</a:t>
              </a:r>
              <a:endParaRPr lang="zh-CN" altLang="en-US" sz="1335" spc="400" dirty="0">
                <a:solidFill>
                  <a:srgbClr val="969696"/>
                </a:solidFill>
                <a:latin typeface="+mn-ea"/>
                <a:cs typeface="+mn-ea"/>
              </a:endParaRPr>
            </a:p>
          </p:txBody>
        </p:sp>
        <p:sp>
          <p:nvSpPr>
            <p:cNvPr id="10" name="TextBox 9"/>
            <p:cNvSpPr txBox="1"/>
            <p:nvPr/>
          </p:nvSpPr>
          <p:spPr bwMode="auto">
            <a:xfrm>
              <a:off x="1009883" y="2227544"/>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50%</a:t>
              </a:r>
              <a:endParaRPr lang="zh-CN" altLang="en-US" sz="1335" spc="400" dirty="0">
                <a:solidFill>
                  <a:srgbClr val="969696"/>
                </a:solidFill>
                <a:latin typeface="+mn-ea"/>
                <a:cs typeface="+mn-ea"/>
              </a:endParaRPr>
            </a:p>
          </p:txBody>
        </p:sp>
        <p:sp>
          <p:nvSpPr>
            <p:cNvPr id="11" name="TextBox 10"/>
            <p:cNvSpPr txBox="1"/>
            <p:nvPr/>
          </p:nvSpPr>
          <p:spPr bwMode="auto">
            <a:xfrm>
              <a:off x="1009883" y="1895753"/>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60%</a:t>
              </a:r>
              <a:endParaRPr lang="zh-CN" altLang="en-US" sz="1335" spc="400" dirty="0">
                <a:solidFill>
                  <a:srgbClr val="969696"/>
                </a:solidFill>
                <a:latin typeface="+mn-ea"/>
                <a:cs typeface="+mn-ea"/>
              </a:endParaRPr>
            </a:p>
          </p:txBody>
        </p:sp>
        <p:sp>
          <p:nvSpPr>
            <p:cNvPr id="12" name="TextBox 11"/>
            <p:cNvSpPr txBox="1"/>
            <p:nvPr/>
          </p:nvSpPr>
          <p:spPr bwMode="auto">
            <a:xfrm>
              <a:off x="1009883" y="3551529"/>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10%</a:t>
              </a:r>
              <a:endParaRPr lang="zh-CN" altLang="en-US" sz="1335" spc="400" dirty="0">
                <a:solidFill>
                  <a:srgbClr val="969696"/>
                </a:solidFill>
                <a:latin typeface="+mn-ea"/>
                <a:cs typeface="+mn-ea"/>
              </a:endParaRPr>
            </a:p>
          </p:txBody>
        </p:sp>
        <p:cxnSp>
          <p:nvCxnSpPr>
            <p:cNvPr id="13" name="直接连接符 14"/>
            <p:cNvCxnSpPr>
              <a:cxnSpLocks noChangeShapeType="1"/>
            </p:cNvCxnSpPr>
            <p:nvPr/>
          </p:nvCxnSpPr>
          <p:spPr bwMode="auto">
            <a:xfrm>
              <a:off x="1608137" y="1203598"/>
              <a:ext cx="0" cy="2880000"/>
            </a:xfrm>
            <a:prstGeom prst="line">
              <a:avLst/>
            </a:prstGeom>
            <a:noFill/>
            <a:ln w="19050">
              <a:solidFill>
                <a:srgbClr val="254061"/>
              </a:solidFill>
              <a:miter lim="800000"/>
            </a:ln>
          </p:spPr>
        </p:cxnSp>
        <p:cxnSp>
          <p:nvCxnSpPr>
            <p:cNvPr id="17" name="直接连接符 15"/>
            <p:cNvCxnSpPr>
              <a:cxnSpLocks noChangeShapeType="1"/>
            </p:cNvCxnSpPr>
            <p:nvPr/>
          </p:nvCxnSpPr>
          <p:spPr bwMode="auto">
            <a:xfrm>
              <a:off x="1500137" y="4036219"/>
              <a:ext cx="108000" cy="0"/>
            </a:xfrm>
            <a:prstGeom prst="line">
              <a:avLst/>
            </a:prstGeom>
            <a:noFill/>
            <a:ln w="9525">
              <a:solidFill>
                <a:srgbClr val="254061"/>
              </a:solidFill>
              <a:miter lim="800000"/>
            </a:ln>
          </p:spPr>
        </p:cxnSp>
        <p:cxnSp>
          <p:nvCxnSpPr>
            <p:cNvPr id="18" name="直接连接符 16"/>
            <p:cNvCxnSpPr>
              <a:cxnSpLocks noChangeShapeType="1"/>
            </p:cNvCxnSpPr>
            <p:nvPr/>
          </p:nvCxnSpPr>
          <p:spPr bwMode="auto">
            <a:xfrm>
              <a:off x="1500137" y="3700663"/>
              <a:ext cx="108000" cy="0"/>
            </a:xfrm>
            <a:prstGeom prst="line">
              <a:avLst/>
            </a:prstGeom>
            <a:noFill/>
            <a:ln w="9525">
              <a:solidFill>
                <a:srgbClr val="254061"/>
              </a:solidFill>
              <a:miter lim="800000"/>
            </a:ln>
          </p:spPr>
        </p:cxnSp>
        <p:cxnSp>
          <p:nvCxnSpPr>
            <p:cNvPr id="19" name="直接连接符 17"/>
            <p:cNvCxnSpPr>
              <a:cxnSpLocks noChangeShapeType="1"/>
            </p:cNvCxnSpPr>
            <p:nvPr/>
          </p:nvCxnSpPr>
          <p:spPr bwMode="auto">
            <a:xfrm>
              <a:off x="1500137" y="3365105"/>
              <a:ext cx="108000" cy="0"/>
            </a:xfrm>
            <a:prstGeom prst="line">
              <a:avLst/>
            </a:prstGeom>
            <a:noFill/>
            <a:ln w="9525">
              <a:solidFill>
                <a:srgbClr val="254061"/>
              </a:solidFill>
              <a:miter lim="800000"/>
            </a:ln>
          </p:spPr>
        </p:cxnSp>
        <p:cxnSp>
          <p:nvCxnSpPr>
            <p:cNvPr id="20" name="直接连接符 18"/>
            <p:cNvCxnSpPr>
              <a:cxnSpLocks noChangeShapeType="1"/>
            </p:cNvCxnSpPr>
            <p:nvPr/>
          </p:nvCxnSpPr>
          <p:spPr bwMode="auto">
            <a:xfrm>
              <a:off x="1500137" y="3029547"/>
              <a:ext cx="108000" cy="0"/>
            </a:xfrm>
            <a:prstGeom prst="line">
              <a:avLst/>
            </a:prstGeom>
            <a:noFill/>
            <a:ln w="9525">
              <a:solidFill>
                <a:srgbClr val="254061"/>
              </a:solidFill>
              <a:miter lim="800000"/>
            </a:ln>
          </p:spPr>
        </p:cxnSp>
        <p:cxnSp>
          <p:nvCxnSpPr>
            <p:cNvPr id="21" name="直接连接符 19"/>
            <p:cNvCxnSpPr>
              <a:cxnSpLocks noChangeShapeType="1"/>
            </p:cNvCxnSpPr>
            <p:nvPr/>
          </p:nvCxnSpPr>
          <p:spPr bwMode="auto">
            <a:xfrm>
              <a:off x="1500137" y="2693989"/>
              <a:ext cx="108000" cy="0"/>
            </a:xfrm>
            <a:prstGeom prst="line">
              <a:avLst/>
            </a:prstGeom>
            <a:noFill/>
            <a:ln w="9525">
              <a:solidFill>
                <a:srgbClr val="254061"/>
              </a:solidFill>
              <a:miter lim="800000"/>
            </a:ln>
          </p:spPr>
        </p:cxnSp>
        <p:cxnSp>
          <p:nvCxnSpPr>
            <p:cNvPr id="22" name="直接连接符 20"/>
            <p:cNvCxnSpPr>
              <a:cxnSpLocks noChangeShapeType="1"/>
            </p:cNvCxnSpPr>
            <p:nvPr/>
          </p:nvCxnSpPr>
          <p:spPr bwMode="auto">
            <a:xfrm>
              <a:off x="1500137" y="2358431"/>
              <a:ext cx="108000" cy="0"/>
            </a:xfrm>
            <a:prstGeom prst="line">
              <a:avLst/>
            </a:prstGeom>
            <a:noFill/>
            <a:ln w="9525">
              <a:solidFill>
                <a:srgbClr val="254061"/>
              </a:solidFill>
              <a:miter lim="800000"/>
            </a:ln>
          </p:spPr>
        </p:cxnSp>
        <p:cxnSp>
          <p:nvCxnSpPr>
            <p:cNvPr id="23" name="直接连接符 21"/>
            <p:cNvCxnSpPr>
              <a:cxnSpLocks noChangeShapeType="1"/>
            </p:cNvCxnSpPr>
            <p:nvPr/>
          </p:nvCxnSpPr>
          <p:spPr bwMode="auto">
            <a:xfrm>
              <a:off x="1500137" y="2022873"/>
              <a:ext cx="108000" cy="0"/>
            </a:xfrm>
            <a:prstGeom prst="line">
              <a:avLst/>
            </a:prstGeom>
            <a:noFill/>
            <a:ln w="9525">
              <a:solidFill>
                <a:srgbClr val="254061"/>
              </a:solidFill>
              <a:miter lim="800000"/>
            </a:ln>
          </p:spPr>
        </p:cxnSp>
        <p:sp>
          <p:nvSpPr>
            <p:cNvPr id="24" name="TextBox 23"/>
            <p:cNvSpPr txBox="1"/>
            <p:nvPr/>
          </p:nvSpPr>
          <p:spPr bwMode="auto">
            <a:xfrm>
              <a:off x="1009883" y="1565551"/>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70%</a:t>
              </a:r>
              <a:endParaRPr lang="zh-CN" altLang="en-US" sz="1335" spc="400" dirty="0">
                <a:solidFill>
                  <a:srgbClr val="969696"/>
                </a:solidFill>
                <a:latin typeface="+mn-ea"/>
                <a:cs typeface="+mn-ea"/>
              </a:endParaRPr>
            </a:p>
          </p:txBody>
        </p:sp>
        <p:cxnSp>
          <p:nvCxnSpPr>
            <p:cNvPr id="25" name="直接连接符 23"/>
            <p:cNvCxnSpPr>
              <a:cxnSpLocks noChangeShapeType="1"/>
            </p:cNvCxnSpPr>
            <p:nvPr/>
          </p:nvCxnSpPr>
          <p:spPr bwMode="auto">
            <a:xfrm>
              <a:off x="1500137" y="1687315"/>
              <a:ext cx="108000" cy="0"/>
            </a:xfrm>
            <a:prstGeom prst="line">
              <a:avLst/>
            </a:prstGeom>
            <a:noFill/>
            <a:ln w="9525">
              <a:solidFill>
                <a:srgbClr val="254061"/>
              </a:solidFill>
              <a:miter lim="800000"/>
            </a:ln>
          </p:spPr>
        </p:cxnSp>
        <p:sp>
          <p:nvSpPr>
            <p:cNvPr id="26" name="TextBox 25"/>
            <p:cNvSpPr txBox="1"/>
            <p:nvPr/>
          </p:nvSpPr>
          <p:spPr bwMode="auto">
            <a:xfrm>
              <a:off x="1009883" y="1233761"/>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80%</a:t>
              </a:r>
              <a:endParaRPr lang="zh-CN" altLang="en-US" sz="1335" spc="400" dirty="0">
                <a:solidFill>
                  <a:srgbClr val="969696"/>
                </a:solidFill>
                <a:latin typeface="+mn-ea"/>
                <a:cs typeface="+mn-ea"/>
              </a:endParaRPr>
            </a:p>
          </p:txBody>
        </p:sp>
        <p:cxnSp>
          <p:nvCxnSpPr>
            <p:cNvPr id="27" name="直接连接符 25"/>
            <p:cNvCxnSpPr>
              <a:cxnSpLocks noChangeShapeType="1"/>
            </p:cNvCxnSpPr>
            <p:nvPr/>
          </p:nvCxnSpPr>
          <p:spPr bwMode="auto">
            <a:xfrm>
              <a:off x="1500137" y="1351757"/>
              <a:ext cx="108000" cy="0"/>
            </a:xfrm>
            <a:prstGeom prst="line">
              <a:avLst/>
            </a:prstGeom>
            <a:noFill/>
            <a:ln w="9525">
              <a:solidFill>
                <a:srgbClr val="254061"/>
              </a:solidFill>
              <a:miter lim="800000"/>
            </a:ln>
          </p:spPr>
        </p:cxnSp>
      </p:grpSp>
      <p:grpSp>
        <p:nvGrpSpPr>
          <p:cNvPr id="28" name="组合 27"/>
          <p:cNvGrpSpPr/>
          <p:nvPr/>
        </p:nvGrpSpPr>
        <p:grpSpPr bwMode="auto">
          <a:xfrm>
            <a:off x="2316005" y="4292600"/>
            <a:ext cx="710451" cy="1404211"/>
            <a:chOff x="1737054" y="3218806"/>
            <a:chExt cx="532426" cy="1053706"/>
          </a:xfrm>
        </p:grpSpPr>
        <p:sp>
          <p:nvSpPr>
            <p:cNvPr id="29" name="Freeform 46"/>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0" name="TextBox 29"/>
            <p:cNvSpPr txBox="1"/>
            <p:nvPr/>
          </p:nvSpPr>
          <p:spPr bwMode="auto">
            <a:xfrm>
              <a:off x="1761081" y="4041559"/>
              <a:ext cx="484373" cy="230953"/>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31" name="TextBox 30"/>
            <p:cNvSpPr txBox="1"/>
            <p:nvPr/>
          </p:nvSpPr>
          <p:spPr bwMode="auto">
            <a:xfrm>
              <a:off x="1737054" y="3218806"/>
              <a:ext cx="532426" cy="230953"/>
            </a:xfrm>
            <a:prstGeom prst="rect">
              <a:avLst/>
            </a:prstGeom>
            <a:noFill/>
          </p:spPr>
          <p:txBody>
            <a:bodyPr wrap="none">
              <a:spAutoFit/>
            </a:bodyPr>
            <a:lstStyle/>
            <a:p>
              <a:pPr algn="ctr">
                <a:defRPr/>
              </a:pPr>
              <a:r>
                <a:rPr lang="en-US" altLang="zh-CN" sz="1400" spc="400" dirty="0">
                  <a:solidFill>
                    <a:srgbClr val="969696"/>
                  </a:solidFill>
                  <a:latin typeface="+mn-ea"/>
                  <a:cs typeface="+mn-ea"/>
                </a:rPr>
                <a:t>15%</a:t>
              </a:r>
              <a:endParaRPr lang="zh-CN" altLang="en-US" sz="1400" spc="400" dirty="0">
                <a:solidFill>
                  <a:srgbClr val="969696"/>
                </a:solidFill>
                <a:latin typeface="+mn-ea"/>
                <a:cs typeface="+mn-ea"/>
              </a:endParaRPr>
            </a:p>
          </p:txBody>
        </p:sp>
      </p:grpSp>
      <p:grpSp>
        <p:nvGrpSpPr>
          <p:cNvPr id="32" name="组合 31"/>
          <p:cNvGrpSpPr/>
          <p:nvPr/>
        </p:nvGrpSpPr>
        <p:grpSpPr bwMode="auto">
          <a:xfrm>
            <a:off x="3361637" y="4051301"/>
            <a:ext cx="710451" cy="1645511"/>
            <a:chOff x="2521914" y="3037914"/>
            <a:chExt cx="532426" cy="1234601"/>
          </a:xfrm>
        </p:grpSpPr>
        <p:sp>
          <p:nvSpPr>
            <p:cNvPr id="33" name="Freeform 47"/>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4" name="TextBox 33"/>
            <p:cNvSpPr txBox="1"/>
            <p:nvPr/>
          </p:nvSpPr>
          <p:spPr bwMode="auto">
            <a:xfrm>
              <a:off x="2545941" y="4041595"/>
              <a:ext cx="484373" cy="230920"/>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35" name="TextBox 34"/>
            <p:cNvSpPr txBox="1"/>
            <p:nvPr/>
          </p:nvSpPr>
          <p:spPr bwMode="auto">
            <a:xfrm>
              <a:off x="2521914" y="3037914"/>
              <a:ext cx="532426" cy="230920"/>
            </a:xfrm>
            <a:prstGeom prst="rect">
              <a:avLst/>
            </a:prstGeom>
            <a:noFill/>
          </p:spPr>
          <p:txBody>
            <a:bodyPr wrap="none">
              <a:spAutoFit/>
            </a:bodyPr>
            <a:lstStyle/>
            <a:p>
              <a:pPr algn="ctr">
                <a:defRPr/>
              </a:pPr>
              <a:r>
                <a:rPr lang="en-US" altLang="zh-CN" sz="1400" spc="400" dirty="0">
                  <a:solidFill>
                    <a:srgbClr val="969696"/>
                  </a:solidFill>
                  <a:latin typeface="+mn-ea"/>
                  <a:cs typeface="+mn-ea"/>
                </a:rPr>
                <a:t>22%</a:t>
              </a:r>
              <a:endParaRPr lang="zh-CN" altLang="en-US" sz="1400" spc="400" dirty="0">
                <a:solidFill>
                  <a:srgbClr val="969696"/>
                </a:solidFill>
                <a:latin typeface="+mn-ea"/>
                <a:cs typeface="+mn-ea"/>
              </a:endParaRPr>
            </a:p>
          </p:txBody>
        </p:sp>
      </p:grpSp>
      <p:grpSp>
        <p:nvGrpSpPr>
          <p:cNvPr id="36" name="组合 35"/>
          <p:cNvGrpSpPr/>
          <p:nvPr/>
        </p:nvGrpSpPr>
        <p:grpSpPr bwMode="auto">
          <a:xfrm>
            <a:off x="4377634" y="3282952"/>
            <a:ext cx="710451" cy="2413860"/>
            <a:chOff x="3283914" y="2461850"/>
            <a:chExt cx="532426" cy="1810670"/>
          </a:xfrm>
        </p:grpSpPr>
        <p:sp>
          <p:nvSpPr>
            <p:cNvPr id="37" name="Freeform 48"/>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8" name="TextBox 37"/>
            <p:cNvSpPr txBox="1"/>
            <p:nvPr/>
          </p:nvSpPr>
          <p:spPr bwMode="auto">
            <a:xfrm>
              <a:off x="3307941" y="4041652"/>
              <a:ext cx="484373" cy="230868"/>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39" name="TextBox 38"/>
            <p:cNvSpPr txBox="1"/>
            <p:nvPr/>
          </p:nvSpPr>
          <p:spPr bwMode="auto">
            <a:xfrm>
              <a:off x="3283914" y="2461850"/>
              <a:ext cx="532426" cy="230868"/>
            </a:xfrm>
            <a:prstGeom prst="rect">
              <a:avLst/>
            </a:prstGeom>
            <a:noFill/>
          </p:spPr>
          <p:txBody>
            <a:bodyPr wrap="none">
              <a:spAutoFit/>
            </a:bodyPr>
            <a:lstStyle/>
            <a:p>
              <a:pPr algn="ctr">
                <a:defRPr/>
              </a:pPr>
              <a:r>
                <a:rPr lang="en-US" altLang="zh-CN" sz="1400" spc="400" dirty="0">
                  <a:solidFill>
                    <a:srgbClr val="969696"/>
                  </a:solidFill>
                  <a:latin typeface="+mn-ea"/>
                  <a:cs typeface="+mn-ea"/>
                </a:rPr>
                <a:t>40%</a:t>
              </a:r>
              <a:endParaRPr lang="zh-CN" altLang="en-US" sz="1400" spc="400" dirty="0">
                <a:solidFill>
                  <a:srgbClr val="969696"/>
                </a:solidFill>
                <a:latin typeface="+mn-ea"/>
                <a:cs typeface="+mn-ea"/>
              </a:endParaRPr>
            </a:p>
          </p:txBody>
        </p:sp>
      </p:grpSp>
      <p:grpSp>
        <p:nvGrpSpPr>
          <p:cNvPr id="40" name="组合 39"/>
          <p:cNvGrpSpPr/>
          <p:nvPr/>
        </p:nvGrpSpPr>
        <p:grpSpPr bwMode="auto">
          <a:xfrm>
            <a:off x="5374583" y="3378200"/>
            <a:ext cx="710451" cy="2318610"/>
            <a:chOff x="4030674" y="2533858"/>
            <a:chExt cx="532426" cy="1738669"/>
          </a:xfrm>
        </p:grpSpPr>
        <p:sp>
          <p:nvSpPr>
            <p:cNvPr id="41" name="Freeform 49"/>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42" name="TextBox 41"/>
            <p:cNvSpPr txBox="1"/>
            <p:nvPr/>
          </p:nvSpPr>
          <p:spPr bwMode="auto">
            <a:xfrm>
              <a:off x="4054700" y="4041733"/>
              <a:ext cx="484373" cy="230794"/>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43" name="TextBox 42"/>
            <p:cNvSpPr txBox="1"/>
            <p:nvPr/>
          </p:nvSpPr>
          <p:spPr bwMode="auto">
            <a:xfrm>
              <a:off x="4030674" y="2533858"/>
              <a:ext cx="532426" cy="230794"/>
            </a:xfrm>
            <a:prstGeom prst="rect">
              <a:avLst/>
            </a:prstGeom>
            <a:noFill/>
          </p:spPr>
          <p:txBody>
            <a:bodyPr wrap="none">
              <a:spAutoFit/>
            </a:bodyPr>
            <a:lstStyle/>
            <a:p>
              <a:pPr algn="ctr">
                <a:defRPr/>
              </a:pPr>
              <a:r>
                <a:rPr lang="en-US" altLang="zh-CN" sz="1400" spc="400" dirty="0">
                  <a:solidFill>
                    <a:srgbClr val="969696"/>
                  </a:solidFill>
                  <a:latin typeface="+mn-ea"/>
                  <a:cs typeface="+mn-ea"/>
                </a:rPr>
                <a:t>36%</a:t>
              </a:r>
              <a:endParaRPr lang="zh-CN" altLang="en-US" sz="1400" spc="400" dirty="0">
                <a:solidFill>
                  <a:srgbClr val="969696"/>
                </a:solidFill>
                <a:latin typeface="+mn-ea"/>
                <a:cs typeface="+mn-ea"/>
              </a:endParaRPr>
            </a:p>
          </p:txBody>
        </p:sp>
      </p:grpSp>
      <p:grpSp>
        <p:nvGrpSpPr>
          <p:cNvPr id="44" name="组合 43"/>
          <p:cNvGrpSpPr/>
          <p:nvPr/>
        </p:nvGrpSpPr>
        <p:grpSpPr bwMode="auto">
          <a:xfrm>
            <a:off x="6409632" y="2226734"/>
            <a:ext cx="710451" cy="3470077"/>
            <a:chOff x="4807914" y="1669762"/>
            <a:chExt cx="532426" cy="2602760"/>
          </a:xfrm>
        </p:grpSpPr>
        <p:sp>
          <p:nvSpPr>
            <p:cNvPr id="45" name="Freeform 50"/>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46" name="TextBox 45"/>
            <p:cNvSpPr txBox="1"/>
            <p:nvPr/>
          </p:nvSpPr>
          <p:spPr bwMode="auto">
            <a:xfrm>
              <a:off x="4831941" y="4041671"/>
              <a:ext cx="484373" cy="230851"/>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47" name="TextBox 46"/>
            <p:cNvSpPr txBox="1"/>
            <p:nvPr/>
          </p:nvSpPr>
          <p:spPr bwMode="auto">
            <a:xfrm>
              <a:off x="4807914" y="1669762"/>
              <a:ext cx="532426" cy="230851"/>
            </a:xfrm>
            <a:prstGeom prst="rect">
              <a:avLst/>
            </a:prstGeom>
            <a:noFill/>
          </p:spPr>
          <p:txBody>
            <a:bodyPr wrap="none">
              <a:spAutoFit/>
            </a:bodyPr>
            <a:lstStyle/>
            <a:p>
              <a:pPr algn="ctr">
                <a:defRPr/>
              </a:pPr>
              <a:r>
                <a:rPr lang="en-US" altLang="zh-CN" sz="1400" spc="400" dirty="0">
                  <a:solidFill>
                    <a:srgbClr val="969696"/>
                  </a:solidFill>
                  <a:latin typeface="+mn-ea"/>
                  <a:cs typeface="+mn-ea"/>
                </a:rPr>
                <a:t>62%</a:t>
              </a:r>
              <a:endParaRPr lang="zh-CN" altLang="en-US" sz="1400" spc="400" dirty="0">
                <a:solidFill>
                  <a:srgbClr val="969696"/>
                </a:solidFill>
                <a:latin typeface="+mn-ea"/>
                <a:cs typeface="+mn-ea"/>
              </a:endParaRPr>
            </a:p>
          </p:txBody>
        </p:sp>
      </p:grpSp>
      <p:grpSp>
        <p:nvGrpSpPr>
          <p:cNvPr id="48" name="组合 47"/>
          <p:cNvGrpSpPr/>
          <p:nvPr/>
        </p:nvGrpSpPr>
        <p:grpSpPr bwMode="auto">
          <a:xfrm>
            <a:off x="7436215" y="1466852"/>
            <a:ext cx="710451" cy="4229960"/>
            <a:chOff x="5577534" y="1100867"/>
            <a:chExt cx="532426" cy="3171663"/>
          </a:xfrm>
        </p:grpSpPr>
        <p:sp>
          <p:nvSpPr>
            <p:cNvPr id="49" name="Freeform 51"/>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50" name="TextBox 49"/>
            <p:cNvSpPr txBox="1"/>
            <p:nvPr/>
          </p:nvSpPr>
          <p:spPr bwMode="auto">
            <a:xfrm>
              <a:off x="5601560" y="4041756"/>
              <a:ext cx="484373" cy="230774"/>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p>
          </p:txBody>
        </p:sp>
        <p:sp>
          <p:nvSpPr>
            <p:cNvPr id="51" name="TextBox 50"/>
            <p:cNvSpPr txBox="1"/>
            <p:nvPr/>
          </p:nvSpPr>
          <p:spPr bwMode="auto">
            <a:xfrm>
              <a:off x="5577534" y="1100867"/>
              <a:ext cx="532426" cy="230774"/>
            </a:xfrm>
            <a:prstGeom prst="rect">
              <a:avLst/>
            </a:prstGeom>
            <a:noFill/>
          </p:spPr>
          <p:txBody>
            <a:bodyPr wrap="none">
              <a:spAutoFit/>
            </a:bodyPr>
            <a:lstStyle/>
            <a:p>
              <a:pPr algn="ctr">
                <a:defRPr/>
              </a:pPr>
              <a:r>
                <a:rPr lang="en-US" altLang="zh-CN" sz="1400" spc="400" dirty="0">
                  <a:solidFill>
                    <a:srgbClr val="969696"/>
                  </a:solidFill>
                  <a:latin typeface="+mn-ea"/>
                  <a:cs typeface="+mn-ea"/>
                </a:rPr>
                <a:t>78%</a:t>
              </a:r>
              <a:endParaRPr lang="zh-CN" altLang="en-US" sz="1400" spc="400" dirty="0">
                <a:solidFill>
                  <a:srgbClr val="969696"/>
                </a:solidFill>
                <a:latin typeface="+mn-ea"/>
                <a:cs typeface="+mn-ea"/>
              </a:endParaRPr>
            </a:p>
          </p:txBody>
        </p:sp>
      </p:grpSp>
      <p:sp>
        <p:nvSpPr>
          <p:cNvPr id="52" name="矩形 1"/>
          <p:cNvSpPr>
            <a:spLocks noChangeArrowheads="1"/>
          </p:cNvSpPr>
          <p:nvPr/>
        </p:nvSpPr>
        <p:spPr bwMode="auto">
          <a:xfrm>
            <a:off x="8496300" y="3526367"/>
            <a:ext cx="2880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1335"/>
              </a:spcBef>
              <a:buFont typeface="Arial" panose="020B0604020202020204" pitchFamily="34" charset="0"/>
              <a:buChar char="•"/>
            </a:pPr>
            <a:r>
              <a:rPr lang="zh-CN" altLang="en-US" sz="1600" dirty="0">
                <a:solidFill>
                  <a:srgbClr val="969696"/>
                </a:solidFill>
                <a:latin typeface="+mn-ea"/>
                <a:cs typeface="+mn-ea"/>
              </a:rPr>
              <a:t>单击此处添加段落文本单击此处添加段落文本单击此处添加段落文本单击此处</a:t>
            </a:r>
          </a:p>
        </p:txBody>
      </p:sp>
      <p:sp>
        <p:nvSpPr>
          <p:cNvPr id="5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4" name="文本框 5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iterate type="lt">
                                    <p:tmPct val="10000"/>
                                  </p:iterate>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1250"/>
                                        <p:tgtEl>
                                          <p:spTgt spid="52"/>
                                        </p:tgtEl>
                                      </p:cBhvr>
                                    </p:animEffect>
                                  </p:childTnLst>
                                </p:cTn>
                              </p:par>
                            </p:childTnLst>
                          </p:cTn>
                        </p:par>
                        <p:par>
                          <p:cTn id="44" fill="hold">
                            <p:stCondLst>
                              <p:cond delay="5375"/>
                            </p:stCondLst>
                            <p:childTnLst>
                              <p:par>
                                <p:cTn id="45" presetID="22" presetClass="entr" presetSubtype="4"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09392" y="3310783"/>
            <a:ext cx="5378709" cy="1728191"/>
            <a:chOff x="2557044" y="2483087"/>
            <a:chExt cx="4034032" cy="1296143"/>
          </a:xfrm>
        </p:grpSpPr>
        <p:sp>
          <p:nvSpPr>
            <p:cNvPr id="29" name="Line 34"/>
            <p:cNvSpPr>
              <a:spLocks noChangeShapeType="1"/>
            </p:cNvSpPr>
            <p:nvPr/>
          </p:nvSpPr>
          <p:spPr bwMode="auto">
            <a:xfrm rot="618245" flipV="1">
              <a:off x="4879539" y="2483087"/>
              <a:ext cx="117053" cy="1046336"/>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0" name="Line 35"/>
            <p:cNvSpPr>
              <a:spLocks noChangeShapeType="1"/>
            </p:cNvSpPr>
            <p:nvPr/>
          </p:nvSpPr>
          <p:spPr bwMode="auto">
            <a:xfrm rot="618245" flipH="1" flipV="1">
              <a:off x="4208628" y="2554460"/>
              <a:ext cx="432523" cy="849346"/>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4" name="Line 36"/>
            <p:cNvSpPr>
              <a:spLocks noChangeShapeType="1"/>
            </p:cNvSpPr>
            <p:nvPr/>
          </p:nvSpPr>
          <p:spPr bwMode="auto">
            <a:xfrm rot="618245" flipH="1" flipV="1">
              <a:off x="3363565" y="2982702"/>
              <a:ext cx="1029206" cy="466783"/>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5" name="Line 37"/>
            <p:cNvSpPr>
              <a:spLocks noChangeShapeType="1"/>
            </p:cNvSpPr>
            <p:nvPr/>
          </p:nvSpPr>
          <p:spPr bwMode="auto">
            <a:xfrm rot="618245" flipH="1">
              <a:off x="2557044" y="3566538"/>
              <a:ext cx="1750079" cy="24267"/>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6" name="Line 38"/>
            <p:cNvSpPr>
              <a:spLocks noChangeShapeType="1"/>
            </p:cNvSpPr>
            <p:nvPr/>
          </p:nvSpPr>
          <p:spPr bwMode="auto">
            <a:xfrm rot="618245" flipV="1">
              <a:off x="5096515" y="2825680"/>
              <a:ext cx="662346" cy="765124"/>
            </a:xfrm>
            <a:prstGeom prst="line">
              <a:avLst/>
            </a:prstGeom>
            <a:noFill/>
            <a:ln w="9525">
              <a:solidFill>
                <a:srgbClr val="254061"/>
              </a:solidFill>
              <a:round/>
              <a:tailEnd type="triangle" w="med" len="med"/>
            </a:ln>
          </p:spPr>
          <p:txBody>
            <a:bodyPr/>
            <a:lstStyle/>
            <a:p>
              <a:endParaRPr lang="zh-CN" altLang="en-US" sz="2400">
                <a:cs typeface="+mn-ea"/>
              </a:endParaRPr>
            </a:p>
          </p:txBody>
        </p:sp>
        <p:sp>
          <p:nvSpPr>
            <p:cNvPr id="37" name="Line 39"/>
            <p:cNvSpPr>
              <a:spLocks noChangeShapeType="1"/>
            </p:cNvSpPr>
            <p:nvPr/>
          </p:nvSpPr>
          <p:spPr bwMode="auto">
            <a:xfrm rot="618245" flipV="1">
              <a:off x="5293506" y="3303883"/>
              <a:ext cx="1297570" cy="475347"/>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grpSp>
      <p:sp>
        <p:nvSpPr>
          <p:cNvPr id="38" name="Oval 20"/>
          <p:cNvSpPr>
            <a:spLocks noChangeArrowheads="1"/>
          </p:cNvSpPr>
          <p:nvPr/>
        </p:nvSpPr>
        <p:spPr bwMode="auto">
          <a:xfrm>
            <a:off x="5027192" y="2102191"/>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3</a:t>
            </a:r>
          </a:p>
        </p:txBody>
      </p:sp>
      <p:sp>
        <p:nvSpPr>
          <p:cNvPr id="39" name="Oval 25"/>
          <p:cNvSpPr>
            <a:spLocks noChangeArrowheads="1"/>
          </p:cNvSpPr>
          <p:nvPr/>
        </p:nvSpPr>
        <p:spPr bwMode="auto">
          <a:xfrm>
            <a:off x="6557442" y="2147872"/>
            <a:ext cx="1077265" cy="1073457"/>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4</a:t>
            </a:r>
          </a:p>
        </p:txBody>
      </p:sp>
      <p:sp>
        <p:nvSpPr>
          <p:cNvPr id="40" name="Oval 5"/>
          <p:cNvSpPr>
            <a:spLocks noChangeArrowheads="1"/>
          </p:cNvSpPr>
          <p:nvPr/>
        </p:nvSpPr>
        <p:spPr bwMode="auto">
          <a:xfrm>
            <a:off x="2286448" y="3929352"/>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1</a:t>
            </a:r>
          </a:p>
        </p:txBody>
      </p:sp>
      <p:sp>
        <p:nvSpPr>
          <p:cNvPr id="41" name="Oval 30"/>
          <p:cNvSpPr>
            <a:spLocks noChangeArrowheads="1"/>
          </p:cNvSpPr>
          <p:nvPr/>
        </p:nvSpPr>
        <p:spPr bwMode="auto">
          <a:xfrm>
            <a:off x="8978431" y="3975032"/>
            <a:ext cx="1077264" cy="1073459"/>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6</a:t>
            </a:r>
          </a:p>
        </p:txBody>
      </p:sp>
      <p:sp>
        <p:nvSpPr>
          <p:cNvPr id="42" name="Oval 10"/>
          <p:cNvSpPr>
            <a:spLocks noChangeArrowheads="1"/>
          </p:cNvSpPr>
          <p:nvPr/>
        </p:nvSpPr>
        <p:spPr bwMode="auto">
          <a:xfrm>
            <a:off x="3405590" y="2855894"/>
            <a:ext cx="1077265" cy="1073457"/>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2</a:t>
            </a:r>
          </a:p>
        </p:txBody>
      </p:sp>
      <p:sp>
        <p:nvSpPr>
          <p:cNvPr id="43" name="Oval 15"/>
          <p:cNvSpPr>
            <a:spLocks noChangeArrowheads="1"/>
          </p:cNvSpPr>
          <p:nvPr/>
        </p:nvSpPr>
        <p:spPr bwMode="auto">
          <a:xfrm>
            <a:off x="7855484" y="2823540"/>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5</a:t>
            </a:r>
          </a:p>
        </p:txBody>
      </p:sp>
      <p:grpSp>
        <p:nvGrpSpPr>
          <p:cNvPr id="44" name="组合 43"/>
          <p:cNvGrpSpPr/>
          <p:nvPr/>
        </p:nvGrpSpPr>
        <p:grpSpPr>
          <a:xfrm>
            <a:off x="623392" y="1300904"/>
            <a:ext cx="11041227" cy="2554234"/>
            <a:chOff x="467544" y="975678"/>
            <a:chExt cx="8280920" cy="1915675"/>
          </a:xfrm>
        </p:grpSpPr>
        <p:sp>
          <p:nvSpPr>
            <p:cNvPr id="45" name="Rectangle 58"/>
            <p:cNvSpPr>
              <a:spLocks noChangeArrowheads="1"/>
            </p:cNvSpPr>
            <p:nvPr/>
          </p:nvSpPr>
          <p:spPr bwMode="auto">
            <a:xfrm>
              <a:off x="2771800" y="1001374"/>
              <a:ext cx="1781483" cy="475515"/>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p:txBody>
        </p:sp>
        <p:sp>
          <p:nvSpPr>
            <p:cNvPr id="46" name="Rectangle 61"/>
            <p:cNvSpPr>
              <a:spLocks noChangeArrowheads="1"/>
            </p:cNvSpPr>
            <p:nvPr/>
          </p:nvSpPr>
          <p:spPr bwMode="auto">
            <a:xfrm>
              <a:off x="5022765" y="975678"/>
              <a:ext cx="1781483" cy="475515"/>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p:txBody>
        </p:sp>
        <p:sp>
          <p:nvSpPr>
            <p:cNvPr id="47" name="Rectangle 64"/>
            <p:cNvSpPr>
              <a:spLocks noChangeArrowheads="1"/>
            </p:cNvSpPr>
            <p:nvPr/>
          </p:nvSpPr>
          <p:spPr bwMode="auto">
            <a:xfrm>
              <a:off x="467544" y="2355726"/>
              <a:ext cx="1781483" cy="47551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a:p>
              <a:pPr algn="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p:txBody>
        </p:sp>
        <p:sp>
          <p:nvSpPr>
            <p:cNvPr id="48" name="Rectangle 67"/>
            <p:cNvSpPr>
              <a:spLocks noChangeArrowheads="1"/>
            </p:cNvSpPr>
            <p:nvPr/>
          </p:nvSpPr>
          <p:spPr bwMode="auto">
            <a:xfrm>
              <a:off x="6966981" y="2415838"/>
              <a:ext cx="1781483" cy="475515"/>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p:txBody>
        </p:sp>
        <p:sp>
          <p:nvSpPr>
            <p:cNvPr id="49" name="Rectangle 70"/>
            <p:cNvSpPr>
              <a:spLocks noChangeArrowheads="1"/>
            </p:cNvSpPr>
            <p:nvPr/>
          </p:nvSpPr>
          <p:spPr bwMode="auto">
            <a:xfrm>
              <a:off x="1187624" y="1553754"/>
              <a:ext cx="1781484" cy="47551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600">
                  <a:solidFill>
                    <a:srgbClr val="969696"/>
                  </a:solidFill>
                  <a:latin typeface="微软雅黑" panose="020B0503020204020204" pitchFamily="34" charset="-122"/>
                  <a:cs typeface="+mn-ea"/>
                </a:rPr>
                <a:t>单击此处添加文字内容</a:t>
              </a:r>
            </a:p>
            <a:p>
              <a:pPr algn="r">
                <a:spcBef>
                  <a:spcPct val="20000"/>
                </a:spcBef>
                <a:buClr>
                  <a:srgbClr val="E1B40C"/>
                </a:buClr>
                <a:buFont typeface="微软雅黑" panose="020B0503020204020204" pitchFamily="34" charset="-122"/>
                <a:buNone/>
              </a:pPr>
              <a:r>
                <a:rPr lang="zh-CN" altLang="en-US" sz="1600">
                  <a:solidFill>
                    <a:srgbClr val="969696"/>
                  </a:solidFill>
                  <a:latin typeface="微软雅黑" panose="020B0503020204020204" pitchFamily="34" charset="-122"/>
                  <a:cs typeface="+mn-ea"/>
                </a:rPr>
                <a:t>单击此处添加文字内容</a:t>
              </a:r>
            </a:p>
          </p:txBody>
        </p:sp>
        <p:sp>
          <p:nvSpPr>
            <p:cNvPr id="50" name="Rectangle 73"/>
            <p:cNvSpPr>
              <a:spLocks noChangeArrowheads="1"/>
            </p:cNvSpPr>
            <p:nvPr/>
          </p:nvSpPr>
          <p:spPr bwMode="auto">
            <a:xfrm>
              <a:off x="6750958" y="1641105"/>
              <a:ext cx="1781482" cy="475515"/>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p>
          </p:txBody>
        </p:sp>
      </p:grpSp>
      <p:sp>
        <p:nvSpPr>
          <p:cNvPr id="51" name="Oval 44"/>
          <p:cNvSpPr>
            <a:spLocks noChangeArrowheads="1"/>
          </p:cNvSpPr>
          <p:nvPr/>
        </p:nvSpPr>
        <p:spPr bwMode="gray">
          <a:xfrm>
            <a:off x="5339336" y="4483215"/>
            <a:ext cx="1751032" cy="1730095"/>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2400" dirty="0">
                <a:solidFill>
                  <a:schemeClr val="bg1"/>
                </a:solidFill>
                <a:cs typeface="+mn-ea"/>
              </a:rPr>
              <a:t>单击此处</a:t>
            </a:r>
          </a:p>
          <a:p>
            <a:pPr algn="ctr"/>
            <a:r>
              <a:rPr lang="zh-CN" altLang="en-US" sz="2400" dirty="0">
                <a:solidFill>
                  <a:schemeClr val="bg1"/>
                </a:solidFill>
                <a:cs typeface="+mn-ea"/>
              </a:rPr>
              <a:t>添加文字</a:t>
            </a:r>
          </a:p>
        </p:txBody>
      </p:sp>
      <p:sp>
        <p:nvSpPr>
          <p:cNvPr id="2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7" name="文本框 2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51"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620468" y="2113218"/>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grpSp>
      <p:grpSp>
        <p:nvGrpSpPr>
          <p:cNvPr id="86" name="组合 85"/>
          <p:cNvGrpSpPr/>
          <p:nvPr/>
        </p:nvGrpSpPr>
        <p:grpSpPr>
          <a:xfrm>
            <a:off x="5856934" y="2112051"/>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grpSp>
      <p:cxnSp>
        <p:nvCxnSpPr>
          <p:cNvPr id="90" name="直接连接符 89"/>
          <p:cNvCxnSpPr/>
          <p:nvPr/>
        </p:nvCxnSpPr>
        <p:spPr>
          <a:xfrm flipV="1">
            <a:off x="735710" y="3426084"/>
            <a:ext cx="3666516" cy="1"/>
          </a:xfrm>
          <a:prstGeom prst="line">
            <a:avLst/>
          </a:pr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735712" y="1689082"/>
            <a:ext cx="4299209"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sp>
        <p:nvSpPr>
          <p:cNvPr id="92" name="任意多边形 91"/>
          <p:cNvSpPr/>
          <p:nvPr/>
        </p:nvSpPr>
        <p:spPr>
          <a:xfrm flipV="1">
            <a:off x="731842" y="4730997"/>
            <a:ext cx="4299209"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cxnSp>
        <p:nvCxnSpPr>
          <p:cNvPr id="93" name="直接连接符 92"/>
          <p:cNvCxnSpPr/>
          <p:nvPr/>
        </p:nvCxnSpPr>
        <p:spPr>
          <a:xfrm flipH="1">
            <a:off x="7791451" y="3426084"/>
            <a:ext cx="3664845" cy="2921"/>
          </a:xfrm>
          <a:prstGeom prst="line">
            <a:avLst/>
          </a:pr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94" name="任意多边形 93"/>
          <p:cNvSpPr/>
          <p:nvPr/>
        </p:nvSpPr>
        <p:spPr>
          <a:xfrm flipH="1">
            <a:off x="7158765" y="1689082"/>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sp>
        <p:nvSpPr>
          <p:cNvPr id="95" name="任意多边形 94"/>
          <p:cNvSpPr/>
          <p:nvPr/>
        </p:nvSpPr>
        <p:spPr>
          <a:xfrm flipH="1" flipV="1">
            <a:off x="7162632" y="4730997"/>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pic>
        <p:nvPicPr>
          <p:cNvPr id="96" name="图片 9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95252" y="4835440"/>
            <a:ext cx="255827" cy="255827"/>
          </a:xfrm>
          <a:prstGeom prst="rect">
            <a:avLst/>
          </a:prstGeom>
        </p:spPr>
      </p:pic>
      <p:pic>
        <p:nvPicPr>
          <p:cNvPr id="97" name="图片 96"/>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06497" y="1391473"/>
            <a:ext cx="233339" cy="233339"/>
          </a:xfrm>
          <a:prstGeom prst="rect">
            <a:avLst/>
          </a:prstGeom>
        </p:spPr>
      </p:pic>
      <p:pic>
        <p:nvPicPr>
          <p:cNvPr id="98" name="图片 97"/>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76926" y="4874567"/>
            <a:ext cx="203116" cy="203116"/>
          </a:xfrm>
          <a:prstGeom prst="rect">
            <a:avLst/>
          </a:prstGeom>
        </p:spPr>
      </p:pic>
      <p:pic>
        <p:nvPicPr>
          <p:cNvPr id="99" name="图片 98"/>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74996" y="3158772"/>
            <a:ext cx="206968" cy="185257"/>
          </a:xfrm>
          <a:prstGeom prst="rect">
            <a:avLst/>
          </a:prstGeom>
        </p:spPr>
      </p:pic>
      <p:pic>
        <p:nvPicPr>
          <p:cNvPr id="100" name="图片 99"/>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36483" y="1320864"/>
            <a:ext cx="283995" cy="283995"/>
          </a:xfrm>
          <a:prstGeom prst="rect">
            <a:avLst/>
          </a:prstGeom>
        </p:spPr>
      </p:pic>
      <p:pic>
        <p:nvPicPr>
          <p:cNvPr id="101" name="图片 100"/>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12917" y="3139316"/>
            <a:ext cx="220499" cy="220499"/>
          </a:xfrm>
          <a:prstGeom prst="rect">
            <a:avLst/>
          </a:prstGeom>
        </p:spPr>
      </p:pic>
      <p:grpSp>
        <p:nvGrpSpPr>
          <p:cNvPr id="102" name="组合 101"/>
          <p:cNvGrpSpPr/>
          <p:nvPr/>
        </p:nvGrpSpPr>
        <p:grpSpPr>
          <a:xfrm>
            <a:off x="774837" y="1286453"/>
            <a:ext cx="3401031" cy="813945"/>
            <a:chOff x="774833" y="1286447"/>
            <a:chExt cx="3401031" cy="813944"/>
          </a:xfrm>
        </p:grpSpPr>
        <p:sp>
          <p:nvSpPr>
            <p:cNvPr id="103" name="文本框 45"/>
            <p:cNvSpPr txBox="1"/>
            <p:nvPr/>
          </p:nvSpPr>
          <p:spPr>
            <a:xfrm>
              <a:off x="774833" y="1286447"/>
              <a:ext cx="3063474" cy="424732"/>
            </a:xfrm>
            <a:prstGeom prst="rect">
              <a:avLst/>
            </a:prstGeom>
            <a:noFill/>
          </p:spPr>
          <p:txBody>
            <a:bodyPr wrap="square" rtlCol="0">
              <a:spAutoFit/>
            </a:bodyPr>
            <a:lstStyle/>
            <a:p>
              <a:pPr algn="r">
                <a:lnSpc>
                  <a:spcPct val="90000"/>
                </a:lnSpc>
                <a:spcBef>
                  <a:spcPts val="1000"/>
                </a:spcBef>
              </a:pPr>
              <a:r>
                <a:rPr lang="zh-CN" altLang="en-US" sz="2400" b="1" dirty="0">
                  <a:solidFill>
                    <a:schemeClr val="tx1">
                      <a:lumMod val="75000"/>
                      <a:lumOff val="25000"/>
                    </a:schemeClr>
                  </a:solidFill>
                  <a:latin typeface="+mn-ea"/>
                  <a:cs typeface="+mn-ea"/>
                </a:rPr>
                <a:t>添加标题</a:t>
              </a:r>
            </a:p>
          </p:txBody>
        </p:sp>
        <p:sp>
          <p:nvSpPr>
            <p:cNvPr id="104" name="文本框 48"/>
            <p:cNvSpPr txBox="1"/>
            <p:nvPr/>
          </p:nvSpPr>
          <p:spPr>
            <a:xfrm>
              <a:off x="812802" y="1743177"/>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05" name="组合 104"/>
          <p:cNvGrpSpPr/>
          <p:nvPr/>
        </p:nvGrpSpPr>
        <p:grpSpPr>
          <a:xfrm>
            <a:off x="774835" y="3017169"/>
            <a:ext cx="3401039" cy="829691"/>
            <a:chOff x="774833" y="3017162"/>
            <a:chExt cx="3401038" cy="829690"/>
          </a:xfrm>
        </p:grpSpPr>
        <p:sp>
          <p:nvSpPr>
            <p:cNvPr id="106" name="文本框 46"/>
            <p:cNvSpPr txBox="1"/>
            <p:nvPr/>
          </p:nvSpPr>
          <p:spPr>
            <a:xfrm>
              <a:off x="774833" y="3017162"/>
              <a:ext cx="3063473" cy="424732"/>
            </a:xfrm>
            <a:prstGeom prst="rect">
              <a:avLst/>
            </a:prstGeom>
            <a:noFill/>
          </p:spPr>
          <p:txBody>
            <a:bodyPr wrap="square" rtlCol="0">
              <a:spAutoFit/>
            </a:bodyPr>
            <a:lstStyle/>
            <a:p>
              <a:pPr algn="r">
                <a:lnSpc>
                  <a:spcPct val="90000"/>
                </a:lnSpc>
                <a:spcBef>
                  <a:spcPts val="1000"/>
                </a:spcBef>
              </a:pPr>
              <a:r>
                <a:rPr lang="zh-CN" altLang="en-US" sz="2400" b="1" dirty="0">
                  <a:solidFill>
                    <a:srgbClr val="969696"/>
                  </a:solidFill>
                  <a:latin typeface="+mn-ea"/>
                  <a:cs typeface="+mn-ea"/>
                </a:rPr>
                <a:t>添加标题</a:t>
              </a:r>
            </a:p>
          </p:txBody>
        </p:sp>
        <p:sp>
          <p:nvSpPr>
            <p:cNvPr id="107" name="文本框 49"/>
            <p:cNvSpPr txBox="1"/>
            <p:nvPr/>
          </p:nvSpPr>
          <p:spPr>
            <a:xfrm>
              <a:off x="812809" y="3489638"/>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08" name="组合 107"/>
          <p:cNvGrpSpPr/>
          <p:nvPr/>
        </p:nvGrpSpPr>
        <p:grpSpPr>
          <a:xfrm>
            <a:off x="774837" y="4740554"/>
            <a:ext cx="3405791" cy="837920"/>
            <a:chOff x="774833" y="4740545"/>
            <a:chExt cx="3405791" cy="837919"/>
          </a:xfrm>
        </p:grpSpPr>
        <p:sp>
          <p:nvSpPr>
            <p:cNvPr id="109" name="文本框 47"/>
            <p:cNvSpPr txBox="1"/>
            <p:nvPr/>
          </p:nvSpPr>
          <p:spPr>
            <a:xfrm>
              <a:off x="774833" y="4740545"/>
              <a:ext cx="3063474" cy="424732"/>
            </a:xfrm>
            <a:prstGeom prst="rect">
              <a:avLst/>
            </a:prstGeom>
            <a:noFill/>
          </p:spPr>
          <p:txBody>
            <a:bodyPr wrap="square" rtlCol="0">
              <a:spAutoFit/>
            </a:bodyPr>
            <a:lstStyle/>
            <a:p>
              <a:pPr algn="r">
                <a:lnSpc>
                  <a:spcPct val="90000"/>
                </a:lnSpc>
                <a:spcBef>
                  <a:spcPts val="1000"/>
                </a:spcBef>
              </a:pPr>
              <a:r>
                <a:rPr lang="zh-CN" altLang="en-US" sz="2400" b="1" dirty="0">
                  <a:solidFill>
                    <a:schemeClr val="tx1">
                      <a:lumMod val="75000"/>
                      <a:lumOff val="25000"/>
                    </a:schemeClr>
                  </a:solidFill>
                  <a:latin typeface="+mn-ea"/>
                  <a:cs typeface="+mn-ea"/>
                </a:rPr>
                <a:t>添加标题</a:t>
              </a:r>
            </a:p>
          </p:txBody>
        </p:sp>
        <p:sp>
          <p:nvSpPr>
            <p:cNvPr id="110" name="文本框 50"/>
            <p:cNvSpPr txBox="1"/>
            <p:nvPr/>
          </p:nvSpPr>
          <p:spPr>
            <a:xfrm>
              <a:off x="817562" y="5221250"/>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1" name="组合 110"/>
          <p:cNvGrpSpPr/>
          <p:nvPr/>
        </p:nvGrpSpPr>
        <p:grpSpPr>
          <a:xfrm>
            <a:off x="8018258" y="1271835"/>
            <a:ext cx="3363063" cy="828559"/>
            <a:chOff x="7985918" y="1271833"/>
            <a:chExt cx="3363062" cy="828558"/>
          </a:xfrm>
        </p:grpSpPr>
        <p:sp>
          <p:nvSpPr>
            <p:cNvPr id="112" name="文本框 51"/>
            <p:cNvSpPr txBox="1"/>
            <p:nvPr/>
          </p:nvSpPr>
          <p:spPr>
            <a:xfrm>
              <a:off x="8266457" y="1271833"/>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rgbClr val="969696"/>
                  </a:solidFill>
                  <a:latin typeface="+mn-ea"/>
                  <a:cs typeface="+mn-ea"/>
                </a:rPr>
                <a:t>添加标题</a:t>
              </a:r>
            </a:p>
          </p:txBody>
        </p:sp>
        <p:sp>
          <p:nvSpPr>
            <p:cNvPr id="113" name="文本框 54"/>
            <p:cNvSpPr txBox="1"/>
            <p:nvPr/>
          </p:nvSpPr>
          <p:spPr>
            <a:xfrm>
              <a:off x="7985918" y="1743177"/>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4" name="组合 113"/>
          <p:cNvGrpSpPr/>
          <p:nvPr/>
        </p:nvGrpSpPr>
        <p:grpSpPr>
          <a:xfrm>
            <a:off x="8015083" y="3002552"/>
            <a:ext cx="3363063" cy="844306"/>
            <a:chOff x="7982743" y="3002548"/>
            <a:chExt cx="3363062" cy="844305"/>
          </a:xfrm>
        </p:grpSpPr>
        <p:sp>
          <p:nvSpPr>
            <p:cNvPr id="115" name="文本框 52"/>
            <p:cNvSpPr txBox="1"/>
            <p:nvPr/>
          </p:nvSpPr>
          <p:spPr>
            <a:xfrm>
              <a:off x="8266458" y="3002548"/>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chemeClr val="tx1">
                      <a:lumMod val="75000"/>
                      <a:lumOff val="25000"/>
                    </a:schemeClr>
                  </a:solidFill>
                  <a:latin typeface="+mn-ea"/>
                  <a:cs typeface="+mn-ea"/>
                </a:rPr>
                <a:t>添加标题</a:t>
              </a:r>
            </a:p>
          </p:txBody>
        </p:sp>
        <p:sp>
          <p:nvSpPr>
            <p:cNvPr id="116" name="文本框 55"/>
            <p:cNvSpPr txBox="1"/>
            <p:nvPr/>
          </p:nvSpPr>
          <p:spPr>
            <a:xfrm>
              <a:off x="7982743" y="3489639"/>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7" name="组合 116"/>
          <p:cNvGrpSpPr/>
          <p:nvPr/>
        </p:nvGrpSpPr>
        <p:grpSpPr>
          <a:xfrm>
            <a:off x="8018258" y="4751340"/>
            <a:ext cx="3363063" cy="827134"/>
            <a:chOff x="7985918" y="4751331"/>
            <a:chExt cx="3363062" cy="827133"/>
          </a:xfrm>
        </p:grpSpPr>
        <p:sp>
          <p:nvSpPr>
            <p:cNvPr id="118" name="文本框 53"/>
            <p:cNvSpPr txBox="1"/>
            <p:nvPr/>
          </p:nvSpPr>
          <p:spPr>
            <a:xfrm>
              <a:off x="8266457" y="4751331"/>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rgbClr val="969696"/>
                  </a:solidFill>
                  <a:latin typeface="+mn-ea"/>
                  <a:cs typeface="+mn-ea"/>
                </a:rPr>
                <a:t>添加标题</a:t>
              </a:r>
            </a:p>
          </p:txBody>
        </p:sp>
        <p:sp>
          <p:nvSpPr>
            <p:cNvPr id="119" name="文本框 56"/>
            <p:cNvSpPr txBox="1"/>
            <p:nvPr/>
          </p:nvSpPr>
          <p:spPr>
            <a:xfrm>
              <a:off x="7985918" y="5221250"/>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sp>
        <p:nvSpPr>
          <p:cNvPr id="120" name="文本框 57"/>
          <p:cNvSpPr txBox="1"/>
          <p:nvPr/>
        </p:nvSpPr>
        <p:spPr>
          <a:xfrm>
            <a:off x="5197437" y="3176952"/>
            <a:ext cx="1797135" cy="517129"/>
          </a:xfrm>
          <a:prstGeom prst="rect">
            <a:avLst/>
          </a:prstGeom>
          <a:noFill/>
        </p:spPr>
        <p:txBody>
          <a:bodyPr wrap="square" lIns="91440" tIns="45720" rIns="91440" bIns="45720" rtlCol="0">
            <a:spAutoFit/>
          </a:bodyPr>
          <a:lstStyle/>
          <a:p>
            <a:pPr algn="ctr">
              <a:lnSpc>
                <a:spcPct val="90000"/>
              </a:lnSpc>
              <a:spcBef>
                <a:spcPts val="1000"/>
              </a:spcBef>
            </a:pPr>
            <a:r>
              <a:rPr lang="zh-CN" altLang="en-US" sz="3065" b="1" dirty="0">
                <a:solidFill>
                  <a:schemeClr val="tx1">
                    <a:lumMod val="75000"/>
                    <a:lumOff val="25000"/>
                  </a:schemeClr>
                </a:solidFill>
                <a:latin typeface="+mn-ea"/>
                <a:cs typeface="+mn-ea"/>
              </a:rPr>
              <a:t>添加标题</a:t>
            </a:r>
          </a:p>
        </p:txBody>
      </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Effect transition="in" filter="fade">
                                      <p:cBhvr>
                                        <p:cTn id="18" dur="500"/>
                                        <p:tgtEl>
                                          <p:spTgt spid="12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 presetClass="entr" presetSubtype="0" fill="hold" nodeType="withEffect">
                                  <p:stCondLst>
                                    <p:cond delay="250"/>
                                  </p:stCondLst>
                                  <p:childTnLst>
                                    <p:set>
                                      <p:cBhvr>
                                        <p:cTn id="33" dur="1" fill="hold">
                                          <p:stCondLst>
                                            <p:cond delay="0"/>
                                          </p:stCondLst>
                                        </p:cTn>
                                        <p:tgtEl>
                                          <p:spTgt spid="102"/>
                                        </p:tgtEl>
                                        <p:attrNameLst>
                                          <p:attrName>style.visibility</p:attrName>
                                        </p:attrNameLst>
                                      </p:cBhvr>
                                      <p:to>
                                        <p:strVal val="visible"/>
                                      </p:to>
                                    </p:set>
                                  </p:childTnLst>
                                </p:cTn>
                              </p:par>
                              <p:par>
                                <p:cTn id="34" presetID="26" presetClass="emph" presetSubtype="0" fill="hold" nodeType="withEffect">
                                  <p:stCondLst>
                                    <p:cond delay="250"/>
                                  </p:stCondLst>
                                  <p:childTnLst>
                                    <p:animEffect transition="out" filter="fade">
                                      <p:cBhvr>
                                        <p:cTn id="35" dur="500" tmFilter="0, 0; .2, .5; .8, .5; 1, 0"/>
                                        <p:tgtEl>
                                          <p:spTgt spid="102"/>
                                        </p:tgtEl>
                                      </p:cBhvr>
                                    </p:animEffect>
                                    <p:animScale>
                                      <p:cBhvr>
                                        <p:cTn id="36" dur="250" autoRev="1" fill="hold"/>
                                        <p:tgtEl>
                                          <p:spTgt spid="102"/>
                                        </p:tgtEl>
                                      </p:cBhvr>
                                      <p:by x="105000" y="105000"/>
                                    </p:animScale>
                                  </p:childTnLst>
                                </p:cTn>
                              </p:par>
                              <p:par>
                                <p:cTn id="37" presetID="1" presetClass="entr" presetSubtype="0" fill="hold" nodeType="withEffect">
                                  <p:stCondLst>
                                    <p:cond delay="250"/>
                                  </p:stCondLst>
                                  <p:childTnLst>
                                    <p:set>
                                      <p:cBhvr>
                                        <p:cTn id="38" dur="1" fill="hold">
                                          <p:stCondLst>
                                            <p:cond delay="0"/>
                                          </p:stCondLst>
                                        </p:cTn>
                                        <p:tgtEl>
                                          <p:spTgt spid="111"/>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11"/>
                                        </p:tgtEl>
                                      </p:cBhvr>
                                    </p:animEffect>
                                    <p:animScale>
                                      <p:cBhvr>
                                        <p:cTn id="41" dur="250" autoRev="1" fill="hold"/>
                                        <p:tgtEl>
                                          <p:spTgt spid="111"/>
                                        </p:tgtEl>
                                      </p:cBhvr>
                                      <p:by x="105000" y="105000"/>
                                    </p:animScale>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right)">
                                      <p:cBhvr>
                                        <p:cTn id="45" dur="500"/>
                                        <p:tgtEl>
                                          <p:spTgt spid="90"/>
                                        </p:tgtEl>
                                      </p:cBhvr>
                                    </p:animEffec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0"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 presetClass="entr" presetSubtype="0" fill="hold" nodeType="withEffect">
                                  <p:stCondLst>
                                    <p:cond delay="250"/>
                                  </p:stCondLst>
                                  <p:childTnLst>
                                    <p:set>
                                      <p:cBhvr>
                                        <p:cTn id="56" dur="1" fill="hold">
                                          <p:stCondLst>
                                            <p:cond delay="0"/>
                                          </p:stCondLst>
                                        </p:cTn>
                                        <p:tgtEl>
                                          <p:spTgt spid="105"/>
                                        </p:tgtEl>
                                        <p:attrNameLst>
                                          <p:attrName>style.visibility</p:attrName>
                                        </p:attrNameLst>
                                      </p:cBhvr>
                                      <p:to>
                                        <p:strVal val="visible"/>
                                      </p:to>
                                    </p:set>
                                  </p:childTnLst>
                                </p:cTn>
                              </p:par>
                              <p:par>
                                <p:cTn id="57" presetID="26" presetClass="emph" presetSubtype="0" fill="hold" nodeType="withEffect">
                                  <p:stCondLst>
                                    <p:cond delay="250"/>
                                  </p:stCondLst>
                                  <p:childTnLst>
                                    <p:animEffect transition="out" filter="fade">
                                      <p:cBhvr>
                                        <p:cTn id="58" dur="500" tmFilter="0, 0; .2, .5; .8, .5; 1, 0"/>
                                        <p:tgtEl>
                                          <p:spTgt spid="105"/>
                                        </p:tgtEl>
                                      </p:cBhvr>
                                    </p:animEffect>
                                    <p:animScale>
                                      <p:cBhvr>
                                        <p:cTn id="59" dur="250" autoRev="1" fill="hold"/>
                                        <p:tgtEl>
                                          <p:spTgt spid="105"/>
                                        </p:tgtEl>
                                      </p:cBhvr>
                                      <p:by x="105000" y="105000"/>
                                    </p:animScale>
                                  </p:childTnLst>
                                </p:cTn>
                              </p:par>
                              <p:par>
                                <p:cTn id="60" presetID="1" presetClass="entr" presetSubtype="0" fill="hold" nodeType="withEffect">
                                  <p:stCondLst>
                                    <p:cond delay="250"/>
                                  </p:stCondLst>
                                  <p:childTnLst>
                                    <p:set>
                                      <p:cBhvr>
                                        <p:cTn id="61" dur="1" fill="hold">
                                          <p:stCondLst>
                                            <p:cond delay="0"/>
                                          </p:stCondLst>
                                        </p:cTn>
                                        <p:tgtEl>
                                          <p:spTgt spid="114"/>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114"/>
                                        </p:tgtEl>
                                      </p:cBhvr>
                                    </p:animEffect>
                                    <p:animScale>
                                      <p:cBhvr>
                                        <p:cTn id="64" dur="250" autoRev="1" fill="hold"/>
                                        <p:tgtEl>
                                          <p:spTgt spid="114"/>
                                        </p:tgtEl>
                                      </p:cBhvr>
                                      <p:by x="105000" y="105000"/>
                                    </p:animScale>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wipe(right)">
                                      <p:cBhvr>
                                        <p:cTn id="68" dur="500"/>
                                        <p:tgtEl>
                                          <p:spTgt spid="9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 presetClass="entr" presetSubtype="0" fill="hold" nodeType="withEffect">
                                  <p:stCondLst>
                                    <p:cond delay="250"/>
                                  </p:stCondLst>
                                  <p:childTnLst>
                                    <p:set>
                                      <p:cBhvr>
                                        <p:cTn id="79" dur="1" fill="hold">
                                          <p:stCondLst>
                                            <p:cond delay="0"/>
                                          </p:stCondLst>
                                        </p:cTn>
                                        <p:tgtEl>
                                          <p:spTgt spid="108"/>
                                        </p:tgtEl>
                                        <p:attrNameLst>
                                          <p:attrName>style.visibility</p:attrName>
                                        </p:attrNameLst>
                                      </p:cBhvr>
                                      <p:to>
                                        <p:strVal val="visible"/>
                                      </p:to>
                                    </p:set>
                                  </p:childTnLst>
                                </p:cTn>
                              </p:par>
                              <p:par>
                                <p:cTn id="80" presetID="26" presetClass="emph" presetSubtype="0" fill="hold" nodeType="withEffect">
                                  <p:stCondLst>
                                    <p:cond delay="250"/>
                                  </p:stCondLst>
                                  <p:childTnLst>
                                    <p:animEffect transition="out" filter="fade">
                                      <p:cBhvr>
                                        <p:cTn id="81" dur="500" tmFilter="0, 0; .2, .5; .8, .5; 1, 0"/>
                                        <p:tgtEl>
                                          <p:spTgt spid="108"/>
                                        </p:tgtEl>
                                      </p:cBhvr>
                                    </p:animEffect>
                                    <p:animScale>
                                      <p:cBhvr>
                                        <p:cTn id="82" dur="250" autoRev="1" fill="hold"/>
                                        <p:tgtEl>
                                          <p:spTgt spid="108"/>
                                        </p:tgtEl>
                                      </p:cBhvr>
                                      <p:by x="105000" y="105000"/>
                                    </p:animScale>
                                  </p:childTnLst>
                                </p:cTn>
                              </p:par>
                              <p:par>
                                <p:cTn id="83" presetID="1" presetClass="entr" presetSubtype="0" fill="hold" nodeType="withEffect">
                                  <p:stCondLst>
                                    <p:cond delay="250"/>
                                  </p:stCondLst>
                                  <p:childTnLst>
                                    <p:set>
                                      <p:cBhvr>
                                        <p:cTn id="84" dur="1" fill="hold">
                                          <p:stCondLst>
                                            <p:cond delay="0"/>
                                          </p:stCondLst>
                                        </p:cTn>
                                        <p:tgtEl>
                                          <p:spTgt spid="117"/>
                                        </p:tgtEl>
                                        <p:attrNameLst>
                                          <p:attrName>style.visibility</p:attrName>
                                        </p:attrNameLst>
                                      </p:cBhvr>
                                      <p:to>
                                        <p:strVal val="visible"/>
                                      </p:to>
                                    </p:set>
                                  </p:childTnLst>
                                </p:cTn>
                              </p:par>
                              <p:par>
                                <p:cTn id="85" presetID="26" presetClass="emph" presetSubtype="0" fill="hold" nodeType="withEffect">
                                  <p:stCondLst>
                                    <p:cond delay="250"/>
                                  </p:stCondLst>
                                  <p:childTnLst>
                                    <p:animEffect transition="out" filter="fade">
                                      <p:cBhvr>
                                        <p:cTn id="86" dur="500" tmFilter="0, 0; .2, .5; .8, .5; 1, 0"/>
                                        <p:tgtEl>
                                          <p:spTgt spid="117"/>
                                        </p:tgtEl>
                                      </p:cBhvr>
                                    </p:animEffect>
                                    <p:animScale>
                                      <p:cBhvr>
                                        <p:cTn id="87" dur="250" autoRev="1" fill="hold"/>
                                        <p:tgtEl>
                                          <p:spTgt spid="117"/>
                                        </p:tgtEl>
                                      </p:cBhvr>
                                      <p:by x="105000" y="105000"/>
                                    </p:animScale>
                                  </p:childTnLst>
                                </p:cTn>
                              </p:par>
                            </p:childTnLst>
                          </p:cTn>
                        </p:par>
                        <p:par>
                          <p:cTn id="88" fill="hold">
                            <p:stCondLst>
                              <p:cond delay="2500"/>
                            </p:stCondLst>
                            <p:childTnLst>
                              <p:par>
                                <p:cTn id="89" presetID="22" presetClass="entr" presetSubtype="4"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120"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7054851" y="3250211"/>
            <a:ext cx="1352549" cy="2205567"/>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33" name="Oval 5"/>
            <p:cNvSpPr>
              <a:spLocks noChangeArrowheads="1"/>
            </p:cNvSpPr>
            <p:nvPr/>
          </p:nvSpPr>
          <p:spPr bwMode="auto">
            <a:xfrm>
              <a:off x="17" y="0"/>
              <a:ext cx="310" cy="30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grpSp>
        <p:nvGrpSpPr>
          <p:cNvPr id="34" name="Group 6"/>
          <p:cNvGrpSpPr/>
          <p:nvPr/>
        </p:nvGrpSpPr>
        <p:grpSpPr bwMode="auto">
          <a:xfrm>
            <a:off x="3716870" y="3250211"/>
            <a:ext cx="1352551" cy="2205567"/>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36" name="Oval 8"/>
            <p:cNvSpPr>
              <a:spLocks noChangeArrowheads="1"/>
            </p:cNvSpPr>
            <p:nvPr/>
          </p:nvSpPr>
          <p:spPr bwMode="auto">
            <a:xfrm>
              <a:off x="316" y="0"/>
              <a:ext cx="306" cy="30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grpSp>
        <p:nvGrpSpPr>
          <p:cNvPr id="37" name="Group 9"/>
          <p:cNvGrpSpPr/>
          <p:nvPr/>
        </p:nvGrpSpPr>
        <p:grpSpPr bwMode="auto">
          <a:xfrm>
            <a:off x="4273551" y="3423775"/>
            <a:ext cx="1430867" cy="2262717"/>
            <a:chOff x="0" y="0"/>
            <a:chExt cx="676" cy="1070"/>
          </a:xfrm>
        </p:grpSpPr>
        <p:sp>
          <p:nvSpPr>
            <p:cNvPr id="38" name="Oval 10"/>
            <p:cNvSpPr>
              <a:spLocks noChangeArrowheads="1"/>
            </p:cNvSpPr>
            <p:nvPr/>
          </p:nvSpPr>
          <p:spPr bwMode="auto">
            <a:xfrm>
              <a:off x="343" y="0"/>
              <a:ext cx="313" cy="316"/>
            </a:xfrm>
            <a:prstGeom prst="ellipse">
              <a:avLst/>
            </a:prstGeom>
            <a:solidFill>
              <a:srgbClr val="E46C0A"/>
            </a:solidFill>
            <a:ln w="12700" cmpd="sng">
              <a:solidFill>
                <a:srgbClr val="FFFFFF"/>
              </a:solidFill>
              <a:round/>
            </a:ln>
          </p:spPr>
          <p:txBody>
            <a:bodyPr/>
            <a:lstStyle/>
            <a:p>
              <a:endParaRPr lang="zh-CN" altLang="en-US" sz="2400">
                <a:cs typeface="+mn-ea"/>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E46C0A"/>
            </a:solidFill>
            <a:ln w="12700" cap="flat" cmpd="sng">
              <a:solidFill>
                <a:srgbClr val="FFFFFF"/>
              </a:solidFill>
              <a:round/>
            </a:ln>
          </p:spPr>
          <p:txBody>
            <a:bodyPr/>
            <a:lstStyle/>
            <a:p>
              <a:endParaRPr lang="zh-CN" altLang="en-US" sz="2400">
                <a:cs typeface="+mn-ea"/>
              </a:endParaRPr>
            </a:p>
          </p:txBody>
        </p:sp>
      </p:grpSp>
      <p:grpSp>
        <p:nvGrpSpPr>
          <p:cNvPr id="40" name="Group 12"/>
          <p:cNvGrpSpPr/>
          <p:nvPr/>
        </p:nvGrpSpPr>
        <p:grpSpPr bwMode="auto">
          <a:xfrm>
            <a:off x="6383867" y="3387795"/>
            <a:ext cx="1422400" cy="2262716"/>
            <a:chOff x="0" y="0"/>
            <a:chExt cx="672" cy="1070"/>
          </a:xfrm>
        </p:grpSpPr>
        <p:sp>
          <p:nvSpPr>
            <p:cNvPr id="41" name="Oval 13"/>
            <p:cNvSpPr>
              <a:spLocks noChangeArrowheads="1"/>
            </p:cNvSpPr>
            <p:nvPr/>
          </p:nvSpPr>
          <p:spPr bwMode="auto">
            <a:xfrm>
              <a:off x="17" y="0"/>
              <a:ext cx="316" cy="316"/>
            </a:xfrm>
            <a:prstGeom prst="ellipse">
              <a:avLst/>
            </a:prstGeom>
            <a:solidFill>
              <a:srgbClr val="E46C0A"/>
            </a:solidFill>
            <a:ln w="12700" cmpd="sng">
              <a:solidFill>
                <a:srgbClr val="FFFFFF"/>
              </a:solidFill>
              <a:round/>
            </a:ln>
          </p:spPr>
          <p:txBody>
            <a:bodyPr/>
            <a:lstStyle/>
            <a:p>
              <a:endParaRPr lang="zh-CN" altLang="en-US" sz="2400">
                <a:cs typeface="+mn-ea"/>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E46C0A"/>
            </a:solidFill>
            <a:ln w="12700" cap="flat" cmpd="sng">
              <a:solidFill>
                <a:srgbClr val="FFFFFF"/>
              </a:solidFill>
              <a:round/>
            </a:ln>
          </p:spPr>
          <p:txBody>
            <a:bodyPr/>
            <a:lstStyle/>
            <a:p>
              <a:endParaRPr lang="zh-CN" altLang="en-US" sz="2400">
                <a:cs typeface="+mn-ea"/>
              </a:endParaRPr>
            </a:p>
          </p:txBody>
        </p:sp>
      </p:grpSp>
      <p:grpSp>
        <p:nvGrpSpPr>
          <p:cNvPr id="43" name="Group 15"/>
          <p:cNvGrpSpPr/>
          <p:nvPr/>
        </p:nvGrpSpPr>
        <p:grpSpPr bwMode="auto">
          <a:xfrm>
            <a:off x="5634567" y="3360275"/>
            <a:ext cx="863600" cy="2616200"/>
            <a:chOff x="0" y="0"/>
            <a:chExt cx="408" cy="1238"/>
          </a:xfrm>
        </p:grpSpPr>
        <p:sp>
          <p:nvSpPr>
            <p:cNvPr id="44" name="Oval 16"/>
            <p:cNvSpPr>
              <a:spLocks noChangeArrowheads="1"/>
            </p:cNvSpPr>
            <p:nvPr/>
          </p:nvSpPr>
          <p:spPr bwMode="auto">
            <a:xfrm>
              <a:off x="19" y="0"/>
              <a:ext cx="366" cy="36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sp>
        <p:nvSpPr>
          <p:cNvPr id="46" name="Rectangle 18"/>
          <p:cNvSpPr>
            <a:spLocks noChangeArrowheads="1"/>
          </p:cNvSpPr>
          <p:nvPr/>
        </p:nvSpPr>
        <p:spPr bwMode="auto">
          <a:xfrm>
            <a:off x="5969003"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1</a:t>
            </a:r>
            <a:endParaRPr lang="en-US" altLang="zh-CN" sz="2400">
              <a:cs typeface="+mn-ea"/>
            </a:endParaRPr>
          </a:p>
        </p:txBody>
      </p:sp>
      <p:sp>
        <p:nvSpPr>
          <p:cNvPr id="47" name="Rectangle 19"/>
          <p:cNvSpPr>
            <a:spLocks noChangeArrowheads="1"/>
          </p:cNvSpPr>
          <p:nvPr/>
        </p:nvSpPr>
        <p:spPr bwMode="auto">
          <a:xfrm>
            <a:off x="5234520"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dirty="0">
                <a:solidFill>
                  <a:srgbClr val="FFFFFF"/>
                </a:solidFill>
                <a:latin typeface="+mn-ea"/>
                <a:cs typeface="+mn-ea"/>
              </a:rPr>
              <a:t>2</a:t>
            </a:r>
            <a:endParaRPr lang="en-US" altLang="zh-CN" sz="2400" dirty="0">
              <a:cs typeface="+mn-ea"/>
            </a:endParaRPr>
          </a:p>
        </p:txBody>
      </p:sp>
      <p:sp>
        <p:nvSpPr>
          <p:cNvPr id="48" name="Rectangle 20"/>
          <p:cNvSpPr>
            <a:spLocks noChangeArrowheads="1"/>
          </p:cNvSpPr>
          <p:nvPr/>
        </p:nvSpPr>
        <p:spPr bwMode="auto">
          <a:xfrm>
            <a:off x="4603753" y="334334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4</a:t>
            </a:r>
            <a:endParaRPr lang="en-US" altLang="zh-CN" sz="2400">
              <a:cs typeface="+mn-ea"/>
            </a:endParaRPr>
          </a:p>
        </p:txBody>
      </p:sp>
      <p:sp>
        <p:nvSpPr>
          <p:cNvPr id="49" name="Rectangle 21"/>
          <p:cNvSpPr>
            <a:spLocks noChangeArrowheads="1"/>
          </p:cNvSpPr>
          <p:nvPr/>
        </p:nvSpPr>
        <p:spPr bwMode="auto">
          <a:xfrm>
            <a:off x="7315203" y="334334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5</a:t>
            </a:r>
            <a:endParaRPr lang="en-US" altLang="zh-CN" sz="2400">
              <a:cs typeface="+mn-ea"/>
            </a:endParaRPr>
          </a:p>
        </p:txBody>
      </p:sp>
      <p:sp>
        <p:nvSpPr>
          <p:cNvPr id="50" name="Rectangle 22"/>
          <p:cNvSpPr>
            <a:spLocks noChangeArrowheads="1"/>
          </p:cNvSpPr>
          <p:nvPr/>
        </p:nvSpPr>
        <p:spPr bwMode="auto">
          <a:xfrm>
            <a:off x="6705603"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3</a:t>
            </a:r>
            <a:endParaRPr lang="en-US" altLang="zh-CN" sz="2400">
              <a:cs typeface="+mn-ea"/>
            </a:endParaRPr>
          </a:p>
        </p:txBody>
      </p:sp>
      <p:sp>
        <p:nvSpPr>
          <p:cNvPr id="51" name="Text Box 38"/>
          <p:cNvSpPr txBox="1">
            <a:spLocks noChangeArrowheads="1"/>
          </p:cNvSpPr>
          <p:nvPr/>
        </p:nvSpPr>
        <p:spPr bwMode="auto">
          <a:xfrm>
            <a:off x="8349226" y="2230555"/>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5.</a:t>
            </a:r>
            <a:r>
              <a:rPr lang="zh-CN" altLang="en-US" sz="2400" b="1" dirty="0">
                <a:solidFill>
                  <a:schemeClr val="bg1">
                    <a:lumMod val="50000"/>
                  </a:schemeClr>
                </a:solidFill>
                <a:ea typeface="+mn-ea"/>
                <a:cs typeface="+mn-ea"/>
              </a:rPr>
              <a:t>单击添加标题文本</a:t>
            </a:r>
          </a:p>
          <a:p>
            <a:pPr algn="ctr">
              <a:lnSpc>
                <a:spcPct val="120000"/>
              </a:lnSpc>
            </a:pPr>
            <a:r>
              <a:rPr lang="zh-CN" altLang="en-US" sz="1600" dirty="0">
                <a:solidFill>
                  <a:schemeClr val="bg1">
                    <a:lumMod val="50000"/>
                  </a:schemeClr>
                </a:solidFill>
                <a:ea typeface="+mn-ea"/>
                <a:cs typeface="+mn-ea"/>
              </a:rPr>
              <a:t>单击添加文本 单击添加文本 单击添</a:t>
            </a:r>
          </a:p>
        </p:txBody>
      </p:sp>
      <p:sp>
        <p:nvSpPr>
          <p:cNvPr id="52" name="Text Box 38"/>
          <p:cNvSpPr txBox="1">
            <a:spLocks noChangeArrowheads="1"/>
          </p:cNvSpPr>
          <p:nvPr/>
        </p:nvSpPr>
        <p:spPr bwMode="auto">
          <a:xfrm>
            <a:off x="8349226" y="4069939"/>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3.</a:t>
            </a:r>
            <a:r>
              <a:rPr lang="zh-CN" altLang="en-US" sz="2400" b="1" dirty="0">
                <a:solidFill>
                  <a:schemeClr val="bg1">
                    <a:lumMod val="50000"/>
                  </a:schemeClr>
                </a:solidFill>
                <a:ea typeface="+mn-ea"/>
                <a:cs typeface="+mn-ea"/>
              </a:rPr>
              <a:t>单击添加标题文本</a:t>
            </a:r>
          </a:p>
          <a:p>
            <a:pPr algn="ctr">
              <a:lnSpc>
                <a:spcPct val="120000"/>
              </a:lnSpc>
            </a:pPr>
            <a:r>
              <a:rPr lang="zh-CN" altLang="en-US" sz="1600" dirty="0">
                <a:solidFill>
                  <a:schemeClr val="bg1">
                    <a:lumMod val="50000"/>
                  </a:schemeClr>
                </a:solidFill>
                <a:ea typeface="+mn-ea"/>
                <a:cs typeface="+mn-ea"/>
              </a:rPr>
              <a:t>单击添加文本 单击添加文本 单击添</a:t>
            </a:r>
          </a:p>
        </p:txBody>
      </p:sp>
      <p:sp>
        <p:nvSpPr>
          <p:cNvPr id="53" name="Text Box 38"/>
          <p:cNvSpPr txBox="1">
            <a:spLocks noChangeArrowheads="1"/>
          </p:cNvSpPr>
          <p:nvPr/>
        </p:nvSpPr>
        <p:spPr bwMode="auto">
          <a:xfrm>
            <a:off x="623393" y="2230555"/>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4.</a:t>
            </a:r>
            <a:r>
              <a:rPr lang="zh-CN" altLang="en-US" sz="2400" b="1" dirty="0">
                <a:solidFill>
                  <a:schemeClr val="bg1">
                    <a:lumMod val="50000"/>
                  </a:schemeClr>
                </a:solidFill>
                <a:ea typeface="+mn-ea"/>
                <a:cs typeface="+mn-ea"/>
              </a:rPr>
              <a:t>单击添加标题文本</a:t>
            </a:r>
          </a:p>
          <a:p>
            <a:pPr algn="ctr">
              <a:lnSpc>
                <a:spcPct val="120000"/>
              </a:lnSpc>
            </a:pPr>
            <a:r>
              <a:rPr lang="zh-CN" altLang="en-US" sz="1600" dirty="0">
                <a:solidFill>
                  <a:schemeClr val="bg1">
                    <a:lumMod val="50000"/>
                  </a:schemeClr>
                </a:solidFill>
                <a:ea typeface="+mn-ea"/>
                <a:cs typeface="+mn-ea"/>
              </a:rPr>
              <a:t>单击添加文本 单击添加文本 单击</a:t>
            </a:r>
          </a:p>
        </p:txBody>
      </p:sp>
      <p:sp>
        <p:nvSpPr>
          <p:cNvPr id="54" name="Text Box 38"/>
          <p:cNvSpPr txBox="1">
            <a:spLocks noChangeArrowheads="1"/>
          </p:cNvSpPr>
          <p:nvPr/>
        </p:nvSpPr>
        <p:spPr bwMode="auto">
          <a:xfrm>
            <a:off x="623393" y="4069939"/>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2.</a:t>
            </a:r>
            <a:r>
              <a:rPr lang="zh-CN" altLang="en-US" sz="2400" b="1" dirty="0">
                <a:solidFill>
                  <a:schemeClr val="bg1">
                    <a:lumMod val="50000"/>
                  </a:schemeClr>
                </a:solidFill>
                <a:ea typeface="+mn-ea"/>
                <a:cs typeface="+mn-ea"/>
              </a:rPr>
              <a:t>单击添加标题文本</a:t>
            </a:r>
          </a:p>
          <a:p>
            <a:pPr algn="ctr">
              <a:lnSpc>
                <a:spcPct val="120000"/>
              </a:lnSpc>
            </a:pPr>
            <a:r>
              <a:rPr lang="zh-CN" altLang="en-US" sz="1600" dirty="0">
                <a:solidFill>
                  <a:schemeClr val="bg1">
                    <a:lumMod val="50000"/>
                  </a:schemeClr>
                </a:solidFill>
                <a:ea typeface="+mn-ea"/>
                <a:cs typeface="+mn-ea"/>
              </a:rPr>
              <a:t>单击添加文本 单击添加文本 单击添</a:t>
            </a:r>
          </a:p>
        </p:txBody>
      </p:sp>
      <p:sp>
        <p:nvSpPr>
          <p:cNvPr id="55" name="Text Box 38"/>
          <p:cNvSpPr txBox="1">
            <a:spLocks noChangeArrowheads="1"/>
          </p:cNvSpPr>
          <p:nvPr/>
        </p:nvSpPr>
        <p:spPr bwMode="auto">
          <a:xfrm>
            <a:off x="4448209" y="1654821"/>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1.</a:t>
            </a:r>
            <a:r>
              <a:rPr lang="zh-CN" altLang="en-US" sz="2400" b="1" dirty="0">
                <a:solidFill>
                  <a:schemeClr val="bg1">
                    <a:lumMod val="50000"/>
                  </a:schemeClr>
                </a:solidFill>
                <a:ea typeface="+mn-ea"/>
                <a:cs typeface="+mn-ea"/>
              </a:rPr>
              <a:t>单击添加标题文本</a:t>
            </a:r>
          </a:p>
          <a:p>
            <a:pPr algn="ctr">
              <a:lnSpc>
                <a:spcPct val="120000"/>
              </a:lnSpc>
            </a:pPr>
            <a:r>
              <a:rPr lang="zh-CN" altLang="en-US" sz="1600" dirty="0">
                <a:solidFill>
                  <a:schemeClr val="bg1">
                    <a:lumMod val="50000"/>
                  </a:schemeClr>
                </a:solidFill>
                <a:ea typeface="+mn-ea"/>
                <a:cs typeface="+mn-ea"/>
              </a:rPr>
              <a:t>单击添加文本 单击添加文本 单击添</a:t>
            </a:r>
          </a:p>
        </p:txBody>
      </p:sp>
      <p:sp>
        <p:nvSpPr>
          <p:cNvPr id="3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7" name="文本框 5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1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4083051" y="1676400"/>
            <a:ext cx="3354916" cy="3344333"/>
            <a:chOff x="4083050" y="1676400"/>
            <a:chExt cx="3354388" cy="3344863"/>
          </a:xfrm>
        </p:grpSpPr>
        <p:sp>
          <p:nvSpPr>
            <p:cNvPr id="6" name="等腰三角形 5"/>
            <p:cNvSpPr/>
            <p:nvPr/>
          </p:nvSpPr>
          <p:spPr>
            <a:xfrm rot="5400000">
              <a:off x="4125079" y="3135313"/>
              <a:ext cx="1886248" cy="1885653"/>
            </a:xfrm>
            <a:prstGeom prst="triangl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等腰三角形 6"/>
            <p:cNvSpPr/>
            <p:nvPr/>
          </p:nvSpPr>
          <p:spPr>
            <a:xfrm rot="10800000">
              <a:off x="4083050" y="1695454"/>
              <a:ext cx="1887770" cy="1886248"/>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等腰三角形 7"/>
            <p:cNvSpPr/>
            <p:nvPr/>
          </p:nvSpPr>
          <p:spPr>
            <a:xfrm flipH="1">
              <a:off x="5549668" y="3115961"/>
              <a:ext cx="1887770" cy="1886249"/>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9" name="等腰三角形 8"/>
            <p:cNvSpPr/>
            <p:nvPr/>
          </p:nvSpPr>
          <p:spPr>
            <a:xfrm rot="16200000" flipH="1">
              <a:off x="5521858" y="1676699"/>
              <a:ext cx="1886249" cy="1885653"/>
            </a:xfrm>
            <a:prstGeom prst="triangl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grpSp>
      <p:grpSp>
        <p:nvGrpSpPr>
          <p:cNvPr id="10" name="组合 9"/>
          <p:cNvGrpSpPr/>
          <p:nvPr/>
        </p:nvGrpSpPr>
        <p:grpSpPr bwMode="auto">
          <a:xfrm>
            <a:off x="1382185" y="1686985"/>
            <a:ext cx="2273300" cy="3295559"/>
            <a:chOff x="1382712" y="1685925"/>
            <a:chExt cx="2271713" cy="3297498"/>
          </a:xfrm>
        </p:grpSpPr>
        <p:grpSp>
          <p:nvGrpSpPr>
            <p:cNvPr id="11" name="组合 18"/>
            <p:cNvGrpSpPr/>
            <p:nvPr/>
          </p:nvGrpSpPr>
          <p:grpSpPr bwMode="auto">
            <a:xfrm>
              <a:off x="1382712" y="1685925"/>
              <a:ext cx="2271713" cy="1340807"/>
              <a:chOff x="1382712" y="1685925"/>
              <a:chExt cx="2271713" cy="1340807"/>
            </a:xfrm>
          </p:grpSpPr>
          <p:sp>
            <p:nvSpPr>
              <p:cNvPr id="18" name="文本框 58"/>
              <p:cNvSpPr txBox="1">
                <a:spLocks noChangeArrowheads="1"/>
              </p:cNvSpPr>
              <p:nvPr/>
            </p:nvSpPr>
            <p:spPr bwMode="auto">
              <a:xfrm>
                <a:off x="1382712" y="1685925"/>
                <a:ext cx="1902352"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19" name="文本框 69"/>
              <p:cNvSpPr txBox="1">
                <a:spLocks noChangeArrowheads="1"/>
              </p:cNvSpPr>
              <p:nvPr/>
            </p:nvSpPr>
            <p:spPr bwMode="auto">
              <a:xfrm>
                <a:off x="1403350" y="1917700"/>
                <a:ext cx="2251075"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p>
            </p:txBody>
          </p:sp>
        </p:grpSp>
        <p:grpSp>
          <p:nvGrpSpPr>
            <p:cNvPr id="12" name="组合 19"/>
            <p:cNvGrpSpPr/>
            <p:nvPr/>
          </p:nvGrpSpPr>
          <p:grpSpPr bwMode="auto">
            <a:xfrm>
              <a:off x="1382713" y="3642616"/>
              <a:ext cx="2271712" cy="1340807"/>
              <a:chOff x="1382713" y="1685925"/>
              <a:chExt cx="2271712" cy="1340807"/>
            </a:xfrm>
          </p:grpSpPr>
          <p:sp>
            <p:nvSpPr>
              <p:cNvPr id="13" name="文本框 58"/>
              <p:cNvSpPr txBox="1">
                <a:spLocks noChangeArrowheads="1"/>
              </p:cNvSpPr>
              <p:nvPr/>
            </p:nvSpPr>
            <p:spPr bwMode="auto">
              <a:xfrm>
                <a:off x="1382713" y="1685925"/>
                <a:ext cx="1902353"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17"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p>
            </p:txBody>
          </p:sp>
        </p:grpSp>
      </p:grpSp>
      <p:grpSp>
        <p:nvGrpSpPr>
          <p:cNvPr id="20" name="组合 19"/>
          <p:cNvGrpSpPr/>
          <p:nvPr/>
        </p:nvGrpSpPr>
        <p:grpSpPr bwMode="auto">
          <a:xfrm>
            <a:off x="8252885" y="1686985"/>
            <a:ext cx="2273300" cy="3295559"/>
            <a:chOff x="8253413" y="1685925"/>
            <a:chExt cx="2271712" cy="3297498"/>
          </a:xfrm>
        </p:grpSpPr>
        <p:grpSp>
          <p:nvGrpSpPr>
            <p:cNvPr id="21" name="组合 25"/>
            <p:cNvGrpSpPr/>
            <p:nvPr/>
          </p:nvGrpSpPr>
          <p:grpSpPr bwMode="auto">
            <a:xfrm>
              <a:off x="8253413" y="1685925"/>
              <a:ext cx="2271712" cy="1340807"/>
              <a:chOff x="1382713" y="1685925"/>
              <a:chExt cx="2271712" cy="1340807"/>
            </a:xfrm>
          </p:grpSpPr>
          <p:sp>
            <p:nvSpPr>
              <p:cNvPr id="25" name="文本框 58"/>
              <p:cNvSpPr txBox="1">
                <a:spLocks noChangeArrowheads="1"/>
              </p:cNvSpPr>
              <p:nvPr/>
            </p:nvSpPr>
            <p:spPr bwMode="auto">
              <a:xfrm>
                <a:off x="1382713" y="1685925"/>
                <a:ext cx="1821920"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26"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p>
            </p:txBody>
          </p:sp>
        </p:grpSp>
        <p:grpSp>
          <p:nvGrpSpPr>
            <p:cNvPr id="22" name="组合 26"/>
            <p:cNvGrpSpPr/>
            <p:nvPr/>
          </p:nvGrpSpPr>
          <p:grpSpPr bwMode="auto">
            <a:xfrm>
              <a:off x="8253413" y="3642616"/>
              <a:ext cx="2271712" cy="1340807"/>
              <a:chOff x="1382713" y="1685925"/>
              <a:chExt cx="2271712" cy="1340807"/>
            </a:xfrm>
          </p:grpSpPr>
          <p:sp>
            <p:nvSpPr>
              <p:cNvPr id="23" name="文本框 58"/>
              <p:cNvSpPr txBox="1">
                <a:spLocks noChangeArrowheads="1"/>
              </p:cNvSpPr>
              <p:nvPr/>
            </p:nvSpPr>
            <p:spPr bwMode="auto">
              <a:xfrm>
                <a:off x="1382713" y="1685925"/>
                <a:ext cx="1821920"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标题文字内容</a:t>
                </a:r>
              </a:p>
            </p:txBody>
          </p:sp>
          <p:sp>
            <p:nvSpPr>
              <p:cNvPr id="24"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p>
            </p:txBody>
          </p:sp>
        </p:grpSp>
      </p:grpSp>
      <p:sp>
        <p:nvSpPr>
          <p:cNvPr id="2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8" name="文本框 2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ngdongying\Desktop\New-York-City-At-Morning-Wallpaper.jpg"/>
          <p:cNvPicPr>
            <a:picLocks noChangeAspect="1" noChangeArrowheads="1"/>
          </p:cNvPicPr>
          <p:nvPr/>
        </p:nvPicPr>
        <p:blipFill>
          <a:blip r:embed="rId3" cstate="print"/>
          <a:srcRect/>
          <a:stretch>
            <a:fillRect/>
          </a:stretch>
        </p:blipFill>
        <p:spPr bwMode="auto">
          <a:xfrm>
            <a:off x="0" y="0"/>
            <a:ext cx="12188328" cy="6858000"/>
          </a:xfrm>
          <a:prstGeom prst="rect">
            <a:avLst/>
          </a:prstGeom>
          <a:noFill/>
        </p:spPr>
      </p:pic>
      <p:sp>
        <p:nvSpPr>
          <p:cNvPr id="6" name="矩形 5"/>
          <p:cNvSpPr/>
          <p:nvPr/>
        </p:nvSpPr>
        <p:spPr>
          <a:xfrm>
            <a:off x="0" y="0"/>
            <a:ext cx="12192000" cy="685800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矩形 6"/>
          <p:cNvSpPr/>
          <p:nvPr/>
        </p:nvSpPr>
        <p:spPr>
          <a:xfrm>
            <a:off x="8496267" y="0"/>
            <a:ext cx="36957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a:off x="5243194" y="0"/>
            <a:ext cx="3253073"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rot="10800000" flipH="1">
            <a:off x="0" y="0"/>
            <a:ext cx="2255573" cy="3977680"/>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0" name="平行四边形 9"/>
          <p:cNvSpPr/>
          <p:nvPr/>
        </p:nvSpPr>
        <p:spPr>
          <a:xfrm flipH="1">
            <a:off x="0" y="0"/>
            <a:ext cx="3744416" cy="2468893"/>
          </a:xfrm>
          <a:prstGeom prst="parallelogram">
            <a:avLst>
              <a:gd name="adj" fmla="val 466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等腰三角形 10"/>
          <p:cNvSpPr/>
          <p:nvPr/>
        </p:nvSpPr>
        <p:spPr>
          <a:xfrm>
            <a:off x="-122115" y="1164309"/>
            <a:ext cx="1295467" cy="133286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2" name="等腰三角形 11"/>
          <p:cNvSpPr/>
          <p:nvPr/>
        </p:nvSpPr>
        <p:spPr>
          <a:xfrm>
            <a:off x="5231905" y="5525141"/>
            <a:ext cx="1295467" cy="133286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3" name="等腰三角形 12"/>
          <p:cNvSpPr/>
          <p:nvPr/>
        </p:nvSpPr>
        <p:spPr>
          <a:xfrm rot="10800000">
            <a:off x="2577473" y="0"/>
            <a:ext cx="1295467" cy="133285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4" name="TextBox 13"/>
          <p:cNvSpPr txBox="1"/>
          <p:nvPr/>
        </p:nvSpPr>
        <p:spPr>
          <a:xfrm>
            <a:off x="606509" y="893262"/>
            <a:ext cx="2688299" cy="748988"/>
          </a:xfrm>
          <a:prstGeom prst="rect">
            <a:avLst/>
          </a:prstGeom>
          <a:noFill/>
        </p:spPr>
        <p:txBody>
          <a:bodyPr wrap="square" rtlCol="0">
            <a:spAutoFit/>
          </a:bodyPr>
          <a:lstStyle/>
          <a:p>
            <a:r>
              <a:rPr lang="en-US" altLang="zh-CN" sz="4265" b="1" dirty="0">
                <a:solidFill>
                  <a:schemeClr val="bg1"/>
                </a:solidFill>
                <a:latin typeface="+mn-ea"/>
                <a:cs typeface="+mn-ea"/>
              </a:rPr>
              <a:t>contents</a:t>
            </a:r>
            <a:endParaRPr lang="zh-CN" altLang="en-US" sz="4265" b="1" dirty="0">
              <a:solidFill>
                <a:schemeClr val="bg1"/>
              </a:solidFill>
              <a:latin typeface="+mn-ea"/>
              <a:cs typeface="+mn-ea"/>
            </a:endParaRPr>
          </a:p>
        </p:txBody>
      </p:sp>
      <p:sp>
        <p:nvSpPr>
          <p:cNvPr id="15" name="圆角矩形 14"/>
          <p:cNvSpPr/>
          <p:nvPr/>
        </p:nvSpPr>
        <p:spPr>
          <a:xfrm>
            <a:off x="6993861" y="836712"/>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p>
        </p:txBody>
      </p:sp>
      <p:sp>
        <p:nvSpPr>
          <p:cNvPr id="16" name="圆角矩形 15"/>
          <p:cNvSpPr/>
          <p:nvPr/>
        </p:nvSpPr>
        <p:spPr>
          <a:xfrm>
            <a:off x="6395321" y="2203440"/>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p>
        </p:txBody>
      </p:sp>
      <p:sp>
        <p:nvSpPr>
          <p:cNvPr id="17" name="圆角矩形 16"/>
          <p:cNvSpPr/>
          <p:nvPr/>
        </p:nvSpPr>
        <p:spPr>
          <a:xfrm>
            <a:off x="5807968" y="3525011"/>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p>
        </p:txBody>
      </p:sp>
      <p:sp>
        <p:nvSpPr>
          <p:cNvPr id="18" name="圆角矩形 17"/>
          <p:cNvSpPr/>
          <p:nvPr/>
        </p:nvSpPr>
        <p:spPr>
          <a:xfrm>
            <a:off x="5248889" y="4869160"/>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p>
        </p:txBody>
      </p:sp>
      <p:sp>
        <p:nvSpPr>
          <p:cNvPr id="19" name="椭圆 18"/>
          <p:cNvSpPr/>
          <p:nvPr/>
        </p:nvSpPr>
        <p:spPr>
          <a:xfrm>
            <a:off x="7044715" y="881869"/>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0" name="椭圆 19"/>
          <p:cNvSpPr/>
          <p:nvPr/>
        </p:nvSpPr>
        <p:spPr>
          <a:xfrm>
            <a:off x="6434885" y="2254293"/>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1" name="椭圆 20"/>
          <p:cNvSpPr/>
          <p:nvPr/>
        </p:nvSpPr>
        <p:spPr>
          <a:xfrm>
            <a:off x="5847532" y="3564575"/>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2" name="椭圆 21"/>
          <p:cNvSpPr/>
          <p:nvPr/>
        </p:nvSpPr>
        <p:spPr>
          <a:xfrm>
            <a:off x="5322321" y="4914317"/>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3" name="TextBox 22"/>
          <p:cNvSpPr txBox="1"/>
          <p:nvPr/>
        </p:nvSpPr>
        <p:spPr>
          <a:xfrm>
            <a:off x="7180289" y="887566"/>
            <a:ext cx="960107" cy="995209"/>
          </a:xfrm>
          <a:prstGeom prst="rect">
            <a:avLst/>
          </a:prstGeom>
          <a:noFill/>
        </p:spPr>
        <p:txBody>
          <a:bodyPr wrap="square" rtlCol="0">
            <a:spAutoFit/>
          </a:bodyPr>
          <a:lstStyle/>
          <a:p>
            <a:r>
              <a:rPr lang="en-US" altLang="zh-CN" sz="5865" dirty="0">
                <a:solidFill>
                  <a:srgbClr val="969696"/>
                </a:solidFill>
                <a:latin typeface="+mn-ea"/>
                <a:cs typeface="+mn-ea"/>
              </a:rPr>
              <a:t>1</a:t>
            </a:r>
            <a:endParaRPr lang="zh-CN" altLang="en-US" sz="5865" dirty="0">
              <a:solidFill>
                <a:srgbClr val="969696"/>
              </a:solidFill>
              <a:latin typeface="+mn-ea"/>
              <a:cs typeface="+mn-ea"/>
            </a:endParaRPr>
          </a:p>
        </p:txBody>
      </p:sp>
      <p:sp>
        <p:nvSpPr>
          <p:cNvPr id="24" name="TextBox 23"/>
          <p:cNvSpPr txBox="1"/>
          <p:nvPr/>
        </p:nvSpPr>
        <p:spPr>
          <a:xfrm>
            <a:off x="6576053" y="2259888"/>
            <a:ext cx="960107" cy="995209"/>
          </a:xfrm>
          <a:prstGeom prst="rect">
            <a:avLst/>
          </a:prstGeom>
          <a:noFill/>
        </p:spPr>
        <p:txBody>
          <a:bodyPr wrap="square" rtlCol="0">
            <a:spAutoFit/>
          </a:bodyPr>
          <a:lstStyle/>
          <a:p>
            <a:r>
              <a:rPr lang="en-US" altLang="zh-CN" sz="5865" dirty="0">
                <a:solidFill>
                  <a:srgbClr val="969696"/>
                </a:solidFill>
                <a:latin typeface="+mn-ea"/>
                <a:cs typeface="+mn-ea"/>
              </a:rPr>
              <a:t>2</a:t>
            </a:r>
            <a:endParaRPr lang="zh-CN" altLang="en-US" sz="5865" dirty="0">
              <a:solidFill>
                <a:srgbClr val="969696"/>
              </a:solidFill>
              <a:latin typeface="+mn-ea"/>
              <a:cs typeface="+mn-ea"/>
            </a:endParaRPr>
          </a:p>
        </p:txBody>
      </p:sp>
      <p:sp>
        <p:nvSpPr>
          <p:cNvPr id="25" name="TextBox 24"/>
          <p:cNvSpPr txBox="1"/>
          <p:nvPr/>
        </p:nvSpPr>
        <p:spPr>
          <a:xfrm>
            <a:off x="5988700" y="3570169"/>
            <a:ext cx="960107" cy="995209"/>
          </a:xfrm>
          <a:prstGeom prst="rect">
            <a:avLst/>
          </a:prstGeom>
          <a:noFill/>
        </p:spPr>
        <p:txBody>
          <a:bodyPr wrap="square" rtlCol="0">
            <a:spAutoFit/>
          </a:bodyPr>
          <a:lstStyle/>
          <a:p>
            <a:r>
              <a:rPr lang="en-US" altLang="zh-CN" sz="5865" dirty="0">
                <a:solidFill>
                  <a:srgbClr val="969696"/>
                </a:solidFill>
                <a:latin typeface="+mn-ea"/>
                <a:cs typeface="+mn-ea"/>
              </a:rPr>
              <a:t>3</a:t>
            </a:r>
            <a:endParaRPr lang="zh-CN" altLang="en-US" sz="5865" dirty="0">
              <a:solidFill>
                <a:srgbClr val="969696"/>
              </a:solidFill>
              <a:latin typeface="+mn-ea"/>
              <a:cs typeface="+mn-ea"/>
            </a:endParaRPr>
          </a:p>
        </p:txBody>
      </p:sp>
      <p:sp>
        <p:nvSpPr>
          <p:cNvPr id="26" name="TextBox 25"/>
          <p:cNvSpPr txBox="1"/>
          <p:nvPr/>
        </p:nvSpPr>
        <p:spPr>
          <a:xfrm>
            <a:off x="5423925" y="4914318"/>
            <a:ext cx="960107" cy="995209"/>
          </a:xfrm>
          <a:prstGeom prst="rect">
            <a:avLst/>
          </a:prstGeom>
          <a:noFill/>
        </p:spPr>
        <p:txBody>
          <a:bodyPr wrap="square" rtlCol="0">
            <a:spAutoFit/>
          </a:bodyPr>
          <a:lstStyle/>
          <a:p>
            <a:r>
              <a:rPr lang="en-US" altLang="zh-CN" sz="5865" dirty="0">
                <a:solidFill>
                  <a:srgbClr val="969696"/>
                </a:solidFill>
                <a:latin typeface="+mn-ea"/>
                <a:cs typeface="+mn-ea"/>
              </a:rPr>
              <a:t>4</a:t>
            </a:r>
            <a:endParaRPr lang="zh-CN" altLang="en-US" sz="5865" dirty="0">
              <a:solidFill>
                <a:srgbClr val="969696"/>
              </a:solidFill>
              <a:latin typeface="+mn-ea"/>
              <a:cs typeface="+mn-ea"/>
            </a:endParaRPr>
          </a:p>
        </p:txBody>
      </p:sp>
      <p:sp>
        <p:nvSpPr>
          <p:cNvPr id="27" name="文本框 2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par>
                              <p:cTn id="15" fill="hold">
                                <p:stCondLst>
                                  <p:cond delay="1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750"/>
                                            <p:tgtEl>
                                              <p:spTgt spid="14"/>
                                            </p:tgtEl>
                                          </p:cBhvr>
                                        </p:animEffect>
                                      </p:childTnLst>
                                    </p:cTn>
                                  </p:par>
                                </p:childTnLst>
                              </p:cTn>
                            </p:par>
                            <p:par>
                              <p:cTn id="19" fill="hold">
                                <p:stCondLst>
                                  <p:cond delay="2275"/>
                                </p:stCondLst>
                                <p:childTnLst>
                                  <p:par>
                                    <p:cTn id="20" presetID="2" presetClass="entr" presetSubtype="4" accel="48000" fill="hold" grpId="0" nodeType="afterEffect" p14:presetBounceEnd="48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48000">
                                          <p:cBhvr additive="base">
                                            <p:cTn id="22" dur="125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3" dur="125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accel="48000" fill="hold" grpId="0" nodeType="withEffect" p14:presetBounceEnd="48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48000">
                                          <p:cBhvr additive="base">
                                            <p:cTn id="26" dur="125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accel="48000" fill="hold" grpId="0" nodeType="withEffect" p14:presetBounceEnd="48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8000">
                                          <p:cBhvr additive="base">
                                            <p:cTn id="30" dur="125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accel="48000" fill="hold" grpId="0" nodeType="withEffect" p14:presetBounceEnd="48000">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14:bounceEnd="48000">
                                          <p:cBhvr additive="base">
                                            <p:cTn id="34" dur="125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750" fill="hold"/>
                                            <p:tgtEl>
                                              <p:spTgt spid="24"/>
                                            </p:tgtEl>
                                            <p:attrNameLst>
                                              <p:attrName>ppt_x</p:attrName>
                                            </p:attrNameLst>
                                          </p:cBhvr>
                                          <p:tavLst>
                                            <p:tav tm="0">
                                              <p:val>
                                                <p:strVal val="1+#ppt_w/2"/>
                                              </p:val>
                                            </p:tav>
                                            <p:tav tm="100000">
                                              <p:val>
                                                <p:strVal val="#ppt_x"/>
                                              </p:val>
                                            </p:tav>
                                          </p:tavLst>
                                        </p:anim>
                                        <p:anim calcmode="lin" valueType="num">
                                          <p:cBhvr additive="base">
                                            <p:cTn id="43" dur="75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750" fill="hold"/>
                                            <p:tgtEl>
                                              <p:spTgt spid="25"/>
                                            </p:tgtEl>
                                            <p:attrNameLst>
                                              <p:attrName>ppt_x</p:attrName>
                                            </p:attrNameLst>
                                          </p:cBhvr>
                                          <p:tavLst>
                                            <p:tav tm="0">
                                              <p:val>
                                                <p:strVal val="1+#ppt_w/2"/>
                                              </p:val>
                                            </p:tav>
                                            <p:tav tm="100000">
                                              <p:val>
                                                <p:strVal val="#ppt_x"/>
                                              </p:val>
                                            </p:tav>
                                          </p:tavLst>
                                        </p:anim>
                                        <p:anim calcmode="lin" valueType="num">
                                          <p:cBhvr additive="base">
                                            <p:cTn id="47" dur="75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750" fill="hold"/>
                                            <p:tgtEl>
                                              <p:spTgt spid="26"/>
                                            </p:tgtEl>
                                            <p:attrNameLst>
                                              <p:attrName>ppt_x</p:attrName>
                                            </p:attrNameLst>
                                          </p:cBhvr>
                                          <p:tavLst>
                                            <p:tav tm="0">
                                              <p:val>
                                                <p:strVal val="1+#ppt_w/2"/>
                                              </p:val>
                                            </p:tav>
                                            <p:tav tm="100000">
                                              <p:val>
                                                <p:strVal val="#ppt_x"/>
                                              </p:val>
                                            </p:tav>
                                          </p:tavLst>
                                        </p:anim>
                                        <p:anim calcmode="lin" valueType="num">
                                          <p:cBhvr additive="base">
                                            <p:cTn id="51" dur="75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775"/>
                                </p:stCondLst>
                                <p:childTnLst>
                                  <p:par>
                                    <p:cTn id="53" presetID="2" presetClass="entr" presetSubtype="2" accel="56000" fill="hold" grpId="0" nodeType="afterEffect" p14:presetBounceEnd="40000">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14:bounceEnd="40000">
                                          <p:cBhvr additive="base">
                                            <p:cTn id="55" dur="12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6" dur="125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accel="56000" fill="hold" grpId="0" nodeType="withEffect" p14:presetBounceEnd="40000">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14:bounceEnd="40000">
                                          <p:cBhvr additive="base">
                                            <p:cTn id="59" dur="12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0" dur="125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accel="56000" fill="hold" grpId="0" nodeType="withEffect" p14:presetBounceEnd="40000">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14:bounceEnd="40000">
                                          <p:cBhvr additive="base">
                                            <p:cTn id="63" dur="12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64" dur="125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accel="56000" fill="hold" grpId="0" nodeType="withEffect" p14:presetBounceEnd="40000">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14:bounceEnd="40000">
                                          <p:cBhvr additive="base">
                                            <p:cTn id="67" dur="12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68" dur="1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5275"/>
                                </p:stCondLst>
                                <p:childTnLst>
                                  <p:par>
                                    <p:cTn id="70" presetID="27" presetClass="emph" presetSubtype="0" fill="remove" grpId="1" nodeType="afterEffect">
                                      <p:stCondLst>
                                        <p:cond delay="0"/>
                                      </p:stCondLst>
                                      <p:childTnLst>
                                        <p:animClr clrSpc="rgb" dir="cw">
                                          <p:cBhvr override="childStyle">
                                            <p:cTn id="71" dur="250" autoRev="1" fill="remove"/>
                                            <p:tgtEl>
                                              <p:spTgt spid="15"/>
                                            </p:tgtEl>
                                            <p:attrNameLst>
                                              <p:attrName>style.color</p:attrName>
                                            </p:attrNameLst>
                                          </p:cBhvr>
                                          <p:to>
                                            <a:schemeClr val="bg1"/>
                                          </p:to>
                                        </p:animClr>
                                        <p:animClr clrSpc="rgb" dir="cw">
                                          <p:cBhvr>
                                            <p:cTn id="72" dur="250" autoRev="1" fill="remove"/>
                                            <p:tgtEl>
                                              <p:spTgt spid="15"/>
                                            </p:tgtEl>
                                            <p:attrNameLst>
                                              <p:attrName>fillcolor</p:attrName>
                                            </p:attrNameLst>
                                          </p:cBhvr>
                                          <p:to>
                                            <a:schemeClr val="bg1"/>
                                          </p:to>
                                        </p:animClr>
                                        <p:set>
                                          <p:cBhvr>
                                            <p:cTn id="73" dur="250" autoRev="1" fill="remove"/>
                                            <p:tgtEl>
                                              <p:spTgt spid="15"/>
                                            </p:tgtEl>
                                            <p:attrNameLst>
                                              <p:attrName>fill.type</p:attrName>
                                            </p:attrNameLst>
                                          </p:cBhvr>
                                          <p:to>
                                            <p:strVal val="solid"/>
                                          </p:to>
                                        </p:set>
                                        <p:set>
                                          <p:cBhvr>
                                            <p:cTn id="74" dur="250" autoRev="1" fill="remove"/>
                                            <p:tgtEl>
                                              <p:spTgt spid="15"/>
                                            </p:tgtEl>
                                            <p:attrNameLst>
                                              <p:attrName>fill.on</p:attrName>
                                            </p:attrNameLst>
                                          </p:cBhvr>
                                          <p:to>
                                            <p:strVal val="true"/>
                                          </p:to>
                                        </p:set>
                                      </p:childTnLst>
                                    </p:cTn>
                                  </p:par>
                                </p:childTnLst>
                              </p:cTn>
                            </p:par>
                            <p:par>
                              <p:cTn id="75" fill="hold">
                                <p:stCondLst>
                                  <p:cond delay="5775"/>
                                </p:stCondLst>
                                <p:childTnLst>
                                  <p:par>
                                    <p:cTn id="76" presetID="27" presetClass="emph" presetSubtype="0" fill="remove" grpId="1" nodeType="afterEffect">
                                      <p:stCondLst>
                                        <p:cond delay="0"/>
                                      </p:stCondLst>
                                      <p:childTnLst>
                                        <p:animClr clrSpc="rgb" dir="cw">
                                          <p:cBhvr override="childStyle">
                                            <p:cTn id="77" dur="250" autoRev="1" fill="remove"/>
                                            <p:tgtEl>
                                              <p:spTgt spid="16"/>
                                            </p:tgtEl>
                                            <p:attrNameLst>
                                              <p:attrName>style.color</p:attrName>
                                            </p:attrNameLst>
                                          </p:cBhvr>
                                          <p:to>
                                            <a:schemeClr val="bg1"/>
                                          </p:to>
                                        </p:animClr>
                                        <p:animClr clrSpc="rgb" dir="cw">
                                          <p:cBhvr>
                                            <p:cTn id="78" dur="250" autoRev="1" fill="remove"/>
                                            <p:tgtEl>
                                              <p:spTgt spid="16"/>
                                            </p:tgtEl>
                                            <p:attrNameLst>
                                              <p:attrName>fillcolor</p:attrName>
                                            </p:attrNameLst>
                                          </p:cBhvr>
                                          <p:to>
                                            <a:schemeClr val="bg1"/>
                                          </p:to>
                                        </p:animClr>
                                        <p:set>
                                          <p:cBhvr>
                                            <p:cTn id="79" dur="250" autoRev="1" fill="remove"/>
                                            <p:tgtEl>
                                              <p:spTgt spid="16"/>
                                            </p:tgtEl>
                                            <p:attrNameLst>
                                              <p:attrName>fill.type</p:attrName>
                                            </p:attrNameLst>
                                          </p:cBhvr>
                                          <p:to>
                                            <p:strVal val="solid"/>
                                          </p:to>
                                        </p:set>
                                        <p:set>
                                          <p:cBhvr>
                                            <p:cTn id="80" dur="250" autoRev="1" fill="remove"/>
                                            <p:tgtEl>
                                              <p:spTgt spid="16"/>
                                            </p:tgtEl>
                                            <p:attrNameLst>
                                              <p:attrName>fill.on</p:attrName>
                                            </p:attrNameLst>
                                          </p:cBhvr>
                                          <p:to>
                                            <p:strVal val="true"/>
                                          </p:to>
                                        </p:set>
                                      </p:childTnLst>
                                    </p:cTn>
                                  </p:par>
                                </p:childTnLst>
                              </p:cTn>
                            </p:par>
                            <p:par>
                              <p:cTn id="81" fill="hold">
                                <p:stCondLst>
                                  <p:cond delay="6275"/>
                                </p:stCondLst>
                                <p:childTnLst>
                                  <p:par>
                                    <p:cTn id="82" presetID="27" presetClass="emph" presetSubtype="0" fill="remove" grpId="1" nodeType="afterEffect">
                                      <p:stCondLst>
                                        <p:cond delay="0"/>
                                      </p:stCondLst>
                                      <p:childTnLst>
                                        <p:animClr clrSpc="rgb" dir="cw">
                                          <p:cBhvr override="childStyle">
                                            <p:cTn id="83" dur="250" autoRev="1" fill="remove"/>
                                            <p:tgtEl>
                                              <p:spTgt spid="17"/>
                                            </p:tgtEl>
                                            <p:attrNameLst>
                                              <p:attrName>style.color</p:attrName>
                                            </p:attrNameLst>
                                          </p:cBhvr>
                                          <p:to>
                                            <a:schemeClr val="bg1"/>
                                          </p:to>
                                        </p:animClr>
                                        <p:animClr clrSpc="rgb" dir="cw">
                                          <p:cBhvr>
                                            <p:cTn id="84" dur="250" autoRev="1" fill="remove"/>
                                            <p:tgtEl>
                                              <p:spTgt spid="17"/>
                                            </p:tgtEl>
                                            <p:attrNameLst>
                                              <p:attrName>fillcolor</p:attrName>
                                            </p:attrNameLst>
                                          </p:cBhvr>
                                          <p:to>
                                            <a:schemeClr val="bg1"/>
                                          </p:to>
                                        </p:animClr>
                                        <p:set>
                                          <p:cBhvr>
                                            <p:cTn id="85" dur="250" autoRev="1" fill="remove"/>
                                            <p:tgtEl>
                                              <p:spTgt spid="17"/>
                                            </p:tgtEl>
                                            <p:attrNameLst>
                                              <p:attrName>fill.type</p:attrName>
                                            </p:attrNameLst>
                                          </p:cBhvr>
                                          <p:to>
                                            <p:strVal val="solid"/>
                                          </p:to>
                                        </p:set>
                                        <p:set>
                                          <p:cBhvr>
                                            <p:cTn id="86" dur="250" autoRev="1" fill="remove"/>
                                            <p:tgtEl>
                                              <p:spTgt spid="17"/>
                                            </p:tgtEl>
                                            <p:attrNameLst>
                                              <p:attrName>fill.on</p:attrName>
                                            </p:attrNameLst>
                                          </p:cBhvr>
                                          <p:to>
                                            <p:strVal val="true"/>
                                          </p:to>
                                        </p:set>
                                      </p:childTnLst>
                                    </p:cTn>
                                  </p:par>
                                </p:childTnLst>
                              </p:cTn>
                            </p:par>
                            <p:par>
                              <p:cTn id="87" fill="hold">
                                <p:stCondLst>
                                  <p:cond delay="6775"/>
                                </p:stCondLst>
                                <p:childTnLst>
                                  <p:par>
                                    <p:cTn id="88" presetID="27" presetClass="emph" presetSubtype="0" fill="remove" grpId="1" nodeType="afterEffect">
                                      <p:stCondLst>
                                        <p:cond delay="0"/>
                                      </p:stCondLst>
                                      <p:childTnLst>
                                        <p:animClr clrSpc="rgb" dir="cw">
                                          <p:cBhvr override="childStyle">
                                            <p:cTn id="89" dur="250" autoRev="1" fill="remove"/>
                                            <p:tgtEl>
                                              <p:spTgt spid="18"/>
                                            </p:tgtEl>
                                            <p:attrNameLst>
                                              <p:attrName>style.color</p:attrName>
                                            </p:attrNameLst>
                                          </p:cBhvr>
                                          <p:to>
                                            <a:schemeClr val="bg1"/>
                                          </p:to>
                                        </p:animClr>
                                        <p:animClr clrSpc="rgb" dir="cw">
                                          <p:cBhvr>
                                            <p:cTn id="90" dur="250" autoRev="1" fill="remove"/>
                                            <p:tgtEl>
                                              <p:spTgt spid="18"/>
                                            </p:tgtEl>
                                            <p:attrNameLst>
                                              <p:attrName>fillcolor</p:attrName>
                                            </p:attrNameLst>
                                          </p:cBhvr>
                                          <p:to>
                                            <a:schemeClr val="bg1"/>
                                          </p:to>
                                        </p:animClr>
                                        <p:set>
                                          <p:cBhvr>
                                            <p:cTn id="91" dur="250" autoRev="1" fill="remove"/>
                                            <p:tgtEl>
                                              <p:spTgt spid="18"/>
                                            </p:tgtEl>
                                            <p:attrNameLst>
                                              <p:attrName>fill.type</p:attrName>
                                            </p:attrNameLst>
                                          </p:cBhvr>
                                          <p:to>
                                            <p:strVal val="solid"/>
                                          </p:to>
                                        </p:set>
                                        <p:set>
                                          <p:cBhvr>
                                            <p:cTn id="92" dur="250" autoRev="1" fill="remove"/>
                                            <p:tgtEl>
                                              <p:spTgt spid="18"/>
                                            </p:tgtEl>
                                            <p:attrNameLst>
                                              <p:attrName>fill.on</p:attrName>
                                            </p:attrNameLst>
                                          </p:cBhvr>
                                          <p:to>
                                            <p:strVal val="true"/>
                                          </p:to>
                                        </p:set>
                                      </p:childTnLst>
                                    </p:cTn>
                                  </p:par>
                                </p:childTnLst>
                              </p:cTn>
                            </p:par>
                            <p:par>
                              <p:cTn id="93" fill="hold">
                                <p:stCondLst>
                                  <p:cond delay="7275"/>
                                </p:stCondLst>
                                <p:childTnLst>
                                  <p:par>
                                    <p:cTn id="94" presetID="22" presetClass="entr" presetSubtype="4"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par>
                              <p:cTn id="15" fill="hold">
                                <p:stCondLst>
                                  <p:cond delay="1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750"/>
                                            <p:tgtEl>
                                              <p:spTgt spid="14"/>
                                            </p:tgtEl>
                                          </p:cBhvr>
                                        </p:animEffect>
                                      </p:childTnLst>
                                    </p:cTn>
                                  </p:par>
                                </p:childTnLst>
                              </p:cTn>
                            </p:par>
                            <p:par>
                              <p:cTn id="19" fill="hold">
                                <p:stCondLst>
                                  <p:cond delay="2275"/>
                                </p:stCondLst>
                                <p:childTnLst>
                                  <p:par>
                                    <p:cTn id="20" presetID="2" presetClass="entr" presetSubtype="4" accel="48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250" fill="hold"/>
                                            <p:tgtEl>
                                              <p:spTgt spid="19"/>
                                            </p:tgtEl>
                                            <p:attrNameLst>
                                              <p:attrName>ppt_x</p:attrName>
                                            </p:attrNameLst>
                                          </p:cBhvr>
                                          <p:tavLst>
                                            <p:tav tm="0">
                                              <p:val>
                                                <p:strVal val="#ppt_x"/>
                                              </p:val>
                                            </p:tav>
                                            <p:tav tm="100000">
                                              <p:val>
                                                <p:strVal val="#ppt_x"/>
                                              </p:val>
                                            </p:tav>
                                          </p:tavLst>
                                        </p:anim>
                                        <p:anim calcmode="lin" valueType="num">
                                          <p:cBhvr additive="base">
                                            <p:cTn id="23" dur="125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accel="4800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250" fill="hold"/>
                                            <p:tgtEl>
                                              <p:spTgt spid="20"/>
                                            </p:tgtEl>
                                            <p:attrNameLst>
                                              <p:attrName>ppt_x</p:attrName>
                                            </p:attrNameLst>
                                          </p:cBhvr>
                                          <p:tavLst>
                                            <p:tav tm="0">
                                              <p:val>
                                                <p:strVal val="#ppt_x"/>
                                              </p:val>
                                            </p:tav>
                                            <p:tav tm="100000">
                                              <p:val>
                                                <p:strVal val="#ppt_x"/>
                                              </p:val>
                                            </p:tav>
                                          </p:tavLst>
                                        </p:anim>
                                        <p:anim calcmode="lin" valueType="num">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accel="4800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250" fill="hold"/>
                                            <p:tgtEl>
                                              <p:spTgt spid="21"/>
                                            </p:tgtEl>
                                            <p:attrNameLst>
                                              <p:attrName>ppt_x</p:attrName>
                                            </p:attrNameLst>
                                          </p:cBhvr>
                                          <p:tavLst>
                                            <p:tav tm="0">
                                              <p:val>
                                                <p:strVal val="#ppt_x"/>
                                              </p:val>
                                            </p:tav>
                                            <p:tav tm="100000">
                                              <p:val>
                                                <p:strVal val="#ppt_x"/>
                                              </p:val>
                                            </p:tav>
                                          </p:tavLst>
                                        </p:anim>
                                        <p:anim calcmode="lin" valueType="num">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accel="4800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250" fill="hold"/>
                                            <p:tgtEl>
                                              <p:spTgt spid="22"/>
                                            </p:tgtEl>
                                            <p:attrNameLst>
                                              <p:attrName>ppt_x</p:attrName>
                                            </p:attrNameLst>
                                          </p:cBhvr>
                                          <p:tavLst>
                                            <p:tav tm="0">
                                              <p:val>
                                                <p:strVal val="#ppt_x"/>
                                              </p:val>
                                            </p:tav>
                                            <p:tav tm="100000">
                                              <p:val>
                                                <p:strVal val="#ppt_x"/>
                                              </p:val>
                                            </p:tav>
                                          </p:tavLst>
                                        </p:anim>
                                        <p:anim calcmode="lin" valueType="num">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750" fill="hold"/>
                                            <p:tgtEl>
                                              <p:spTgt spid="24"/>
                                            </p:tgtEl>
                                            <p:attrNameLst>
                                              <p:attrName>ppt_x</p:attrName>
                                            </p:attrNameLst>
                                          </p:cBhvr>
                                          <p:tavLst>
                                            <p:tav tm="0">
                                              <p:val>
                                                <p:strVal val="1+#ppt_w/2"/>
                                              </p:val>
                                            </p:tav>
                                            <p:tav tm="100000">
                                              <p:val>
                                                <p:strVal val="#ppt_x"/>
                                              </p:val>
                                            </p:tav>
                                          </p:tavLst>
                                        </p:anim>
                                        <p:anim calcmode="lin" valueType="num">
                                          <p:cBhvr additive="base">
                                            <p:cTn id="43" dur="75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750" fill="hold"/>
                                            <p:tgtEl>
                                              <p:spTgt spid="25"/>
                                            </p:tgtEl>
                                            <p:attrNameLst>
                                              <p:attrName>ppt_x</p:attrName>
                                            </p:attrNameLst>
                                          </p:cBhvr>
                                          <p:tavLst>
                                            <p:tav tm="0">
                                              <p:val>
                                                <p:strVal val="1+#ppt_w/2"/>
                                              </p:val>
                                            </p:tav>
                                            <p:tav tm="100000">
                                              <p:val>
                                                <p:strVal val="#ppt_x"/>
                                              </p:val>
                                            </p:tav>
                                          </p:tavLst>
                                        </p:anim>
                                        <p:anim calcmode="lin" valueType="num">
                                          <p:cBhvr additive="base">
                                            <p:cTn id="47" dur="75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750" fill="hold"/>
                                            <p:tgtEl>
                                              <p:spTgt spid="26"/>
                                            </p:tgtEl>
                                            <p:attrNameLst>
                                              <p:attrName>ppt_x</p:attrName>
                                            </p:attrNameLst>
                                          </p:cBhvr>
                                          <p:tavLst>
                                            <p:tav tm="0">
                                              <p:val>
                                                <p:strVal val="1+#ppt_w/2"/>
                                              </p:val>
                                            </p:tav>
                                            <p:tav tm="100000">
                                              <p:val>
                                                <p:strVal val="#ppt_x"/>
                                              </p:val>
                                            </p:tav>
                                          </p:tavLst>
                                        </p:anim>
                                        <p:anim calcmode="lin" valueType="num">
                                          <p:cBhvr additive="base">
                                            <p:cTn id="51" dur="75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775"/>
                                </p:stCondLst>
                                <p:childTnLst>
                                  <p:par>
                                    <p:cTn id="53" presetID="2" presetClass="entr" presetSubtype="2" accel="56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250" fill="hold"/>
                                            <p:tgtEl>
                                              <p:spTgt spid="15"/>
                                            </p:tgtEl>
                                            <p:attrNameLst>
                                              <p:attrName>ppt_x</p:attrName>
                                            </p:attrNameLst>
                                          </p:cBhvr>
                                          <p:tavLst>
                                            <p:tav tm="0">
                                              <p:val>
                                                <p:strVal val="1+#ppt_w/2"/>
                                              </p:val>
                                            </p:tav>
                                            <p:tav tm="100000">
                                              <p:val>
                                                <p:strVal val="#ppt_x"/>
                                              </p:val>
                                            </p:tav>
                                          </p:tavLst>
                                        </p:anim>
                                        <p:anim calcmode="lin" valueType="num">
                                          <p:cBhvr additive="base">
                                            <p:cTn id="56" dur="125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accel="56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250" fill="hold"/>
                                            <p:tgtEl>
                                              <p:spTgt spid="16"/>
                                            </p:tgtEl>
                                            <p:attrNameLst>
                                              <p:attrName>ppt_x</p:attrName>
                                            </p:attrNameLst>
                                          </p:cBhvr>
                                          <p:tavLst>
                                            <p:tav tm="0">
                                              <p:val>
                                                <p:strVal val="1+#ppt_w/2"/>
                                              </p:val>
                                            </p:tav>
                                            <p:tav tm="100000">
                                              <p:val>
                                                <p:strVal val="#ppt_x"/>
                                              </p:val>
                                            </p:tav>
                                          </p:tavLst>
                                        </p:anim>
                                        <p:anim calcmode="lin" valueType="num">
                                          <p:cBhvr additive="base">
                                            <p:cTn id="60" dur="125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accel="5600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250" fill="hold"/>
                                            <p:tgtEl>
                                              <p:spTgt spid="17"/>
                                            </p:tgtEl>
                                            <p:attrNameLst>
                                              <p:attrName>ppt_x</p:attrName>
                                            </p:attrNameLst>
                                          </p:cBhvr>
                                          <p:tavLst>
                                            <p:tav tm="0">
                                              <p:val>
                                                <p:strVal val="1+#ppt_w/2"/>
                                              </p:val>
                                            </p:tav>
                                            <p:tav tm="100000">
                                              <p:val>
                                                <p:strVal val="#ppt_x"/>
                                              </p:val>
                                            </p:tav>
                                          </p:tavLst>
                                        </p:anim>
                                        <p:anim calcmode="lin" valueType="num">
                                          <p:cBhvr additive="base">
                                            <p:cTn id="64" dur="125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accel="5600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250" fill="hold"/>
                                            <p:tgtEl>
                                              <p:spTgt spid="18"/>
                                            </p:tgtEl>
                                            <p:attrNameLst>
                                              <p:attrName>ppt_x</p:attrName>
                                            </p:attrNameLst>
                                          </p:cBhvr>
                                          <p:tavLst>
                                            <p:tav tm="0">
                                              <p:val>
                                                <p:strVal val="1+#ppt_w/2"/>
                                              </p:val>
                                            </p:tav>
                                            <p:tav tm="100000">
                                              <p:val>
                                                <p:strVal val="#ppt_x"/>
                                              </p:val>
                                            </p:tav>
                                          </p:tavLst>
                                        </p:anim>
                                        <p:anim calcmode="lin" valueType="num">
                                          <p:cBhvr additive="base">
                                            <p:cTn id="68" dur="1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5275"/>
                                </p:stCondLst>
                                <p:childTnLst>
                                  <p:par>
                                    <p:cTn id="70" presetID="27" presetClass="emph" presetSubtype="0" fill="remove" grpId="1" nodeType="afterEffect">
                                      <p:stCondLst>
                                        <p:cond delay="0"/>
                                      </p:stCondLst>
                                      <p:childTnLst>
                                        <p:animClr clrSpc="rgb" dir="cw">
                                          <p:cBhvr override="childStyle">
                                            <p:cTn id="71" dur="250" autoRev="1" fill="remove"/>
                                            <p:tgtEl>
                                              <p:spTgt spid="15"/>
                                            </p:tgtEl>
                                            <p:attrNameLst>
                                              <p:attrName>style.color</p:attrName>
                                            </p:attrNameLst>
                                          </p:cBhvr>
                                          <p:to>
                                            <a:schemeClr val="bg1"/>
                                          </p:to>
                                        </p:animClr>
                                        <p:animClr clrSpc="rgb" dir="cw">
                                          <p:cBhvr>
                                            <p:cTn id="72" dur="250" autoRev="1" fill="remove"/>
                                            <p:tgtEl>
                                              <p:spTgt spid="15"/>
                                            </p:tgtEl>
                                            <p:attrNameLst>
                                              <p:attrName>fillcolor</p:attrName>
                                            </p:attrNameLst>
                                          </p:cBhvr>
                                          <p:to>
                                            <a:schemeClr val="bg1"/>
                                          </p:to>
                                        </p:animClr>
                                        <p:set>
                                          <p:cBhvr>
                                            <p:cTn id="73" dur="250" autoRev="1" fill="remove"/>
                                            <p:tgtEl>
                                              <p:spTgt spid="15"/>
                                            </p:tgtEl>
                                            <p:attrNameLst>
                                              <p:attrName>fill.type</p:attrName>
                                            </p:attrNameLst>
                                          </p:cBhvr>
                                          <p:to>
                                            <p:strVal val="solid"/>
                                          </p:to>
                                        </p:set>
                                        <p:set>
                                          <p:cBhvr>
                                            <p:cTn id="74" dur="250" autoRev="1" fill="remove"/>
                                            <p:tgtEl>
                                              <p:spTgt spid="15"/>
                                            </p:tgtEl>
                                            <p:attrNameLst>
                                              <p:attrName>fill.on</p:attrName>
                                            </p:attrNameLst>
                                          </p:cBhvr>
                                          <p:to>
                                            <p:strVal val="true"/>
                                          </p:to>
                                        </p:set>
                                      </p:childTnLst>
                                    </p:cTn>
                                  </p:par>
                                </p:childTnLst>
                              </p:cTn>
                            </p:par>
                            <p:par>
                              <p:cTn id="75" fill="hold">
                                <p:stCondLst>
                                  <p:cond delay="5775"/>
                                </p:stCondLst>
                                <p:childTnLst>
                                  <p:par>
                                    <p:cTn id="76" presetID="27" presetClass="emph" presetSubtype="0" fill="remove" grpId="1" nodeType="afterEffect">
                                      <p:stCondLst>
                                        <p:cond delay="0"/>
                                      </p:stCondLst>
                                      <p:childTnLst>
                                        <p:animClr clrSpc="rgb" dir="cw">
                                          <p:cBhvr override="childStyle">
                                            <p:cTn id="77" dur="250" autoRev="1" fill="remove"/>
                                            <p:tgtEl>
                                              <p:spTgt spid="16"/>
                                            </p:tgtEl>
                                            <p:attrNameLst>
                                              <p:attrName>style.color</p:attrName>
                                            </p:attrNameLst>
                                          </p:cBhvr>
                                          <p:to>
                                            <a:schemeClr val="bg1"/>
                                          </p:to>
                                        </p:animClr>
                                        <p:animClr clrSpc="rgb" dir="cw">
                                          <p:cBhvr>
                                            <p:cTn id="78" dur="250" autoRev="1" fill="remove"/>
                                            <p:tgtEl>
                                              <p:spTgt spid="16"/>
                                            </p:tgtEl>
                                            <p:attrNameLst>
                                              <p:attrName>fillcolor</p:attrName>
                                            </p:attrNameLst>
                                          </p:cBhvr>
                                          <p:to>
                                            <a:schemeClr val="bg1"/>
                                          </p:to>
                                        </p:animClr>
                                        <p:set>
                                          <p:cBhvr>
                                            <p:cTn id="79" dur="250" autoRev="1" fill="remove"/>
                                            <p:tgtEl>
                                              <p:spTgt spid="16"/>
                                            </p:tgtEl>
                                            <p:attrNameLst>
                                              <p:attrName>fill.type</p:attrName>
                                            </p:attrNameLst>
                                          </p:cBhvr>
                                          <p:to>
                                            <p:strVal val="solid"/>
                                          </p:to>
                                        </p:set>
                                        <p:set>
                                          <p:cBhvr>
                                            <p:cTn id="80" dur="250" autoRev="1" fill="remove"/>
                                            <p:tgtEl>
                                              <p:spTgt spid="16"/>
                                            </p:tgtEl>
                                            <p:attrNameLst>
                                              <p:attrName>fill.on</p:attrName>
                                            </p:attrNameLst>
                                          </p:cBhvr>
                                          <p:to>
                                            <p:strVal val="true"/>
                                          </p:to>
                                        </p:set>
                                      </p:childTnLst>
                                    </p:cTn>
                                  </p:par>
                                </p:childTnLst>
                              </p:cTn>
                            </p:par>
                            <p:par>
                              <p:cTn id="81" fill="hold">
                                <p:stCondLst>
                                  <p:cond delay="6275"/>
                                </p:stCondLst>
                                <p:childTnLst>
                                  <p:par>
                                    <p:cTn id="82" presetID="27" presetClass="emph" presetSubtype="0" fill="remove" grpId="1" nodeType="afterEffect">
                                      <p:stCondLst>
                                        <p:cond delay="0"/>
                                      </p:stCondLst>
                                      <p:childTnLst>
                                        <p:animClr clrSpc="rgb" dir="cw">
                                          <p:cBhvr override="childStyle">
                                            <p:cTn id="83" dur="250" autoRev="1" fill="remove"/>
                                            <p:tgtEl>
                                              <p:spTgt spid="17"/>
                                            </p:tgtEl>
                                            <p:attrNameLst>
                                              <p:attrName>style.color</p:attrName>
                                            </p:attrNameLst>
                                          </p:cBhvr>
                                          <p:to>
                                            <a:schemeClr val="bg1"/>
                                          </p:to>
                                        </p:animClr>
                                        <p:animClr clrSpc="rgb" dir="cw">
                                          <p:cBhvr>
                                            <p:cTn id="84" dur="250" autoRev="1" fill="remove"/>
                                            <p:tgtEl>
                                              <p:spTgt spid="17"/>
                                            </p:tgtEl>
                                            <p:attrNameLst>
                                              <p:attrName>fillcolor</p:attrName>
                                            </p:attrNameLst>
                                          </p:cBhvr>
                                          <p:to>
                                            <a:schemeClr val="bg1"/>
                                          </p:to>
                                        </p:animClr>
                                        <p:set>
                                          <p:cBhvr>
                                            <p:cTn id="85" dur="250" autoRev="1" fill="remove"/>
                                            <p:tgtEl>
                                              <p:spTgt spid="17"/>
                                            </p:tgtEl>
                                            <p:attrNameLst>
                                              <p:attrName>fill.type</p:attrName>
                                            </p:attrNameLst>
                                          </p:cBhvr>
                                          <p:to>
                                            <p:strVal val="solid"/>
                                          </p:to>
                                        </p:set>
                                        <p:set>
                                          <p:cBhvr>
                                            <p:cTn id="86" dur="250" autoRev="1" fill="remove"/>
                                            <p:tgtEl>
                                              <p:spTgt spid="17"/>
                                            </p:tgtEl>
                                            <p:attrNameLst>
                                              <p:attrName>fill.on</p:attrName>
                                            </p:attrNameLst>
                                          </p:cBhvr>
                                          <p:to>
                                            <p:strVal val="true"/>
                                          </p:to>
                                        </p:set>
                                      </p:childTnLst>
                                    </p:cTn>
                                  </p:par>
                                </p:childTnLst>
                              </p:cTn>
                            </p:par>
                            <p:par>
                              <p:cTn id="87" fill="hold">
                                <p:stCondLst>
                                  <p:cond delay="6775"/>
                                </p:stCondLst>
                                <p:childTnLst>
                                  <p:par>
                                    <p:cTn id="88" presetID="27" presetClass="emph" presetSubtype="0" fill="remove" grpId="1" nodeType="afterEffect">
                                      <p:stCondLst>
                                        <p:cond delay="0"/>
                                      </p:stCondLst>
                                      <p:childTnLst>
                                        <p:animClr clrSpc="rgb" dir="cw">
                                          <p:cBhvr override="childStyle">
                                            <p:cTn id="89" dur="250" autoRev="1" fill="remove"/>
                                            <p:tgtEl>
                                              <p:spTgt spid="18"/>
                                            </p:tgtEl>
                                            <p:attrNameLst>
                                              <p:attrName>style.color</p:attrName>
                                            </p:attrNameLst>
                                          </p:cBhvr>
                                          <p:to>
                                            <a:schemeClr val="bg1"/>
                                          </p:to>
                                        </p:animClr>
                                        <p:animClr clrSpc="rgb" dir="cw">
                                          <p:cBhvr>
                                            <p:cTn id="90" dur="250" autoRev="1" fill="remove"/>
                                            <p:tgtEl>
                                              <p:spTgt spid="18"/>
                                            </p:tgtEl>
                                            <p:attrNameLst>
                                              <p:attrName>fillcolor</p:attrName>
                                            </p:attrNameLst>
                                          </p:cBhvr>
                                          <p:to>
                                            <a:schemeClr val="bg1"/>
                                          </p:to>
                                        </p:animClr>
                                        <p:set>
                                          <p:cBhvr>
                                            <p:cTn id="91" dur="250" autoRev="1" fill="remove"/>
                                            <p:tgtEl>
                                              <p:spTgt spid="18"/>
                                            </p:tgtEl>
                                            <p:attrNameLst>
                                              <p:attrName>fill.type</p:attrName>
                                            </p:attrNameLst>
                                          </p:cBhvr>
                                          <p:to>
                                            <p:strVal val="solid"/>
                                          </p:to>
                                        </p:set>
                                        <p:set>
                                          <p:cBhvr>
                                            <p:cTn id="92" dur="250" autoRev="1" fill="remove"/>
                                            <p:tgtEl>
                                              <p:spTgt spid="18"/>
                                            </p:tgtEl>
                                            <p:attrNameLst>
                                              <p:attrName>fill.on</p:attrName>
                                            </p:attrNameLst>
                                          </p:cBhvr>
                                          <p:to>
                                            <p:strVal val="true"/>
                                          </p:to>
                                        </p:set>
                                      </p:childTnLst>
                                    </p:cTn>
                                  </p:par>
                                </p:childTnLst>
                              </p:cTn>
                            </p:par>
                            <p:par>
                              <p:cTn id="93" fill="hold">
                                <p:stCondLst>
                                  <p:cond delay="7275"/>
                                </p:stCondLst>
                                <p:childTnLst>
                                  <p:par>
                                    <p:cTn id="94" presetID="22" presetClass="entr" presetSubtype="4"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p:bldP spid="24" grpId="0"/>
          <p:bldP spid="25" grpId="0"/>
          <p:bldP spid="26" grpId="0"/>
          <p:bldP spid="2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170517" y="1712384"/>
            <a:ext cx="3748616" cy="3750733"/>
            <a:chOff x="1169988" y="1695450"/>
            <a:chExt cx="3749675" cy="3749675"/>
          </a:xfrm>
        </p:grpSpPr>
        <p:sp>
          <p:nvSpPr>
            <p:cNvPr id="6" name="空心弧 5"/>
            <p:cNvSpPr>
              <a:spLocks noChangeAspect="1"/>
            </p:cNvSpPr>
            <p:nvPr/>
          </p:nvSpPr>
          <p:spPr>
            <a:xfrm>
              <a:off x="1750119" y="2275253"/>
              <a:ext cx="2555538" cy="2556212"/>
            </a:xfrm>
            <a:prstGeom prst="blockArc">
              <a:avLst>
                <a:gd name="adj1" fmla="val 5268572"/>
                <a:gd name="adj2" fmla="val 21504623"/>
                <a:gd name="adj3" fmla="val 16189"/>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空心弧 6"/>
            <p:cNvSpPr/>
            <p:nvPr/>
          </p:nvSpPr>
          <p:spPr>
            <a:xfrm>
              <a:off x="1169988" y="1695450"/>
              <a:ext cx="3749675" cy="3749675"/>
            </a:xfrm>
            <a:prstGeom prst="blockArc">
              <a:avLst>
                <a:gd name="adj1" fmla="val 21096084"/>
                <a:gd name="adj2" fmla="val 16972853"/>
                <a:gd name="adj3" fmla="val 11581"/>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空心弧 7"/>
            <p:cNvSpPr>
              <a:spLocks noChangeAspect="1"/>
            </p:cNvSpPr>
            <p:nvPr/>
          </p:nvSpPr>
          <p:spPr>
            <a:xfrm>
              <a:off x="2323897" y="2850824"/>
              <a:ext cx="1439740" cy="1441043"/>
            </a:xfrm>
            <a:prstGeom prst="blockArc">
              <a:avLst>
                <a:gd name="adj1" fmla="val 18134875"/>
                <a:gd name="adj2" fmla="val 11608361"/>
                <a:gd name="adj3" fmla="val 25066"/>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grpSp>
      <p:grpSp>
        <p:nvGrpSpPr>
          <p:cNvPr id="9" name="组合 8"/>
          <p:cNvGrpSpPr/>
          <p:nvPr/>
        </p:nvGrpSpPr>
        <p:grpSpPr bwMode="auto">
          <a:xfrm>
            <a:off x="3551767" y="1735667"/>
            <a:ext cx="7454900" cy="1521884"/>
            <a:chOff x="3551238" y="1719257"/>
            <a:chExt cx="7455430" cy="1520831"/>
          </a:xfrm>
        </p:grpSpPr>
        <p:sp>
          <p:nvSpPr>
            <p:cNvPr id="10" name="任意多边形 9"/>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1" name="文本框 33"/>
            <p:cNvSpPr txBox="1">
              <a:spLocks noChangeArrowheads="1"/>
            </p:cNvSpPr>
            <p:nvPr/>
          </p:nvSpPr>
          <p:spPr bwMode="auto">
            <a:xfrm>
              <a:off x="6181725" y="1944688"/>
              <a:ext cx="1810807" cy="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12" name="矩形 29"/>
            <p:cNvSpPr>
              <a:spLocks noChangeArrowheads="1"/>
            </p:cNvSpPr>
            <p:nvPr/>
          </p:nvSpPr>
          <p:spPr bwMode="auto">
            <a:xfrm>
              <a:off x="7818664" y="1719257"/>
              <a:ext cx="3188004" cy="7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p>
          </p:txBody>
        </p:sp>
      </p:grpSp>
      <p:grpSp>
        <p:nvGrpSpPr>
          <p:cNvPr id="13" name="组合 12"/>
          <p:cNvGrpSpPr/>
          <p:nvPr/>
        </p:nvGrpSpPr>
        <p:grpSpPr bwMode="auto">
          <a:xfrm>
            <a:off x="4127501" y="3424765"/>
            <a:ext cx="6879167" cy="851346"/>
            <a:chOff x="4127500" y="3408363"/>
            <a:chExt cx="6879167" cy="850011"/>
          </a:xfrm>
        </p:grpSpPr>
        <p:sp>
          <p:nvSpPr>
            <p:cNvPr id="14" name="任意多边形 13"/>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5" name="文本框 34"/>
            <p:cNvSpPr txBox="1">
              <a:spLocks noChangeArrowheads="1"/>
            </p:cNvSpPr>
            <p:nvPr/>
          </p:nvSpPr>
          <p:spPr bwMode="auto">
            <a:xfrm>
              <a:off x="6181725" y="3675063"/>
              <a:ext cx="1810808" cy="37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16" name="矩形 29"/>
            <p:cNvSpPr>
              <a:spLocks noChangeArrowheads="1"/>
            </p:cNvSpPr>
            <p:nvPr/>
          </p:nvSpPr>
          <p:spPr bwMode="auto">
            <a:xfrm>
              <a:off x="7818663" y="3489883"/>
              <a:ext cx="3188004" cy="76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p>
          </p:txBody>
        </p:sp>
      </p:grpSp>
      <p:grpSp>
        <p:nvGrpSpPr>
          <p:cNvPr id="17" name="组合 16"/>
          <p:cNvGrpSpPr/>
          <p:nvPr/>
        </p:nvGrpSpPr>
        <p:grpSpPr bwMode="auto">
          <a:xfrm>
            <a:off x="4324351" y="4660893"/>
            <a:ext cx="6682316" cy="769698"/>
            <a:chOff x="4324350" y="4643892"/>
            <a:chExt cx="6682316" cy="770315"/>
          </a:xfrm>
        </p:grpSpPr>
        <p:sp>
          <p:nvSpPr>
            <p:cNvPr id="18" name="任意多边形 17"/>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9" name="文本框 35"/>
            <p:cNvSpPr txBox="1">
              <a:spLocks noChangeArrowheads="1"/>
            </p:cNvSpPr>
            <p:nvPr/>
          </p:nvSpPr>
          <p:spPr bwMode="auto">
            <a:xfrm>
              <a:off x="6181725" y="4941888"/>
              <a:ext cx="2014008" cy="37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p>
          </p:txBody>
        </p:sp>
        <p:sp>
          <p:nvSpPr>
            <p:cNvPr id="20" name="矩形 29"/>
            <p:cNvSpPr>
              <a:spLocks noChangeArrowheads="1"/>
            </p:cNvSpPr>
            <p:nvPr/>
          </p:nvSpPr>
          <p:spPr bwMode="auto">
            <a:xfrm>
              <a:off x="7818662" y="4643892"/>
              <a:ext cx="3188004" cy="77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dirty="0">
                  <a:solidFill>
                    <a:srgbClr val="969696"/>
                  </a:solidFill>
                  <a:latin typeface="+mn-ea"/>
                  <a:ea typeface="+mn-ea"/>
                  <a:cs typeface="+mn-ea"/>
                </a:rPr>
                <a:t>单击此处添加段落文本单击此处添加段落文本单击此处添加段落文本</a:t>
              </a: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2" name="文本框 21"/>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99457" y="2404038"/>
            <a:ext cx="6718300" cy="6305549"/>
            <a:chOff x="899592" y="1659012"/>
            <a:chExt cx="5038725" cy="4729162"/>
          </a:xfrm>
        </p:grpSpPr>
        <p:sp>
          <p:nvSpPr>
            <p:cNvPr id="22" name="椭圆 18"/>
            <p:cNvSpPr/>
            <p:nvPr/>
          </p:nvSpPr>
          <p:spPr bwMode="auto">
            <a:xfrm>
              <a:off x="3058592" y="3819599"/>
              <a:ext cx="719137" cy="363538"/>
            </a:xfrm>
            <a:custGeom>
              <a:avLst/>
              <a:gdLst/>
              <a:ahLst/>
              <a:cxnLst/>
              <a:rect l="l" t="t" r="r" b="b"/>
              <a:pathLst>
                <a:path w="720000" h="363666">
                  <a:moveTo>
                    <a:pt x="360000" y="0"/>
                  </a:moveTo>
                  <a:cubicBezTo>
                    <a:pt x="558823" y="0"/>
                    <a:pt x="720000" y="161177"/>
                    <a:pt x="720000" y="360000"/>
                  </a:cubicBezTo>
                  <a:lnTo>
                    <a:pt x="719631" y="363666"/>
                  </a:lnTo>
                  <a:lnTo>
                    <a:pt x="370" y="363666"/>
                  </a:lnTo>
                  <a:cubicBezTo>
                    <a:pt x="6" y="362448"/>
                    <a:pt x="0" y="361225"/>
                    <a:pt x="0" y="360000"/>
                  </a:cubicBezTo>
                  <a:cubicBezTo>
                    <a:pt x="0" y="161177"/>
                    <a:pt x="161177" y="0"/>
                    <a:pt x="360000" y="0"/>
                  </a:cubicBezTo>
                  <a:close/>
                </a:path>
              </a:pathLst>
            </a:custGeom>
            <a:solidFill>
              <a:srgbClr val="254061"/>
            </a:solidFill>
            <a:ln w="28575" cap="flat" cmpd="sng" algn="ctr">
              <a:solidFill>
                <a:srgbClr val="F2F2F2"/>
              </a:solidFill>
              <a:prstDash val="solid"/>
            </a:ln>
            <a:effectLst>
              <a:outerShdw blurRad="88900" dist="75434" dir="2699985" rotWithShape="0">
                <a:scrgbClr r="0" g="0" b="0">
                  <a:alpha val="23000"/>
                </a:scrgbClr>
              </a:outerShdw>
            </a:effectLst>
          </p:spPr>
          <p:txBody>
            <a:bodyPr lIns="0" rIns="0" anchor="ctr"/>
            <a:lstStyle/>
            <a:p>
              <a:pPr algn="ctr">
                <a:lnSpc>
                  <a:spcPct val="120000"/>
                </a:lnSpc>
                <a:spcBef>
                  <a:spcPts val="800"/>
                </a:spcBef>
                <a:spcAft>
                  <a:spcPts val="800"/>
                </a:spcAft>
                <a:defRPr/>
              </a:pPr>
              <a:r>
                <a:rPr lang="zh-CN" altLang="en-US" sz="1865" b="1" kern="0" dirty="0">
                  <a:solidFill>
                    <a:srgbClr val="FFFFFF"/>
                  </a:solidFill>
                  <a:latin typeface="Impact" panose="020B0806030902050204" pitchFamily="34" charset="0"/>
                  <a:cs typeface="+mn-ea"/>
                </a:rPr>
                <a:t>文本</a:t>
              </a:r>
            </a:p>
          </p:txBody>
        </p:sp>
        <p:grpSp>
          <p:nvGrpSpPr>
            <p:cNvPr id="23" name="组合 4"/>
            <p:cNvGrpSpPr/>
            <p:nvPr/>
          </p:nvGrpSpPr>
          <p:grpSpPr bwMode="auto">
            <a:xfrm>
              <a:off x="2339494" y="3098008"/>
              <a:ext cx="2159454" cy="1852993"/>
              <a:chOff x="3859616" y="2360787"/>
              <a:chExt cx="2160000" cy="1852591"/>
            </a:xfrm>
          </p:grpSpPr>
          <p:sp>
            <p:nvSpPr>
              <p:cNvPr id="30" name="同心圆 15"/>
              <p:cNvSpPr/>
              <p:nvPr/>
            </p:nvSpPr>
            <p:spPr>
              <a:xfrm>
                <a:off x="3859576" y="2360066"/>
                <a:ext cx="2159546" cy="1085614"/>
              </a:xfrm>
              <a:custGeom>
                <a:avLst/>
                <a:gdLst/>
                <a:ahLst/>
                <a:cxnLst/>
                <a:rect l="l" t="t" r="r" b="b"/>
                <a:pathLst>
                  <a:path w="2160000" h="1084663">
                    <a:moveTo>
                      <a:pt x="1080000" y="0"/>
                    </a:moveTo>
                    <a:cubicBezTo>
                      <a:pt x="1676468" y="0"/>
                      <a:pt x="2160000" y="483532"/>
                      <a:pt x="2160000" y="1080000"/>
                    </a:cubicBezTo>
                    <a:lnTo>
                      <a:pt x="2159765" y="1084663"/>
                    </a:lnTo>
                    <a:lnTo>
                      <a:pt x="1619530" y="1084663"/>
                    </a:lnTo>
                    <a:cubicBezTo>
                      <a:pt x="1619994" y="1083113"/>
                      <a:pt x="1620000" y="1081557"/>
                      <a:pt x="1620000" y="1080000"/>
                    </a:cubicBezTo>
                    <a:cubicBezTo>
                      <a:pt x="1620000" y="781766"/>
                      <a:pt x="1378234" y="540000"/>
                      <a:pt x="1080000" y="540000"/>
                    </a:cubicBezTo>
                    <a:cubicBezTo>
                      <a:pt x="781766" y="540000"/>
                      <a:pt x="540000" y="781766"/>
                      <a:pt x="540000" y="1080000"/>
                    </a:cubicBezTo>
                    <a:lnTo>
                      <a:pt x="540470" y="1084663"/>
                    </a:lnTo>
                    <a:lnTo>
                      <a:pt x="236" y="1084663"/>
                    </a:lnTo>
                    <a:cubicBezTo>
                      <a:pt x="3" y="1083110"/>
                      <a:pt x="0" y="1081556"/>
                      <a:pt x="0" y="1080000"/>
                    </a:cubicBezTo>
                    <a:cubicBezTo>
                      <a:pt x="0" y="483532"/>
                      <a:pt x="483532" y="0"/>
                      <a:pt x="1080000" y="0"/>
                    </a:cubicBezTo>
                    <a:close/>
                  </a:path>
                </a:pathLst>
              </a:cu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spcFirstLastPara="1" lIns="0" rIns="0" numCol="1" anchor="ctr">
                <a:prstTxWarp prst="textArchUp">
                  <a:avLst>
                    <a:gd name="adj" fmla="val 10748910"/>
                  </a:avLst>
                </a:prstTxWarp>
              </a:bodyPr>
              <a:lstStyle/>
              <a:p>
                <a:pPr algn="ctr">
                  <a:lnSpc>
                    <a:spcPct val="120000"/>
                  </a:lnSpc>
                  <a:spcBef>
                    <a:spcPts val="800"/>
                  </a:spcBef>
                  <a:spcAft>
                    <a:spcPts val="800"/>
                  </a:spcAft>
                  <a:defRPr/>
                </a:pPr>
                <a:endParaRPr lang="zh-CN" altLang="en-US" sz="2400" kern="0">
                  <a:solidFill>
                    <a:srgbClr val="FFFFFF"/>
                  </a:solidFill>
                  <a:latin typeface="Impact" panose="020B0806030902050204" pitchFamily="34" charset="0"/>
                  <a:cs typeface="+mn-ea"/>
                </a:endParaRPr>
              </a:p>
            </p:txBody>
          </p:sp>
          <p:sp>
            <p:nvSpPr>
              <p:cNvPr id="34" name="矩形 33"/>
              <p:cNvSpPr/>
              <p:nvPr/>
            </p:nvSpPr>
            <p:spPr>
              <a:xfrm>
                <a:off x="4166161" y="2667000"/>
                <a:ext cx="1546378" cy="1546378"/>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ysClr val="window" lastClr="FFFFFF"/>
                    </a:solidFill>
                    <a:latin typeface="+mn-ea"/>
                    <a:cs typeface="+mn-ea"/>
                  </a:rPr>
                  <a:t>单击此处添加文本</a:t>
                </a:r>
              </a:p>
            </p:txBody>
          </p:sp>
        </p:grpSp>
        <p:grpSp>
          <p:nvGrpSpPr>
            <p:cNvPr id="24" name="组合 7"/>
            <p:cNvGrpSpPr/>
            <p:nvPr/>
          </p:nvGrpSpPr>
          <p:grpSpPr bwMode="auto">
            <a:xfrm>
              <a:off x="1618614" y="2378250"/>
              <a:ext cx="3599089" cy="3303007"/>
              <a:chOff x="3138554" y="1641185"/>
              <a:chExt cx="3600000" cy="3302290"/>
            </a:xfrm>
          </p:grpSpPr>
          <p:sp>
            <p:nvSpPr>
              <p:cNvPr id="28" name="同心圆 14"/>
              <p:cNvSpPr/>
              <p:nvPr/>
            </p:nvSpPr>
            <p:spPr>
              <a:xfrm>
                <a:off x="3138669" y="1641084"/>
                <a:ext cx="3599774" cy="1804596"/>
              </a:xfrm>
              <a:custGeom>
                <a:avLst/>
                <a:gdLst/>
                <a:ahLst/>
                <a:cxnLst/>
                <a:rect l="l" t="t" r="r" b="b"/>
                <a:pathLst>
                  <a:path w="3600000" h="1804264">
                    <a:moveTo>
                      <a:pt x="1800000" y="0"/>
                    </a:moveTo>
                    <a:cubicBezTo>
                      <a:pt x="2794113" y="0"/>
                      <a:pt x="3600000" y="805887"/>
                      <a:pt x="3600000" y="1800000"/>
                    </a:cubicBezTo>
                    <a:lnTo>
                      <a:pt x="3599785" y="1804264"/>
                    </a:lnTo>
                    <a:lnTo>
                      <a:pt x="3058885" y="1804264"/>
                    </a:lnTo>
                    <a:cubicBezTo>
                      <a:pt x="3059098" y="1802844"/>
                      <a:pt x="3059100" y="1801422"/>
                      <a:pt x="3059100" y="1800000"/>
                    </a:cubicBezTo>
                    <a:cubicBezTo>
                      <a:pt x="3059100" y="1104618"/>
                      <a:pt x="2495382" y="540900"/>
                      <a:pt x="1800000" y="540900"/>
                    </a:cubicBezTo>
                    <a:cubicBezTo>
                      <a:pt x="1104618" y="540900"/>
                      <a:pt x="540900" y="1104618"/>
                      <a:pt x="540900" y="1800000"/>
                    </a:cubicBezTo>
                    <a:lnTo>
                      <a:pt x="541115" y="1804264"/>
                    </a:lnTo>
                    <a:lnTo>
                      <a:pt x="215" y="1804264"/>
                    </a:lnTo>
                    <a:cubicBezTo>
                      <a:pt x="2" y="1802844"/>
                      <a:pt x="0" y="1801422"/>
                      <a:pt x="0" y="1800000"/>
                    </a:cubicBezTo>
                    <a:cubicBezTo>
                      <a:pt x="0" y="805887"/>
                      <a:pt x="805887" y="0"/>
                      <a:pt x="1800000" y="0"/>
                    </a:cubicBezTo>
                    <a:close/>
                  </a:path>
                </a:pathLst>
              </a:custGeom>
              <a:solidFill>
                <a:srgbClr val="254061"/>
              </a:solidFill>
              <a:ln w="28575" cap="flat" cmpd="sng" algn="ctr">
                <a:solidFill>
                  <a:srgbClr val="F2F2F2"/>
                </a:solidFill>
                <a:prstDash val="solid"/>
              </a:ln>
              <a:effectLst>
                <a:outerShdw blurRad="88900" dist="75434" dir="2699985" rotWithShape="0">
                  <a:scrgbClr r="0" g="0" b="0">
                    <a:alpha val="23000"/>
                  </a:scrgbClr>
                </a:outerShdw>
              </a:effectLst>
            </p:spPr>
            <p:txBody>
              <a:bodyPr lIns="0" rIns="0" anchor="ctr"/>
              <a:lstStyle/>
              <a:p>
                <a:pPr marL="243205" indent="-243205">
                  <a:lnSpc>
                    <a:spcPct val="120000"/>
                  </a:lnSpc>
                  <a:spcBef>
                    <a:spcPts val="800"/>
                  </a:spcBef>
                  <a:spcAft>
                    <a:spcPts val="800"/>
                  </a:spcAft>
                  <a:buFont typeface="Arial" panose="020B0604020202020204" pitchFamily="34" charset="0"/>
                  <a:buChar char="•"/>
                  <a:defRPr/>
                </a:pPr>
                <a:endParaRPr lang="zh-CN" altLang="en-US" sz="1865" kern="0">
                  <a:solidFill>
                    <a:srgbClr val="FFFFFF"/>
                  </a:solidFill>
                  <a:latin typeface="+mn-ea"/>
                  <a:cs typeface="+mn-ea"/>
                </a:endParaRPr>
              </a:p>
            </p:txBody>
          </p:sp>
          <p:sp>
            <p:nvSpPr>
              <p:cNvPr id="29" name="矩形 28"/>
              <p:cNvSpPr/>
              <p:nvPr/>
            </p:nvSpPr>
            <p:spPr>
              <a:xfrm>
                <a:off x="3436064" y="1936903"/>
                <a:ext cx="3006572" cy="3006572"/>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rgbClr val="FFFFFF"/>
                    </a:solidFill>
                    <a:latin typeface="+mn-ea"/>
                    <a:cs typeface="+mn-ea"/>
                  </a:rPr>
                  <a:t>此处添加文本，此处添加文本</a:t>
                </a:r>
              </a:p>
            </p:txBody>
          </p:sp>
        </p:grpSp>
        <p:grpSp>
          <p:nvGrpSpPr>
            <p:cNvPr id="25" name="组合 24"/>
            <p:cNvGrpSpPr/>
            <p:nvPr/>
          </p:nvGrpSpPr>
          <p:grpSpPr bwMode="auto">
            <a:xfrm>
              <a:off x="899592" y="1659012"/>
              <a:ext cx="5038725" cy="4729162"/>
              <a:chOff x="2419350" y="922103"/>
              <a:chExt cx="5040000" cy="4728135"/>
            </a:xfrm>
          </p:grpSpPr>
          <p:sp>
            <p:nvSpPr>
              <p:cNvPr id="26" name="同心圆 2"/>
              <p:cNvSpPr/>
              <p:nvPr/>
            </p:nvSpPr>
            <p:spPr>
              <a:xfrm>
                <a:off x="2419350" y="922103"/>
                <a:ext cx="5040000" cy="2523577"/>
              </a:xfrm>
              <a:custGeom>
                <a:avLst/>
                <a:gdLst/>
                <a:ahLst/>
                <a:cxnLst/>
                <a:rect l="l" t="t" r="r" b="b"/>
                <a:pathLst>
                  <a:path w="5040000" h="2523347">
                    <a:moveTo>
                      <a:pt x="2520000" y="0"/>
                    </a:moveTo>
                    <a:cubicBezTo>
                      <a:pt x="3911758" y="0"/>
                      <a:pt x="5040000" y="1128242"/>
                      <a:pt x="5040000" y="2520000"/>
                    </a:cubicBezTo>
                    <a:lnTo>
                      <a:pt x="5039831" y="2523347"/>
                    </a:lnTo>
                    <a:lnTo>
                      <a:pt x="4496065" y="2523347"/>
                    </a:lnTo>
                    <a:cubicBezTo>
                      <a:pt x="4496233" y="2522232"/>
                      <a:pt x="4496234" y="2521116"/>
                      <a:pt x="4496234" y="2520000"/>
                    </a:cubicBezTo>
                    <a:cubicBezTo>
                      <a:pt x="4496234" y="1428556"/>
                      <a:pt x="3611444" y="543766"/>
                      <a:pt x="2520000" y="543766"/>
                    </a:cubicBezTo>
                    <a:cubicBezTo>
                      <a:pt x="1428556" y="543766"/>
                      <a:pt x="543766" y="1428556"/>
                      <a:pt x="543766" y="2520000"/>
                    </a:cubicBezTo>
                    <a:lnTo>
                      <a:pt x="543935" y="2523347"/>
                    </a:lnTo>
                    <a:lnTo>
                      <a:pt x="169" y="2523347"/>
                    </a:lnTo>
                    <a:cubicBezTo>
                      <a:pt x="1" y="2522232"/>
                      <a:pt x="0" y="2521116"/>
                      <a:pt x="0" y="2520000"/>
                    </a:cubicBezTo>
                    <a:cubicBezTo>
                      <a:pt x="0" y="1128242"/>
                      <a:pt x="1128242" y="0"/>
                      <a:pt x="2520000" y="0"/>
                    </a:cubicBezTo>
                    <a:close/>
                  </a:path>
                </a:pathLst>
              </a:cu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lnSpc>
                    <a:spcPct val="120000"/>
                  </a:lnSpc>
                  <a:defRPr/>
                </a:pPr>
                <a:endParaRPr lang="zh-CN" altLang="en-US" sz="1600" kern="0">
                  <a:solidFill>
                    <a:srgbClr val="FFFFFF"/>
                  </a:solidFill>
                  <a:latin typeface="+mn-ea"/>
                  <a:cs typeface="+mn-ea"/>
                </a:endParaRPr>
              </a:p>
            </p:txBody>
          </p:sp>
          <p:sp>
            <p:nvSpPr>
              <p:cNvPr id="27" name="矩形 26"/>
              <p:cNvSpPr/>
              <p:nvPr/>
            </p:nvSpPr>
            <p:spPr>
              <a:xfrm>
                <a:off x="2731214" y="1233966"/>
                <a:ext cx="4416272" cy="4416272"/>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rgbClr val="FFFFFF"/>
                    </a:solidFill>
                    <a:latin typeface="+mn-ea"/>
                    <a:cs typeface="+mn-ea"/>
                  </a:rPr>
                  <a:t>单击此处添加文本，单击此处添加文本</a:t>
                </a:r>
              </a:p>
            </p:txBody>
          </p:sp>
        </p:grpSp>
      </p:grpSp>
      <p:sp>
        <p:nvSpPr>
          <p:cNvPr id="35" name="AutoShape 7"/>
          <p:cNvSpPr/>
          <p:nvPr/>
        </p:nvSpPr>
        <p:spPr bwMode="auto">
          <a:xfrm>
            <a:off x="8243621" y="4633642"/>
            <a:ext cx="4859935" cy="741621"/>
          </a:xfrm>
          <a:prstGeom prst="accentCallout2">
            <a:avLst>
              <a:gd name="adj1" fmla="val 18750"/>
              <a:gd name="adj2" fmla="val -2421"/>
              <a:gd name="adj3" fmla="val 18750"/>
              <a:gd name="adj4" fmla="val -12097"/>
              <a:gd name="adj5" fmla="val 104426"/>
              <a:gd name="adj6" fmla="val -73236"/>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6" name="AutoShape 8"/>
          <p:cNvSpPr/>
          <p:nvPr/>
        </p:nvSpPr>
        <p:spPr bwMode="gray">
          <a:xfrm>
            <a:off x="7776245" y="3517346"/>
            <a:ext cx="4751247" cy="741621"/>
          </a:xfrm>
          <a:prstGeom prst="accentCallout2">
            <a:avLst>
              <a:gd name="adj1" fmla="val 18750"/>
              <a:gd name="adj2" fmla="val -2241"/>
              <a:gd name="adj3" fmla="val 18750"/>
              <a:gd name="adj4" fmla="val -13444"/>
              <a:gd name="adj5" fmla="val 148958"/>
              <a:gd name="adj6" fmla="val -58356"/>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7" name="AutoShape 9"/>
          <p:cNvSpPr/>
          <p:nvPr/>
        </p:nvSpPr>
        <p:spPr bwMode="gray">
          <a:xfrm>
            <a:off x="7136981" y="2503411"/>
            <a:ext cx="4718435" cy="741621"/>
          </a:xfrm>
          <a:prstGeom prst="accentCallout2">
            <a:avLst>
              <a:gd name="adj1" fmla="val 18750"/>
              <a:gd name="adj2" fmla="val -2250"/>
              <a:gd name="adj3" fmla="val 18750"/>
              <a:gd name="adj4" fmla="val -14759"/>
              <a:gd name="adj5" fmla="val 179690"/>
              <a:gd name="adj6" fmla="val -49389"/>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8" name="AutoShape 10"/>
          <p:cNvSpPr/>
          <p:nvPr/>
        </p:nvSpPr>
        <p:spPr bwMode="auto">
          <a:xfrm>
            <a:off x="6281413" y="1508787"/>
            <a:ext cx="5381983" cy="741621"/>
          </a:xfrm>
          <a:prstGeom prst="accentCallout2">
            <a:avLst>
              <a:gd name="adj1" fmla="val 18750"/>
              <a:gd name="adj2" fmla="val -2259"/>
              <a:gd name="adj3" fmla="val 18750"/>
              <a:gd name="adj4" fmla="val -14884"/>
              <a:gd name="adj5" fmla="val 204690"/>
              <a:gd name="adj6" fmla="val -42301"/>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2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9" name="文本框 38"/>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7020985" y="1927920"/>
            <a:ext cx="3323167" cy="3325283"/>
            <a:chOff x="7021513" y="1484313"/>
            <a:chExt cx="3322637" cy="3324225"/>
          </a:xfrm>
        </p:grpSpPr>
        <p:sp>
          <p:nvSpPr>
            <p:cNvPr id="13" name="椭圆 12"/>
            <p:cNvSpPr/>
            <p:nvPr/>
          </p:nvSpPr>
          <p:spPr>
            <a:xfrm>
              <a:off x="7021513" y="1484313"/>
              <a:ext cx="3322637" cy="3324225"/>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7" name="文本框 40"/>
            <p:cNvSpPr txBox="1">
              <a:spLocks noChangeArrowheads="1"/>
            </p:cNvSpPr>
            <p:nvPr/>
          </p:nvSpPr>
          <p:spPr bwMode="auto">
            <a:xfrm>
              <a:off x="7605713" y="1954213"/>
              <a:ext cx="2154237"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18" name="文本框 48"/>
            <p:cNvSpPr txBox="1">
              <a:spLocks noChangeArrowheads="1"/>
            </p:cNvSpPr>
            <p:nvPr/>
          </p:nvSpPr>
          <p:spPr bwMode="auto">
            <a:xfrm>
              <a:off x="7605713" y="2708276"/>
              <a:ext cx="2154237"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19" name="五角星 18"/>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0" name="五角星 19"/>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1" name="五角星 20"/>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grpSp>
        <p:nvGrpSpPr>
          <p:cNvPr id="5" name="组合 4"/>
          <p:cNvGrpSpPr/>
          <p:nvPr/>
        </p:nvGrpSpPr>
        <p:grpSpPr bwMode="auto">
          <a:xfrm>
            <a:off x="4345518" y="1927920"/>
            <a:ext cx="3323167" cy="3325283"/>
            <a:chOff x="4344988" y="1484313"/>
            <a:chExt cx="3324225" cy="3324225"/>
          </a:xfrm>
        </p:grpSpPr>
        <p:sp>
          <p:nvSpPr>
            <p:cNvPr id="6" name="椭圆 5"/>
            <p:cNvSpPr/>
            <p:nvPr/>
          </p:nvSpPr>
          <p:spPr>
            <a:xfrm>
              <a:off x="4344988" y="1484313"/>
              <a:ext cx="3324225" cy="3324225"/>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文本框 39"/>
            <p:cNvSpPr txBox="1">
              <a:spLocks noChangeArrowheads="1"/>
            </p:cNvSpPr>
            <p:nvPr/>
          </p:nvSpPr>
          <p:spPr bwMode="auto">
            <a:xfrm>
              <a:off x="4930774" y="1954213"/>
              <a:ext cx="2152649"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8" name="文本框 47"/>
            <p:cNvSpPr txBox="1">
              <a:spLocks noChangeArrowheads="1"/>
            </p:cNvSpPr>
            <p:nvPr/>
          </p:nvSpPr>
          <p:spPr bwMode="auto">
            <a:xfrm>
              <a:off x="4930774" y="2708276"/>
              <a:ext cx="2152649"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9" name="五角星 8"/>
            <p:cNvSpPr/>
            <p:nvPr/>
          </p:nvSpPr>
          <p:spPr>
            <a:xfrm>
              <a:off x="5822892"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0" name="五角星 9"/>
            <p:cNvSpPr/>
            <p:nvPr/>
          </p:nvSpPr>
          <p:spPr>
            <a:xfrm>
              <a:off x="5371898"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1" name="五角星 10"/>
            <p:cNvSpPr/>
            <p:nvPr/>
          </p:nvSpPr>
          <p:spPr>
            <a:xfrm>
              <a:off x="6271768"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grpSp>
        <p:nvGrpSpPr>
          <p:cNvPr id="22" name="组合 21"/>
          <p:cNvGrpSpPr/>
          <p:nvPr/>
        </p:nvGrpSpPr>
        <p:grpSpPr bwMode="auto">
          <a:xfrm>
            <a:off x="1670051" y="1927920"/>
            <a:ext cx="3323167" cy="3325283"/>
            <a:chOff x="1670050" y="1484313"/>
            <a:chExt cx="3322638" cy="3324225"/>
          </a:xfrm>
        </p:grpSpPr>
        <p:sp>
          <p:nvSpPr>
            <p:cNvPr id="23" name="椭圆 22"/>
            <p:cNvSpPr/>
            <p:nvPr/>
          </p:nvSpPr>
          <p:spPr>
            <a:xfrm>
              <a:off x="1670050" y="1484313"/>
              <a:ext cx="3322638" cy="3324225"/>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4" name="文本框 3"/>
            <p:cNvSpPr txBox="1">
              <a:spLocks noChangeArrowheads="1"/>
            </p:cNvSpPr>
            <p:nvPr/>
          </p:nvSpPr>
          <p:spPr bwMode="auto">
            <a:xfrm>
              <a:off x="2254250" y="1954213"/>
              <a:ext cx="2154239"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5" name="文本框 46"/>
            <p:cNvSpPr txBox="1">
              <a:spLocks noChangeArrowheads="1"/>
            </p:cNvSpPr>
            <p:nvPr/>
          </p:nvSpPr>
          <p:spPr bwMode="auto">
            <a:xfrm>
              <a:off x="2254250" y="2684464"/>
              <a:ext cx="2154239"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26" name="五角星 25"/>
            <p:cNvSpPr/>
            <p:nvPr/>
          </p:nvSpPr>
          <p:spPr>
            <a:xfrm>
              <a:off x="3221319"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7" name="五角星 26"/>
            <p:cNvSpPr/>
            <p:nvPr/>
          </p:nvSpPr>
          <p:spPr>
            <a:xfrm>
              <a:off x="2772657"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8" name="五角星 27"/>
            <p:cNvSpPr/>
            <p:nvPr/>
          </p:nvSpPr>
          <p:spPr>
            <a:xfrm>
              <a:off x="3669981"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hangdongying\Desktop\chciagonight.jpg"/>
          <p:cNvPicPr>
            <a:picLocks noChangeAspect="1" noChangeArrowheads="1"/>
          </p:cNvPicPr>
          <p:nvPr/>
        </p:nvPicPr>
        <p:blipFill>
          <a:blip r:embed="rId3" cstate="print"/>
          <a:srcRect/>
          <a:stretch>
            <a:fillRect/>
          </a:stretch>
        </p:blipFill>
        <p:spPr bwMode="auto">
          <a:xfrm>
            <a:off x="2" y="-27384"/>
            <a:ext cx="12191999" cy="6885384"/>
          </a:xfrm>
          <a:prstGeom prst="rect">
            <a:avLst/>
          </a:prstGeom>
          <a:noFill/>
        </p:spPr>
      </p:pic>
      <p:sp>
        <p:nvSpPr>
          <p:cNvPr id="6" name="梯形 5"/>
          <p:cNvSpPr/>
          <p:nvPr/>
        </p:nvSpPr>
        <p:spPr>
          <a:xfrm rot="5400000">
            <a:off x="2677583" y="-2694383"/>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直角三角形 6"/>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TextBox 8"/>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10" name="TextBox 9"/>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1" name="TextBox 10"/>
          <p:cNvSpPr txBox="1"/>
          <p:nvPr/>
        </p:nvSpPr>
        <p:spPr>
          <a:xfrm>
            <a:off x="3599723" y="2336489"/>
            <a:ext cx="4224469" cy="1733680"/>
          </a:xfrm>
          <a:prstGeom prst="rect">
            <a:avLst/>
          </a:prstGeom>
          <a:noFill/>
        </p:spPr>
        <p:txBody>
          <a:bodyPr wrap="square" rtlCol="0">
            <a:spAutoFit/>
          </a:bodyPr>
          <a:lstStyle/>
          <a:p>
            <a:r>
              <a:rPr lang="en-US" altLang="zh-CN" sz="10665" dirty="0">
                <a:solidFill>
                  <a:schemeClr val="bg1"/>
                </a:solidFill>
                <a:latin typeface="+mn-ea"/>
                <a:cs typeface="+mn-ea"/>
              </a:rPr>
              <a:t>three</a:t>
            </a:r>
            <a:endParaRPr lang="zh-CN" altLang="en-US" sz="10665" dirty="0">
              <a:solidFill>
                <a:schemeClr val="bg1"/>
              </a:solidFill>
              <a:latin typeface="+mn-ea"/>
              <a:cs typeface="+mn-ea"/>
            </a:endParaRPr>
          </a:p>
        </p:txBody>
      </p:sp>
      <p:sp>
        <p:nvSpPr>
          <p:cNvPr id="12" name="直角三角形 11"/>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4" name="平行四边形 13"/>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5" name="平行四边形 14"/>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6"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7" name="文本框 1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9"/>
          <p:cNvSpPr>
            <a:spLocks noChangeArrowheads="1"/>
          </p:cNvSpPr>
          <p:nvPr/>
        </p:nvSpPr>
        <p:spPr bwMode="auto">
          <a:xfrm>
            <a:off x="3953339" y="1412777"/>
            <a:ext cx="4470400" cy="766233"/>
          </a:xfrm>
          <a:prstGeom prst="roundRect">
            <a:avLst>
              <a:gd name="adj" fmla="val 50000"/>
            </a:avLst>
          </a:prstGeom>
          <a:solidFill>
            <a:srgbClr val="254061"/>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p>
        </p:txBody>
      </p:sp>
      <p:sp>
        <p:nvSpPr>
          <p:cNvPr id="30" name="Line 10"/>
          <p:cNvSpPr>
            <a:spLocks noChangeShapeType="1"/>
          </p:cNvSpPr>
          <p:nvPr/>
        </p:nvSpPr>
        <p:spPr bwMode="auto">
          <a:xfrm>
            <a:off x="1871531" y="2658864"/>
            <a:ext cx="8499115" cy="1"/>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1" name="Line 11"/>
          <p:cNvSpPr>
            <a:spLocks noChangeShapeType="1"/>
          </p:cNvSpPr>
          <p:nvPr/>
        </p:nvSpPr>
        <p:spPr bwMode="auto">
          <a:xfrm>
            <a:off x="2091134" y="2512815"/>
            <a:ext cx="1" cy="11176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2" name="Line 12"/>
          <p:cNvSpPr>
            <a:spLocks noChangeShapeType="1"/>
          </p:cNvSpPr>
          <p:nvPr/>
        </p:nvSpPr>
        <p:spPr bwMode="auto">
          <a:xfrm>
            <a:off x="6186421" y="2252464"/>
            <a:ext cx="1" cy="10160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3" name="Line 13"/>
          <p:cNvSpPr>
            <a:spLocks noChangeShapeType="1"/>
          </p:cNvSpPr>
          <p:nvPr/>
        </p:nvSpPr>
        <p:spPr bwMode="auto">
          <a:xfrm>
            <a:off x="10105098" y="2512815"/>
            <a:ext cx="1" cy="11176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4" name="AutoShape 14"/>
          <p:cNvSpPr>
            <a:spLocks noChangeArrowheads="1"/>
          </p:cNvSpPr>
          <p:nvPr/>
        </p:nvSpPr>
        <p:spPr bwMode="auto">
          <a:xfrm>
            <a:off x="4814822" y="3351313"/>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p>
        </p:txBody>
      </p:sp>
      <p:sp>
        <p:nvSpPr>
          <p:cNvPr id="35" name="AutoShape 15"/>
          <p:cNvSpPr>
            <a:spLocks noChangeArrowheads="1"/>
          </p:cNvSpPr>
          <p:nvPr/>
        </p:nvSpPr>
        <p:spPr bwMode="auto">
          <a:xfrm>
            <a:off x="668735" y="3675162"/>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p>
        </p:txBody>
      </p:sp>
      <p:sp>
        <p:nvSpPr>
          <p:cNvPr id="36" name="AutoShape 16"/>
          <p:cNvSpPr>
            <a:spLocks noChangeArrowheads="1"/>
          </p:cNvSpPr>
          <p:nvPr/>
        </p:nvSpPr>
        <p:spPr bwMode="auto">
          <a:xfrm>
            <a:off x="8784299" y="3675162"/>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p>
        </p:txBody>
      </p:sp>
      <p:sp>
        <p:nvSpPr>
          <p:cNvPr id="37" name="AutoShape 17"/>
          <p:cNvSpPr>
            <a:spLocks noChangeArrowheads="1"/>
          </p:cNvSpPr>
          <p:nvPr/>
        </p:nvSpPr>
        <p:spPr bwMode="auto">
          <a:xfrm>
            <a:off x="3953339" y="5063034"/>
            <a:ext cx="4470400" cy="766233"/>
          </a:xfrm>
          <a:prstGeom prst="roundRect">
            <a:avLst>
              <a:gd name="adj" fmla="val 50000"/>
            </a:avLst>
          </a:prstGeom>
          <a:solidFill>
            <a:srgbClr val="254061"/>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p>
        </p:txBody>
      </p:sp>
      <p:sp>
        <p:nvSpPr>
          <p:cNvPr id="38" name="Line 18"/>
          <p:cNvSpPr>
            <a:spLocks noChangeShapeType="1"/>
          </p:cNvSpPr>
          <p:nvPr/>
        </p:nvSpPr>
        <p:spPr bwMode="auto">
          <a:xfrm>
            <a:off x="6186421" y="4102927"/>
            <a:ext cx="1" cy="10160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1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8" name="文本框 1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2000"/>
                            </p:stCondLst>
                            <p:childTnLst>
                              <p:par>
                                <p:cTn id="40" presetID="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0-#ppt_h/2"/>
                                          </p:val>
                                        </p:tav>
                                        <p:tav tm="100000">
                                          <p:val>
                                            <p:strVal val="#ppt_y"/>
                                          </p:val>
                                        </p:tav>
                                      </p:tavLst>
                                    </p:anim>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0" grpId="0" animBg="1"/>
      <p:bldP spid="31" grpId="0" animBg="1"/>
      <p:bldP spid="32" grpId="0" animBg="1"/>
      <p:bldP spid="33" grpId="0" animBg="1"/>
      <p:bldP spid="34" grpId="0" bldLvl="0" animBg="1" autoUpdateAnimBg="0"/>
      <p:bldP spid="35" grpId="0" bldLvl="0" animBg="1" autoUpdateAnimBg="0"/>
      <p:bldP spid="36" grpId="0" bldLvl="0" animBg="1" autoUpdateAnimBg="0"/>
      <p:bldP spid="37" grpId="0" bldLvl="0" animBg="1" autoUpdateAnimBg="0"/>
      <p:bldP spid="38"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916518" y="1908869"/>
            <a:ext cx="2152649" cy="3313680"/>
            <a:chOff x="915988" y="1758950"/>
            <a:chExt cx="2152650" cy="3314520"/>
          </a:xfrm>
        </p:grpSpPr>
        <p:sp>
          <p:nvSpPr>
            <p:cNvPr id="6" name="椭圆 5"/>
            <p:cNvSpPr/>
            <p:nvPr/>
          </p:nvSpPr>
          <p:spPr>
            <a:xfrm>
              <a:off x="915988" y="1758950"/>
              <a:ext cx="2152650" cy="2153196"/>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下箭头 6"/>
            <p:cNvSpPr/>
            <p:nvPr/>
          </p:nvSpPr>
          <p:spPr>
            <a:xfrm>
              <a:off x="1491722" y="3268516"/>
              <a:ext cx="1001183" cy="1285143"/>
            </a:xfrm>
            <a:prstGeom prst="downArrow">
              <a:avLst>
                <a:gd name="adj1" fmla="val 50000"/>
                <a:gd name="adj2" fmla="val 5415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8" name="文本框 3"/>
            <p:cNvSpPr txBox="1">
              <a:spLocks noChangeArrowheads="1"/>
            </p:cNvSpPr>
            <p:nvPr/>
          </p:nvSpPr>
          <p:spPr bwMode="auto">
            <a:xfrm>
              <a:off x="915988"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9" name="文本框 46"/>
            <p:cNvSpPr txBox="1">
              <a:spLocks noChangeArrowheads="1"/>
            </p:cNvSpPr>
            <p:nvPr/>
          </p:nvSpPr>
          <p:spPr bwMode="auto">
            <a:xfrm>
              <a:off x="915988" y="2784476"/>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10" name="文本框 50"/>
            <p:cNvSpPr txBox="1">
              <a:spLocks noChangeArrowheads="1"/>
            </p:cNvSpPr>
            <p:nvPr/>
          </p:nvSpPr>
          <p:spPr bwMode="auto">
            <a:xfrm>
              <a:off x="915988"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p>
          </p:txBody>
        </p:sp>
      </p:grpSp>
      <p:grpSp>
        <p:nvGrpSpPr>
          <p:cNvPr id="11" name="组合 10"/>
          <p:cNvGrpSpPr/>
          <p:nvPr/>
        </p:nvGrpSpPr>
        <p:grpSpPr bwMode="auto">
          <a:xfrm>
            <a:off x="3591985" y="1908869"/>
            <a:ext cx="2152649" cy="3313680"/>
            <a:chOff x="3590925" y="1758950"/>
            <a:chExt cx="2152650" cy="3314520"/>
          </a:xfrm>
        </p:grpSpPr>
        <p:sp>
          <p:nvSpPr>
            <p:cNvPr id="12" name="椭圆 11"/>
            <p:cNvSpPr/>
            <p:nvPr/>
          </p:nvSpPr>
          <p:spPr>
            <a:xfrm>
              <a:off x="3590925" y="1758950"/>
              <a:ext cx="2152650"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3" name="下箭头 12"/>
            <p:cNvSpPr/>
            <p:nvPr/>
          </p:nvSpPr>
          <p:spPr>
            <a:xfrm>
              <a:off x="4166659" y="3268516"/>
              <a:ext cx="1003300" cy="1285143"/>
            </a:xfrm>
            <a:prstGeom prst="downArrow">
              <a:avLst>
                <a:gd name="adj1" fmla="val 50000"/>
                <a:gd name="adj2" fmla="val 54152"/>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14" name="文本框 39"/>
            <p:cNvSpPr txBox="1">
              <a:spLocks noChangeArrowheads="1"/>
            </p:cNvSpPr>
            <p:nvPr/>
          </p:nvSpPr>
          <p:spPr bwMode="auto">
            <a:xfrm>
              <a:off x="3590925"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15" name="文本框 47"/>
            <p:cNvSpPr txBox="1">
              <a:spLocks noChangeArrowheads="1"/>
            </p:cNvSpPr>
            <p:nvPr/>
          </p:nvSpPr>
          <p:spPr bwMode="auto">
            <a:xfrm>
              <a:off x="3590925" y="2806701"/>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16" name="文本框 51"/>
            <p:cNvSpPr txBox="1">
              <a:spLocks noChangeArrowheads="1"/>
            </p:cNvSpPr>
            <p:nvPr/>
          </p:nvSpPr>
          <p:spPr bwMode="auto">
            <a:xfrm>
              <a:off x="3590925"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p>
          </p:txBody>
        </p:sp>
      </p:grpSp>
      <p:grpSp>
        <p:nvGrpSpPr>
          <p:cNvPr id="17" name="组合 16"/>
          <p:cNvGrpSpPr/>
          <p:nvPr/>
        </p:nvGrpSpPr>
        <p:grpSpPr bwMode="auto">
          <a:xfrm>
            <a:off x="6265333" y="1908869"/>
            <a:ext cx="2159000" cy="3313680"/>
            <a:chOff x="6265863" y="1758950"/>
            <a:chExt cx="2157414" cy="3314520"/>
          </a:xfrm>
        </p:grpSpPr>
        <p:sp>
          <p:nvSpPr>
            <p:cNvPr id="18" name="椭圆 17"/>
            <p:cNvSpPr/>
            <p:nvPr/>
          </p:nvSpPr>
          <p:spPr>
            <a:xfrm>
              <a:off x="6265863" y="1758950"/>
              <a:ext cx="2153184" cy="2153196"/>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9" name="下箭头 18"/>
            <p:cNvSpPr/>
            <p:nvPr/>
          </p:nvSpPr>
          <p:spPr>
            <a:xfrm>
              <a:off x="6841173" y="3268516"/>
              <a:ext cx="1002563" cy="1285143"/>
            </a:xfrm>
            <a:prstGeom prst="downArrow">
              <a:avLst>
                <a:gd name="adj1" fmla="val 50000"/>
                <a:gd name="adj2" fmla="val 5415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20" name="文本框 40"/>
            <p:cNvSpPr txBox="1">
              <a:spLocks noChangeArrowheads="1"/>
            </p:cNvSpPr>
            <p:nvPr/>
          </p:nvSpPr>
          <p:spPr bwMode="auto">
            <a:xfrm>
              <a:off x="6265863" y="2054225"/>
              <a:ext cx="2154236"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1" name="文本框 48"/>
            <p:cNvSpPr txBox="1">
              <a:spLocks noChangeArrowheads="1"/>
            </p:cNvSpPr>
            <p:nvPr/>
          </p:nvSpPr>
          <p:spPr bwMode="auto">
            <a:xfrm>
              <a:off x="6270626" y="2806701"/>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22" name="文本框 52"/>
            <p:cNvSpPr txBox="1">
              <a:spLocks noChangeArrowheads="1"/>
            </p:cNvSpPr>
            <p:nvPr/>
          </p:nvSpPr>
          <p:spPr bwMode="auto">
            <a:xfrm>
              <a:off x="6265863" y="4611688"/>
              <a:ext cx="2154236"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p>
          </p:txBody>
        </p:sp>
      </p:grpSp>
      <p:grpSp>
        <p:nvGrpSpPr>
          <p:cNvPr id="23" name="组合 22"/>
          <p:cNvGrpSpPr/>
          <p:nvPr/>
        </p:nvGrpSpPr>
        <p:grpSpPr bwMode="auto">
          <a:xfrm>
            <a:off x="8942917" y="1908869"/>
            <a:ext cx="2156883" cy="3313680"/>
            <a:chOff x="8942388" y="1758950"/>
            <a:chExt cx="2157412" cy="3314520"/>
          </a:xfrm>
        </p:grpSpPr>
        <p:sp>
          <p:nvSpPr>
            <p:cNvPr id="24" name="椭圆 23"/>
            <p:cNvSpPr/>
            <p:nvPr/>
          </p:nvSpPr>
          <p:spPr>
            <a:xfrm>
              <a:off x="8942388" y="1758950"/>
              <a:ext cx="2153178"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5" name="下箭头 24"/>
            <p:cNvSpPr/>
            <p:nvPr/>
          </p:nvSpPr>
          <p:spPr>
            <a:xfrm>
              <a:off x="9518263" y="3268516"/>
              <a:ext cx="1001428" cy="1285143"/>
            </a:xfrm>
            <a:prstGeom prst="downArrow">
              <a:avLst>
                <a:gd name="adj1" fmla="val 50000"/>
                <a:gd name="adj2" fmla="val 5415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26" name="文本框 41"/>
            <p:cNvSpPr txBox="1">
              <a:spLocks noChangeArrowheads="1"/>
            </p:cNvSpPr>
            <p:nvPr/>
          </p:nvSpPr>
          <p:spPr bwMode="auto">
            <a:xfrm>
              <a:off x="8942388" y="2054225"/>
              <a:ext cx="2152651"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7" name="文本框 49"/>
            <p:cNvSpPr txBox="1">
              <a:spLocks noChangeArrowheads="1"/>
            </p:cNvSpPr>
            <p:nvPr/>
          </p:nvSpPr>
          <p:spPr bwMode="auto">
            <a:xfrm>
              <a:off x="8945563" y="2806701"/>
              <a:ext cx="2154237"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p>
          </p:txBody>
        </p:sp>
        <p:sp>
          <p:nvSpPr>
            <p:cNvPr id="28" name="文本框 53"/>
            <p:cNvSpPr txBox="1">
              <a:spLocks noChangeArrowheads="1"/>
            </p:cNvSpPr>
            <p:nvPr/>
          </p:nvSpPr>
          <p:spPr bwMode="auto">
            <a:xfrm>
              <a:off x="8942388" y="4611688"/>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8"/>
          <p:cNvSpPr/>
          <p:nvPr/>
        </p:nvSpPr>
        <p:spPr bwMode="auto">
          <a:xfrm>
            <a:off x="3838079" y="1069809"/>
            <a:ext cx="3039533" cy="694267"/>
          </a:xfrm>
          <a:prstGeom prst="accentCallout1">
            <a:avLst>
              <a:gd name="adj1" fmla="val 21949"/>
              <a:gd name="adj2" fmla="val -3343"/>
              <a:gd name="adj3" fmla="val 178963"/>
              <a:gd name="adj4" fmla="val -3656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2135">
                <a:solidFill>
                  <a:srgbClr val="080808"/>
                </a:solidFill>
                <a:ea typeface="+mn-ea"/>
                <a:cs typeface="+mn-ea"/>
              </a:rPr>
              <a:t>单击添加段落文字单击添加段落文字</a:t>
            </a:r>
          </a:p>
        </p:txBody>
      </p:sp>
      <p:sp>
        <p:nvSpPr>
          <p:cNvPr id="30" name="AutoShape 9"/>
          <p:cNvSpPr/>
          <p:nvPr/>
        </p:nvSpPr>
        <p:spPr bwMode="auto">
          <a:xfrm>
            <a:off x="7201463" y="2062527"/>
            <a:ext cx="3039533" cy="694267"/>
          </a:xfrm>
          <a:prstGeom prst="accentCallout1">
            <a:avLst>
              <a:gd name="adj1" fmla="val 21949"/>
              <a:gd name="adj2" fmla="val -3343"/>
              <a:gd name="adj3" fmla="val 118903"/>
              <a:gd name="adj4" fmla="val -3663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2135" dirty="0">
                <a:solidFill>
                  <a:srgbClr val="080808"/>
                </a:solidFill>
                <a:ea typeface="+mn-ea"/>
                <a:cs typeface="+mn-ea"/>
              </a:rPr>
              <a:t>单击添加段落文字单击添加段落文字</a:t>
            </a:r>
          </a:p>
        </p:txBody>
      </p:sp>
      <p:sp>
        <p:nvSpPr>
          <p:cNvPr id="34" name="未知"/>
          <p:cNvSpPr/>
          <p:nvPr/>
        </p:nvSpPr>
        <p:spPr bwMode="auto">
          <a:xfrm>
            <a:off x="2159563" y="2157776"/>
            <a:ext cx="2383367" cy="897467"/>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Lst>
            <a:ahLst/>
            <a:cxnLst>
              <a:cxn ang="0">
                <a:pos x="T0" y="T1"/>
              </a:cxn>
              <a:cxn ang="0">
                <a:pos x="T2" y="T3"/>
              </a:cxn>
              <a:cxn ang="0">
                <a:pos x="T4" y="T5"/>
              </a:cxn>
              <a:cxn ang="0">
                <a:pos x="T6" y="T7"/>
              </a:cxn>
              <a:cxn ang="0">
                <a:pos x="T8" y="T9"/>
              </a:cxn>
            </a:cxnLst>
            <a:rect l="0" t="0" r="r" b="b"/>
            <a:pathLst>
              <a:path w="1400" h="527">
                <a:moveTo>
                  <a:pt x="0" y="108"/>
                </a:moveTo>
                <a:lnTo>
                  <a:pt x="837" y="527"/>
                </a:lnTo>
                <a:lnTo>
                  <a:pt x="1400" y="332"/>
                </a:lnTo>
                <a:lnTo>
                  <a:pt x="281" y="0"/>
                </a:lnTo>
                <a:lnTo>
                  <a:pt x="0" y="108"/>
                </a:lnTo>
                <a:close/>
              </a:path>
            </a:pathLst>
          </a:custGeom>
          <a:solidFill>
            <a:srgbClr val="E46C0A"/>
          </a:solidFill>
          <a:ln>
            <a:noFill/>
          </a:ln>
          <a:effectLst/>
        </p:spPr>
        <p:txBody>
          <a:bodyPr/>
          <a:lstStyle/>
          <a:p>
            <a:pPr fontAlgn="base">
              <a:spcBef>
                <a:spcPct val="0"/>
              </a:spcBef>
              <a:spcAft>
                <a:spcPct val="0"/>
              </a:spcAft>
              <a:buFont typeface="Arial" panose="020B0604020202020204" pitchFamily="34" charset="0"/>
              <a:buNone/>
            </a:pPr>
            <a:endParaRPr lang="zh-CN" altLang="en-US" sz="3735">
              <a:solidFill>
                <a:srgbClr val="080808"/>
              </a:solidFill>
              <a:latin typeface="Arial" panose="020B0604020202020204" pitchFamily="34" charset="0"/>
              <a:cs typeface="+mn-ea"/>
            </a:endParaRPr>
          </a:p>
        </p:txBody>
      </p:sp>
      <p:sp>
        <p:nvSpPr>
          <p:cNvPr id="35" name="未知"/>
          <p:cNvSpPr/>
          <p:nvPr/>
        </p:nvSpPr>
        <p:spPr bwMode="auto">
          <a:xfrm>
            <a:off x="3780930" y="2246677"/>
            <a:ext cx="2789767" cy="1166284"/>
          </a:xfrm>
          <a:custGeom>
            <a:avLst/>
            <a:gdLst>
              <a:gd name="T0" fmla="*/ 1002 w 1698"/>
              <a:gd name="T1" fmla="*/ 710 h 710"/>
              <a:gd name="T2" fmla="*/ 1698 w 1698"/>
              <a:gd name="T3" fmla="*/ 366 h 710"/>
              <a:gd name="T4" fmla="*/ 591 w 1698"/>
              <a:gd name="T5" fmla="*/ 0 h 710"/>
              <a:gd name="T6" fmla="*/ 0 w 1698"/>
              <a:gd name="T7" fmla="*/ 202 h 710"/>
              <a:gd name="T8" fmla="*/ 1002 w 1698"/>
              <a:gd name="T9" fmla="*/ 710 h 710"/>
            </a:gdLst>
            <a:ahLst/>
            <a:cxnLst>
              <a:cxn ang="0">
                <a:pos x="T0" y="T1"/>
              </a:cxn>
              <a:cxn ang="0">
                <a:pos x="T2" y="T3"/>
              </a:cxn>
              <a:cxn ang="0">
                <a:pos x="T4" y="T5"/>
              </a:cxn>
              <a:cxn ang="0">
                <a:pos x="T6" y="T7"/>
              </a:cxn>
              <a:cxn ang="0">
                <a:pos x="T8" y="T9"/>
              </a:cxn>
            </a:cxnLst>
            <a:rect l="0" t="0" r="r" b="b"/>
            <a:pathLst>
              <a:path w="1698" h="710">
                <a:moveTo>
                  <a:pt x="1002" y="710"/>
                </a:moveTo>
                <a:lnTo>
                  <a:pt x="1698" y="366"/>
                </a:lnTo>
                <a:lnTo>
                  <a:pt x="591" y="0"/>
                </a:lnTo>
                <a:lnTo>
                  <a:pt x="0" y="202"/>
                </a:lnTo>
                <a:lnTo>
                  <a:pt x="1002" y="710"/>
                </a:lnTo>
                <a:close/>
              </a:path>
            </a:pathLst>
          </a:custGeom>
          <a:solidFill>
            <a:srgbClr val="E46C0A"/>
          </a:solidFill>
          <a:ln>
            <a:noFill/>
          </a:ln>
          <a:effectLst/>
        </p:spPr>
        <p:txBody>
          <a:bodyPr/>
          <a:lstStyle/>
          <a:p>
            <a:pPr fontAlgn="base">
              <a:spcBef>
                <a:spcPct val="0"/>
              </a:spcBef>
              <a:spcAft>
                <a:spcPct val="0"/>
              </a:spcAft>
              <a:buFont typeface="Arial" panose="020B0604020202020204" pitchFamily="34" charset="0"/>
              <a:buNone/>
            </a:pPr>
            <a:endParaRPr lang="zh-CN" altLang="en-US" sz="3735">
              <a:solidFill>
                <a:srgbClr val="080808"/>
              </a:solidFill>
              <a:latin typeface="Arial" panose="020B0604020202020204" pitchFamily="34" charset="0"/>
              <a:cs typeface="+mn-ea"/>
            </a:endParaRPr>
          </a:p>
        </p:txBody>
      </p:sp>
      <p:sp>
        <p:nvSpPr>
          <p:cNvPr id="36" name="未知"/>
          <p:cNvSpPr/>
          <p:nvPr/>
        </p:nvSpPr>
        <p:spPr bwMode="auto">
          <a:xfrm>
            <a:off x="5326096" y="3417194"/>
            <a:ext cx="5588000" cy="2364316"/>
          </a:xfrm>
          <a:custGeom>
            <a:avLst/>
            <a:gdLst>
              <a:gd name="T0" fmla="*/ 0 w 3283"/>
              <a:gd name="T1" fmla="*/ 332 h 1388"/>
              <a:gd name="T2" fmla="*/ 1065 w 3283"/>
              <a:gd name="T3" fmla="*/ 869 h 1388"/>
              <a:gd name="T4" fmla="*/ 177 w 3283"/>
              <a:gd name="T5" fmla="*/ 1388 h 1388"/>
              <a:gd name="T6" fmla="*/ 3283 w 3283"/>
              <a:gd name="T7" fmla="*/ 1388 h 1388"/>
              <a:gd name="T8" fmla="*/ 2529 w 3283"/>
              <a:gd name="T9" fmla="*/ 96 h 1388"/>
              <a:gd name="T10" fmla="*/ 1981 w 3283"/>
              <a:gd name="T11" fmla="*/ 414 h 1388"/>
              <a:gd name="T12" fmla="*/ 685 w 3283"/>
              <a:gd name="T13" fmla="*/ 0 h 1388"/>
              <a:gd name="T14" fmla="*/ 0 w 3283"/>
              <a:gd name="T15" fmla="*/ 332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3" h="1388">
                <a:moveTo>
                  <a:pt x="0" y="332"/>
                </a:moveTo>
                <a:lnTo>
                  <a:pt x="1065" y="869"/>
                </a:lnTo>
                <a:lnTo>
                  <a:pt x="177" y="1388"/>
                </a:lnTo>
                <a:lnTo>
                  <a:pt x="3283" y="1388"/>
                </a:lnTo>
                <a:lnTo>
                  <a:pt x="2529" y="96"/>
                </a:lnTo>
                <a:lnTo>
                  <a:pt x="1981" y="414"/>
                </a:lnTo>
                <a:lnTo>
                  <a:pt x="685" y="0"/>
                </a:lnTo>
                <a:lnTo>
                  <a:pt x="0" y="332"/>
                </a:lnTo>
                <a:close/>
              </a:path>
            </a:pathLst>
          </a:custGeom>
          <a:solidFill>
            <a:srgbClr val="254061"/>
          </a:solidFill>
          <a:ln w="28575">
            <a:solidFill>
              <a:srgbClr val="F2F2F2"/>
            </a:solidFill>
          </a:ln>
          <a:effectLst>
            <a:outerShdw blurRad="88900" dist="75434" dir="2699985" rotWithShape="0">
              <a:scrgbClr r="0" g="0" b="0">
                <a:alpha val="23000"/>
              </a:scrgbClr>
            </a:outerShdw>
          </a:effectLst>
        </p:spPr>
        <p:txBody>
          <a:bodyPr/>
          <a:lstStyle/>
          <a:p>
            <a:pPr fontAlgn="base">
              <a:spcBef>
                <a:spcPct val="0"/>
              </a:spcBef>
              <a:spcAft>
                <a:spcPct val="0"/>
              </a:spcAft>
              <a:buFont typeface="Arial" panose="020B0604020202020204" pitchFamily="34" charset="0"/>
              <a:buNone/>
            </a:pPr>
            <a:endParaRPr lang="zh-CN" altLang="en-US" sz="3735" b="1">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Arial" panose="020B0604020202020204" pitchFamily="34" charset="0"/>
              <a:cs typeface="+mn-ea"/>
            </a:endParaRPr>
          </a:p>
        </p:txBody>
      </p:sp>
      <p:sp>
        <p:nvSpPr>
          <p:cNvPr id="37" name="AutoShape 10"/>
          <p:cNvSpPr/>
          <p:nvPr/>
        </p:nvSpPr>
        <p:spPr bwMode="auto">
          <a:xfrm>
            <a:off x="2303496" y="5519043"/>
            <a:ext cx="2827867" cy="694267"/>
          </a:xfrm>
          <a:prstGeom prst="accentCallout1">
            <a:avLst>
              <a:gd name="adj1" fmla="val 21949"/>
              <a:gd name="adj2" fmla="val 103593"/>
              <a:gd name="adj3" fmla="val 1523"/>
              <a:gd name="adj4" fmla="val 13488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zh-CN" sz="2135">
                <a:solidFill>
                  <a:srgbClr val="080808"/>
                </a:solidFill>
                <a:ea typeface="+mn-ea"/>
                <a:cs typeface="+mn-ea"/>
              </a:rPr>
              <a:t>单击添加段落文字单击添加段落文字</a:t>
            </a:r>
          </a:p>
        </p:txBody>
      </p:sp>
      <p:sp>
        <p:nvSpPr>
          <p:cNvPr id="1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2" name="文本框 11"/>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41" presetClass="entr" presetSubtype="0" fill="hold" grpId="1"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
                                        </p:tgtEl>
                                        <p:attrNameLst>
                                          <p:attrName>ppt_y</p:attrName>
                                        </p:attrNameLst>
                                      </p:cBhvr>
                                      <p:tavLst>
                                        <p:tav tm="0">
                                          <p:val>
                                            <p:strVal val="#ppt_y"/>
                                          </p:val>
                                        </p:tav>
                                        <p:tav tm="100000">
                                          <p:val>
                                            <p:strVal val="#ppt_y"/>
                                          </p:val>
                                        </p:tav>
                                      </p:tavLst>
                                    </p:anim>
                                    <p:anim calcmode="lin" valueType="num">
                                      <p:cBhvr>
                                        <p:cTn id="2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p:tgtEl>
                                          <p:spTgt spid="30"/>
                                        </p:tgtEl>
                                      </p:cBhvr>
                                    </p:animEffect>
                                  </p:childTnLst>
                                </p:cTn>
                              </p:par>
                            </p:childTnLst>
                          </p:cTn>
                        </p:par>
                        <p:par>
                          <p:cTn id="27" fill="hold">
                            <p:stCondLst>
                              <p:cond delay="2250"/>
                            </p:stCondLst>
                            <p:childTnLst>
                              <p:par>
                                <p:cTn id="28" presetID="41" presetClass="entr" presetSubtype="0" fill="hold" grpId="1" nodeType="after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anim calcmode="lin" valueType="num">
                                      <p:cBhvr>
                                        <p:cTn id="3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p:tgtEl>
                                          <p:spTgt spid="29"/>
                                        </p:tgtEl>
                                      </p:cBhvr>
                                    </p:animEffect>
                                  </p:childTnLst>
                                </p:cTn>
                              </p:par>
                            </p:childTnLst>
                          </p:cTn>
                        </p:par>
                        <p:par>
                          <p:cTn id="35" fill="hold">
                            <p:stCondLst>
                              <p:cond delay="3500"/>
                            </p:stCondLst>
                            <p:childTnLst>
                              <p:par>
                                <p:cTn id="36" presetID="41" presetClass="entr" presetSubtype="0" fill="hold" grpId="1" nodeType="afterEffect">
                                  <p:stCondLst>
                                    <p:cond delay="0"/>
                                  </p:stCondLst>
                                  <p:iterate type="lt">
                                    <p:tmPct val="10000"/>
                                  </p:iterate>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7"/>
                                        </p:tgtEl>
                                        <p:attrNameLst>
                                          <p:attrName>ppt_y</p:attrName>
                                        </p:attrNameLst>
                                      </p:cBhvr>
                                      <p:tavLst>
                                        <p:tav tm="0">
                                          <p:val>
                                            <p:strVal val="#ppt_y"/>
                                          </p:val>
                                        </p:tav>
                                        <p:tav tm="100000">
                                          <p:val>
                                            <p:strVal val="#ppt_y"/>
                                          </p:val>
                                        </p:tav>
                                      </p:tavLst>
                                    </p:anim>
                                    <p:anim calcmode="lin" valueType="num">
                                      <p:cBhvr>
                                        <p:cTn id="4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p:tgtEl>
                                          <p:spTgt spid="37"/>
                                        </p:tgtEl>
                                      </p:cBhvr>
                                    </p:animEffect>
                                  </p:childTnLst>
                                </p:cTn>
                              </p:par>
                            </p:childTnLst>
                          </p:cTn>
                        </p:par>
                        <p:par>
                          <p:cTn id="43" fill="hold">
                            <p:stCondLst>
                              <p:cond delay="475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29" grpId="1" bldLvl="0" animBg="1" autoUpdateAnimBg="0"/>
      <p:bldP spid="30" grpId="0" bldLvl="0" autoUpdateAnimBg="0"/>
      <p:bldP spid="30" grpId="1" bldLvl="0" animBg="1" autoUpdateAnimBg="0"/>
      <p:bldP spid="34" grpId="0" animBg="1"/>
      <p:bldP spid="35" grpId="0" animBg="1"/>
      <p:bldP spid="36" grpId="0" animBg="1"/>
      <p:bldP spid="37" grpId="0" bldLvl="0" autoUpdateAnimBg="0"/>
      <p:bldP spid="37" grpId="1" bldLvl="0" animBg="1" autoUpdateAnimBg="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边形 28"/>
          <p:cNvSpPr/>
          <p:nvPr/>
        </p:nvSpPr>
        <p:spPr>
          <a:xfrm>
            <a:off x="1847851" y="1629833"/>
            <a:ext cx="1837267" cy="1583267"/>
          </a:xfrm>
          <a:prstGeom prst="hexagon">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2800" dirty="0">
                <a:solidFill>
                  <a:srgbClr val="FFFFFF"/>
                </a:solidFill>
                <a:latin typeface="Impact" panose="020B0806030902050204" pitchFamily="34" charset="0"/>
                <a:cs typeface="+mn-ea"/>
              </a:rPr>
              <a:t>50%</a:t>
            </a:r>
            <a:endParaRPr lang="zh-CN" altLang="en-US" sz="2800" dirty="0">
              <a:solidFill>
                <a:srgbClr val="FFFFFF"/>
              </a:solidFill>
              <a:latin typeface="Impact" panose="020B0806030902050204" pitchFamily="34" charset="0"/>
              <a:cs typeface="+mn-ea"/>
            </a:endParaRPr>
          </a:p>
        </p:txBody>
      </p:sp>
      <p:sp>
        <p:nvSpPr>
          <p:cNvPr id="30" name="六边形 29"/>
          <p:cNvSpPr/>
          <p:nvPr/>
        </p:nvSpPr>
        <p:spPr>
          <a:xfrm>
            <a:off x="3805767" y="2817284"/>
            <a:ext cx="2362200" cy="2038349"/>
          </a:xfrm>
          <a:prstGeom prst="hexagon">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4800" dirty="0">
                <a:solidFill>
                  <a:srgbClr val="FFFFFF"/>
                </a:solidFill>
                <a:latin typeface="Impact" panose="020B0806030902050204" pitchFamily="34" charset="0"/>
                <a:cs typeface="+mn-ea"/>
              </a:rPr>
              <a:t>75%</a:t>
            </a:r>
            <a:endParaRPr lang="zh-CN" altLang="en-US" sz="4800" dirty="0">
              <a:solidFill>
                <a:srgbClr val="FFFFFF"/>
              </a:solidFill>
              <a:latin typeface="Impact" panose="020B0806030902050204" pitchFamily="34" charset="0"/>
              <a:cs typeface="+mn-ea"/>
            </a:endParaRPr>
          </a:p>
        </p:txBody>
      </p:sp>
      <p:sp>
        <p:nvSpPr>
          <p:cNvPr id="34" name="六边形 33"/>
          <p:cNvSpPr/>
          <p:nvPr/>
        </p:nvSpPr>
        <p:spPr>
          <a:xfrm>
            <a:off x="2220384" y="4222752"/>
            <a:ext cx="1464733" cy="1263649"/>
          </a:xfrm>
          <a:prstGeom prst="hexagon">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3600" dirty="0">
                <a:solidFill>
                  <a:srgbClr val="FFFFFF"/>
                </a:solidFill>
                <a:latin typeface="Impact" panose="020B0806030902050204" pitchFamily="34" charset="0"/>
                <a:cs typeface="+mn-ea"/>
              </a:rPr>
              <a:t>45%</a:t>
            </a:r>
            <a:endParaRPr lang="zh-CN" altLang="en-US" sz="3600" dirty="0">
              <a:solidFill>
                <a:srgbClr val="FFFFFF"/>
              </a:solidFill>
              <a:latin typeface="Impact" panose="020B0806030902050204" pitchFamily="34" charset="0"/>
              <a:cs typeface="+mn-ea"/>
            </a:endParaRPr>
          </a:p>
        </p:txBody>
      </p:sp>
      <p:sp>
        <p:nvSpPr>
          <p:cNvPr id="35" name="六边形 34"/>
          <p:cNvSpPr/>
          <p:nvPr/>
        </p:nvSpPr>
        <p:spPr>
          <a:xfrm>
            <a:off x="982134" y="3376084"/>
            <a:ext cx="1071033" cy="920749"/>
          </a:xfrm>
          <a:prstGeom prst="hexagon">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2400" dirty="0">
                <a:solidFill>
                  <a:srgbClr val="FFFFFF"/>
                </a:solidFill>
                <a:latin typeface="Impact" panose="020B0806030902050204" pitchFamily="34" charset="0"/>
                <a:cs typeface="+mn-ea"/>
              </a:rPr>
              <a:t>30%</a:t>
            </a:r>
            <a:endParaRPr lang="zh-CN" altLang="en-US" sz="2400" dirty="0">
              <a:solidFill>
                <a:srgbClr val="FFFFFF"/>
              </a:solidFill>
              <a:latin typeface="Impact" panose="020B0806030902050204" pitchFamily="34" charset="0"/>
              <a:cs typeface="+mn-ea"/>
            </a:endParaRPr>
          </a:p>
        </p:txBody>
      </p:sp>
      <p:grpSp>
        <p:nvGrpSpPr>
          <p:cNvPr id="36" name="组合 35"/>
          <p:cNvGrpSpPr/>
          <p:nvPr/>
        </p:nvGrpSpPr>
        <p:grpSpPr bwMode="auto">
          <a:xfrm>
            <a:off x="7239001" y="1346200"/>
            <a:ext cx="3723217" cy="3775153"/>
            <a:chOff x="7239000" y="1346200"/>
            <a:chExt cx="3722688" cy="3775995"/>
          </a:xfrm>
        </p:grpSpPr>
        <p:sp>
          <p:nvSpPr>
            <p:cNvPr id="37" name="矩形 38"/>
            <p:cNvSpPr>
              <a:spLocks noChangeArrowheads="1"/>
            </p:cNvSpPr>
            <p:nvPr/>
          </p:nvSpPr>
          <p:spPr bwMode="auto">
            <a:xfrm>
              <a:off x="7239000" y="1346200"/>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38" name="矩形 39"/>
            <p:cNvSpPr>
              <a:spLocks noChangeArrowheads="1"/>
            </p:cNvSpPr>
            <p:nvPr/>
          </p:nvSpPr>
          <p:spPr bwMode="auto">
            <a:xfrm>
              <a:off x="7239000" y="2819399"/>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39" name="矩形 40"/>
            <p:cNvSpPr>
              <a:spLocks noChangeArrowheads="1"/>
            </p:cNvSpPr>
            <p:nvPr/>
          </p:nvSpPr>
          <p:spPr bwMode="auto">
            <a:xfrm>
              <a:off x="7239000" y="4291013"/>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grpSp>
      <p:sp>
        <p:nvSpPr>
          <p:cNvPr id="1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4" grpId="0" animBg="1"/>
      <p:bldP spid="35"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654051" y="1743340"/>
            <a:ext cx="5568949" cy="3959377"/>
            <a:chOff x="654050" y="1341438"/>
            <a:chExt cx="5568950" cy="3960543"/>
          </a:xfrm>
        </p:grpSpPr>
        <p:sp>
          <p:nvSpPr>
            <p:cNvPr id="6" name="空心弧 5"/>
            <p:cNvSpPr>
              <a:spLocks noChangeAspect="1"/>
            </p:cNvSpPr>
            <p:nvPr/>
          </p:nvSpPr>
          <p:spPr>
            <a:xfrm>
              <a:off x="654050" y="1341438"/>
              <a:ext cx="2880783" cy="2879515"/>
            </a:xfrm>
            <a:prstGeom prst="blockArc">
              <a:avLst>
                <a:gd name="adj1" fmla="val 10800000"/>
                <a:gd name="adj2" fmla="val 38981"/>
                <a:gd name="adj3" fmla="val 6924"/>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空心弧 6"/>
            <p:cNvSpPr>
              <a:spLocks noChangeAspect="1"/>
            </p:cNvSpPr>
            <p:nvPr/>
          </p:nvSpPr>
          <p:spPr>
            <a:xfrm flipV="1">
              <a:off x="3344333" y="1341438"/>
              <a:ext cx="2878667" cy="2879515"/>
            </a:xfrm>
            <a:prstGeom prst="blockArc">
              <a:avLst>
                <a:gd name="adj1" fmla="val 10800000"/>
                <a:gd name="adj2" fmla="val 38981"/>
                <a:gd name="adj3" fmla="val 6924"/>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Freeform 466"/>
            <p:cNvSpPr/>
            <p:nvPr/>
          </p:nvSpPr>
          <p:spPr bwMode="auto">
            <a:xfrm>
              <a:off x="1927225" y="2006600"/>
              <a:ext cx="458788" cy="1270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E46C0A"/>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nvGrpSpPr>
            <p:cNvPr id="9" name="组合 8"/>
            <p:cNvGrpSpPr/>
            <p:nvPr/>
          </p:nvGrpSpPr>
          <p:grpSpPr>
            <a:xfrm>
              <a:off x="4614322" y="2006529"/>
              <a:ext cx="538462" cy="1270618"/>
              <a:chOff x="4967412" y="68003"/>
              <a:chExt cx="638068" cy="1566170"/>
            </a:xfrm>
            <a:solidFill>
              <a:srgbClr val="135707"/>
            </a:solidFill>
          </p:grpSpPr>
          <p:sp>
            <p:nvSpPr>
              <p:cNvPr id="12" name="Freeform 468"/>
              <p:cNvSpPr/>
              <p:nvPr/>
            </p:nvSpPr>
            <p:spPr bwMode="auto">
              <a:xfrm>
                <a:off x="5004048" y="68003"/>
                <a:ext cx="564797" cy="1566170"/>
              </a:xfrm>
              <a:custGeom>
                <a:avLst/>
                <a:gdLst>
                  <a:gd name="T0" fmla="*/ 0 w 6132"/>
                  <a:gd name="T1" fmla="*/ 0 h 16980"/>
                  <a:gd name="T2" fmla="*/ 0 w 6132"/>
                  <a:gd name="T3" fmla="*/ 0 h 16980"/>
                  <a:gd name="T4" fmla="*/ 0 w 6132"/>
                  <a:gd name="T5" fmla="*/ 0 h 16980"/>
                  <a:gd name="T6" fmla="*/ 0 w 6132"/>
                  <a:gd name="T7" fmla="*/ 0 h 16980"/>
                  <a:gd name="T8" fmla="*/ 0 w 6132"/>
                  <a:gd name="T9" fmla="*/ 0 h 16980"/>
                  <a:gd name="T10" fmla="*/ 0 w 6132"/>
                  <a:gd name="T11" fmla="*/ 0 h 16980"/>
                  <a:gd name="T12" fmla="*/ 0 w 6132"/>
                  <a:gd name="T13" fmla="*/ 0 h 16980"/>
                  <a:gd name="T14" fmla="*/ 0 w 6132"/>
                  <a:gd name="T15" fmla="*/ 0 h 16980"/>
                  <a:gd name="T16" fmla="*/ 0 w 6132"/>
                  <a:gd name="T17" fmla="*/ 0 h 16980"/>
                  <a:gd name="T18" fmla="*/ 0 w 6132"/>
                  <a:gd name="T19" fmla="*/ 0 h 16980"/>
                  <a:gd name="T20" fmla="*/ 0 w 6132"/>
                  <a:gd name="T21" fmla="*/ 0 h 16980"/>
                  <a:gd name="T22" fmla="*/ 0 w 6132"/>
                  <a:gd name="T23" fmla="*/ 0 h 16980"/>
                  <a:gd name="T24" fmla="*/ 0 w 6132"/>
                  <a:gd name="T25" fmla="*/ 0 h 16980"/>
                  <a:gd name="T26" fmla="*/ 0 w 6132"/>
                  <a:gd name="T27" fmla="*/ 0 h 16980"/>
                  <a:gd name="T28" fmla="*/ 0 w 6132"/>
                  <a:gd name="T29" fmla="*/ 0 h 16980"/>
                  <a:gd name="T30" fmla="*/ 0 w 6132"/>
                  <a:gd name="T31" fmla="*/ 0 h 16980"/>
                  <a:gd name="T32" fmla="*/ 0 w 6132"/>
                  <a:gd name="T33" fmla="*/ 0 h 16980"/>
                  <a:gd name="T34" fmla="*/ 0 w 6132"/>
                  <a:gd name="T35" fmla="*/ 0 h 16980"/>
                  <a:gd name="T36" fmla="*/ 0 w 6132"/>
                  <a:gd name="T37" fmla="*/ 0 h 16980"/>
                  <a:gd name="T38" fmla="*/ 0 w 6132"/>
                  <a:gd name="T39" fmla="*/ 0 h 16980"/>
                  <a:gd name="T40" fmla="*/ 0 w 6132"/>
                  <a:gd name="T41" fmla="*/ 0 h 16980"/>
                  <a:gd name="T42" fmla="*/ 0 w 6132"/>
                  <a:gd name="T43" fmla="*/ 0 h 16980"/>
                  <a:gd name="T44" fmla="*/ 0 w 6132"/>
                  <a:gd name="T45" fmla="*/ 0 h 16980"/>
                  <a:gd name="T46" fmla="*/ 0 w 6132"/>
                  <a:gd name="T47" fmla="*/ 0 h 16980"/>
                  <a:gd name="T48" fmla="*/ 0 w 6132"/>
                  <a:gd name="T49" fmla="*/ 0 h 16980"/>
                  <a:gd name="T50" fmla="*/ 0 w 6132"/>
                  <a:gd name="T51" fmla="*/ 0 h 16980"/>
                  <a:gd name="T52" fmla="*/ 0 w 6132"/>
                  <a:gd name="T53" fmla="*/ 0 h 16980"/>
                  <a:gd name="T54" fmla="*/ 0 w 6132"/>
                  <a:gd name="T55" fmla="*/ 0 h 16980"/>
                  <a:gd name="T56" fmla="*/ 0 w 6132"/>
                  <a:gd name="T57" fmla="*/ 0 h 16980"/>
                  <a:gd name="T58" fmla="*/ 0 w 6132"/>
                  <a:gd name="T59" fmla="*/ 0 h 16980"/>
                  <a:gd name="T60" fmla="*/ 0 w 6132"/>
                  <a:gd name="T61" fmla="*/ 0 h 16980"/>
                  <a:gd name="T62" fmla="*/ 0 w 6132"/>
                  <a:gd name="T63" fmla="*/ 0 h 16980"/>
                  <a:gd name="T64" fmla="*/ 0 w 6132"/>
                  <a:gd name="T65" fmla="*/ 0 h 16980"/>
                  <a:gd name="T66" fmla="*/ 0 w 6132"/>
                  <a:gd name="T67" fmla="*/ 0 h 16980"/>
                  <a:gd name="T68" fmla="*/ 0 w 6132"/>
                  <a:gd name="T69" fmla="*/ 0 h 16980"/>
                  <a:gd name="T70" fmla="*/ 0 w 6132"/>
                  <a:gd name="T71" fmla="*/ 0 h 16980"/>
                  <a:gd name="T72" fmla="*/ 0 w 6132"/>
                  <a:gd name="T73" fmla="*/ 0 h 16980"/>
                  <a:gd name="T74" fmla="*/ 0 w 6132"/>
                  <a:gd name="T75" fmla="*/ 0 h 16980"/>
                  <a:gd name="T76" fmla="*/ 0 w 6132"/>
                  <a:gd name="T77" fmla="*/ 0 h 16980"/>
                  <a:gd name="T78" fmla="*/ 0 w 6132"/>
                  <a:gd name="T79" fmla="*/ 0 h 16980"/>
                  <a:gd name="T80" fmla="*/ 0 w 6132"/>
                  <a:gd name="T81" fmla="*/ 0 h 16980"/>
                  <a:gd name="T82" fmla="*/ 0 w 6132"/>
                  <a:gd name="T83" fmla="*/ 0 h 16980"/>
                  <a:gd name="T84" fmla="*/ 0 w 6132"/>
                  <a:gd name="T85" fmla="*/ 0 h 16980"/>
                  <a:gd name="T86" fmla="*/ 0 w 6132"/>
                  <a:gd name="T87" fmla="*/ 0 h 16980"/>
                  <a:gd name="T88" fmla="*/ 0 w 6132"/>
                  <a:gd name="T89" fmla="*/ 0 h 16980"/>
                  <a:gd name="T90" fmla="*/ 0 w 6132"/>
                  <a:gd name="T91" fmla="*/ 0 h 16980"/>
                  <a:gd name="T92" fmla="*/ 0 w 6132"/>
                  <a:gd name="T93" fmla="*/ 0 h 16980"/>
                  <a:gd name="T94" fmla="*/ 0 w 6132"/>
                  <a:gd name="T95" fmla="*/ 0 h 16980"/>
                  <a:gd name="T96" fmla="*/ 0 w 6132"/>
                  <a:gd name="T97" fmla="*/ 0 h 16980"/>
                  <a:gd name="T98" fmla="*/ 0 w 6132"/>
                  <a:gd name="T99" fmla="*/ 0 h 16980"/>
                  <a:gd name="T100" fmla="*/ 0 w 6132"/>
                  <a:gd name="T101" fmla="*/ 0 h 16980"/>
                  <a:gd name="T102" fmla="*/ 0 w 6132"/>
                  <a:gd name="T103" fmla="*/ 0 h 16980"/>
                  <a:gd name="T104" fmla="*/ 0 w 6132"/>
                  <a:gd name="T105" fmla="*/ 0 h 16980"/>
                  <a:gd name="T106" fmla="*/ 0 w 6132"/>
                  <a:gd name="T107" fmla="*/ 0 h 16980"/>
                  <a:gd name="T108" fmla="*/ 0 w 6132"/>
                  <a:gd name="T109" fmla="*/ 0 h 16980"/>
                  <a:gd name="T110" fmla="*/ 0 w 6132"/>
                  <a:gd name="T111" fmla="*/ 0 h 16980"/>
                  <a:gd name="T112" fmla="*/ 0 w 6132"/>
                  <a:gd name="T113" fmla="*/ 0 h 16980"/>
                  <a:gd name="T114" fmla="*/ 0 w 6132"/>
                  <a:gd name="T115" fmla="*/ 0 h 16980"/>
                  <a:gd name="T116" fmla="*/ 0 w 6132"/>
                  <a:gd name="T117" fmla="*/ 0 h 16980"/>
                  <a:gd name="T118" fmla="*/ 0 w 6132"/>
                  <a:gd name="T119" fmla="*/ 0 h 16980"/>
                  <a:gd name="T120" fmla="*/ 0 w 6132"/>
                  <a:gd name="T121" fmla="*/ 0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pPr>
                  <a:defRPr/>
                </a:pPr>
                <a:endParaRPr lang="zh-CN" altLang="en-US" sz="2400">
                  <a:solidFill>
                    <a:srgbClr val="000000"/>
                  </a:solidFill>
                  <a:cs typeface="+mn-ea"/>
                </a:endParaRPr>
              </a:p>
            </p:txBody>
          </p:sp>
          <p:sp>
            <p:nvSpPr>
              <p:cNvPr id="13" name="AutoShape 469"/>
              <p:cNvSpPr>
                <a:spLocks noChangeArrowheads="1"/>
              </p:cNvSpPr>
              <p:nvPr/>
            </p:nvSpPr>
            <p:spPr bwMode="auto">
              <a:xfrm rot="10800000">
                <a:off x="4967412" y="887856"/>
                <a:ext cx="638068" cy="4029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25406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a:cs typeface="+mn-ea"/>
                </a:endParaRPr>
              </a:p>
            </p:txBody>
          </p:sp>
        </p:grpSp>
        <p:sp>
          <p:nvSpPr>
            <p:cNvPr id="10" name="文本框 6"/>
            <p:cNvSpPr txBox="1">
              <a:spLocks noChangeArrowheads="1"/>
            </p:cNvSpPr>
            <p:nvPr/>
          </p:nvSpPr>
          <p:spPr bwMode="auto">
            <a:xfrm>
              <a:off x="665163" y="4532313"/>
              <a:ext cx="2678112" cy="76966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rgbClr val="FFFFFF"/>
                  </a:solidFill>
                  <a:latin typeface="Impact" panose="020B0806030902050204" pitchFamily="34" charset="0"/>
                  <a:ea typeface="+mn-ea"/>
                  <a:cs typeface="+mn-ea"/>
                </a:rPr>
                <a:t>25%</a:t>
              </a:r>
              <a:endParaRPr lang="zh-CN" altLang="en-US" sz="4400">
                <a:solidFill>
                  <a:srgbClr val="FFFFFF"/>
                </a:solidFill>
                <a:latin typeface="Impact" panose="020B0806030902050204" pitchFamily="34" charset="0"/>
                <a:ea typeface="+mn-ea"/>
                <a:cs typeface="+mn-ea"/>
              </a:endParaRPr>
            </a:p>
          </p:txBody>
        </p:sp>
        <p:sp>
          <p:nvSpPr>
            <p:cNvPr id="11" name="文本框 54"/>
            <p:cNvSpPr txBox="1">
              <a:spLocks noChangeArrowheads="1"/>
            </p:cNvSpPr>
            <p:nvPr/>
          </p:nvSpPr>
          <p:spPr bwMode="auto">
            <a:xfrm>
              <a:off x="3544888" y="4529138"/>
              <a:ext cx="2678112" cy="769668"/>
            </a:xfrm>
            <a:prstGeom prst="rect">
              <a:avLst/>
            </a:prstGeom>
            <a:solidFill>
              <a:srgbClr val="25406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rgbClr val="FFFFFF"/>
                  </a:solidFill>
                  <a:latin typeface="Impact" panose="020B0806030902050204" pitchFamily="34" charset="0"/>
                  <a:ea typeface="+mn-ea"/>
                  <a:cs typeface="+mn-ea"/>
                </a:rPr>
                <a:t>25%</a:t>
              </a:r>
              <a:endParaRPr lang="zh-CN" altLang="en-US" sz="4400">
                <a:solidFill>
                  <a:srgbClr val="FFFFFF"/>
                </a:solidFill>
                <a:latin typeface="Impact" panose="020B0806030902050204" pitchFamily="34" charset="0"/>
                <a:ea typeface="+mn-ea"/>
                <a:cs typeface="+mn-ea"/>
              </a:endParaRPr>
            </a:p>
          </p:txBody>
        </p:sp>
      </p:grpSp>
      <p:grpSp>
        <p:nvGrpSpPr>
          <p:cNvPr id="14" name="组合 13"/>
          <p:cNvGrpSpPr/>
          <p:nvPr/>
        </p:nvGrpSpPr>
        <p:grpSpPr bwMode="auto">
          <a:xfrm>
            <a:off x="7689851" y="1722173"/>
            <a:ext cx="3721100" cy="3800551"/>
            <a:chOff x="7689850" y="1320800"/>
            <a:chExt cx="3721100" cy="3801394"/>
          </a:xfrm>
        </p:grpSpPr>
        <p:sp>
          <p:nvSpPr>
            <p:cNvPr id="15" name="矩形 42"/>
            <p:cNvSpPr>
              <a:spLocks noChangeArrowheads="1"/>
            </p:cNvSpPr>
            <p:nvPr/>
          </p:nvSpPr>
          <p:spPr bwMode="auto">
            <a:xfrm>
              <a:off x="7689850" y="1320800"/>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16" name="矩形 43"/>
            <p:cNvSpPr>
              <a:spLocks noChangeArrowheads="1"/>
            </p:cNvSpPr>
            <p:nvPr/>
          </p:nvSpPr>
          <p:spPr bwMode="auto">
            <a:xfrm>
              <a:off x="7689850" y="2792413"/>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17" name="矩形 44"/>
            <p:cNvSpPr>
              <a:spLocks noChangeArrowheads="1"/>
            </p:cNvSpPr>
            <p:nvPr/>
          </p:nvSpPr>
          <p:spPr bwMode="auto">
            <a:xfrm>
              <a:off x="7689850" y="4291013"/>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grpSp>
      <p:sp>
        <p:nvSpPr>
          <p:cNvPr id="1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9" name="文本框 18"/>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957522" y="1445995"/>
            <a:ext cx="287692" cy="4626868"/>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latin typeface="+mn-ea"/>
                <a:cs typeface="+mn-ea"/>
              </a:endParaRPr>
            </a:p>
          </p:txBody>
        </p:sp>
      </p:grpSp>
      <p:sp>
        <p:nvSpPr>
          <p:cNvPr id="23" name="泪滴形 22"/>
          <p:cNvSpPr/>
          <p:nvPr/>
        </p:nvSpPr>
        <p:spPr>
          <a:xfrm rot="2700000">
            <a:off x="1209593" y="1524357"/>
            <a:ext cx="1256891" cy="1256891"/>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p>
        </p:txBody>
      </p:sp>
      <p:sp>
        <p:nvSpPr>
          <p:cNvPr id="24" name="泪滴形 23"/>
          <p:cNvSpPr/>
          <p:nvPr/>
        </p:nvSpPr>
        <p:spPr>
          <a:xfrm rot="2700000">
            <a:off x="1199456" y="5052429"/>
            <a:ext cx="1256891" cy="1256891"/>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p>
        </p:txBody>
      </p:sp>
      <p:sp>
        <p:nvSpPr>
          <p:cNvPr id="25" name="泪滴形 24"/>
          <p:cNvSpPr/>
          <p:nvPr/>
        </p:nvSpPr>
        <p:spPr>
          <a:xfrm rot="2700000">
            <a:off x="1209593" y="3273989"/>
            <a:ext cx="1256891" cy="1256891"/>
          </a:xfrm>
          <a:prstGeom prst="teardrop">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p>
        </p:txBody>
      </p:sp>
      <p:sp>
        <p:nvSpPr>
          <p:cNvPr id="26" name="矩形 25"/>
          <p:cNvSpPr/>
          <p:nvPr/>
        </p:nvSpPr>
        <p:spPr>
          <a:xfrm>
            <a:off x="3914035" y="1797481"/>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27" name="矩形 26"/>
          <p:cNvSpPr/>
          <p:nvPr/>
        </p:nvSpPr>
        <p:spPr>
          <a:xfrm>
            <a:off x="3914035" y="3440769"/>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28" name="矩形 27"/>
          <p:cNvSpPr/>
          <p:nvPr/>
        </p:nvSpPr>
        <p:spPr>
          <a:xfrm>
            <a:off x="3914035" y="5199402"/>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7" name="文本框 1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ngdongying\Desktop\City-Of-Paris-Frankreich-Eiffelturm.jpg"/>
          <p:cNvPicPr preferRelativeResize="0">
            <a:picLocks noChangeArrowheads="1"/>
          </p:cNvPicPr>
          <p:nvPr/>
        </p:nvPicPr>
        <p:blipFill>
          <a:blip r:embed="rId3" cstate="print"/>
          <a:srcRect/>
          <a:stretch>
            <a:fillRect/>
          </a:stretch>
        </p:blipFill>
        <p:spPr bwMode="auto">
          <a:xfrm>
            <a:off x="-4707" y="2496"/>
            <a:ext cx="12196708" cy="6859200"/>
          </a:xfrm>
          <a:prstGeom prst="rect">
            <a:avLst/>
          </a:prstGeom>
          <a:noFill/>
        </p:spPr>
      </p:pic>
      <p:sp>
        <p:nvSpPr>
          <p:cNvPr id="10" name="梯形 9"/>
          <p:cNvSpPr/>
          <p:nvPr/>
        </p:nvSpPr>
        <p:spPr>
          <a:xfrm rot="5400000">
            <a:off x="2667000"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直角三角形 10"/>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2" name="直角三角形 11"/>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9" name="TextBox 18"/>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20" name="TextBox 19"/>
          <p:cNvSpPr txBox="1"/>
          <p:nvPr/>
        </p:nvSpPr>
        <p:spPr>
          <a:xfrm>
            <a:off x="1535493" y="232899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21" name="TextBox 20"/>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one</a:t>
            </a:r>
            <a:endParaRPr lang="zh-CN" altLang="en-US" sz="10665" dirty="0">
              <a:solidFill>
                <a:schemeClr val="bg1"/>
              </a:solidFill>
              <a:latin typeface="+mn-ea"/>
              <a:cs typeface="+mn-ea"/>
            </a:endParaRPr>
          </a:p>
        </p:txBody>
      </p:sp>
      <p:sp>
        <p:nvSpPr>
          <p:cNvPr id="29" name="直角三角形 28"/>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41" name="平行四边形 40"/>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2" name="平行四边形 41"/>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3" name="TextBox 51"/>
          <p:cNvSpPr txBox="1"/>
          <p:nvPr/>
        </p:nvSpPr>
        <p:spPr>
          <a:xfrm>
            <a:off x="719403" y="815656"/>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bwMode="auto">
          <a:xfrm>
            <a:off x="4929718" y="1856117"/>
            <a:ext cx="6951133" cy="685798"/>
            <a:chOff x="4929188" y="1638396"/>
            <a:chExt cx="6951663" cy="684940"/>
          </a:xfrm>
        </p:grpSpPr>
        <p:grpSp>
          <p:nvGrpSpPr>
            <p:cNvPr id="34" name="组合 12"/>
            <p:cNvGrpSpPr/>
            <p:nvPr/>
          </p:nvGrpSpPr>
          <p:grpSpPr bwMode="auto">
            <a:xfrm>
              <a:off x="4929188" y="1746210"/>
              <a:ext cx="5762006" cy="577126"/>
              <a:chOff x="4439816" y="1844785"/>
              <a:chExt cx="5761609" cy="576927"/>
            </a:xfrm>
          </p:grpSpPr>
          <p:sp>
            <p:nvSpPr>
              <p:cNvPr id="36" name="矩形 35"/>
              <p:cNvSpPr/>
              <p:nvPr/>
            </p:nvSpPr>
            <p:spPr>
              <a:xfrm>
                <a:off x="4439816" y="1988490"/>
                <a:ext cx="1655245" cy="43322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sp>
            <p:nvSpPr>
              <p:cNvPr id="37" name="矩形 36"/>
              <p:cNvSpPr/>
              <p:nvPr/>
            </p:nvSpPr>
            <p:spPr>
              <a:xfrm>
                <a:off x="5836826" y="1844786"/>
                <a:ext cx="4364599" cy="43322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grpSp>
        <p:sp>
          <p:nvSpPr>
            <p:cNvPr id="35" name="文本框 8"/>
            <p:cNvSpPr txBox="1">
              <a:spLocks noChangeArrowheads="1"/>
            </p:cNvSpPr>
            <p:nvPr/>
          </p:nvSpPr>
          <p:spPr bwMode="auto">
            <a:xfrm>
              <a:off x="10367962" y="1638396"/>
              <a:ext cx="1512889" cy="66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254061"/>
                  </a:solidFill>
                  <a:latin typeface="Impact" panose="020B0806030902050204" pitchFamily="34" charset="0"/>
                  <a:ea typeface="+mn-ea"/>
                  <a:cs typeface="+mn-ea"/>
                </a:rPr>
                <a:t>75%</a:t>
              </a:r>
              <a:endParaRPr lang="zh-CN" altLang="en-US" sz="3735">
                <a:solidFill>
                  <a:srgbClr val="254061"/>
                </a:solidFill>
                <a:latin typeface="Impact" panose="020B0806030902050204" pitchFamily="34" charset="0"/>
                <a:ea typeface="+mn-ea"/>
                <a:cs typeface="+mn-ea"/>
              </a:endParaRPr>
            </a:p>
          </p:txBody>
        </p:sp>
      </p:grpSp>
      <p:grpSp>
        <p:nvGrpSpPr>
          <p:cNvPr id="38" name="组合 37"/>
          <p:cNvGrpSpPr/>
          <p:nvPr/>
        </p:nvGrpSpPr>
        <p:grpSpPr bwMode="auto">
          <a:xfrm>
            <a:off x="4929718" y="2802268"/>
            <a:ext cx="6242049" cy="685797"/>
            <a:chOff x="4929188" y="2584546"/>
            <a:chExt cx="6242050" cy="684939"/>
          </a:xfrm>
          <a:solidFill>
            <a:schemeClr val="accent2"/>
          </a:solidFill>
        </p:grpSpPr>
        <p:grpSp>
          <p:nvGrpSpPr>
            <p:cNvPr id="39" name="组合 13"/>
            <p:cNvGrpSpPr/>
            <p:nvPr/>
          </p:nvGrpSpPr>
          <p:grpSpPr bwMode="auto">
            <a:xfrm>
              <a:off x="4929188" y="2683902"/>
              <a:ext cx="5039782" cy="585583"/>
              <a:chOff x="4439816" y="2782938"/>
              <a:chExt cx="5040030" cy="584590"/>
            </a:xfrm>
            <a:grpFill/>
          </p:grpSpPr>
          <p:sp>
            <p:nvSpPr>
              <p:cNvPr id="41" name="矩形 40"/>
              <p:cNvSpPr/>
              <p:nvPr/>
            </p:nvSpPr>
            <p:spPr>
              <a:xfrm>
                <a:off x="4439816" y="2934892"/>
                <a:ext cx="1655315" cy="432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sp>
            <p:nvSpPr>
              <p:cNvPr id="42" name="矩形 41"/>
              <p:cNvSpPr/>
              <p:nvPr/>
            </p:nvSpPr>
            <p:spPr>
              <a:xfrm>
                <a:off x="5834767" y="2782941"/>
                <a:ext cx="3645080" cy="432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grpSp>
        <p:sp>
          <p:nvSpPr>
            <p:cNvPr id="40" name="文本框 65"/>
            <p:cNvSpPr txBox="1">
              <a:spLocks noChangeArrowheads="1"/>
            </p:cNvSpPr>
            <p:nvPr/>
          </p:nvSpPr>
          <p:spPr bwMode="auto">
            <a:xfrm>
              <a:off x="9659938" y="2584546"/>
              <a:ext cx="1511300" cy="665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rgbClr val="E46C0A"/>
                  </a:solidFill>
                  <a:latin typeface="Impact" panose="020B0806030902050204" pitchFamily="34" charset="0"/>
                  <a:ea typeface="+mn-ea"/>
                  <a:cs typeface="+mn-ea"/>
                </a:rPr>
                <a:t>65%</a:t>
              </a:r>
              <a:endParaRPr lang="zh-CN" altLang="en-US" sz="3735" dirty="0">
                <a:solidFill>
                  <a:srgbClr val="E46C0A"/>
                </a:solidFill>
                <a:latin typeface="Impact" panose="020B0806030902050204" pitchFamily="34" charset="0"/>
                <a:ea typeface="+mn-ea"/>
                <a:cs typeface="+mn-ea"/>
              </a:endParaRPr>
            </a:p>
          </p:txBody>
        </p:sp>
      </p:grpSp>
      <p:grpSp>
        <p:nvGrpSpPr>
          <p:cNvPr id="43" name="组合 42"/>
          <p:cNvGrpSpPr/>
          <p:nvPr/>
        </p:nvGrpSpPr>
        <p:grpSpPr bwMode="auto">
          <a:xfrm>
            <a:off x="4929718" y="3737838"/>
            <a:ext cx="5518149" cy="694268"/>
            <a:chOff x="4929188" y="3519327"/>
            <a:chExt cx="5518150" cy="695507"/>
          </a:xfrm>
        </p:grpSpPr>
        <p:grpSp>
          <p:nvGrpSpPr>
            <p:cNvPr id="44" name="组合 16"/>
            <p:cNvGrpSpPr/>
            <p:nvPr/>
          </p:nvGrpSpPr>
          <p:grpSpPr bwMode="auto">
            <a:xfrm>
              <a:off x="4929188" y="3623229"/>
              <a:ext cx="4322233" cy="591605"/>
              <a:chOff x="4439816" y="3722222"/>
              <a:chExt cx="4321538" cy="590323"/>
            </a:xfrm>
          </p:grpSpPr>
          <p:sp>
            <p:nvSpPr>
              <p:cNvPr id="46" name="矩形 45"/>
              <p:cNvSpPr/>
              <p:nvPr/>
            </p:nvSpPr>
            <p:spPr>
              <a:xfrm>
                <a:off x="4439816" y="3878794"/>
                <a:ext cx="1654968" cy="43375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sp>
            <p:nvSpPr>
              <p:cNvPr id="47" name="矩形 46"/>
              <p:cNvSpPr/>
              <p:nvPr/>
            </p:nvSpPr>
            <p:spPr>
              <a:xfrm>
                <a:off x="5836592" y="3722221"/>
                <a:ext cx="2924764" cy="43375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grpSp>
        <p:sp>
          <p:nvSpPr>
            <p:cNvPr id="45" name="文本框 69"/>
            <p:cNvSpPr txBox="1">
              <a:spLocks noChangeArrowheads="1"/>
            </p:cNvSpPr>
            <p:nvPr/>
          </p:nvSpPr>
          <p:spPr bwMode="auto">
            <a:xfrm>
              <a:off x="8934450" y="3519327"/>
              <a:ext cx="1512888" cy="66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254061"/>
                  </a:solidFill>
                  <a:latin typeface="Impact" panose="020B0806030902050204" pitchFamily="34" charset="0"/>
                  <a:ea typeface="+mn-ea"/>
                  <a:cs typeface="+mn-ea"/>
                </a:rPr>
                <a:t>55%</a:t>
              </a:r>
              <a:endParaRPr lang="zh-CN" altLang="en-US" sz="3735">
                <a:solidFill>
                  <a:srgbClr val="254061"/>
                </a:solidFill>
                <a:latin typeface="Impact" panose="020B0806030902050204" pitchFamily="34" charset="0"/>
                <a:ea typeface="+mn-ea"/>
                <a:cs typeface="+mn-ea"/>
              </a:endParaRPr>
            </a:p>
          </p:txBody>
        </p:sp>
      </p:grpSp>
      <p:grpSp>
        <p:nvGrpSpPr>
          <p:cNvPr id="48" name="组合 47"/>
          <p:cNvGrpSpPr/>
          <p:nvPr/>
        </p:nvGrpSpPr>
        <p:grpSpPr bwMode="auto">
          <a:xfrm>
            <a:off x="4929717" y="4673400"/>
            <a:ext cx="5130800" cy="692150"/>
            <a:chOff x="4929188" y="4465477"/>
            <a:chExt cx="5130800" cy="693386"/>
          </a:xfrm>
          <a:solidFill>
            <a:schemeClr val="accent2"/>
          </a:solidFill>
        </p:grpSpPr>
        <p:grpSp>
          <p:nvGrpSpPr>
            <p:cNvPr id="49" name="组合 18"/>
            <p:cNvGrpSpPr/>
            <p:nvPr/>
          </p:nvGrpSpPr>
          <p:grpSpPr bwMode="auto">
            <a:xfrm>
              <a:off x="4929188" y="4582103"/>
              <a:ext cx="3890433" cy="576760"/>
              <a:chOff x="4439816" y="4681266"/>
              <a:chExt cx="3889490" cy="576562"/>
            </a:xfrm>
            <a:grpFill/>
          </p:grpSpPr>
          <p:sp>
            <p:nvSpPr>
              <p:cNvPr id="51" name="矩形 50"/>
              <p:cNvSpPr/>
              <p:nvPr/>
            </p:nvSpPr>
            <p:spPr>
              <a:xfrm>
                <a:off x="4439816" y="4825404"/>
                <a:ext cx="1656947" cy="432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sp>
            <p:nvSpPr>
              <p:cNvPr id="52" name="矩形 51"/>
              <p:cNvSpPr/>
              <p:nvPr/>
            </p:nvSpPr>
            <p:spPr>
              <a:xfrm>
                <a:off x="5836477" y="4681263"/>
                <a:ext cx="2492829" cy="432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grpSp>
        <p:sp>
          <p:nvSpPr>
            <p:cNvPr id="50" name="文本框 73"/>
            <p:cNvSpPr txBox="1">
              <a:spLocks noChangeArrowheads="1"/>
            </p:cNvSpPr>
            <p:nvPr/>
          </p:nvSpPr>
          <p:spPr bwMode="auto">
            <a:xfrm>
              <a:off x="8547100" y="4465477"/>
              <a:ext cx="1512888" cy="6679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E46C0A"/>
                  </a:solidFill>
                  <a:latin typeface="Impact" panose="020B0806030902050204" pitchFamily="34" charset="0"/>
                  <a:ea typeface="+mn-ea"/>
                  <a:cs typeface="+mn-ea"/>
                </a:rPr>
                <a:t>45%</a:t>
              </a:r>
              <a:endParaRPr lang="zh-CN" altLang="en-US" sz="3735">
                <a:solidFill>
                  <a:srgbClr val="E46C0A"/>
                </a:solidFill>
                <a:latin typeface="Impact" panose="020B0806030902050204" pitchFamily="34" charset="0"/>
                <a:ea typeface="+mn-ea"/>
                <a:cs typeface="+mn-ea"/>
              </a:endParaRPr>
            </a:p>
          </p:txBody>
        </p:sp>
      </p:grpSp>
      <p:grpSp>
        <p:nvGrpSpPr>
          <p:cNvPr id="53" name="组合 52"/>
          <p:cNvGrpSpPr/>
          <p:nvPr/>
        </p:nvGrpSpPr>
        <p:grpSpPr bwMode="auto">
          <a:xfrm>
            <a:off x="683685" y="1652917"/>
            <a:ext cx="3721100" cy="3857343"/>
            <a:chOff x="682625" y="1435100"/>
            <a:chExt cx="3721100" cy="3856459"/>
          </a:xfrm>
        </p:grpSpPr>
        <p:sp>
          <p:nvSpPr>
            <p:cNvPr id="54" name="矩形 41"/>
            <p:cNvSpPr>
              <a:spLocks noChangeArrowheads="1"/>
            </p:cNvSpPr>
            <p:nvPr/>
          </p:nvSpPr>
          <p:spPr bwMode="auto">
            <a:xfrm>
              <a:off x="682625" y="1435100"/>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p>
          </p:txBody>
        </p:sp>
        <p:sp>
          <p:nvSpPr>
            <p:cNvPr id="55" name="矩形 41"/>
            <p:cNvSpPr>
              <a:spLocks noChangeArrowheads="1"/>
            </p:cNvSpPr>
            <p:nvPr/>
          </p:nvSpPr>
          <p:spPr bwMode="auto">
            <a:xfrm>
              <a:off x="682625" y="3011487"/>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p>
          </p:txBody>
        </p:sp>
        <p:sp>
          <p:nvSpPr>
            <p:cNvPr id="56" name="矩形 41"/>
            <p:cNvSpPr>
              <a:spLocks noChangeArrowheads="1"/>
            </p:cNvSpPr>
            <p:nvPr/>
          </p:nvSpPr>
          <p:spPr bwMode="auto">
            <a:xfrm>
              <a:off x="682625" y="4460752"/>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7" name="文本框 5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right)">
                                      <p:cBhvr>
                                        <p:cTn id="23" dur="500"/>
                                        <p:tgtEl>
                                          <p:spTgt spid="43"/>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p:tgtEl>
                                          <p:spTgt spid="48"/>
                                        </p:tgtEl>
                                        <p:attrNameLst>
                                          <p:attrName>ppt_x</p:attrName>
                                        </p:attrNameLst>
                                      </p:cBhvr>
                                      <p:tavLst>
                                        <p:tav tm="0">
                                          <p:val>
                                            <p:strVal val="#ppt_x-#ppt_w*1.125000"/>
                                          </p:val>
                                        </p:tav>
                                        <p:tav tm="100000">
                                          <p:val>
                                            <p:strVal val="#ppt_x"/>
                                          </p:val>
                                        </p:tav>
                                      </p:tavLst>
                                    </p:anim>
                                    <p:animEffect transition="in" filter="wipe(right)">
                                      <p:cBhvr>
                                        <p:cTn id="28" dur="500"/>
                                        <p:tgtEl>
                                          <p:spTgt spid="48"/>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1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5683251" y="1239574"/>
            <a:ext cx="1835149" cy="2067983"/>
            <a:chOff x="5683250" y="1052513"/>
            <a:chExt cx="1835150" cy="2066925"/>
          </a:xfrm>
        </p:grpSpPr>
        <p:sp>
          <p:nvSpPr>
            <p:cNvPr id="6" name="剪去对角的矩形 5"/>
            <p:cNvSpPr/>
            <p:nvPr/>
          </p:nvSpPr>
          <p:spPr>
            <a:xfrm rot="5400000">
              <a:off x="5567362" y="1168401"/>
              <a:ext cx="2066925" cy="1835150"/>
            </a:xfrm>
            <a:prstGeom prst="snip2Diag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文本框 7"/>
            <p:cNvSpPr txBox="1">
              <a:spLocks noChangeArrowheads="1"/>
            </p:cNvSpPr>
            <p:nvPr/>
          </p:nvSpPr>
          <p:spPr bwMode="auto">
            <a:xfrm>
              <a:off x="5948363" y="1268413"/>
              <a:ext cx="1296988" cy="3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8" name="文本框 8"/>
            <p:cNvSpPr txBox="1">
              <a:spLocks noChangeArrowheads="1"/>
            </p:cNvSpPr>
            <p:nvPr/>
          </p:nvSpPr>
          <p:spPr bwMode="auto">
            <a:xfrm>
              <a:off x="5948363" y="2420938"/>
              <a:ext cx="1296988" cy="3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p>
          </p:txBody>
        </p:sp>
      </p:grpSp>
      <p:grpSp>
        <p:nvGrpSpPr>
          <p:cNvPr id="9" name="组合 8"/>
          <p:cNvGrpSpPr/>
          <p:nvPr/>
        </p:nvGrpSpPr>
        <p:grpSpPr bwMode="auto">
          <a:xfrm>
            <a:off x="7859183" y="1239575"/>
            <a:ext cx="1837267" cy="2067983"/>
            <a:chOff x="7859712" y="1052514"/>
            <a:chExt cx="1836737" cy="2066925"/>
          </a:xfrm>
        </p:grpSpPr>
        <p:sp>
          <p:nvSpPr>
            <p:cNvPr id="10" name="剪去对角的矩形 9"/>
            <p:cNvSpPr/>
            <p:nvPr/>
          </p:nvSpPr>
          <p:spPr>
            <a:xfrm rot="5400000">
              <a:off x="7744618" y="1167608"/>
              <a:ext cx="2066925" cy="1836737"/>
            </a:xfrm>
            <a:prstGeom prst="snip2Diag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1" name="文本框 293"/>
            <p:cNvSpPr txBox="1">
              <a:spLocks noChangeArrowheads="1"/>
            </p:cNvSpPr>
            <p:nvPr/>
          </p:nvSpPr>
          <p:spPr bwMode="auto">
            <a:xfrm>
              <a:off x="8129589" y="1268413"/>
              <a:ext cx="1296986" cy="3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12" name="文本框 295"/>
            <p:cNvSpPr txBox="1">
              <a:spLocks noChangeArrowheads="1"/>
            </p:cNvSpPr>
            <p:nvPr/>
          </p:nvSpPr>
          <p:spPr bwMode="auto">
            <a:xfrm>
              <a:off x="8129588" y="2420938"/>
              <a:ext cx="1296986" cy="3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p>
          </p:txBody>
        </p:sp>
      </p:grpSp>
      <p:grpSp>
        <p:nvGrpSpPr>
          <p:cNvPr id="13" name="组合 12"/>
          <p:cNvGrpSpPr/>
          <p:nvPr/>
        </p:nvGrpSpPr>
        <p:grpSpPr bwMode="auto">
          <a:xfrm>
            <a:off x="10030884" y="1262857"/>
            <a:ext cx="1837267" cy="2065867"/>
            <a:chOff x="10031413" y="1074738"/>
            <a:chExt cx="1836737" cy="2065337"/>
          </a:xfrm>
        </p:grpSpPr>
        <p:sp>
          <p:nvSpPr>
            <p:cNvPr id="14" name="剪去对角的矩形 13"/>
            <p:cNvSpPr/>
            <p:nvPr/>
          </p:nvSpPr>
          <p:spPr>
            <a:xfrm rot="5400000">
              <a:off x="9917113" y="1189038"/>
              <a:ext cx="2065337" cy="1836737"/>
            </a:xfrm>
            <a:prstGeom prst="snip2Diag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5" name="文本框 294"/>
            <p:cNvSpPr txBox="1">
              <a:spLocks noChangeArrowheads="1"/>
            </p:cNvSpPr>
            <p:nvPr/>
          </p:nvSpPr>
          <p:spPr bwMode="auto">
            <a:xfrm>
              <a:off x="10301289" y="1268414"/>
              <a:ext cx="1296986" cy="37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16" name="文本框 296"/>
            <p:cNvSpPr txBox="1">
              <a:spLocks noChangeArrowheads="1"/>
            </p:cNvSpPr>
            <p:nvPr/>
          </p:nvSpPr>
          <p:spPr bwMode="auto">
            <a:xfrm>
              <a:off x="10301289" y="2416175"/>
              <a:ext cx="1296986"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p>
          </p:txBody>
        </p:sp>
      </p:grpSp>
      <p:grpSp>
        <p:nvGrpSpPr>
          <p:cNvPr id="17" name="组合 16"/>
          <p:cNvGrpSpPr/>
          <p:nvPr/>
        </p:nvGrpSpPr>
        <p:grpSpPr bwMode="auto">
          <a:xfrm>
            <a:off x="673100" y="4202907"/>
            <a:ext cx="4157133" cy="1521883"/>
            <a:chOff x="7245350" y="4310063"/>
            <a:chExt cx="4156075" cy="1522412"/>
          </a:xfrm>
        </p:grpSpPr>
        <p:sp>
          <p:nvSpPr>
            <p:cNvPr id="18" name="矩形 17"/>
            <p:cNvSpPr/>
            <p:nvPr/>
          </p:nvSpPr>
          <p:spPr>
            <a:xfrm>
              <a:off x="7245350" y="5256541"/>
              <a:ext cx="884541" cy="575934"/>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9" name="矩形 18"/>
            <p:cNvSpPr/>
            <p:nvPr/>
          </p:nvSpPr>
          <p:spPr>
            <a:xfrm>
              <a:off x="8335156" y="4680608"/>
              <a:ext cx="884541" cy="115186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0" name="矩形 19"/>
            <p:cNvSpPr/>
            <p:nvPr/>
          </p:nvSpPr>
          <p:spPr>
            <a:xfrm>
              <a:off x="9427078" y="4968575"/>
              <a:ext cx="884541" cy="863900"/>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1" name="矩形 20"/>
            <p:cNvSpPr/>
            <p:nvPr/>
          </p:nvSpPr>
          <p:spPr>
            <a:xfrm>
              <a:off x="10514768" y="5472517"/>
              <a:ext cx="886657" cy="359958"/>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2" name="文本框 16"/>
            <p:cNvSpPr txBox="1">
              <a:spLocks noChangeArrowheads="1"/>
            </p:cNvSpPr>
            <p:nvPr/>
          </p:nvSpPr>
          <p:spPr bwMode="auto">
            <a:xfrm>
              <a:off x="7245350" y="4886326"/>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3" name="文本框 300"/>
            <p:cNvSpPr txBox="1">
              <a:spLocks noChangeArrowheads="1"/>
            </p:cNvSpPr>
            <p:nvPr/>
          </p:nvSpPr>
          <p:spPr bwMode="auto">
            <a:xfrm>
              <a:off x="8335963" y="4310063"/>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4" name="文本框 301"/>
            <p:cNvSpPr txBox="1">
              <a:spLocks noChangeArrowheads="1"/>
            </p:cNvSpPr>
            <p:nvPr/>
          </p:nvSpPr>
          <p:spPr bwMode="auto">
            <a:xfrm>
              <a:off x="9426576" y="4598987"/>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5" name="文本框 302"/>
            <p:cNvSpPr txBox="1">
              <a:spLocks noChangeArrowheads="1"/>
            </p:cNvSpPr>
            <p:nvPr/>
          </p:nvSpPr>
          <p:spPr bwMode="auto">
            <a:xfrm>
              <a:off x="10507665" y="5102226"/>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grpSp>
      <p:grpSp>
        <p:nvGrpSpPr>
          <p:cNvPr id="26" name="组合 25"/>
          <p:cNvGrpSpPr/>
          <p:nvPr/>
        </p:nvGrpSpPr>
        <p:grpSpPr bwMode="auto">
          <a:xfrm>
            <a:off x="673100" y="1730641"/>
            <a:ext cx="10320867" cy="3972340"/>
            <a:chOff x="673100" y="1543050"/>
            <a:chExt cx="10320866" cy="3971521"/>
          </a:xfrm>
        </p:grpSpPr>
        <p:sp>
          <p:nvSpPr>
            <p:cNvPr id="27" name="矩形 45"/>
            <p:cNvSpPr>
              <a:spLocks noChangeArrowheads="1"/>
            </p:cNvSpPr>
            <p:nvPr/>
          </p:nvSpPr>
          <p:spPr bwMode="auto">
            <a:xfrm>
              <a:off x="673100" y="1543050"/>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p>
          </p:txBody>
        </p:sp>
        <p:sp>
          <p:nvSpPr>
            <p:cNvPr id="28" name="矩形 45"/>
            <p:cNvSpPr>
              <a:spLocks noChangeArrowheads="1"/>
            </p:cNvSpPr>
            <p:nvPr/>
          </p:nvSpPr>
          <p:spPr bwMode="auto">
            <a:xfrm>
              <a:off x="3073400" y="1543050"/>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p>
          </p:txBody>
        </p:sp>
        <p:sp>
          <p:nvSpPr>
            <p:cNvPr id="29" name="矩形 45"/>
            <p:cNvSpPr>
              <a:spLocks noChangeArrowheads="1"/>
            </p:cNvSpPr>
            <p:nvPr/>
          </p:nvSpPr>
          <p:spPr bwMode="auto">
            <a:xfrm>
              <a:off x="6377517" y="4067806"/>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p>
          </p:txBody>
        </p:sp>
        <p:sp>
          <p:nvSpPr>
            <p:cNvPr id="30" name="矩形 45"/>
            <p:cNvSpPr>
              <a:spLocks noChangeArrowheads="1"/>
            </p:cNvSpPr>
            <p:nvPr/>
          </p:nvSpPr>
          <p:spPr bwMode="auto">
            <a:xfrm>
              <a:off x="8777815" y="4067805"/>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p>
          </p:txBody>
        </p:sp>
      </p:grpSp>
      <p:sp>
        <p:nvSpPr>
          <p:cNvPr id="3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5" name="文本框 3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5"/>
          <p:cNvSpPr>
            <a:spLocks noChangeArrowheads="1"/>
          </p:cNvSpPr>
          <p:nvPr/>
        </p:nvSpPr>
        <p:spPr bwMode="auto">
          <a:xfrm>
            <a:off x="5198798" y="2371891"/>
            <a:ext cx="2396789" cy="2379133"/>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cap="rnd">
            <a:solidFill>
              <a:srgbClr val="F2F2F2"/>
            </a:solidFill>
            <a:prstDash val="sysDot"/>
            <a:round/>
          </a:ln>
          <a:effectLst>
            <a:outerShdw blurRad="88900" dist="75434" dir="2699985" rotWithShape="0">
              <a:scrgbClr r="0" g="0" b="0">
                <a:alpha val="23000"/>
              </a:sc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665" dirty="0">
                <a:solidFill>
                  <a:srgbClr val="254061"/>
                </a:solidFill>
                <a:latin typeface="+mn-ea"/>
                <a:ea typeface="+mn-ea"/>
                <a:cs typeface="+mn-ea"/>
              </a:rPr>
              <a:t>单击此处</a:t>
            </a:r>
          </a:p>
          <a:p>
            <a:pPr algn="ctr" eaLnBrk="1" hangingPunct="1"/>
            <a:r>
              <a:rPr lang="zh-CN" altLang="zh-CN" sz="2665" dirty="0">
                <a:solidFill>
                  <a:srgbClr val="254061"/>
                </a:solidFill>
                <a:latin typeface="+mn-ea"/>
                <a:ea typeface="+mn-ea"/>
                <a:cs typeface="+mn-ea"/>
              </a:rPr>
              <a:t>添加文字</a:t>
            </a:r>
          </a:p>
        </p:txBody>
      </p:sp>
      <p:grpSp>
        <p:nvGrpSpPr>
          <p:cNvPr id="35" name="组合 34"/>
          <p:cNvGrpSpPr/>
          <p:nvPr/>
        </p:nvGrpSpPr>
        <p:grpSpPr>
          <a:xfrm>
            <a:off x="4237831" y="1076491"/>
            <a:ext cx="4279900" cy="4991100"/>
            <a:chOff x="3178373" y="807368"/>
            <a:chExt cx="3209925" cy="3743325"/>
          </a:xfrm>
        </p:grpSpPr>
        <p:grpSp>
          <p:nvGrpSpPr>
            <p:cNvPr id="36" name="组合 35"/>
            <p:cNvGrpSpPr/>
            <p:nvPr/>
          </p:nvGrpSpPr>
          <p:grpSpPr>
            <a:xfrm>
              <a:off x="3178373" y="807368"/>
              <a:ext cx="3209925" cy="3743325"/>
              <a:chOff x="3178373" y="807368"/>
              <a:chExt cx="3209925" cy="3743325"/>
            </a:xfrm>
          </p:grpSpPr>
          <p:grpSp>
            <p:nvGrpSpPr>
              <p:cNvPr id="38" name="Group 6"/>
              <p:cNvGrpSpPr/>
              <p:nvPr/>
            </p:nvGrpSpPr>
            <p:grpSpPr bwMode="auto">
              <a:xfrm rot="5400000">
                <a:off x="2911673" y="1074068"/>
                <a:ext cx="3743325" cy="3209925"/>
                <a:chOff x="0" y="0"/>
                <a:chExt cx="3140" cy="2691"/>
              </a:xfrm>
            </p:grpSpPr>
            <p:sp>
              <p:nvSpPr>
                <p:cNvPr id="40" name="未知"/>
                <p:cNvSpPr/>
                <p:nvPr/>
              </p:nvSpPr>
              <p:spPr bwMode="auto">
                <a:xfrm>
                  <a:off x="0" y="896"/>
                  <a:ext cx="2848" cy="1795"/>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8"/>
                    <a:gd name="T181" fmla="*/ 0 h 1795"/>
                    <a:gd name="T182" fmla="*/ 2848 w 2848"/>
                    <a:gd name="T183" fmla="*/ 1795 h 1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1" y="994"/>
                      </a:lnTo>
                      <a:lnTo>
                        <a:pt x="2711" y="999"/>
                      </a:lnTo>
                      <a:lnTo>
                        <a:pt x="2702" y="1002"/>
                      </a:lnTo>
                      <a:lnTo>
                        <a:pt x="2691" y="1003"/>
                      </a:lnTo>
                      <a:lnTo>
                        <a:pt x="2681" y="1002"/>
                      </a:lnTo>
                      <a:lnTo>
                        <a:pt x="2671" y="999"/>
                      </a:lnTo>
                      <a:lnTo>
                        <a:pt x="2662" y="994"/>
                      </a:lnTo>
                      <a:lnTo>
                        <a:pt x="2653" y="987"/>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endParaRPr>
                </a:p>
              </p:txBody>
            </p:sp>
            <p:sp>
              <p:nvSpPr>
                <p:cNvPr id="41" name="未知"/>
                <p:cNvSpPr/>
                <p:nvPr/>
              </p:nvSpPr>
              <p:spPr bwMode="auto">
                <a:xfrm>
                  <a:off x="291" y="0"/>
                  <a:ext cx="2849" cy="1794"/>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endParaRPr>
                </a:p>
              </p:txBody>
            </p:sp>
          </p:grpSp>
          <p:sp>
            <p:nvSpPr>
              <p:cNvPr id="39" name="WordArt 10"/>
              <p:cNvSpPr>
                <a:spLocks noChangeArrowheads="1" noChangeShapeType="1"/>
              </p:cNvSpPr>
              <p:nvPr/>
            </p:nvSpPr>
            <p:spPr bwMode="auto">
              <a:xfrm rot="16200000">
                <a:off x="3348236" y="1670968"/>
                <a:ext cx="2130425" cy="19843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275980"/>
                  </a:avLst>
                </a:prstTxWarp>
              </a:bodyPr>
              <a:lstStyle/>
              <a:p>
                <a:pPr algn="ctr"/>
                <a:r>
                  <a:rPr lang="zh-CN" altLang="en-US" sz="1065" kern="10" dirty="0">
                    <a:solidFill>
                      <a:srgbClr val="FFFFFF"/>
                    </a:solidFill>
                    <a:latin typeface="+mn-ea"/>
                    <a:cs typeface="+mn-ea"/>
                  </a:rPr>
                  <a:t>双击此处添加标题文字</a:t>
                </a:r>
              </a:p>
            </p:txBody>
          </p:sp>
        </p:grpSp>
        <p:sp>
          <p:nvSpPr>
            <p:cNvPr id="37" name="WordArt 9"/>
            <p:cNvSpPr>
              <a:spLocks noChangeArrowheads="1" noChangeShapeType="1"/>
            </p:cNvSpPr>
            <p:nvPr/>
          </p:nvSpPr>
          <p:spPr bwMode="auto">
            <a:xfrm rot="5400000">
              <a:off x="3760986" y="1553492"/>
              <a:ext cx="2414588" cy="228441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041412"/>
                </a:avLst>
              </a:prstTxWarp>
            </a:bodyPr>
            <a:lstStyle/>
            <a:p>
              <a:pPr algn="ctr"/>
              <a:r>
                <a:rPr lang="zh-CN" altLang="en-US" sz="1065" kern="10" dirty="0">
                  <a:solidFill>
                    <a:srgbClr val="FFFFFF"/>
                  </a:solidFill>
                  <a:latin typeface="+mn-ea"/>
                  <a:cs typeface="+mn-ea"/>
                </a:rPr>
                <a:t>双击此处添加标题文字</a:t>
              </a:r>
            </a:p>
          </p:txBody>
        </p:sp>
      </p:grpSp>
      <p:grpSp>
        <p:nvGrpSpPr>
          <p:cNvPr id="42" name="组合 41"/>
          <p:cNvGrpSpPr/>
          <p:nvPr/>
        </p:nvGrpSpPr>
        <p:grpSpPr>
          <a:xfrm>
            <a:off x="8661666" y="2996306"/>
            <a:ext cx="2810934" cy="1611613"/>
            <a:chOff x="6496248" y="2247230"/>
            <a:chExt cx="2108200" cy="1208710"/>
          </a:xfrm>
        </p:grpSpPr>
        <p:sp>
          <p:nvSpPr>
            <p:cNvPr id="43" name="Line 11"/>
            <p:cNvSpPr>
              <a:spLocks noChangeShapeType="1"/>
            </p:cNvSpPr>
            <p:nvPr/>
          </p:nvSpPr>
          <p:spPr bwMode="auto">
            <a:xfrm rot="10800000">
              <a:off x="6496248" y="2661568"/>
              <a:ext cx="2108200" cy="0"/>
            </a:xfrm>
            <a:prstGeom prst="line">
              <a:avLst/>
            </a:prstGeom>
            <a:noFill/>
            <a:ln w="19050" cap="rnd">
              <a:solidFill>
                <a:srgbClr val="E46C0A"/>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mn-ea"/>
                <a:cs typeface="+mn-ea"/>
              </a:endParaRPr>
            </a:p>
          </p:txBody>
        </p:sp>
        <p:sp>
          <p:nvSpPr>
            <p:cNvPr id="44" name="AutoShape 13"/>
            <p:cNvSpPr>
              <a:spLocks noChangeArrowheads="1"/>
            </p:cNvSpPr>
            <p:nvPr/>
          </p:nvSpPr>
          <p:spPr bwMode="auto">
            <a:xfrm>
              <a:off x="6732786" y="2247230"/>
              <a:ext cx="1704975" cy="358775"/>
            </a:xfrm>
            <a:prstGeom prst="roundRect">
              <a:avLst>
                <a:gd name="adj" fmla="val 16667"/>
              </a:avLst>
            </a:prstGeom>
            <a:solidFill>
              <a:srgbClr val="E46C0A"/>
            </a:solidFill>
            <a:ln w="28575">
              <a:solidFill>
                <a:srgbClr val="F2F2F2"/>
              </a:solidFill>
              <a:round/>
            </a:ln>
            <a:effectLst>
              <a:outerShdw blurRad="88900" dist="75434" dir="2699985" rotWithShape="0">
                <a:scrgbClr r="0" g="0" b="0">
                  <a:alpha val="23000"/>
                </a:scrgbClr>
              </a:outerShdw>
            </a:effectLst>
          </p:spPr>
          <p:txBody>
            <a:bodyPr wrap="none" anchor="ctr"/>
            <a:lstStyle/>
            <a:p>
              <a:pPr algn="ctr">
                <a:defRPr/>
              </a:pPr>
              <a:r>
                <a:rPr lang="zh-CN" altLang="en-US" sz="1865" dirty="0">
                  <a:solidFill>
                    <a:srgbClr val="FFFFFF"/>
                  </a:solidFill>
                  <a:latin typeface="+mn-ea"/>
                  <a:cs typeface="+mn-ea"/>
                </a:rPr>
                <a:t>单击此处添加文字</a:t>
              </a:r>
            </a:p>
          </p:txBody>
        </p:sp>
        <p:sp>
          <p:nvSpPr>
            <p:cNvPr id="45" name="Rectangle 17"/>
            <p:cNvSpPr>
              <a:spLocks noChangeArrowheads="1"/>
            </p:cNvSpPr>
            <p:nvPr/>
          </p:nvSpPr>
          <p:spPr bwMode="auto">
            <a:xfrm>
              <a:off x="6768807" y="2721893"/>
              <a:ext cx="167738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zh-CN" sz="1600" dirty="0">
                  <a:solidFill>
                    <a:srgbClr val="080808"/>
                  </a:solidFill>
                  <a:latin typeface="+mn-ea"/>
                  <a:ea typeface="+mn-ea"/>
                  <a:cs typeface="+mn-ea"/>
                </a:rPr>
                <a:t>单击此处添加内容文字</a:t>
              </a:r>
            </a:p>
            <a:p>
              <a:pPr algn="ctr" eaLnBrk="1" hangingPunct="1">
                <a:lnSpc>
                  <a:spcPct val="120000"/>
                </a:lnSpc>
              </a:pPr>
              <a:r>
                <a:rPr lang="zh-CN" altLang="zh-CN" sz="1600" dirty="0">
                  <a:solidFill>
                    <a:srgbClr val="080808"/>
                  </a:solidFill>
                  <a:latin typeface="+mn-ea"/>
                  <a:ea typeface="+mn-ea"/>
                  <a:cs typeface="+mn-ea"/>
                </a:rPr>
                <a:t>单击此处添加内容文字</a:t>
              </a:r>
            </a:p>
            <a:p>
              <a:pPr algn="ctr" eaLnBrk="1" hangingPunct="1">
                <a:lnSpc>
                  <a:spcPct val="120000"/>
                </a:lnSpc>
              </a:pPr>
              <a:r>
                <a:rPr lang="zh-CN" altLang="zh-CN" sz="1600" dirty="0">
                  <a:solidFill>
                    <a:srgbClr val="080808"/>
                  </a:solidFill>
                  <a:latin typeface="+mn-ea"/>
                  <a:ea typeface="+mn-ea"/>
                  <a:cs typeface="+mn-ea"/>
                </a:rPr>
                <a:t>单击此处添加内容文字</a:t>
              </a:r>
            </a:p>
          </p:txBody>
        </p:sp>
      </p:grpSp>
      <p:grpSp>
        <p:nvGrpSpPr>
          <p:cNvPr id="46" name="组合 45"/>
          <p:cNvGrpSpPr/>
          <p:nvPr/>
        </p:nvGrpSpPr>
        <p:grpSpPr>
          <a:xfrm>
            <a:off x="1071298" y="2994190"/>
            <a:ext cx="3037417" cy="1613729"/>
            <a:chOff x="803473" y="2245643"/>
            <a:chExt cx="2278063" cy="1210297"/>
          </a:xfrm>
        </p:grpSpPr>
        <p:sp>
          <p:nvSpPr>
            <p:cNvPr id="47" name="AutoShape 14"/>
            <p:cNvSpPr>
              <a:spLocks noChangeArrowheads="1"/>
            </p:cNvSpPr>
            <p:nvPr/>
          </p:nvSpPr>
          <p:spPr bwMode="auto">
            <a:xfrm>
              <a:off x="1066998" y="2245643"/>
              <a:ext cx="1704975" cy="358775"/>
            </a:xfrm>
            <a:prstGeom prst="roundRect">
              <a:avLst>
                <a:gd name="adj" fmla="val 16667"/>
              </a:avLst>
            </a:prstGeom>
            <a:solidFill>
              <a:srgbClr val="254061"/>
            </a:solidFill>
            <a:ln w="28575">
              <a:solidFill>
                <a:srgbClr val="F2F2F2"/>
              </a:solidFill>
              <a:round/>
            </a:ln>
            <a:effectLst>
              <a:outerShdw blurRad="88900" dist="75434" dir="2699985" rotWithShape="0">
                <a:scrgbClr r="0" g="0" b="0">
                  <a:alpha val="23000"/>
                </a:scrgbClr>
              </a:outerShdw>
            </a:effectLst>
          </p:spPr>
          <p:txBody>
            <a:bodyPr wrap="none" anchor="ctr"/>
            <a:lstStyle/>
            <a:p>
              <a:pPr algn="ctr">
                <a:defRPr/>
              </a:pPr>
              <a:r>
                <a:rPr lang="zh-CN" altLang="en-US" sz="1865" dirty="0">
                  <a:solidFill>
                    <a:srgbClr val="FFFFFF"/>
                  </a:solidFill>
                  <a:latin typeface="+mn-ea"/>
                  <a:cs typeface="+mn-ea"/>
                </a:rPr>
                <a:t>单击此处添加文字</a:t>
              </a:r>
            </a:p>
          </p:txBody>
        </p:sp>
        <p:sp>
          <p:nvSpPr>
            <p:cNvPr id="48" name="Line 15"/>
            <p:cNvSpPr>
              <a:spLocks noChangeShapeType="1"/>
            </p:cNvSpPr>
            <p:nvPr/>
          </p:nvSpPr>
          <p:spPr bwMode="auto">
            <a:xfrm>
              <a:off x="803473" y="2659980"/>
              <a:ext cx="2278063" cy="0"/>
            </a:xfrm>
            <a:prstGeom prst="line">
              <a:avLst/>
            </a:prstGeom>
            <a:noFill/>
            <a:ln w="19050" cap="rnd">
              <a:solidFill>
                <a:srgbClr val="254061"/>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mn-ea"/>
                <a:cs typeface="+mn-ea"/>
              </a:endParaRPr>
            </a:p>
          </p:txBody>
        </p:sp>
        <p:sp>
          <p:nvSpPr>
            <p:cNvPr id="49" name="Rectangle 18"/>
            <p:cNvSpPr>
              <a:spLocks noChangeArrowheads="1"/>
            </p:cNvSpPr>
            <p:nvPr/>
          </p:nvSpPr>
          <p:spPr bwMode="auto">
            <a:xfrm>
              <a:off x="1091907" y="2721893"/>
              <a:ext cx="1677383"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zh-CN" sz="1600" dirty="0">
                  <a:solidFill>
                    <a:srgbClr val="080808"/>
                  </a:solidFill>
                  <a:latin typeface="+mn-ea"/>
                  <a:ea typeface="+mn-ea"/>
                  <a:cs typeface="+mn-ea"/>
                </a:rPr>
                <a:t>单击此处添加内容文字</a:t>
              </a:r>
            </a:p>
            <a:p>
              <a:pPr algn="ctr" eaLnBrk="1" hangingPunct="1">
                <a:lnSpc>
                  <a:spcPct val="120000"/>
                </a:lnSpc>
              </a:pPr>
              <a:r>
                <a:rPr lang="zh-CN" altLang="zh-CN" sz="1600" dirty="0">
                  <a:solidFill>
                    <a:srgbClr val="080808"/>
                  </a:solidFill>
                  <a:latin typeface="+mn-ea"/>
                  <a:ea typeface="+mn-ea"/>
                  <a:cs typeface="+mn-ea"/>
                </a:rPr>
                <a:t>单击此处添加内容文字</a:t>
              </a:r>
            </a:p>
            <a:p>
              <a:pPr algn="ctr" eaLnBrk="1" hangingPunct="1">
                <a:lnSpc>
                  <a:spcPct val="120000"/>
                </a:lnSpc>
              </a:pPr>
              <a:r>
                <a:rPr lang="zh-CN" altLang="zh-CN" sz="1600" dirty="0">
                  <a:solidFill>
                    <a:srgbClr val="080808"/>
                  </a:solidFill>
                  <a:latin typeface="+mn-ea"/>
                  <a:ea typeface="+mn-ea"/>
                  <a:cs typeface="+mn-ea"/>
                </a:rPr>
                <a:t>单击此处添加内容文字</a:t>
              </a: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2" name="文本框 21"/>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8" presetClass="emph" presetSubtype="0" fill="hold" nodeType="afterEffect">
                                  <p:stCondLst>
                                    <p:cond delay="0"/>
                                  </p:stCondLst>
                                  <p:childTnLst>
                                    <p:animRot by="21600000">
                                      <p:cBhvr>
                                        <p:cTn id="18" dur="2000" fill="hold"/>
                                        <p:tgtEl>
                                          <p:spTgt spid="35"/>
                                        </p:tgtEl>
                                        <p:attrNameLst>
                                          <p:attrName>r</p:attrName>
                                        </p:attrNameLst>
                                      </p:cBhvr>
                                    </p:animRot>
                                  </p:childTnLst>
                                </p:cTn>
                              </p:par>
                              <p:par>
                                <p:cTn id="19" presetID="2" presetClass="entr" presetSubtype="2"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893484" y="4891419"/>
            <a:ext cx="5975349" cy="0"/>
          </a:xfrm>
          <a:prstGeom prst="line">
            <a:avLst/>
          </a:prstGeom>
          <a:ln w="9525">
            <a:solidFill>
              <a:srgbClr val="25406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2207685" y="3678568"/>
            <a:ext cx="1367367" cy="1831662"/>
            <a:chOff x="2208213" y="3624263"/>
            <a:chExt cx="1366837" cy="1830362"/>
          </a:xfrm>
        </p:grpSpPr>
        <p:sp>
          <p:nvSpPr>
            <p:cNvPr id="7" name="椭圆 6"/>
            <p:cNvSpPr>
              <a:spLocks noChangeAspect="1"/>
            </p:cNvSpPr>
            <p:nvPr/>
          </p:nvSpPr>
          <p:spPr>
            <a:xfrm>
              <a:off x="2826040" y="4772798"/>
              <a:ext cx="131182" cy="12902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8" name="TextBox 160"/>
            <p:cNvSpPr txBox="1">
              <a:spLocks noChangeArrowheads="1"/>
            </p:cNvSpPr>
            <p:nvPr/>
          </p:nvSpPr>
          <p:spPr bwMode="auto">
            <a:xfrm>
              <a:off x="2580602" y="4863749"/>
              <a:ext cx="581857" cy="2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2008</a:t>
              </a:r>
              <a:endParaRPr lang="zh-CN" altLang="en-US" sz="1200">
                <a:solidFill>
                  <a:srgbClr val="969696"/>
                </a:solidFill>
                <a:latin typeface="+mn-ea"/>
                <a:ea typeface="+mn-ea"/>
                <a:cs typeface="+mn-ea"/>
              </a:endParaRPr>
            </a:p>
          </p:txBody>
        </p:sp>
        <p:sp>
          <p:nvSpPr>
            <p:cNvPr id="9"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0" name="三十二角星 9"/>
            <p:cNvSpPr/>
            <p:nvPr/>
          </p:nvSpPr>
          <p:spPr>
            <a:xfrm>
              <a:off x="2608107" y="3624263"/>
              <a:ext cx="488761" cy="486488"/>
            </a:xfrm>
            <a:prstGeom prst="star3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solidFill>
                  <a:schemeClr val="tx1"/>
                </a:solidFill>
                <a:latin typeface="+mn-ea"/>
                <a:cs typeface="+mn-ea"/>
              </a:endParaRPr>
            </a:p>
          </p:txBody>
        </p:sp>
        <p:sp>
          <p:nvSpPr>
            <p:cNvPr id="11" name="文本框 30"/>
            <p:cNvSpPr txBox="1">
              <a:spLocks noChangeArrowheads="1"/>
            </p:cNvSpPr>
            <p:nvPr/>
          </p:nvSpPr>
          <p:spPr bwMode="auto">
            <a:xfrm>
              <a:off x="2208213" y="5075239"/>
              <a:ext cx="1366837" cy="37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grpSp>
        <p:nvGrpSpPr>
          <p:cNvPr id="12" name="组合 11"/>
          <p:cNvGrpSpPr/>
          <p:nvPr/>
        </p:nvGrpSpPr>
        <p:grpSpPr bwMode="auto">
          <a:xfrm>
            <a:off x="3405718" y="3858486"/>
            <a:ext cx="1367367" cy="1651842"/>
            <a:chOff x="3406775" y="3803650"/>
            <a:chExt cx="1366838" cy="1651064"/>
          </a:xfrm>
        </p:grpSpPr>
        <p:sp>
          <p:nvSpPr>
            <p:cNvPr id="13" name="椭圆 12"/>
            <p:cNvSpPr>
              <a:spLocks noChangeAspect="1"/>
            </p:cNvSpPr>
            <p:nvPr/>
          </p:nvSpPr>
          <p:spPr>
            <a:xfrm>
              <a:off x="4024603" y="4757817"/>
              <a:ext cx="131183" cy="131172"/>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4" name="TextBox 161"/>
            <p:cNvSpPr txBox="1">
              <a:spLocks noChangeArrowheads="1"/>
            </p:cNvSpPr>
            <p:nvPr/>
          </p:nvSpPr>
          <p:spPr bwMode="auto">
            <a:xfrm>
              <a:off x="3817250" y="4882642"/>
              <a:ext cx="583974" cy="2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2009</a:t>
              </a:r>
              <a:endParaRPr lang="zh-CN" altLang="en-US" sz="1200">
                <a:solidFill>
                  <a:srgbClr val="969696"/>
                </a:solidFill>
                <a:latin typeface="+mn-ea"/>
                <a:ea typeface="+mn-ea"/>
                <a:cs typeface="+mn-ea"/>
              </a:endParaRPr>
            </a:p>
          </p:txBody>
        </p:sp>
        <p:sp>
          <p:nvSpPr>
            <p:cNvPr id="15"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6" name="文本框 31"/>
            <p:cNvSpPr txBox="1">
              <a:spLocks noChangeArrowheads="1"/>
            </p:cNvSpPr>
            <p:nvPr/>
          </p:nvSpPr>
          <p:spPr bwMode="auto">
            <a:xfrm>
              <a:off x="3406775" y="5075237"/>
              <a:ext cx="1366838" cy="37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grpSp>
        <p:nvGrpSpPr>
          <p:cNvPr id="17" name="组合 16"/>
          <p:cNvGrpSpPr/>
          <p:nvPr/>
        </p:nvGrpSpPr>
        <p:grpSpPr bwMode="auto">
          <a:xfrm>
            <a:off x="4603751" y="3358952"/>
            <a:ext cx="1369483" cy="2151520"/>
            <a:chOff x="4603750" y="3303588"/>
            <a:chExt cx="1368425" cy="2151260"/>
          </a:xfrm>
        </p:grpSpPr>
        <p:sp>
          <p:nvSpPr>
            <p:cNvPr id="18" name="椭圆 17"/>
            <p:cNvSpPr>
              <a:spLocks noChangeAspect="1"/>
            </p:cNvSpPr>
            <p:nvPr/>
          </p:nvSpPr>
          <p:spPr>
            <a:xfrm>
              <a:off x="5223454" y="4757562"/>
              <a:ext cx="129018" cy="131217"/>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9" name="TextBox 162"/>
            <p:cNvSpPr txBox="1">
              <a:spLocks noChangeArrowheads="1"/>
            </p:cNvSpPr>
            <p:nvPr/>
          </p:nvSpPr>
          <p:spPr bwMode="auto">
            <a:xfrm>
              <a:off x="5014066" y="4863382"/>
              <a:ext cx="585863" cy="27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2010</a:t>
              </a:r>
              <a:endParaRPr lang="zh-CN" altLang="en-US" sz="1200">
                <a:solidFill>
                  <a:srgbClr val="969696"/>
                </a:solidFill>
                <a:latin typeface="+mn-ea"/>
                <a:ea typeface="+mn-ea"/>
                <a:cs typeface="+mn-ea"/>
              </a:endParaRPr>
            </a:p>
          </p:txBody>
        </p:sp>
        <p:sp>
          <p:nvSpPr>
            <p:cNvPr id="20"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1" name="文本框 32"/>
            <p:cNvSpPr txBox="1">
              <a:spLocks noChangeArrowheads="1"/>
            </p:cNvSpPr>
            <p:nvPr/>
          </p:nvSpPr>
          <p:spPr bwMode="auto">
            <a:xfrm>
              <a:off x="4603750" y="5075238"/>
              <a:ext cx="1368425" cy="37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grpSp>
        <p:nvGrpSpPr>
          <p:cNvPr id="22" name="组合 21"/>
          <p:cNvGrpSpPr/>
          <p:nvPr/>
        </p:nvGrpSpPr>
        <p:grpSpPr bwMode="auto">
          <a:xfrm>
            <a:off x="5801784" y="2715486"/>
            <a:ext cx="1369483" cy="2794921"/>
            <a:chOff x="5802313" y="2660650"/>
            <a:chExt cx="1368425" cy="2794138"/>
          </a:xfrm>
        </p:grpSpPr>
        <p:sp>
          <p:nvSpPr>
            <p:cNvPr id="23" name="椭圆 22"/>
            <p:cNvSpPr>
              <a:spLocks noChangeAspect="1"/>
            </p:cNvSpPr>
            <p:nvPr/>
          </p:nvSpPr>
          <p:spPr>
            <a:xfrm>
              <a:off x="6422017" y="4766142"/>
              <a:ext cx="129018" cy="129081"/>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4" name="TextBox 163"/>
            <p:cNvSpPr txBox="1">
              <a:spLocks noChangeArrowheads="1"/>
            </p:cNvSpPr>
            <p:nvPr/>
          </p:nvSpPr>
          <p:spPr bwMode="auto">
            <a:xfrm>
              <a:off x="6212629" y="4882527"/>
              <a:ext cx="583749"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2011</a:t>
              </a:r>
              <a:endParaRPr lang="zh-CN" altLang="en-US" sz="1200">
                <a:solidFill>
                  <a:srgbClr val="969696"/>
                </a:solidFill>
                <a:latin typeface="+mn-ea"/>
                <a:ea typeface="+mn-ea"/>
                <a:cs typeface="+mn-ea"/>
              </a:endParaRPr>
            </a:p>
          </p:txBody>
        </p:sp>
        <p:sp>
          <p:nvSpPr>
            <p:cNvPr id="25"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6" name="文本框 33"/>
            <p:cNvSpPr txBox="1">
              <a:spLocks noChangeArrowheads="1"/>
            </p:cNvSpPr>
            <p:nvPr/>
          </p:nvSpPr>
          <p:spPr bwMode="auto">
            <a:xfrm>
              <a:off x="5802313" y="5075238"/>
              <a:ext cx="1368425" cy="3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grpSp>
        <p:nvGrpSpPr>
          <p:cNvPr id="27" name="组合 26"/>
          <p:cNvGrpSpPr/>
          <p:nvPr/>
        </p:nvGrpSpPr>
        <p:grpSpPr bwMode="auto">
          <a:xfrm>
            <a:off x="7001934" y="2359886"/>
            <a:ext cx="1367367" cy="3150535"/>
            <a:chOff x="7000875" y="2305050"/>
            <a:chExt cx="1368425" cy="3149751"/>
          </a:xfrm>
        </p:grpSpPr>
        <p:sp>
          <p:nvSpPr>
            <p:cNvPr id="28" name="椭圆 27"/>
            <p:cNvSpPr>
              <a:spLocks noChangeAspect="1"/>
            </p:cNvSpPr>
            <p:nvPr/>
          </p:nvSpPr>
          <p:spPr>
            <a:xfrm>
              <a:off x="7619420" y="4772469"/>
              <a:ext cx="131335" cy="12908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9" name="TextBox 164"/>
            <p:cNvSpPr txBox="1">
              <a:spLocks noChangeArrowheads="1"/>
            </p:cNvSpPr>
            <p:nvPr/>
          </p:nvSpPr>
          <p:spPr bwMode="auto">
            <a:xfrm>
              <a:off x="7394880" y="4882508"/>
              <a:ext cx="582535" cy="27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2012</a:t>
              </a:r>
              <a:endParaRPr lang="zh-CN" altLang="en-US" sz="1200">
                <a:solidFill>
                  <a:srgbClr val="969696"/>
                </a:solidFill>
                <a:latin typeface="+mn-ea"/>
                <a:ea typeface="+mn-ea"/>
                <a:cs typeface="+mn-ea"/>
              </a:endParaRPr>
            </a:p>
          </p:txBody>
        </p:sp>
        <p:sp>
          <p:nvSpPr>
            <p:cNvPr id="30"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4" name="文本框 34"/>
            <p:cNvSpPr txBox="1">
              <a:spLocks noChangeArrowheads="1"/>
            </p:cNvSpPr>
            <p:nvPr/>
          </p:nvSpPr>
          <p:spPr bwMode="auto">
            <a:xfrm>
              <a:off x="7000875" y="5075239"/>
              <a:ext cx="1368425" cy="3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grpSp>
        <p:nvGrpSpPr>
          <p:cNvPr id="35" name="组合 34"/>
          <p:cNvGrpSpPr/>
          <p:nvPr/>
        </p:nvGrpSpPr>
        <p:grpSpPr bwMode="auto">
          <a:xfrm>
            <a:off x="8185151" y="890919"/>
            <a:ext cx="1367367" cy="4619486"/>
            <a:chOff x="8185150" y="836613"/>
            <a:chExt cx="1366838" cy="4618173"/>
          </a:xfrm>
        </p:grpSpPr>
        <p:sp>
          <p:nvSpPr>
            <p:cNvPr id="36" name="椭圆 35"/>
            <p:cNvSpPr>
              <a:spLocks noChangeAspect="1"/>
            </p:cNvSpPr>
            <p:nvPr/>
          </p:nvSpPr>
          <p:spPr>
            <a:xfrm>
              <a:off x="8802978" y="4766145"/>
              <a:ext cx="131183" cy="129081"/>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7" name="TextBox 165"/>
            <p:cNvSpPr txBox="1">
              <a:spLocks noChangeArrowheads="1"/>
            </p:cNvSpPr>
            <p:nvPr/>
          </p:nvSpPr>
          <p:spPr bwMode="auto">
            <a:xfrm>
              <a:off x="8576581" y="4882529"/>
              <a:ext cx="583974"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2013</a:t>
              </a:r>
              <a:endParaRPr lang="zh-CN" altLang="en-US" sz="1200">
                <a:solidFill>
                  <a:srgbClr val="969696"/>
                </a:solidFill>
                <a:latin typeface="+mn-ea"/>
                <a:ea typeface="+mn-ea"/>
                <a:cs typeface="+mn-ea"/>
              </a:endParaRPr>
            </a:p>
          </p:txBody>
        </p:sp>
        <p:sp>
          <p:nvSpPr>
            <p:cNvPr id="38"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9" name="三十二角星 38"/>
            <p:cNvSpPr/>
            <p:nvPr/>
          </p:nvSpPr>
          <p:spPr>
            <a:xfrm>
              <a:off x="8625246" y="836613"/>
              <a:ext cx="486645" cy="488810"/>
            </a:xfrm>
            <a:prstGeom prst="star3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solidFill>
                  <a:schemeClr val="tx1"/>
                </a:solidFill>
                <a:latin typeface="+mn-ea"/>
                <a:cs typeface="+mn-ea"/>
              </a:endParaRPr>
            </a:p>
          </p:txBody>
        </p:sp>
        <p:sp>
          <p:nvSpPr>
            <p:cNvPr id="40" name="文本框 35"/>
            <p:cNvSpPr txBox="1">
              <a:spLocks noChangeArrowheads="1"/>
            </p:cNvSpPr>
            <p:nvPr/>
          </p:nvSpPr>
          <p:spPr bwMode="auto">
            <a:xfrm>
              <a:off x="8185150" y="5075238"/>
              <a:ext cx="1366838" cy="37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p>
          </p:txBody>
        </p:sp>
      </p:grpSp>
      <p:sp>
        <p:nvSpPr>
          <p:cNvPr id="4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2" name="文本框 41"/>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2" presetClass="entr" presetSubtype="4"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1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8"/>
          <p:cNvGrpSpPr/>
          <p:nvPr>
            <p:custDataLst>
              <p:tags r:id="rId1"/>
            </p:custDataLst>
          </p:nvPr>
        </p:nvGrpSpPr>
        <p:grpSpPr bwMode="auto">
          <a:xfrm>
            <a:off x="1578252" y="1367072"/>
            <a:ext cx="9001000" cy="4654216"/>
            <a:chOff x="1556" y="1661"/>
            <a:chExt cx="4066" cy="2204"/>
          </a:xfrm>
          <a:solidFill>
            <a:schemeClr val="bg1">
              <a:lumMod val="65000"/>
            </a:schemeClr>
          </a:solidFill>
        </p:grpSpPr>
        <p:grpSp>
          <p:nvGrpSpPr>
            <p:cNvPr id="6" name="Group 249"/>
            <p:cNvGrpSpPr/>
            <p:nvPr/>
          </p:nvGrpSpPr>
          <p:grpSpPr bwMode="auto">
            <a:xfrm>
              <a:off x="3926" y="1661"/>
              <a:ext cx="1696" cy="2204"/>
              <a:chOff x="1136" y="1661"/>
              <a:chExt cx="1696" cy="2204"/>
            </a:xfrm>
            <a:grpFill/>
          </p:grpSpPr>
          <p:sp>
            <p:nvSpPr>
              <p:cNvPr id="188" name="Freeform 250"/>
              <p:cNvSpPr/>
              <p:nvPr/>
            </p:nvSpPr>
            <p:spPr bwMode="auto">
              <a:xfrm>
                <a:off x="2233" y="2849"/>
                <a:ext cx="16" cy="5"/>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9" name="Freeform 251"/>
              <p:cNvSpPr/>
              <p:nvPr/>
            </p:nvSpPr>
            <p:spPr bwMode="auto">
              <a:xfrm>
                <a:off x="2166" y="3361"/>
                <a:ext cx="214" cy="446"/>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0" name="Freeform 252"/>
              <p:cNvSpPr/>
              <p:nvPr/>
            </p:nvSpPr>
            <p:spPr bwMode="auto">
              <a:xfrm>
                <a:off x="2218" y="3814"/>
                <a:ext cx="37" cy="37"/>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1" name="Freeform 253"/>
              <p:cNvSpPr/>
              <p:nvPr/>
            </p:nvSpPr>
            <p:spPr bwMode="auto">
              <a:xfrm>
                <a:off x="2207" y="3204"/>
                <a:ext cx="129" cy="172"/>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2" name="Freeform 254"/>
              <p:cNvSpPr/>
              <p:nvPr/>
            </p:nvSpPr>
            <p:spPr bwMode="auto">
              <a:xfrm>
                <a:off x="2161" y="3019"/>
                <a:ext cx="424" cy="50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3" name="Freeform 255"/>
              <p:cNvSpPr/>
              <p:nvPr/>
            </p:nvSpPr>
            <p:spPr bwMode="auto">
              <a:xfrm>
                <a:off x="1995" y="2849"/>
                <a:ext cx="8" cy="3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4" name="Freeform 256"/>
              <p:cNvSpPr/>
              <p:nvPr/>
            </p:nvSpPr>
            <p:spPr bwMode="auto">
              <a:xfrm>
                <a:off x="1430" y="1975"/>
                <a:ext cx="929" cy="549"/>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5" name="Freeform 257"/>
              <p:cNvSpPr/>
              <p:nvPr/>
            </p:nvSpPr>
            <p:spPr bwMode="auto">
              <a:xfrm>
                <a:off x="1569" y="2386"/>
                <a:ext cx="54" cy="36"/>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6" name="Freeform 258"/>
              <p:cNvSpPr/>
              <p:nvPr/>
            </p:nvSpPr>
            <p:spPr bwMode="auto">
              <a:xfrm>
                <a:off x="1594" y="1911"/>
                <a:ext cx="114" cy="83"/>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7" name="Freeform 259"/>
              <p:cNvSpPr/>
              <p:nvPr/>
            </p:nvSpPr>
            <p:spPr bwMode="auto">
              <a:xfrm>
                <a:off x="1628" y="1835"/>
                <a:ext cx="79" cy="46"/>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8" name="Freeform 260"/>
              <p:cNvSpPr/>
              <p:nvPr/>
            </p:nvSpPr>
            <p:spPr bwMode="auto">
              <a:xfrm>
                <a:off x="1670" y="1941"/>
                <a:ext cx="195" cy="1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9" name="Freeform 261"/>
              <p:cNvSpPr/>
              <p:nvPr/>
            </p:nvSpPr>
            <p:spPr bwMode="auto">
              <a:xfrm>
                <a:off x="1683" y="1853"/>
                <a:ext cx="134" cy="62"/>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0" name="Freeform 262"/>
              <p:cNvSpPr/>
              <p:nvPr/>
            </p:nvSpPr>
            <p:spPr bwMode="auto">
              <a:xfrm>
                <a:off x="1817" y="1788"/>
                <a:ext cx="69" cy="38"/>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1" name="Freeform 263"/>
              <p:cNvSpPr/>
              <p:nvPr/>
            </p:nvSpPr>
            <p:spPr bwMode="auto">
              <a:xfrm>
                <a:off x="1848" y="1861"/>
                <a:ext cx="56" cy="39"/>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2" name="Freeform 264"/>
              <p:cNvSpPr/>
              <p:nvPr/>
            </p:nvSpPr>
            <p:spPr bwMode="auto">
              <a:xfrm>
                <a:off x="1849" y="1929"/>
                <a:ext cx="65" cy="61"/>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3" name="Freeform 265"/>
              <p:cNvSpPr/>
              <p:nvPr/>
            </p:nvSpPr>
            <p:spPr bwMode="auto">
              <a:xfrm>
                <a:off x="1895" y="1798"/>
                <a:ext cx="39" cy="31"/>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4" name="Freeform 266"/>
              <p:cNvSpPr/>
              <p:nvPr/>
            </p:nvSpPr>
            <p:spPr bwMode="auto">
              <a:xfrm>
                <a:off x="1909" y="1846"/>
                <a:ext cx="188" cy="69"/>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5" name="Freeform 267"/>
              <p:cNvSpPr/>
              <p:nvPr/>
            </p:nvSpPr>
            <p:spPr bwMode="auto">
              <a:xfrm>
                <a:off x="1917" y="1728"/>
                <a:ext cx="121" cy="92"/>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6" name="Freeform 268"/>
              <p:cNvSpPr/>
              <p:nvPr/>
            </p:nvSpPr>
            <p:spPr bwMode="auto">
              <a:xfrm>
                <a:off x="1917" y="1886"/>
                <a:ext cx="29" cy="24"/>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7" name="Freeform 269"/>
              <p:cNvSpPr/>
              <p:nvPr/>
            </p:nvSpPr>
            <p:spPr bwMode="auto">
              <a:xfrm>
                <a:off x="1918" y="1829"/>
                <a:ext cx="32" cy="8"/>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8" name="Freeform 270"/>
              <p:cNvSpPr/>
              <p:nvPr/>
            </p:nvSpPr>
            <p:spPr bwMode="auto">
              <a:xfrm>
                <a:off x="1924" y="1925"/>
                <a:ext cx="58" cy="50"/>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9" name="Freeform 271"/>
              <p:cNvSpPr/>
              <p:nvPr/>
            </p:nvSpPr>
            <p:spPr bwMode="auto">
              <a:xfrm>
                <a:off x="1963" y="1674"/>
                <a:ext cx="334" cy="198"/>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0" name="Freeform 272"/>
              <p:cNvSpPr/>
              <p:nvPr/>
            </p:nvSpPr>
            <p:spPr bwMode="auto">
              <a:xfrm>
                <a:off x="1984" y="1930"/>
                <a:ext cx="312" cy="257"/>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1" name="Freeform 273"/>
              <p:cNvSpPr/>
              <p:nvPr/>
            </p:nvSpPr>
            <p:spPr bwMode="auto">
              <a:xfrm>
                <a:off x="2016" y="2107"/>
                <a:ext cx="72" cy="5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2" name="Freeform 274"/>
              <p:cNvSpPr/>
              <p:nvPr/>
            </p:nvSpPr>
            <p:spPr bwMode="auto">
              <a:xfrm>
                <a:off x="2319" y="2371"/>
                <a:ext cx="72" cy="83"/>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3" name="Freeform 275"/>
              <p:cNvSpPr/>
              <p:nvPr/>
            </p:nvSpPr>
            <p:spPr bwMode="auto">
              <a:xfrm>
                <a:off x="2143" y="3305"/>
                <a:ext cx="90" cy="527"/>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4" name="Freeform 276"/>
              <p:cNvSpPr/>
              <p:nvPr/>
            </p:nvSpPr>
            <p:spPr bwMode="auto">
              <a:xfrm>
                <a:off x="2147" y="3748"/>
                <a:ext cx="7" cy="2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5" name="Freeform 277"/>
              <p:cNvSpPr/>
              <p:nvPr/>
            </p:nvSpPr>
            <p:spPr bwMode="auto">
              <a:xfrm>
                <a:off x="2155" y="3641"/>
                <a:ext cx="6" cy="24"/>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6" name="Freeform 278"/>
              <p:cNvSpPr/>
              <p:nvPr/>
            </p:nvSpPr>
            <p:spPr bwMode="auto">
              <a:xfrm>
                <a:off x="2162" y="3826"/>
                <a:ext cx="15" cy="11"/>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7" name="Freeform 279"/>
              <p:cNvSpPr/>
              <p:nvPr/>
            </p:nvSpPr>
            <p:spPr bwMode="auto">
              <a:xfrm>
                <a:off x="2165" y="3802"/>
                <a:ext cx="21" cy="25"/>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8" name="Freeform 280"/>
              <p:cNvSpPr/>
              <p:nvPr/>
            </p:nvSpPr>
            <p:spPr bwMode="auto">
              <a:xfrm>
                <a:off x="2181" y="3834"/>
                <a:ext cx="11" cy="7"/>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9" name="Freeform 281"/>
              <p:cNvSpPr/>
              <p:nvPr/>
            </p:nvSpPr>
            <p:spPr bwMode="auto">
              <a:xfrm>
                <a:off x="2189" y="3814"/>
                <a:ext cx="30" cy="37"/>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0" name="Freeform 282"/>
              <p:cNvSpPr/>
              <p:nvPr/>
            </p:nvSpPr>
            <p:spPr bwMode="auto">
              <a:xfrm>
                <a:off x="2204" y="3857"/>
                <a:ext cx="22" cy="8"/>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1" name="Freeform 283"/>
              <p:cNvSpPr/>
              <p:nvPr/>
            </p:nvSpPr>
            <p:spPr bwMode="auto">
              <a:xfrm>
                <a:off x="2225" y="3852"/>
                <a:ext cx="11" cy="5"/>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2" name="Freeform 284"/>
              <p:cNvSpPr/>
              <p:nvPr/>
            </p:nvSpPr>
            <p:spPr bwMode="auto">
              <a:xfrm>
                <a:off x="2107" y="2928"/>
                <a:ext cx="130" cy="208"/>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3" name="Freeform 285"/>
              <p:cNvSpPr/>
              <p:nvPr/>
            </p:nvSpPr>
            <p:spPr bwMode="auto">
              <a:xfrm>
                <a:off x="2032" y="2945"/>
                <a:ext cx="34" cy="34"/>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4" name="Freeform 286"/>
              <p:cNvSpPr/>
              <p:nvPr/>
            </p:nvSpPr>
            <p:spPr bwMode="auto">
              <a:xfrm>
                <a:off x="2040" y="2789"/>
                <a:ext cx="117" cy="42"/>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5" name="Freeform 287"/>
              <p:cNvSpPr/>
              <p:nvPr/>
            </p:nvSpPr>
            <p:spPr bwMode="auto">
              <a:xfrm>
                <a:off x="2184" y="2831"/>
                <a:ext cx="35" cy="23"/>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6" name="Freeform 288"/>
              <p:cNvSpPr/>
              <p:nvPr/>
            </p:nvSpPr>
            <p:spPr bwMode="auto">
              <a:xfrm>
                <a:off x="2085" y="3066"/>
                <a:ext cx="61" cy="79"/>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7" name="Freeform 289"/>
              <p:cNvSpPr/>
              <p:nvPr/>
            </p:nvSpPr>
            <p:spPr bwMode="auto">
              <a:xfrm>
                <a:off x="1984" y="2901"/>
                <a:ext cx="26" cy="1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8" name="Freeform 290"/>
              <p:cNvSpPr/>
              <p:nvPr/>
            </p:nvSpPr>
            <p:spPr bwMode="auto">
              <a:xfrm>
                <a:off x="2302" y="3791"/>
                <a:ext cx="17" cy="12"/>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9" name="Freeform 291"/>
              <p:cNvSpPr/>
              <p:nvPr/>
            </p:nvSpPr>
            <p:spPr bwMode="auto">
              <a:xfrm>
                <a:off x="2315" y="3791"/>
                <a:ext cx="19" cy="12"/>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0" name="Freeform 292"/>
              <p:cNvSpPr/>
              <p:nvPr/>
            </p:nvSpPr>
            <p:spPr bwMode="auto">
              <a:xfrm>
                <a:off x="2373" y="3014"/>
                <a:ext cx="31" cy="44"/>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1" name="Freeform 293"/>
              <p:cNvSpPr/>
              <p:nvPr/>
            </p:nvSpPr>
            <p:spPr bwMode="auto">
              <a:xfrm>
                <a:off x="2171" y="1661"/>
                <a:ext cx="661" cy="5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2" name="Freeform 294"/>
              <p:cNvSpPr/>
              <p:nvPr/>
            </p:nvSpPr>
            <p:spPr bwMode="auto">
              <a:xfrm>
                <a:off x="1960" y="2856"/>
                <a:ext cx="43" cy="5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3" name="Freeform 295"/>
              <p:cNvSpPr/>
              <p:nvPr/>
            </p:nvSpPr>
            <p:spPr bwMode="auto">
              <a:xfrm>
                <a:off x="2298" y="2979"/>
                <a:ext cx="51" cy="86"/>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4" name="Freeform 296"/>
              <p:cNvSpPr/>
              <p:nvPr/>
            </p:nvSpPr>
            <p:spPr bwMode="auto">
              <a:xfrm>
                <a:off x="2155" y="2831"/>
                <a:ext cx="29" cy="23"/>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5" name="Freeform 297"/>
              <p:cNvSpPr/>
              <p:nvPr/>
            </p:nvSpPr>
            <p:spPr bwMode="auto">
              <a:xfrm>
                <a:off x="1992" y="2882"/>
                <a:ext cx="66" cy="38"/>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6" name="Freeform 298"/>
              <p:cNvSpPr/>
              <p:nvPr/>
            </p:nvSpPr>
            <p:spPr bwMode="auto">
              <a:xfrm>
                <a:off x="2697" y="2094"/>
                <a:ext cx="120" cy="65"/>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7" name="Freeform 299"/>
              <p:cNvSpPr/>
              <p:nvPr/>
            </p:nvSpPr>
            <p:spPr bwMode="auto">
              <a:xfrm>
                <a:off x="1691" y="2659"/>
                <a:ext cx="328" cy="242"/>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8" name="Freeform 300"/>
              <p:cNvSpPr/>
              <p:nvPr/>
            </p:nvSpPr>
            <p:spPr bwMode="auto">
              <a:xfrm>
                <a:off x="2014" y="2894"/>
                <a:ext cx="44" cy="5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9" name="Freeform 301"/>
              <p:cNvSpPr/>
              <p:nvPr/>
            </p:nvSpPr>
            <p:spPr bwMode="auto">
              <a:xfrm>
                <a:off x="2060" y="2962"/>
                <a:ext cx="62" cy="32"/>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0" name="Freeform 302"/>
              <p:cNvSpPr/>
              <p:nvPr/>
            </p:nvSpPr>
            <p:spPr bwMode="auto">
              <a:xfrm>
                <a:off x="2284" y="3328"/>
                <a:ext cx="89" cy="107"/>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1" name="Freeform 303"/>
              <p:cNvSpPr/>
              <p:nvPr/>
            </p:nvSpPr>
            <p:spPr bwMode="auto">
              <a:xfrm>
                <a:off x="2080" y="3085"/>
                <a:ext cx="135" cy="229"/>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2" name="Freeform 304"/>
              <p:cNvSpPr/>
              <p:nvPr/>
            </p:nvSpPr>
            <p:spPr bwMode="auto">
              <a:xfrm>
                <a:off x="2332" y="3011"/>
                <a:ext cx="46" cy="49"/>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3" name="Freeform 305"/>
              <p:cNvSpPr/>
              <p:nvPr/>
            </p:nvSpPr>
            <p:spPr bwMode="auto">
              <a:xfrm>
                <a:off x="2290" y="2949"/>
                <a:ext cx="11" cy="9"/>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4" name="Freeform 306"/>
              <p:cNvSpPr/>
              <p:nvPr/>
            </p:nvSpPr>
            <p:spPr bwMode="auto">
              <a:xfrm>
                <a:off x="1136" y="1988"/>
                <a:ext cx="324" cy="328"/>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5" name="Freeform 307"/>
              <p:cNvSpPr/>
              <p:nvPr/>
            </p:nvSpPr>
            <p:spPr bwMode="auto">
              <a:xfrm>
                <a:off x="1268" y="2829"/>
                <a:ext cx="13" cy="17"/>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6" name="Freeform 308"/>
              <p:cNvSpPr/>
              <p:nvPr/>
            </p:nvSpPr>
            <p:spPr bwMode="auto">
              <a:xfrm>
                <a:off x="1280" y="2264"/>
                <a:ext cx="28" cy="19"/>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7" name="Freeform 309"/>
              <p:cNvSpPr/>
              <p:nvPr/>
            </p:nvSpPr>
            <p:spPr bwMode="auto">
              <a:xfrm>
                <a:off x="1462" y="2228"/>
                <a:ext cx="87" cy="90"/>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8" name="Freeform 310"/>
              <p:cNvSpPr/>
              <p:nvPr/>
            </p:nvSpPr>
            <p:spPr bwMode="auto">
              <a:xfrm>
                <a:off x="1481" y="2257"/>
                <a:ext cx="14" cy="14"/>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9" name="Freeform 311"/>
              <p:cNvSpPr/>
              <p:nvPr/>
            </p:nvSpPr>
            <p:spPr bwMode="auto">
              <a:xfrm>
                <a:off x="1487" y="2269"/>
                <a:ext cx="9" cy="23"/>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0" name="Freeform 312"/>
              <p:cNvSpPr/>
              <p:nvPr/>
            </p:nvSpPr>
            <p:spPr bwMode="auto">
              <a:xfrm>
                <a:off x="1497" y="2258"/>
                <a:ext cx="11" cy="1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1" name="Freeform 313"/>
              <p:cNvSpPr/>
              <p:nvPr/>
            </p:nvSpPr>
            <p:spPr bwMode="auto">
              <a:xfrm>
                <a:off x="1506" y="2277"/>
                <a:ext cx="10" cy="11"/>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2" name="Freeform 314"/>
              <p:cNvSpPr/>
              <p:nvPr/>
            </p:nvSpPr>
            <p:spPr bwMode="auto">
              <a:xfrm>
                <a:off x="1509" y="2291"/>
                <a:ext cx="15" cy="23"/>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3" name="Freeform 315"/>
              <p:cNvSpPr/>
              <p:nvPr/>
            </p:nvSpPr>
            <p:spPr bwMode="auto">
              <a:xfrm>
                <a:off x="1533" y="2297"/>
                <a:ext cx="7" cy="15"/>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4" name="Freeform 316"/>
              <p:cNvSpPr/>
              <p:nvPr/>
            </p:nvSpPr>
            <p:spPr bwMode="auto">
              <a:xfrm>
                <a:off x="1608" y="2408"/>
                <a:ext cx="628" cy="35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5" name="Freeform 317"/>
              <p:cNvSpPr/>
              <p:nvPr/>
            </p:nvSpPr>
            <p:spPr bwMode="auto">
              <a:xfrm>
                <a:off x="2329" y="3472"/>
                <a:ext cx="56" cy="68"/>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6" name="Freeform 318"/>
              <p:cNvSpPr/>
              <p:nvPr/>
            </p:nvSpPr>
            <p:spPr bwMode="auto">
              <a:xfrm>
                <a:off x="2168" y="2929"/>
                <a:ext cx="146" cy="144"/>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grpSp>
        <p:grpSp>
          <p:nvGrpSpPr>
            <p:cNvPr id="7" name="Group 319"/>
            <p:cNvGrpSpPr/>
            <p:nvPr/>
          </p:nvGrpSpPr>
          <p:grpSpPr bwMode="auto">
            <a:xfrm>
              <a:off x="1556" y="1727"/>
              <a:ext cx="2270" cy="1988"/>
              <a:chOff x="1556" y="1727"/>
              <a:chExt cx="2270" cy="1988"/>
            </a:xfrm>
            <a:grpFill/>
          </p:grpSpPr>
          <p:sp>
            <p:nvSpPr>
              <p:cNvPr id="8" name="Freeform 320"/>
              <p:cNvSpPr/>
              <p:nvPr/>
            </p:nvSpPr>
            <p:spPr bwMode="auto">
              <a:xfrm>
                <a:off x="2406" y="2576"/>
                <a:ext cx="154" cy="128"/>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 name="Freeform 321"/>
              <p:cNvSpPr/>
              <p:nvPr/>
            </p:nvSpPr>
            <p:spPr bwMode="auto">
              <a:xfrm>
                <a:off x="1956" y="2515"/>
                <a:ext cx="20" cy="43"/>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 name="Freeform 322"/>
              <p:cNvSpPr/>
              <p:nvPr/>
            </p:nvSpPr>
            <p:spPr bwMode="auto">
              <a:xfrm>
                <a:off x="1652" y="2598"/>
                <a:ext cx="222" cy="244"/>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 name="Freeform 323"/>
              <p:cNvSpPr/>
              <p:nvPr/>
            </p:nvSpPr>
            <p:spPr bwMode="auto">
              <a:xfrm>
                <a:off x="2978" y="3219"/>
                <a:ext cx="439" cy="383"/>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 name="Freeform 324"/>
              <p:cNvSpPr/>
              <p:nvPr/>
            </p:nvSpPr>
            <p:spPr bwMode="auto">
              <a:xfrm>
                <a:off x="3322" y="3624"/>
                <a:ext cx="39" cy="43"/>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 name="Freeform 325"/>
              <p:cNvSpPr/>
              <p:nvPr/>
            </p:nvSpPr>
            <p:spPr bwMode="auto">
              <a:xfrm>
                <a:off x="1849" y="2418"/>
                <a:ext cx="84" cy="36"/>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 name="Freeform 326"/>
              <p:cNvSpPr/>
              <p:nvPr/>
            </p:nvSpPr>
            <p:spPr bwMode="auto">
              <a:xfrm>
                <a:off x="2703" y="2743"/>
                <a:ext cx="52" cy="75"/>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 name="Freeform 327"/>
              <p:cNvSpPr/>
              <p:nvPr/>
            </p:nvSpPr>
            <p:spPr bwMode="auto">
              <a:xfrm>
                <a:off x="1777" y="2375"/>
                <a:ext cx="36" cy="29"/>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 name="Freeform 328"/>
              <p:cNvSpPr/>
              <p:nvPr/>
            </p:nvSpPr>
            <p:spPr bwMode="auto">
              <a:xfrm>
                <a:off x="2713" y="2719"/>
                <a:ext cx="36" cy="22"/>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 name="Freeform 329"/>
              <p:cNvSpPr/>
              <p:nvPr/>
            </p:nvSpPr>
            <p:spPr bwMode="auto">
              <a:xfrm>
                <a:off x="2988" y="3020"/>
                <a:ext cx="13" cy="1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 name="Freeform 330"/>
              <p:cNvSpPr/>
              <p:nvPr/>
            </p:nvSpPr>
            <p:spPr bwMode="auto">
              <a:xfrm>
                <a:off x="1991" y="2489"/>
                <a:ext cx="67" cy="45"/>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 name="Freeform 331"/>
              <p:cNvSpPr/>
              <p:nvPr/>
            </p:nvSpPr>
            <p:spPr bwMode="auto">
              <a:xfrm>
                <a:off x="2750" y="2722"/>
                <a:ext cx="99" cy="234"/>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 name="Freeform 332"/>
              <p:cNvSpPr/>
              <p:nvPr/>
            </p:nvSpPr>
            <p:spPr bwMode="auto">
              <a:xfrm>
                <a:off x="2863" y="2898"/>
                <a:ext cx="54" cy="5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 name="Freeform 333"/>
              <p:cNvSpPr/>
              <p:nvPr/>
            </p:nvSpPr>
            <p:spPr bwMode="auto">
              <a:xfrm>
                <a:off x="2616" y="2960"/>
                <a:ext cx="20" cy="48"/>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 name="Freeform 334"/>
              <p:cNvSpPr/>
              <p:nvPr/>
            </p:nvSpPr>
            <p:spPr bwMode="auto">
              <a:xfrm>
                <a:off x="2548" y="2340"/>
                <a:ext cx="667" cy="486"/>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pPr>
                  <a:defRPr/>
                </a:pPr>
                <a:endParaRPr lang="en-US" sz="2400" kern="0">
                  <a:solidFill>
                    <a:srgbClr val="000000"/>
                  </a:solidFill>
                  <a:latin typeface="Arial Narrow" panose="020B0606020202030204" pitchFamily="34" charset="0"/>
                  <a:cs typeface="+mn-ea"/>
                </a:endParaRPr>
              </a:p>
            </p:txBody>
          </p:sp>
          <p:sp>
            <p:nvSpPr>
              <p:cNvPr id="23" name="Freeform 335"/>
              <p:cNvSpPr/>
              <p:nvPr/>
            </p:nvSpPr>
            <p:spPr bwMode="auto">
              <a:xfrm>
                <a:off x="2931" y="2830"/>
                <a:ext cx="24" cy="22"/>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 name="Freeform 336"/>
              <p:cNvSpPr/>
              <p:nvPr/>
            </p:nvSpPr>
            <p:spPr bwMode="auto">
              <a:xfrm>
                <a:off x="3054" y="2763"/>
                <a:ext cx="19" cy="41"/>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 name="Freeform 337"/>
              <p:cNvSpPr/>
              <p:nvPr/>
            </p:nvSpPr>
            <p:spPr bwMode="auto">
              <a:xfrm>
                <a:off x="1875" y="2380"/>
                <a:ext cx="116" cy="5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6" name="Freeform 338"/>
              <p:cNvSpPr/>
              <p:nvPr/>
            </p:nvSpPr>
            <p:spPr bwMode="auto">
              <a:xfrm>
                <a:off x="1835" y="2266"/>
                <a:ext cx="29" cy="50"/>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7" name="Freeform 339"/>
              <p:cNvSpPr/>
              <p:nvPr/>
            </p:nvSpPr>
            <p:spPr bwMode="auto">
              <a:xfrm>
                <a:off x="1854" y="2304"/>
                <a:ext cx="10" cy="6"/>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8" name="Freeform 340"/>
              <p:cNvSpPr/>
              <p:nvPr/>
            </p:nvSpPr>
            <p:spPr bwMode="auto">
              <a:xfrm>
                <a:off x="1868" y="2293"/>
                <a:ext cx="17" cy="21"/>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9" name="Freeform 341"/>
              <p:cNvSpPr/>
              <p:nvPr/>
            </p:nvSpPr>
            <p:spPr bwMode="auto">
              <a:xfrm>
                <a:off x="1970" y="2019"/>
                <a:ext cx="119" cy="207"/>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0" name="Freeform 342"/>
              <p:cNvSpPr/>
              <p:nvPr/>
            </p:nvSpPr>
            <p:spPr bwMode="auto">
              <a:xfrm>
                <a:off x="1698" y="2380"/>
                <a:ext cx="137" cy="138"/>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4" name="Freeform 343"/>
              <p:cNvSpPr/>
              <p:nvPr/>
            </p:nvSpPr>
            <p:spPr bwMode="auto">
              <a:xfrm>
                <a:off x="1840" y="2508"/>
                <a:ext cx="9" cy="25"/>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5" name="Freeform 344"/>
              <p:cNvSpPr/>
              <p:nvPr/>
            </p:nvSpPr>
            <p:spPr bwMode="auto">
              <a:xfrm>
                <a:off x="1811" y="2316"/>
                <a:ext cx="96" cy="122"/>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6" name="Freeform 345"/>
              <p:cNvSpPr/>
              <p:nvPr/>
            </p:nvSpPr>
            <p:spPr bwMode="auto">
              <a:xfrm>
                <a:off x="1966" y="2527"/>
                <a:ext cx="68" cy="79"/>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7" name="Freeform 346"/>
              <p:cNvSpPr/>
              <p:nvPr/>
            </p:nvSpPr>
            <p:spPr bwMode="auto">
              <a:xfrm>
                <a:off x="2003" y="2619"/>
                <a:ext cx="31" cy="5"/>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8" name="Freeform 347"/>
              <p:cNvSpPr/>
              <p:nvPr/>
            </p:nvSpPr>
            <p:spPr bwMode="auto">
              <a:xfrm>
                <a:off x="1922" y="2422"/>
                <a:ext cx="72" cy="44"/>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9" name="Freeform 348"/>
              <p:cNvSpPr/>
              <p:nvPr/>
            </p:nvSpPr>
            <p:spPr bwMode="auto">
              <a:xfrm>
                <a:off x="2488" y="2613"/>
                <a:ext cx="318" cy="369"/>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0" name="Freeform 349"/>
              <p:cNvSpPr/>
              <p:nvPr/>
            </p:nvSpPr>
            <p:spPr bwMode="auto">
              <a:xfrm>
                <a:off x="2783" y="3013"/>
                <a:ext cx="119" cy="143"/>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1" name="Freeform 350"/>
              <p:cNvSpPr/>
              <p:nvPr/>
            </p:nvSpPr>
            <p:spPr bwMode="auto">
              <a:xfrm>
                <a:off x="2895" y="3159"/>
                <a:ext cx="98" cy="36"/>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2" name="Freeform 351"/>
              <p:cNvSpPr/>
              <p:nvPr/>
            </p:nvSpPr>
            <p:spPr bwMode="auto">
              <a:xfrm>
                <a:off x="2934" y="3030"/>
                <a:ext cx="107" cy="10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3" name="Freeform 352"/>
              <p:cNvSpPr/>
              <p:nvPr/>
            </p:nvSpPr>
            <p:spPr bwMode="auto">
              <a:xfrm>
                <a:off x="3019" y="3190"/>
                <a:ext cx="25" cy="8"/>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4" name="Freeform 353"/>
              <p:cNvSpPr/>
              <p:nvPr/>
            </p:nvSpPr>
            <p:spPr bwMode="auto">
              <a:xfrm>
                <a:off x="3041" y="3061"/>
                <a:ext cx="68" cy="94"/>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5" name="Freeform 354"/>
              <p:cNvSpPr/>
              <p:nvPr/>
            </p:nvSpPr>
            <p:spPr bwMode="auto">
              <a:xfrm>
                <a:off x="3094" y="3190"/>
                <a:ext cx="38" cy="24"/>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6" name="Freeform 355"/>
              <p:cNvSpPr/>
              <p:nvPr/>
            </p:nvSpPr>
            <p:spPr bwMode="auto">
              <a:xfrm>
                <a:off x="3133" y="3057"/>
                <a:ext cx="14" cy="37"/>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7" name="Freeform 356"/>
              <p:cNvSpPr/>
              <p:nvPr/>
            </p:nvSpPr>
            <p:spPr bwMode="auto">
              <a:xfrm>
                <a:off x="3139" y="3118"/>
                <a:ext cx="31" cy="12"/>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8" name="Freeform 357"/>
              <p:cNvSpPr/>
              <p:nvPr/>
            </p:nvSpPr>
            <p:spPr bwMode="auto">
              <a:xfrm>
                <a:off x="3171" y="3089"/>
                <a:ext cx="114" cy="109"/>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9" name="Freeform 358"/>
              <p:cNvSpPr/>
              <p:nvPr/>
            </p:nvSpPr>
            <p:spPr bwMode="auto">
              <a:xfrm>
                <a:off x="3174" y="317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0" name="Freeform 359"/>
              <p:cNvSpPr/>
              <p:nvPr/>
            </p:nvSpPr>
            <p:spPr bwMode="auto">
              <a:xfrm>
                <a:off x="2227" y="2555"/>
                <a:ext cx="208" cy="207"/>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1" name="Freeform 360"/>
              <p:cNvSpPr/>
              <p:nvPr/>
            </p:nvSpPr>
            <p:spPr bwMode="auto">
              <a:xfrm>
                <a:off x="2167" y="2594"/>
                <a:ext cx="109" cy="11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2" name="Freeform 361"/>
              <p:cNvSpPr/>
              <p:nvPr/>
            </p:nvSpPr>
            <p:spPr bwMode="auto">
              <a:xfrm>
                <a:off x="1820" y="2445"/>
                <a:ext cx="127" cy="138"/>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3" name="Freeform 362"/>
              <p:cNvSpPr/>
              <p:nvPr/>
            </p:nvSpPr>
            <p:spPr bwMode="auto">
              <a:xfrm>
                <a:off x="1836" y="2534"/>
                <a:ext cx="15" cy="34"/>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4" name="Freeform 363"/>
              <p:cNvSpPr/>
              <p:nvPr/>
            </p:nvSpPr>
            <p:spPr bwMode="auto">
              <a:xfrm>
                <a:off x="1883" y="2579"/>
                <a:ext cx="33" cy="22"/>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5" name="Freeform 364"/>
              <p:cNvSpPr/>
              <p:nvPr/>
            </p:nvSpPr>
            <p:spPr bwMode="auto">
              <a:xfrm>
                <a:off x="3158" y="2643"/>
                <a:ext cx="26" cy="35"/>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6" name="Freeform 365"/>
              <p:cNvSpPr/>
              <p:nvPr/>
            </p:nvSpPr>
            <p:spPr bwMode="auto">
              <a:xfrm>
                <a:off x="3171" y="2533"/>
                <a:ext cx="123" cy="11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7" name="Freeform 366"/>
              <p:cNvSpPr/>
              <p:nvPr/>
            </p:nvSpPr>
            <p:spPr bwMode="auto">
              <a:xfrm>
                <a:off x="3185" y="2638"/>
                <a:ext cx="26" cy="21"/>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8" name="Freeform 367"/>
              <p:cNvSpPr/>
              <p:nvPr/>
            </p:nvSpPr>
            <p:spPr bwMode="auto">
              <a:xfrm>
                <a:off x="3269" y="2472"/>
                <a:ext cx="64" cy="61"/>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9" name="Freeform 368"/>
              <p:cNvSpPr/>
              <p:nvPr/>
            </p:nvSpPr>
            <p:spPr bwMode="auto">
              <a:xfrm>
                <a:off x="3101" y="2512"/>
                <a:ext cx="68" cy="76"/>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0" name="Freeform 369"/>
              <p:cNvSpPr/>
              <p:nvPr/>
            </p:nvSpPr>
            <p:spPr bwMode="auto">
              <a:xfrm>
                <a:off x="3121" y="2575"/>
                <a:ext cx="36" cy="61"/>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1" name="Freeform 370"/>
              <p:cNvSpPr/>
              <p:nvPr/>
            </p:nvSpPr>
            <p:spPr bwMode="auto">
              <a:xfrm>
                <a:off x="2838" y="2797"/>
                <a:ext cx="78" cy="105"/>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2" name="Freeform 371"/>
              <p:cNvSpPr/>
              <p:nvPr/>
            </p:nvSpPr>
            <p:spPr bwMode="auto">
              <a:xfrm>
                <a:off x="1810" y="2395"/>
                <a:ext cx="5" cy="11"/>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3" name="Freeform 372"/>
              <p:cNvSpPr/>
              <p:nvPr/>
            </p:nvSpPr>
            <p:spPr bwMode="auto">
              <a:xfrm>
                <a:off x="2838" y="3002"/>
                <a:ext cx="41" cy="63"/>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4" name="Freeform 373"/>
              <p:cNvSpPr/>
              <p:nvPr/>
            </p:nvSpPr>
            <p:spPr bwMode="auto">
              <a:xfrm>
                <a:off x="2941" y="2996"/>
                <a:ext cx="103" cy="76"/>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5" name="Freeform 374"/>
              <p:cNvSpPr/>
              <p:nvPr/>
            </p:nvSpPr>
            <p:spPr bwMode="auto">
              <a:xfrm>
                <a:off x="2702" y="2363"/>
                <a:ext cx="345" cy="16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6" name="Freeform 375"/>
              <p:cNvSpPr/>
              <p:nvPr/>
            </p:nvSpPr>
            <p:spPr bwMode="auto">
              <a:xfrm>
                <a:off x="2313" y="2765"/>
                <a:ext cx="84" cy="109"/>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7" name="Freeform 376"/>
              <p:cNvSpPr/>
              <p:nvPr/>
            </p:nvSpPr>
            <p:spPr bwMode="auto">
              <a:xfrm>
                <a:off x="2619" y="2692"/>
                <a:ext cx="86" cy="52"/>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8" name="Freeform 377"/>
              <p:cNvSpPr/>
              <p:nvPr/>
            </p:nvSpPr>
            <p:spPr bwMode="auto">
              <a:xfrm>
                <a:off x="1785" y="2344"/>
                <a:ext cx="39" cy="43"/>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9" name="Freeform 378"/>
              <p:cNvSpPr/>
              <p:nvPr/>
            </p:nvSpPr>
            <p:spPr bwMode="auto">
              <a:xfrm>
                <a:off x="3558" y="3624"/>
                <a:ext cx="85" cy="91"/>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0" name="Freeform 379"/>
              <p:cNvSpPr/>
              <p:nvPr/>
            </p:nvSpPr>
            <p:spPr bwMode="auto">
              <a:xfrm>
                <a:off x="3625" y="3534"/>
                <a:ext cx="63" cy="101"/>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1" name="Freeform 380"/>
              <p:cNvSpPr/>
              <p:nvPr/>
            </p:nvSpPr>
            <p:spPr bwMode="auto">
              <a:xfrm>
                <a:off x="1802" y="1995"/>
                <a:ext cx="281" cy="263"/>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2" name="Freeform 381"/>
              <p:cNvSpPr/>
              <p:nvPr/>
            </p:nvSpPr>
            <p:spPr bwMode="auto">
              <a:xfrm>
                <a:off x="2410" y="2596"/>
                <a:ext cx="181" cy="184"/>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3" name="Freeform 382"/>
              <p:cNvSpPr/>
              <p:nvPr/>
            </p:nvSpPr>
            <p:spPr bwMode="auto">
              <a:xfrm>
                <a:off x="3283" y="3117"/>
                <a:ext cx="109" cy="97"/>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4" name="Freeform 383"/>
              <p:cNvSpPr/>
              <p:nvPr/>
            </p:nvSpPr>
            <p:spPr bwMode="auto">
              <a:xfrm>
                <a:off x="3362" y="3137"/>
                <a:ext cx="45" cy="25"/>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5" name="Freeform 384"/>
              <p:cNvSpPr/>
              <p:nvPr/>
            </p:nvSpPr>
            <p:spPr bwMode="auto">
              <a:xfrm>
                <a:off x="3389" y="3118"/>
                <a:ext cx="23" cy="25"/>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6" name="Freeform 385"/>
              <p:cNvSpPr/>
              <p:nvPr/>
            </p:nvSpPr>
            <p:spPr bwMode="auto">
              <a:xfrm>
                <a:off x="3022" y="2941"/>
                <a:ext cx="26" cy="36"/>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7" name="Freeform 386"/>
              <p:cNvSpPr/>
              <p:nvPr/>
            </p:nvSpPr>
            <p:spPr bwMode="auto">
              <a:xfrm>
                <a:off x="3052" y="2848"/>
                <a:ext cx="45" cy="77"/>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8" name="Freeform 387"/>
              <p:cNvSpPr/>
              <p:nvPr/>
            </p:nvSpPr>
            <p:spPr bwMode="auto">
              <a:xfrm>
                <a:off x="3056" y="2913"/>
                <a:ext cx="12" cy="16"/>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9" name="Freeform 388"/>
              <p:cNvSpPr/>
              <p:nvPr/>
            </p:nvSpPr>
            <p:spPr bwMode="auto">
              <a:xfrm>
                <a:off x="3073" y="2933"/>
                <a:ext cx="12" cy="2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0" name="Freeform 389"/>
              <p:cNvSpPr/>
              <p:nvPr/>
            </p:nvSpPr>
            <p:spPr bwMode="auto">
              <a:xfrm>
                <a:off x="3075" y="2960"/>
                <a:ext cx="47" cy="5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1" name="Freeform 390"/>
              <p:cNvSpPr/>
              <p:nvPr/>
            </p:nvSpPr>
            <p:spPr bwMode="auto">
              <a:xfrm>
                <a:off x="3080" y="2948"/>
                <a:ext cx="11" cy="21"/>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2" name="Freeform 391"/>
              <p:cNvSpPr/>
              <p:nvPr/>
            </p:nvSpPr>
            <p:spPr bwMode="auto">
              <a:xfrm>
                <a:off x="1899" y="2318"/>
                <a:ext cx="110" cy="95"/>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3" name="Freeform 392"/>
              <p:cNvSpPr/>
              <p:nvPr/>
            </p:nvSpPr>
            <p:spPr bwMode="auto">
              <a:xfrm>
                <a:off x="1647" y="2527"/>
                <a:ext cx="33" cy="69"/>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4" name="Freeform 393"/>
              <p:cNvSpPr/>
              <p:nvPr/>
            </p:nvSpPr>
            <p:spPr bwMode="auto">
              <a:xfrm>
                <a:off x="1966" y="2426"/>
                <a:ext cx="104" cy="70"/>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5" name="Freeform 394"/>
              <p:cNvSpPr/>
              <p:nvPr/>
            </p:nvSpPr>
            <p:spPr bwMode="auto">
              <a:xfrm>
                <a:off x="2123" y="2666"/>
                <a:ext cx="230" cy="221"/>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6" name="Freeform 395"/>
              <p:cNvSpPr/>
              <p:nvPr/>
            </p:nvSpPr>
            <p:spPr bwMode="auto">
              <a:xfrm>
                <a:off x="1960" y="1831"/>
                <a:ext cx="1858" cy="693"/>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7" name="Freeform 396"/>
              <p:cNvSpPr/>
              <p:nvPr/>
            </p:nvSpPr>
            <p:spPr bwMode="auto">
              <a:xfrm>
                <a:off x="2254" y="1741"/>
                <a:ext cx="54" cy="28"/>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8" name="Freeform 397"/>
              <p:cNvSpPr/>
              <p:nvPr/>
            </p:nvSpPr>
            <p:spPr bwMode="auto">
              <a:xfrm>
                <a:off x="2270" y="2032"/>
                <a:ext cx="22" cy="14"/>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9" name="Freeform 398"/>
              <p:cNvSpPr/>
              <p:nvPr/>
            </p:nvSpPr>
            <p:spPr bwMode="auto">
              <a:xfrm>
                <a:off x="2308" y="1945"/>
                <a:ext cx="66" cy="5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0" name="Freeform 399"/>
              <p:cNvSpPr/>
              <p:nvPr/>
            </p:nvSpPr>
            <p:spPr bwMode="auto">
              <a:xfrm>
                <a:off x="2330" y="1851"/>
                <a:ext cx="168" cy="94"/>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1" name="Freeform 400"/>
              <p:cNvSpPr/>
              <p:nvPr/>
            </p:nvSpPr>
            <p:spPr bwMode="auto">
              <a:xfrm>
                <a:off x="2427" y="1727"/>
                <a:ext cx="32" cy="19"/>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2" name="Freeform 401"/>
              <p:cNvSpPr/>
              <p:nvPr/>
            </p:nvSpPr>
            <p:spPr bwMode="auto">
              <a:xfrm>
                <a:off x="2737" y="1765"/>
                <a:ext cx="29" cy="12"/>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3" name="Freeform 402"/>
              <p:cNvSpPr/>
              <p:nvPr/>
            </p:nvSpPr>
            <p:spPr bwMode="auto">
              <a:xfrm>
                <a:off x="2743" y="1731"/>
                <a:ext cx="69" cy="35"/>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4" name="Freeform 403"/>
              <p:cNvSpPr/>
              <p:nvPr/>
            </p:nvSpPr>
            <p:spPr bwMode="auto">
              <a:xfrm>
                <a:off x="2757" y="1762"/>
                <a:ext cx="78" cy="4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5" name="Freeform 404"/>
              <p:cNvSpPr/>
              <p:nvPr/>
            </p:nvSpPr>
            <p:spPr bwMode="auto">
              <a:xfrm>
                <a:off x="2830" y="1782"/>
                <a:ext cx="65" cy="42"/>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6" name="Freeform 405"/>
              <p:cNvSpPr/>
              <p:nvPr/>
            </p:nvSpPr>
            <p:spPr bwMode="auto">
              <a:xfrm>
                <a:off x="3233" y="1870"/>
                <a:ext cx="74" cy="4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7" name="Freeform 406"/>
              <p:cNvSpPr/>
              <p:nvPr/>
            </p:nvSpPr>
            <p:spPr bwMode="auto">
              <a:xfrm>
                <a:off x="3285" y="1872"/>
                <a:ext cx="45" cy="27"/>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8" name="Freeform 407"/>
              <p:cNvSpPr/>
              <p:nvPr/>
            </p:nvSpPr>
            <p:spPr bwMode="auto">
              <a:xfrm>
                <a:off x="3290" y="2325"/>
                <a:ext cx="32" cy="138"/>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9" name="Freeform 408"/>
              <p:cNvSpPr/>
              <p:nvPr/>
            </p:nvSpPr>
            <p:spPr bwMode="auto">
              <a:xfrm>
                <a:off x="3339" y="1887"/>
                <a:ext cx="50" cy="2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0" name="Freeform 409"/>
              <p:cNvSpPr/>
              <p:nvPr/>
            </p:nvSpPr>
            <p:spPr bwMode="auto">
              <a:xfrm>
                <a:off x="1649" y="2499"/>
                <a:ext cx="133" cy="1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1" name="Freeform 410"/>
              <p:cNvSpPr/>
              <p:nvPr/>
            </p:nvSpPr>
            <p:spPr bwMode="auto">
              <a:xfrm>
                <a:off x="1864" y="1765"/>
                <a:ext cx="115" cy="95"/>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2" name="Freeform 411"/>
              <p:cNvSpPr/>
              <p:nvPr/>
            </p:nvSpPr>
            <p:spPr bwMode="auto">
              <a:xfrm>
                <a:off x="1938" y="1752"/>
                <a:ext cx="104" cy="4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3" name="Freeform 412"/>
              <p:cNvSpPr/>
              <p:nvPr/>
            </p:nvSpPr>
            <p:spPr bwMode="auto">
              <a:xfrm>
                <a:off x="1974" y="1817"/>
                <a:ext cx="44" cy="26"/>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4" name="Freeform 413"/>
              <p:cNvSpPr/>
              <p:nvPr/>
            </p:nvSpPr>
            <p:spPr bwMode="auto">
              <a:xfrm>
                <a:off x="1869" y="2041"/>
                <a:ext cx="140" cy="266"/>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5" name="Freeform 414"/>
              <p:cNvSpPr/>
              <p:nvPr/>
            </p:nvSpPr>
            <p:spPr bwMode="auto">
              <a:xfrm>
                <a:off x="1812" y="2436"/>
                <a:ext cx="48" cy="28"/>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6" name="Freeform 415"/>
              <p:cNvSpPr/>
              <p:nvPr/>
            </p:nvSpPr>
            <p:spPr bwMode="auto">
              <a:xfrm>
                <a:off x="2133" y="2595"/>
                <a:ext cx="78" cy="69"/>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7" name="Freeform 416"/>
              <p:cNvSpPr/>
              <p:nvPr/>
            </p:nvSpPr>
            <p:spPr bwMode="auto">
              <a:xfrm>
                <a:off x="2808" y="2820"/>
                <a:ext cx="87" cy="193"/>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8" name="Freeform 417"/>
              <p:cNvSpPr/>
              <p:nvPr/>
            </p:nvSpPr>
            <p:spPr bwMode="auto">
              <a:xfrm>
                <a:off x="2302" y="2748"/>
                <a:ext cx="57" cy="46"/>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9" name="Freeform 418"/>
              <p:cNvSpPr/>
              <p:nvPr/>
            </p:nvSpPr>
            <p:spPr bwMode="auto">
              <a:xfrm>
                <a:off x="1827" y="2596"/>
                <a:ext cx="42" cy="96"/>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0" name="Freeform 419"/>
              <p:cNvSpPr/>
              <p:nvPr/>
            </p:nvSpPr>
            <p:spPr bwMode="auto">
              <a:xfrm>
                <a:off x="2030" y="2525"/>
                <a:ext cx="31" cy="27"/>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1" name="Freeform 420"/>
              <p:cNvSpPr/>
              <p:nvPr/>
            </p:nvSpPr>
            <p:spPr bwMode="auto">
              <a:xfrm>
                <a:off x="2034" y="2523"/>
                <a:ext cx="201" cy="90"/>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2" name="Freeform 421"/>
              <p:cNvSpPr/>
              <p:nvPr/>
            </p:nvSpPr>
            <p:spPr bwMode="auto">
              <a:xfrm>
                <a:off x="1637" y="2312"/>
                <a:ext cx="43" cy="59"/>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3" name="Freeform 422"/>
              <p:cNvSpPr/>
              <p:nvPr/>
            </p:nvSpPr>
            <p:spPr bwMode="auto">
              <a:xfrm>
                <a:off x="1660" y="2308"/>
                <a:ext cx="27" cy="23"/>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4" name="Freeform 423"/>
              <p:cNvSpPr/>
              <p:nvPr/>
            </p:nvSpPr>
            <p:spPr bwMode="auto">
              <a:xfrm>
                <a:off x="1672" y="2256"/>
                <a:ext cx="8" cy="9"/>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5" name="Freeform 424"/>
              <p:cNvSpPr/>
              <p:nvPr/>
            </p:nvSpPr>
            <p:spPr bwMode="auto">
              <a:xfrm>
                <a:off x="1675" y="2266"/>
                <a:ext cx="6" cy="7"/>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6" name="Freeform 425"/>
              <p:cNvSpPr/>
              <p:nvPr/>
            </p:nvSpPr>
            <p:spPr bwMode="auto">
              <a:xfrm>
                <a:off x="1681" y="2250"/>
                <a:ext cx="85" cy="149"/>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7" name="Freeform 426"/>
              <p:cNvSpPr/>
              <p:nvPr/>
            </p:nvSpPr>
            <p:spPr bwMode="auto">
              <a:xfrm>
                <a:off x="3793" y="2153"/>
                <a:ext cx="33" cy="12"/>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8" name="Freeform 427"/>
              <p:cNvSpPr/>
              <p:nvPr/>
            </p:nvSpPr>
            <p:spPr bwMode="auto">
              <a:xfrm>
                <a:off x="2859" y="2788"/>
                <a:ext cx="77" cy="188"/>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9" name="Freeform 428"/>
              <p:cNvSpPr/>
              <p:nvPr/>
            </p:nvSpPr>
            <p:spPr bwMode="auto">
              <a:xfrm>
                <a:off x="2219" y="2842"/>
                <a:ext cx="105" cy="83"/>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0" name="Freeform 429"/>
              <p:cNvSpPr/>
              <p:nvPr/>
            </p:nvSpPr>
            <p:spPr bwMode="auto">
              <a:xfrm>
                <a:off x="2211" y="2864"/>
                <a:ext cx="39" cy="61"/>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1" name="Freeform 430"/>
              <p:cNvSpPr/>
              <p:nvPr/>
            </p:nvSpPr>
            <p:spPr bwMode="auto">
              <a:xfrm>
                <a:off x="1896" y="2448"/>
                <a:ext cx="102" cy="92"/>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2" name="Freeform 431"/>
              <p:cNvSpPr/>
              <p:nvPr/>
            </p:nvSpPr>
            <p:spPr bwMode="auto">
              <a:xfrm>
                <a:off x="1872" y="3156"/>
                <a:ext cx="139" cy="157"/>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3" name="Freeform 432"/>
              <p:cNvSpPr/>
              <p:nvPr/>
            </p:nvSpPr>
            <p:spPr bwMode="auto">
              <a:xfrm>
                <a:off x="1876" y="3143"/>
                <a:ext cx="11" cy="1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4" name="Freeform 433"/>
              <p:cNvSpPr/>
              <p:nvPr/>
            </p:nvSpPr>
            <p:spPr bwMode="auto">
              <a:xfrm>
                <a:off x="1963" y="3309"/>
                <a:ext cx="102" cy="117"/>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5" name="Freeform 434"/>
              <p:cNvSpPr/>
              <p:nvPr/>
            </p:nvSpPr>
            <p:spPr bwMode="auto">
              <a:xfrm>
                <a:off x="2063" y="3113"/>
                <a:ext cx="19" cy="24"/>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6" name="Freeform 435"/>
              <p:cNvSpPr/>
              <p:nvPr/>
            </p:nvSpPr>
            <p:spPr bwMode="auto">
              <a:xfrm>
                <a:off x="1839" y="2923"/>
                <a:ext cx="83" cy="142"/>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7" name="Freeform 436"/>
              <p:cNvSpPr/>
              <p:nvPr/>
            </p:nvSpPr>
            <p:spPr bwMode="auto">
              <a:xfrm>
                <a:off x="1905" y="2945"/>
                <a:ext cx="142" cy="102"/>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8" name="Freeform 437"/>
              <p:cNvSpPr/>
              <p:nvPr/>
            </p:nvSpPr>
            <p:spPr bwMode="auto">
              <a:xfrm>
                <a:off x="1893" y="2784"/>
                <a:ext cx="116" cy="20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9" name="Freeform 438"/>
              <p:cNvSpPr/>
              <p:nvPr/>
            </p:nvSpPr>
            <p:spPr bwMode="auto">
              <a:xfrm>
                <a:off x="1868" y="3037"/>
                <a:ext cx="82" cy="11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0" name="Freeform 439"/>
              <p:cNvSpPr/>
              <p:nvPr/>
            </p:nvSpPr>
            <p:spPr bwMode="auto">
              <a:xfrm>
                <a:off x="1881" y="3019"/>
                <a:ext cx="206" cy="231"/>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1" name="Freeform 440"/>
              <p:cNvSpPr/>
              <p:nvPr/>
            </p:nvSpPr>
            <p:spPr bwMode="auto">
              <a:xfrm>
                <a:off x="2099" y="2617"/>
                <a:ext cx="25" cy="15"/>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2" name="Freeform 441"/>
              <p:cNvSpPr/>
              <p:nvPr/>
            </p:nvSpPr>
            <p:spPr bwMode="auto">
              <a:xfrm>
                <a:off x="1757" y="2927"/>
                <a:ext cx="29" cy="78"/>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3" name="Freeform 442"/>
              <p:cNvSpPr/>
              <p:nvPr/>
            </p:nvSpPr>
            <p:spPr bwMode="auto">
              <a:xfrm>
                <a:off x="1849" y="3056"/>
                <a:ext cx="20" cy="16"/>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4" name="Freeform 443"/>
              <p:cNvSpPr/>
              <p:nvPr/>
            </p:nvSpPr>
            <p:spPr bwMode="auto">
              <a:xfrm>
                <a:off x="2106" y="2854"/>
                <a:ext cx="164" cy="18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5" name="Freeform 444"/>
              <p:cNvSpPr/>
              <p:nvPr/>
            </p:nvSpPr>
            <p:spPr bwMode="auto">
              <a:xfrm>
                <a:off x="2202" y="2923"/>
                <a:ext cx="17" cy="24"/>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6" name="Freeform 445"/>
              <p:cNvSpPr/>
              <p:nvPr/>
            </p:nvSpPr>
            <p:spPr bwMode="auto">
              <a:xfrm>
                <a:off x="1841" y="3056"/>
                <a:ext cx="61" cy="76"/>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7" name="Freeform 446"/>
              <p:cNvSpPr/>
              <p:nvPr/>
            </p:nvSpPr>
            <p:spPr bwMode="auto">
              <a:xfrm>
                <a:off x="1564" y="2912"/>
                <a:ext cx="33" cy="7"/>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8" name="Freeform 447"/>
              <p:cNvSpPr/>
              <p:nvPr/>
            </p:nvSpPr>
            <p:spPr bwMode="auto">
              <a:xfrm>
                <a:off x="1714" y="2943"/>
                <a:ext cx="46" cy="81"/>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9" name="Freeform 448"/>
              <p:cNvSpPr/>
              <p:nvPr/>
            </p:nvSpPr>
            <p:spPr bwMode="auto">
              <a:xfrm>
                <a:off x="1583" y="2923"/>
                <a:ext cx="80" cy="68"/>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0" name="Freeform 449"/>
              <p:cNvSpPr/>
              <p:nvPr/>
            </p:nvSpPr>
            <p:spPr bwMode="auto">
              <a:xfrm>
                <a:off x="2235" y="2707"/>
                <a:ext cx="18" cy="6"/>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1" name="Freeform 450"/>
              <p:cNvSpPr/>
              <p:nvPr/>
            </p:nvSpPr>
            <p:spPr bwMode="auto">
              <a:xfrm>
                <a:off x="2117" y="2651"/>
                <a:ext cx="17" cy="5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2" name="Freeform 451"/>
              <p:cNvSpPr/>
              <p:nvPr/>
            </p:nvSpPr>
            <p:spPr bwMode="auto">
              <a:xfrm>
                <a:off x="1654" y="2949"/>
                <a:ext cx="65" cy="79"/>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3" name="Freeform 452"/>
              <p:cNvSpPr/>
              <p:nvPr/>
            </p:nvSpPr>
            <p:spPr bwMode="auto">
              <a:xfrm>
                <a:off x="2125" y="2649"/>
                <a:ext cx="47" cy="59"/>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4" name="Freeform 453"/>
              <p:cNvSpPr/>
              <p:nvPr/>
            </p:nvSpPr>
            <p:spPr bwMode="auto">
              <a:xfrm>
                <a:off x="2117" y="3026"/>
                <a:ext cx="86" cy="116"/>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5" name="Freeform 454"/>
              <p:cNvSpPr/>
              <p:nvPr/>
            </p:nvSpPr>
            <p:spPr bwMode="auto">
              <a:xfrm>
                <a:off x="2253" y="2696"/>
                <a:ext cx="20" cy="19"/>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6" name="Freeform 455"/>
              <p:cNvSpPr/>
              <p:nvPr/>
            </p:nvSpPr>
            <p:spPr bwMode="auto">
              <a:xfrm>
                <a:off x="2128" y="2630"/>
                <a:ext cx="17" cy="22"/>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7" name="Freeform 456"/>
              <p:cNvSpPr/>
              <p:nvPr/>
            </p:nvSpPr>
            <p:spPr bwMode="auto">
              <a:xfrm>
                <a:off x="1622" y="2978"/>
                <a:ext cx="43" cy="50"/>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8" name="Freeform 457"/>
              <p:cNvSpPr/>
              <p:nvPr/>
            </p:nvSpPr>
            <p:spPr bwMode="auto">
              <a:xfrm>
                <a:off x="1848" y="2652"/>
                <a:ext cx="170" cy="185"/>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9" name="Freeform 458"/>
              <p:cNvSpPr/>
              <p:nvPr/>
            </p:nvSpPr>
            <p:spPr bwMode="auto">
              <a:xfrm>
                <a:off x="2215" y="3237"/>
                <a:ext cx="77" cy="175"/>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0" name="Freeform 459"/>
              <p:cNvSpPr/>
              <p:nvPr/>
            </p:nvSpPr>
            <p:spPr bwMode="auto">
              <a:xfrm>
                <a:off x="2103" y="3202"/>
                <a:ext cx="36" cy="99"/>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1" name="Freeform 460"/>
              <p:cNvSpPr/>
              <p:nvPr/>
            </p:nvSpPr>
            <p:spPr bwMode="auto">
              <a:xfrm>
                <a:off x="1615" y="2764"/>
                <a:ext cx="177" cy="191"/>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2" name="Freeform 461"/>
              <p:cNvSpPr/>
              <p:nvPr/>
            </p:nvSpPr>
            <p:spPr bwMode="auto">
              <a:xfrm>
                <a:off x="1562" y="2733"/>
                <a:ext cx="133" cy="164"/>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3" name="Freeform 462"/>
              <p:cNvSpPr/>
              <p:nvPr/>
            </p:nvSpPr>
            <p:spPr bwMode="auto">
              <a:xfrm>
                <a:off x="1606" y="2617"/>
                <a:ext cx="127" cy="11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4" name="Freeform 463"/>
              <p:cNvSpPr/>
              <p:nvPr/>
            </p:nvSpPr>
            <p:spPr bwMode="auto">
              <a:xfrm>
                <a:off x="2074" y="3215"/>
                <a:ext cx="114" cy="211"/>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5" name="Freeform 464"/>
              <p:cNvSpPr/>
              <p:nvPr/>
            </p:nvSpPr>
            <p:spPr bwMode="auto">
              <a:xfrm>
                <a:off x="1749" y="2784"/>
                <a:ext cx="173" cy="152"/>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6" name="Freeform 465"/>
              <p:cNvSpPr/>
              <p:nvPr/>
            </p:nvSpPr>
            <p:spPr bwMode="auto">
              <a:xfrm>
                <a:off x="1777" y="2908"/>
                <a:ext cx="127" cy="123"/>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7" name="Freeform 466"/>
              <p:cNvSpPr/>
              <p:nvPr/>
            </p:nvSpPr>
            <p:spPr bwMode="auto">
              <a:xfrm>
                <a:off x="1564" y="2923"/>
                <a:ext cx="33" cy="23"/>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8" name="Freeform 467"/>
              <p:cNvSpPr/>
              <p:nvPr/>
            </p:nvSpPr>
            <p:spPr bwMode="auto">
              <a:xfrm>
                <a:off x="2300" y="2748"/>
                <a:ext cx="6" cy="22"/>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9" name="Freeform 468"/>
              <p:cNvSpPr/>
              <p:nvPr/>
            </p:nvSpPr>
            <p:spPr bwMode="auto">
              <a:xfrm>
                <a:off x="2063" y="3096"/>
                <a:ext cx="19" cy="21"/>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0" name="Freeform 469"/>
              <p:cNvSpPr/>
              <p:nvPr/>
            </p:nvSpPr>
            <p:spPr bwMode="auto">
              <a:xfrm>
                <a:off x="1556" y="2873"/>
                <a:ext cx="67" cy="52"/>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1" name="Freeform 470"/>
              <p:cNvSpPr/>
              <p:nvPr/>
            </p:nvSpPr>
            <p:spPr bwMode="auto">
              <a:xfrm>
                <a:off x="1603" y="2959"/>
                <a:ext cx="34" cy="37"/>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2" name="Freeform 471"/>
              <p:cNvSpPr/>
              <p:nvPr/>
            </p:nvSpPr>
            <p:spPr bwMode="auto">
              <a:xfrm>
                <a:off x="2194" y="2933"/>
                <a:ext cx="111" cy="172"/>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3" name="Freeform 472"/>
              <p:cNvSpPr/>
              <p:nvPr/>
            </p:nvSpPr>
            <p:spPr bwMode="auto">
              <a:xfrm>
                <a:off x="2020" y="3281"/>
                <a:ext cx="86" cy="91"/>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4" name="Freeform 473"/>
              <p:cNvSpPr/>
              <p:nvPr/>
            </p:nvSpPr>
            <p:spPr bwMode="auto">
              <a:xfrm>
                <a:off x="1872" y="3297"/>
                <a:ext cx="148" cy="161"/>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5" name="Freeform 474"/>
              <p:cNvSpPr/>
              <p:nvPr/>
            </p:nvSpPr>
            <p:spPr bwMode="auto">
              <a:xfrm>
                <a:off x="1562" y="2727"/>
                <a:ext cx="92" cy="88"/>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6" name="Freeform 475"/>
              <p:cNvSpPr/>
              <p:nvPr/>
            </p:nvSpPr>
            <p:spPr bwMode="auto">
              <a:xfrm>
                <a:off x="1986" y="2789"/>
                <a:ext cx="180" cy="249"/>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7" name="Freeform 476"/>
              <p:cNvSpPr/>
              <p:nvPr/>
            </p:nvSpPr>
            <p:spPr bwMode="auto">
              <a:xfrm>
                <a:off x="2082" y="3413"/>
                <a:ext cx="14" cy="2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8" name="Freeform 477"/>
              <p:cNvSpPr/>
              <p:nvPr/>
            </p:nvSpPr>
            <p:spPr bwMode="auto">
              <a:xfrm>
                <a:off x="2070" y="3095"/>
                <a:ext cx="118" cy="136"/>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9" name="Freeform 478"/>
              <p:cNvSpPr/>
              <p:nvPr/>
            </p:nvSpPr>
            <p:spPr bwMode="auto">
              <a:xfrm>
                <a:off x="1745" y="2943"/>
                <a:ext cx="24" cy="65"/>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0" name="Freeform 479"/>
              <p:cNvSpPr/>
              <p:nvPr/>
            </p:nvSpPr>
            <p:spPr bwMode="auto">
              <a:xfrm>
                <a:off x="2071" y="3033"/>
                <a:ext cx="57" cy="67"/>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1" name="Freeform 480"/>
              <p:cNvSpPr/>
              <p:nvPr/>
            </p:nvSpPr>
            <p:spPr bwMode="auto">
              <a:xfrm>
                <a:off x="2014" y="2673"/>
                <a:ext cx="122" cy="1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2" name="Freeform 481"/>
              <p:cNvSpPr/>
              <p:nvPr/>
            </p:nvSpPr>
            <p:spPr bwMode="auto">
              <a:xfrm>
                <a:off x="1690" y="2894"/>
                <a:ext cx="81" cy="69"/>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3" name="Freeform 482"/>
              <p:cNvSpPr/>
              <p:nvPr/>
            </p:nvSpPr>
            <p:spPr bwMode="auto">
              <a:xfrm>
                <a:off x="1986" y="3186"/>
                <a:ext cx="128" cy="123"/>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4" name="Freeform 483"/>
              <p:cNvSpPr/>
              <p:nvPr/>
            </p:nvSpPr>
            <p:spPr bwMode="auto">
              <a:xfrm>
                <a:off x="1926" y="3366"/>
                <a:ext cx="178" cy="16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5" name="Freeform 484"/>
              <p:cNvSpPr/>
              <p:nvPr/>
            </p:nvSpPr>
            <p:spPr bwMode="auto">
              <a:xfrm>
                <a:off x="2040" y="3455"/>
                <a:ext cx="25" cy="30"/>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6" name="Freeform 485"/>
              <p:cNvSpPr/>
              <p:nvPr/>
            </p:nvSpPr>
            <p:spPr bwMode="auto">
              <a:xfrm>
                <a:off x="2000" y="2304"/>
                <a:ext cx="86" cy="77"/>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7" name="Freeform 486"/>
              <p:cNvSpPr/>
              <p:nvPr/>
            </p:nvSpPr>
            <p:spPr bwMode="auto">
              <a:xfrm>
                <a:off x="1987" y="2359"/>
                <a:ext cx="192" cy="128"/>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8" name="Freeform 487"/>
              <p:cNvSpPr/>
              <p:nvPr/>
            </p:nvSpPr>
            <p:spPr bwMode="auto">
              <a:xfrm>
                <a:off x="2036" y="2424"/>
                <a:ext cx="37" cy="47"/>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9" name="Freeform 488"/>
              <p:cNvSpPr/>
              <p:nvPr/>
            </p:nvSpPr>
            <p:spPr bwMode="auto">
              <a:xfrm>
                <a:off x="2167" y="2487"/>
                <a:ext cx="80" cy="42"/>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0" name="Freeform 489"/>
              <p:cNvSpPr/>
              <p:nvPr/>
            </p:nvSpPr>
            <p:spPr bwMode="auto">
              <a:xfrm>
                <a:off x="2227" y="2512"/>
                <a:ext cx="67" cy="63"/>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1" name="Freeform 490"/>
              <p:cNvSpPr/>
              <p:nvPr/>
            </p:nvSpPr>
            <p:spPr bwMode="auto">
              <a:xfrm>
                <a:off x="2213" y="2524"/>
                <a:ext cx="45" cy="39"/>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2" name="Freeform 491"/>
              <p:cNvSpPr/>
              <p:nvPr/>
            </p:nvSpPr>
            <p:spPr bwMode="auto">
              <a:xfrm>
                <a:off x="2238" y="2308"/>
                <a:ext cx="455" cy="22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3" name="Freeform 492"/>
              <p:cNvSpPr/>
              <p:nvPr/>
            </p:nvSpPr>
            <p:spPr bwMode="auto">
              <a:xfrm>
                <a:off x="2347" y="2454"/>
                <a:ext cx="200" cy="141"/>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4" name="Freeform 493"/>
              <p:cNvSpPr/>
              <p:nvPr/>
            </p:nvSpPr>
            <p:spPr bwMode="auto">
              <a:xfrm>
                <a:off x="2322" y="2500"/>
                <a:ext cx="152" cy="123"/>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5" name="Freeform 494"/>
              <p:cNvSpPr/>
              <p:nvPr/>
            </p:nvSpPr>
            <p:spPr bwMode="auto">
              <a:xfrm>
                <a:off x="2492" y="2499"/>
                <a:ext cx="127" cy="62"/>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6" name="Freeform 495"/>
              <p:cNvSpPr/>
              <p:nvPr/>
            </p:nvSpPr>
            <p:spPr bwMode="auto">
              <a:xfrm>
                <a:off x="2479" y="2536"/>
                <a:ext cx="81" cy="65"/>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7" name="Freeform 496"/>
              <p:cNvSpPr/>
              <p:nvPr/>
            </p:nvSpPr>
            <p:spPr bwMode="auto">
              <a:xfrm>
                <a:off x="2998" y="279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grpSp>
      </p:grpSp>
      <p:sp>
        <p:nvSpPr>
          <p:cNvPr id="25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58" name="文本框 25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wipe(down)">
                                      <p:cBhvr>
                                        <p:cTn id="13" dur="125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ngdongying\Desktop\Chicago-City-1920.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5" name="梯形 4"/>
          <p:cNvSpPr/>
          <p:nvPr/>
        </p:nvSpPr>
        <p:spPr>
          <a:xfrm rot="5400000">
            <a:off x="2667000"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6" name="直角三角形 5"/>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直角三角形 6"/>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TextBox 7"/>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9" name="TextBox 8"/>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0" name="TextBox 9"/>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four</a:t>
            </a:r>
            <a:endParaRPr lang="zh-CN" altLang="en-US" sz="10665" dirty="0">
              <a:solidFill>
                <a:schemeClr val="bg1"/>
              </a:solidFill>
              <a:latin typeface="+mn-ea"/>
              <a:cs typeface="+mn-ea"/>
            </a:endParaRPr>
          </a:p>
        </p:txBody>
      </p:sp>
      <p:sp>
        <p:nvSpPr>
          <p:cNvPr id="11" name="直角三角形 10"/>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3" name="平行四边形 12"/>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4" name="平行四边形 13"/>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5"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6" name="文本框 15"/>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p:cNvGrpSpPr/>
          <p:nvPr/>
        </p:nvGrpSpPr>
        <p:grpSpPr bwMode="auto">
          <a:xfrm>
            <a:off x="3407833" y="2743234"/>
            <a:ext cx="7681384" cy="3353817"/>
            <a:chOff x="1519" y="1661"/>
            <a:chExt cx="3629" cy="1633"/>
          </a:xfrm>
        </p:grpSpPr>
        <p:sp>
          <p:nvSpPr>
            <p:cNvPr id="6"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7"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8"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9"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10" name="Line 34"/>
            <p:cNvSpPr>
              <a:spLocks noChangeShapeType="1"/>
            </p:cNvSpPr>
            <p:nvPr/>
          </p:nvSpPr>
          <p:spPr bwMode="auto">
            <a:xfrm flipH="1">
              <a:off x="1519" y="3294"/>
              <a:ext cx="726" cy="0"/>
            </a:xfrm>
            <a:prstGeom prst="line">
              <a:avLst/>
            </a:prstGeom>
            <a:noFill/>
            <a:ln w="25400">
              <a:solidFill>
                <a:srgbClr val="9E9E9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grpSp>
      <p:sp>
        <p:nvSpPr>
          <p:cNvPr id="11" name="Text Box 41"/>
          <p:cNvSpPr txBox="1">
            <a:spLocks noChangeArrowheads="1"/>
          </p:cNvSpPr>
          <p:nvPr/>
        </p:nvSpPr>
        <p:spPr bwMode="auto">
          <a:xfrm>
            <a:off x="910167" y="1028735"/>
            <a:ext cx="3793067" cy="222670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2135" b="1" dirty="0">
                <a:solidFill>
                  <a:srgbClr val="080808"/>
                </a:solidFill>
                <a:latin typeface="+mn-ea"/>
                <a:cs typeface="+mn-ea"/>
              </a:rPr>
              <a:t>单击填加标题</a:t>
            </a:r>
            <a:endParaRPr lang="en-US" altLang="ko-KR" sz="2135" b="1" dirty="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p:txBody>
      </p:sp>
      <p:sp>
        <p:nvSpPr>
          <p:cNvPr id="12" name="AutoShape 44"/>
          <p:cNvSpPr>
            <a:spLocks noChangeArrowheads="1"/>
          </p:cNvSpPr>
          <p:nvPr/>
        </p:nvSpPr>
        <p:spPr bwMode="auto">
          <a:xfrm rot="17429801">
            <a:off x="8475135" y="1430458"/>
            <a:ext cx="1211727" cy="1248833"/>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254061"/>
          </a:solidFill>
          <a:ln>
            <a:noFill/>
          </a:ln>
          <a:effectLst/>
        </p:spPr>
        <p:txBody>
          <a:bodyPr wrap="none" anchor="ctr"/>
          <a:lstStyle/>
          <a:p>
            <a:endParaRPr lang="zh-CN" altLang="en-US" sz="2400">
              <a:cs typeface="+mn-ea"/>
            </a:endParaRPr>
          </a:p>
        </p:txBody>
      </p:sp>
      <p:sp>
        <p:nvSpPr>
          <p:cNvPr id="13" name="Text Box 45"/>
          <p:cNvSpPr txBox="1">
            <a:spLocks noChangeArrowheads="1"/>
          </p:cNvSpPr>
          <p:nvPr/>
        </p:nvSpPr>
        <p:spPr bwMode="auto">
          <a:xfrm>
            <a:off x="6766984" y="4760417"/>
            <a:ext cx="4993216" cy="132363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65" b="1" dirty="0">
                <a:solidFill>
                  <a:srgbClr val="080808"/>
                </a:solidFill>
                <a:latin typeface="+mn-ea"/>
                <a:cs typeface="+mn-ea"/>
              </a:rPr>
              <a:t>单击填加标题</a:t>
            </a:r>
            <a:endParaRPr lang="en-US" altLang="ko-KR" sz="1865" b="1" dirty="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endParaRPr lang="en-US" altLang="ko-KR" sz="1335" dirty="0">
              <a:solidFill>
                <a:srgbClr val="080808"/>
              </a:solidFill>
              <a:latin typeface="Arial" panose="020B0604020202020204" pitchFamily="34" charset="0"/>
              <a:cs typeface="+mn-ea"/>
            </a:endParaRPr>
          </a:p>
          <a:p>
            <a:r>
              <a:rPr lang="zh-CN" altLang="en-US" sz="1865" b="1" dirty="0">
                <a:solidFill>
                  <a:srgbClr val="080808"/>
                </a:solidFill>
                <a:latin typeface="+mn-ea"/>
                <a:cs typeface="+mn-ea"/>
              </a:rPr>
              <a:t>单击填加标题</a:t>
            </a:r>
            <a:endParaRPr lang="en-US" altLang="ko-KR" sz="1865" b="1" dirty="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p:txBody>
      </p:sp>
      <p:grpSp>
        <p:nvGrpSpPr>
          <p:cNvPr id="14" name="组合 13"/>
          <p:cNvGrpSpPr/>
          <p:nvPr/>
        </p:nvGrpSpPr>
        <p:grpSpPr>
          <a:xfrm>
            <a:off x="5039787" y="3989952"/>
            <a:ext cx="1297516" cy="1258965"/>
            <a:chOff x="3779838" y="2992462"/>
            <a:chExt cx="973137" cy="973138"/>
          </a:xfrm>
          <a:solidFill>
            <a:schemeClr val="bg1"/>
          </a:solidFill>
        </p:grpSpPr>
        <p:sp>
          <p:nvSpPr>
            <p:cNvPr id="15" name="Oval 10"/>
            <p:cNvSpPr>
              <a:spLocks noChangeArrowheads="1"/>
            </p:cNvSpPr>
            <p:nvPr/>
          </p:nvSpPr>
          <p:spPr bwMode="auto">
            <a:xfrm>
              <a:off x="3779838" y="2992462"/>
              <a:ext cx="973137" cy="973138"/>
            </a:xfrm>
            <a:prstGeom prst="ellipse">
              <a:avLst/>
            </a:prstGeom>
            <a:solidFill>
              <a:srgbClr val="E46C0A"/>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16" name="Text Box 46"/>
            <p:cNvSpPr txBox="1">
              <a:spLocks noChangeArrowheads="1"/>
            </p:cNvSpPr>
            <p:nvPr/>
          </p:nvSpPr>
          <p:spPr bwMode="auto">
            <a:xfrm>
              <a:off x="4058735" y="3265512"/>
              <a:ext cx="448681" cy="452012"/>
            </a:xfrm>
            <a:prstGeom prst="rect">
              <a:avLst/>
            </a:prstGeom>
            <a:noFill/>
            <a:ln w="9525"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17" name="组合 16"/>
          <p:cNvGrpSpPr/>
          <p:nvPr/>
        </p:nvGrpSpPr>
        <p:grpSpPr>
          <a:xfrm>
            <a:off x="3505200" y="4855669"/>
            <a:ext cx="1297517" cy="1258964"/>
            <a:chOff x="2628900" y="3641749"/>
            <a:chExt cx="973138" cy="973137"/>
          </a:xfrm>
        </p:grpSpPr>
        <p:sp>
          <p:nvSpPr>
            <p:cNvPr id="18" name="Oval 5"/>
            <p:cNvSpPr>
              <a:spLocks noChangeArrowheads="1"/>
            </p:cNvSpPr>
            <p:nvPr/>
          </p:nvSpPr>
          <p:spPr bwMode="auto">
            <a:xfrm>
              <a:off x="2628900" y="3641749"/>
              <a:ext cx="973138" cy="973137"/>
            </a:xfrm>
            <a:prstGeom prst="ellipse">
              <a:avLst/>
            </a:prstGeom>
            <a:solidFill>
              <a:srgbClr val="254061"/>
            </a:solidFill>
            <a:ln w="28575" algn="ctr">
              <a:solidFill>
                <a:srgbClr val="F2F2F2"/>
              </a:solidFill>
              <a:round/>
            </a:ln>
            <a:effectLst>
              <a:outerShdw blurRad="88900" dist="75434" dir="2699997" algn="ctr" rotWithShape="0">
                <a:schemeClr val="tx1">
                  <a:alpha val="23000"/>
                </a:schemeClr>
              </a:outerShdw>
            </a:effectLst>
          </p:spPr>
          <p:txBody>
            <a:bodyPr wrap="none" anchor="ctr"/>
            <a:lstStyle/>
            <a:p>
              <a:endParaRPr lang="zh-CN" altLang="en-US" sz="2400">
                <a:solidFill>
                  <a:srgbClr val="000000"/>
                </a:solidFill>
                <a:cs typeface="+mn-ea"/>
              </a:endParaRPr>
            </a:p>
          </p:txBody>
        </p:sp>
        <p:sp>
          <p:nvSpPr>
            <p:cNvPr id="19" name="Text Box 47"/>
            <p:cNvSpPr txBox="1">
              <a:spLocks noChangeArrowheads="1"/>
            </p:cNvSpPr>
            <p:nvPr/>
          </p:nvSpPr>
          <p:spPr bwMode="auto">
            <a:xfrm>
              <a:off x="2887160" y="3914800"/>
              <a:ext cx="448681" cy="45201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0" name="组合 19"/>
          <p:cNvGrpSpPr/>
          <p:nvPr/>
        </p:nvGrpSpPr>
        <p:grpSpPr>
          <a:xfrm>
            <a:off x="8113187" y="2264870"/>
            <a:ext cx="1297516" cy="1258964"/>
            <a:chOff x="6084888" y="1698650"/>
            <a:chExt cx="973137" cy="973137"/>
          </a:xfrm>
        </p:grpSpPr>
        <p:sp>
          <p:nvSpPr>
            <p:cNvPr id="21" name="Oval 20"/>
            <p:cNvSpPr>
              <a:spLocks noChangeArrowheads="1"/>
            </p:cNvSpPr>
            <p:nvPr/>
          </p:nvSpPr>
          <p:spPr bwMode="auto">
            <a:xfrm>
              <a:off x="6084888" y="1698650"/>
              <a:ext cx="973137" cy="973137"/>
            </a:xfrm>
            <a:prstGeom prst="ellipse">
              <a:avLst/>
            </a:prstGeom>
            <a:solidFill>
              <a:srgbClr val="E46C0A"/>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2" name="Text Box 48"/>
            <p:cNvSpPr txBox="1">
              <a:spLocks noChangeArrowheads="1"/>
            </p:cNvSpPr>
            <p:nvPr/>
          </p:nvSpPr>
          <p:spPr bwMode="auto">
            <a:xfrm>
              <a:off x="6352673" y="1970112"/>
              <a:ext cx="448681" cy="45201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3" name="组合 22"/>
          <p:cNvGrpSpPr/>
          <p:nvPr/>
        </p:nvGrpSpPr>
        <p:grpSpPr>
          <a:xfrm>
            <a:off x="6574367" y="3126351"/>
            <a:ext cx="1297517" cy="1258965"/>
            <a:chOff x="4930775" y="2344762"/>
            <a:chExt cx="973138" cy="973138"/>
          </a:xfrm>
        </p:grpSpPr>
        <p:sp>
          <p:nvSpPr>
            <p:cNvPr id="24" name="Oval 15"/>
            <p:cNvSpPr>
              <a:spLocks noChangeArrowheads="1"/>
            </p:cNvSpPr>
            <p:nvPr/>
          </p:nvSpPr>
          <p:spPr bwMode="auto">
            <a:xfrm>
              <a:off x="4930775" y="2344762"/>
              <a:ext cx="973138" cy="973138"/>
            </a:xfrm>
            <a:prstGeom prst="ellipse">
              <a:avLst/>
            </a:prstGeom>
            <a:solidFill>
              <a:srgbClr val="254061"/>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5" name="Text Box 49"/>
            <p:cNvSpPr txBox="1">
              <a:spLocks noChangeArrowheads="1"/>
            </p:cNvSpPr>
            <p:nvPr/>
          </p:nvSpPr>
          <p:spPr bwMode="auto">
            <a:xfrm>
              <a:off x="5193797" y="2617812"/>
              <a:ext cx="448681" cy="4520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6" name="组合 25"/>
          <p:cNvGrpSpPr/>
          <p:nvPr/>
        </p:nvGrpSpPr>
        <p:grpSpPr>
          <a:xfrm>
            <a:off x="9647767" y="1399152"/>
            <a:ext cx="1297517" cy="1258965"/>
            <a:chOff x="7235825" y="1049362"/>
            <a:chExt cx="973138" cy="973138"/>
          </a:xfrm>
        </p:grpSpPr>
        <p:sp>
          <p:nvSpPr>
            <p:cNvPr id="27" name="Oval 25"/>
            <p:cNvSpPr>
              <a:spLocks noChangeArrowheads="1"/>
            </p:cNvSpPr>
            <p:nvPr/>
          </p:nvSpPr>
          <p:spPr bwMode="auto">
            <a:xfrm>
              <a:off x="7235825" y="1049362"/>
              <a:ext cx="973138" cy="973138"/>
            </a:xfrm>
            <a:prstGeom prst="ellipse">
              <a:avLst/>
            </a:prstGeom>
            <a:solidFill>
              <a:srgbClr val="254061"/>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8" name="Text Box 50"/>
            <p:cNvSpPr txBox="1">
              <a:spLocks noChangeArrowheads="1"/>
            </p:cNvSpPr>
            <p:nvPr/>
          </p:nvSpPr>
          <p:spPr bwMode="auto">
            <a:xfrm>
              <a:off x="7481384" y="1322412"/>
              <a:ext cx="448681" cy="4520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bwMode="auto">
          <a:xfrm>
            <a:off x="2506134" y="1761067"/>
            <a:ext cx="6949017" cy="3735917"/>
            <a:chOff x="2505075" y="1760538"/>
            <a:chExt cx="6950075" cy="3736975"/>
          </a:xfrm>
        </p:grpSpPr>
        <p:sp>
          <p:nvSpPr>
            <p:cNvPr id="16" name="文本框 35"/>
            <p:cNvSpPr txBox="1">
              <a:spLocks noChangeArrowheads="1"/>
            </p:cNvSpPr>
            <p:nvPr/>
          </p:nvSpPr>
          <p:spPr bwMode="auto">
            <a:xfrm>
              <a:off x="7870825" y="2208213"/>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p>
          </p:txBody>
        </p:sp>
        <p:sp>
          <p:nvSpPr>
            <p:cNvPr id="17" name="文本框 37"/>
            <p:cNvSpPr txBox="1">
              <a:spLocks noChangeArrowheads="1"/>
            </p:cNvSpPr>
            <p:nvPr/>
          </p:nvSpPr>
          <p:spPr bwMode="auto">
            <a:xfrm>
              <a:off x="7870825" y="4483101"/>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p>
          </p:txBody>
        </p:sp>
        <p:grpSp>
          <p:nvGrpSpPr>
            <p:cNvPr id="18" name="组合 6"/>
            <p:cNvGrpSpPr/>
            <p:nvPr/>
          </p:nvGrpSpPr>
          <p:grpSpPr bwMode="auto">
            <a:xfrm>
              <a:off x="3891703" y="1760538"/>
              <a:ext cx="3738602" cy="3736975"/>
              <a:chOff x="843803" y="2055535"/>
              <a:chExt cx="3738291" cy="3736664"/>
            </a:xfrm>
          </p:grpSpPr>
          <p:sp>
            <p:nvSpPr>
              <p:cNvPr id="25" name="椭圆 24"/>
              <p:cNvSpPr/>
              <p:nvPr/>
            </p:nvSpPr>
            <p:spPr>
              <a:xfrm>
                <a:off x="843803" y="2055535"/>
                <a:ext cx="3738291"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grpSp>
            <p:nvGrpSpPr>
              <p:cNvPr id="23" name="组合 17"/>
              <p:cNvGrpSpPr/>
              <p:nvPr/>
            </p:nvGrpSpPr>
            <p:grpSpPr bwMode="auto">
              <a:xfrm>
                <a:off x="1343371" y="2555168"/>
                <a:ext cx="2739155" cy="2737399"/>
                <a:chOff x="1271344" y="1485710"/>
                <a:chExt cx="3240520" cy="3238443"/>
              </a:xfrm>
            </p:grpSpPr>
            <p:sp>
              <p:nvSpPr>
                <p:cNvPr id="26" name="空心弧 25"/>
                <p:cNvSpPr/>
                <p:nvPr/>
              </p:nvSpPr>
              <p:spPr>
                <a:xfrm>
                  <a:off x="1271344" y="1485710"/>
                  <a:ext cx="3240520" cy="3238441"/>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7" name="空心弧 26"/>
                <p:cNvSpPr/>
                <p:nvPr/>
              </p:nvSpPr>
              <p:spPr>
                <a:xfrm>
                  <a:off x="1271344" y="1485710"/>
                  <a:ext cx="3240520" cy="3238441"/>
                </a:xfrm>
                <a:prstGeom prst="blockArc">
                  <a:avLst>
                    <a:gd name="adj1" fmla="val 4021826"/>
                    <a:gd name="adj2" fmla="val 16961960"/>
                    <a:gd name="adj3" fmla="val 11041"/>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8" name="空心弧 27"/>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grpSp>
          <p:sp>
            <p:nvSpPr>
              <p:cNvPr id="24" name="文本框 38"/>
              <p:cNvSpPr txBox="1">
                <a:spLocks noChangeArrowheads="1"/>
              </p:cNvSpPr>
              <p:nvPr/>
            </p:nvSpPr>
            <p:spPr bwMode="auto">
              <a:xfrm>
                <a:off x="1920895" y="3739199"/>
                <a:ext cx="1584176" cy="3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 文字</a:t>
                </a:r>
              </a:p>
            </p:txBody>
          </p:sp>
        </p:grpSp>
        <p:sp>
          <p:nvSpPr>
            <p:cNvPr id="19" name="任意多边形 18"/>
            <p:cNvSpPr/>
            <p:nvPr/>
          </p:nvSpPr>
          <p:spPr>
            <a:xfrm>
              <a:off x="6775042" y="2391483"/>
              <a:ext cx="1350639" cy="351466"/>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0" name="任意多边形 19"/>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1" name="任意多边形 20"/>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sp>
          <p:nvSpPr>
            <p:cNvPr id="22" name="文本框 39"/>
            <p:cNvSpPr txBox="1">
              <a:spLocks noChangeArrowheads="1"/>
            </p:cNvSpPr>
            <p:nvPr/>
          </p:nvSpPr>
          <p:spPr bwMode="auto">
            <a:xfrm>
              <a:off x="2505075" y="2022475"/>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p>
          </p:txBody>
        </p:sp>
      </p:grpSp>
      <p:grpSp>
        <p:nvGrpSpPr>
          <p:cNvPr id="29" name="组合 28"/>
          <p:cNvGrpSpPr/>
          <p:nvPr/>
        </p:nvGrpSpPr>
        <p:grpSpPr bwMode="auto">
          <a:xfrm>
            <a:off x="664634" y="1699684"/>
            <a:ext cx="10797117" cy="3546919"/>
            <a:chOff x="664483" y="1699070"/>
            <a:chExt cx="10796362" cy="3547375"/>
          </a:xfrm>
        </p:grpSpPr>
        <p:sp>
          <p:nvSpPr>
            <p:cNvPr id="30" name="矩形 33"/>
            <p:cNvSpPr>
              <a:spLocks noChangeArrowheads="1"/>
            </p:cNvSpPr>
            <p:nvPr/>
          </p:nvSpPr>
          <p:spPr bwMode="auto">
            <a:xfrm>
              <a:off x="664483" y="1699070"/>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p>
          </p:txBody>
        </p:sp>
        <p:sp>
          <p:nvSpPr>
            <p:cNvPr id="34" name="矩形 33"/>
            <p:cNvSpPr>
              <a:spLocks noChangeArrowheads="1"/>
            </p:cNvSpPr>
            <p:nvPr/>
          </p:nvSpPr>
          <p:spPr bwMode="auto">
            <a:xfrm>
              <a:off x="9285970" y="1861450"/>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p>
          </p:txBody>
        </p:sp>
        <p:sp>
          <p:nvSpPr>
            <p:cNvPr id="35" name="矩形 33"/>
            <p:cNvSpPr>
              <a:spLocks noChangeArrowheads="1"/>
            </p:cNvSpPr>
            <p:nvPr/>
          </p:nvSpPr>
          <p:spPr bwMode="auto">
            <a:xfrm>
              <a:off x="9285970" y="4137923"/>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p>
          </p:txBody>
        </p:sp>
      </p:grpSp>
      <p:sp>
        <p:nvSpPr>
          <p:cNvPr id="3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7" name="文本框 3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631951" y="1650968"/>
            <a:ext cx="2167468" cy="2233082"/>
            <a:chOff x="1631950" y="1268413"/>
            <a:chExt cx="2166939" cy="2232025"/>
          </a:xfrm>
        </p:grpSpPr>
        <p:sp>
          <p:nvSpPr>
            <p:cNvPr id="6" name="矩形 5"/>
            <p:cNvSpPr/>
            <p:nvPr/>
          </p:nvSpPr>
          <p:spPr>
            <a:xfrm flipV="1">
              <a:off x="1631950" y="3140775"/>
              <a:ext cx="2158473" cy="35966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7" name="泪滴形 6"/>
            <p:cNvSpPr/>
            <p:nvPr/>
          </p:nvSpPr>
          <p:spPr>
            <a:xfrm rot="16200000" flipH="1">
              <a:off x="1998252" y="1268205"/>
              <a:ext cx="1800430" cy="1800845"/>
            </a:xfrm>
            <a:prstGeom prst="teardrop">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8" name="文本框 54"/>
            <p:cNvSpPr txBox="1">
              <a:spLocks noChangeArrowheads="1"/>
            </p:cNvSpPr>
            <p:nvPr/>
          </p:nvSpPr>
          <p:spPr bwMode="auto">
            <a:xfrm>
              <a:off x="2425700" y="1443038"/>
              <a:ext cx="1008062"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9" name="文本框 55"/>
            <p:cNvSpPr txBox="1">
              <a:spLocks noChangeArrowheads="1"/>
            </p:cNvSpPr>
            <p:nvPr/>
          </p:nvSpPr>
          <p:spPr bwMode="auto">
            <a:xfrm>
              <a:off x="1998663"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p>
          </p:txBody>
        </p:sp>
      </p:grpSp>
      <p:grpSp>
        <p:nvGrpSpPr>
          <p:cNvPr id="10" name="组合 9"/>
          <p:cNvGrpSpPr/>
          <p:nvPr/>
        </p:nvGrpSpPr>
        <p:grpSpPr bwMode="auto">
          <a:xfrm>
            <a:off x="3839633" y="1650968"/>
            <a:ext cx="2159000" cy="2233082"/>
            <a:chOff x="3840163" y="1268413"/>
            <a:chExt cx="2159000" cy="2232025"/>
          </a:xfrm>
        </p:grpSpPr>
        <p:sp>
          <p:nvSpPr>
            <p:cNvPr id="11" name="矩形 10"/>
            <p:cNvSpPr/>
            <p:nvPr/>
          </p:nvSpPr>
          <p:spPr>
            <a:xfrm flipV="1">
              <a:off x="3840163" y="3140775"/>
              <a:ext cx="2159000" cy="35966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2" name="泪滴形 11"/>
            <p:cNvSpPr/>
            <p:nvPr/>
          </p:nvSpPr>
          <p:spPr>
            <a:xfrm rot="16200000" flipH="1">
              <a:off x="4171850" y="1269044"/>
              <a:ext cx="1800430" cy="1799167"/>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3" name="文本框 56"/>
            <p:cNvSpPr txBox="1">
              <a:spLocks noChangeArrowheads="1"/>
            </p:cNvSpPr>
            <p:nvPr/>
          </p:nvSpPr>
          <p:spPr bwMode="auto">
            <a:xfrm>
              <a:off x="4591050"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14" name="文本框 55"/>
            <p:cNvSpPr txBox="1">
              <a:spLocks noChangeArrowheads="1"/>
            </p:cNvSpPr>
            <p:nvPr/>
          </p:nvSpPr>
          <p:spPr bwMode="auto">
            <a:xfrm>
              <a:off x="4171950"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p>
          </p:txBody>
        </p:sp>
      </p:grpSp>
      <p:grpSp>
        <p:nvGrpSpPr>
          <p:cNvPr id="15" name="组合 14"/>
          <p:cNvGrpSpPr/>
          <p:nvPr/>
        </p:nvGrpSpPr>
        <p:grpSpPr bwMode="auto">
          <a:xfrm>
            <a:off x="6047317" y="1650968"/>
            <a:ext cx="2159000" cy="2233082"/>
            <a:chOff x="6048375" y="1268413"/>
            <a:chExt cx="2159000" cy="2232025"/>
          </a:xfrm>
        </p:grpSpPr>
        <p:sp>
          <p:nvSpPr>
            <p:cNvPr id="16" name="矩形 15"/>
            <p:cNvSpPr/>
            <p:nvPr/>
          </p:nvSpPr>
          <p:spPr>
            <a:xfrm flipV="1">
              <a:off x="6048375" y="3140775"/>
              <a:ext cx="2159000" cy="35966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7" name="泪滴形 16"/>
            <p:cNvSpPr/>
            <p:nvPr/>
          </p:nvSpPr>
          <p:spPr>
            <a:xfrm rot="16200000" flipH="1">
              <a:off x="6337727" y="1269044"/>
              <a:ext cx="1800430" cy="1799167"/>
            </a:xfrm>
            <a:prstGeom prst="teardrop">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8" name="文本框 58"/>
            <p:cNvSpPr txBox="1">
              <a:spLocks noChangeArrowheads="1"/>
            </p:cNvSpPr>
            <p:nvPr/>
          </p:nvSpPr>
          <p:spPr bwMode="auto">
            <a:xfrm>
              <a:off x="6783388"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19" name="文本框 55"/>
            <p:cNvSpPr txBox="1">
              <a:spLocks noChangeArrowheads="1"/>
            </p:cNvSpPr>
            <p:nvPr/>
          </p:nvSpPr>
          <p:spPr bwMode="auto">
            <a:xfrm>
              <a:off x="6337300"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p>
          </p:txBody>
        </p:sp>
      </p:grpSp>
      <p:grpSp>
        <p:nvGrpSpPr>
          <p:cNvPr id="20" name="组合 19"/>
          <p:cNvGrpSpPr/>
          <p:nvPr/>
        </p:nvGrpSpPr>
        <p:grpSpPr bwMode="auto">
          <a:xfrm>
            <a:off x="8257117" y="1650968"/>
            <a:ext cx="2159000" cy="2233082"/>
            <a:chOff x="8256588" y="1268413"/>
            <a:chExt cx="2159000" cy="2232025"/>
          </a:xfrm>
        </p:grpSpPr>
        <p:sp>
          <p:nvSpPr>
            <p:cNvPr id="21" name="矩形 20"/>
            <p:cNvSpPr/>
            <p:nvPr/>
          </p:nvSpPr>
          <p:spPr>
            <a:xfrm flipV="1">
              <a:off x="8256588" y="3140775"/>
              <a:ext cx="2159000" cy="35966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2" name="泪滴形 21"/>
            <p:cNvSpPr/>
            <p:nvPr/>
          </p:nvSpPr>
          <p:spPr>
            <a:xfrm rot="16200000" flipH="1">
              <a:off x="8503607" y="1269044"/>
              <a:ext cx="1800430" cy="1799167"/>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000000"/>
                </a:solidFill>
                <a:latin typeface="+mn-ea"/>
                <a:cs typeface="+mn-ea"/>
              </a:endParaRPr>
            </a:p>
          </p:txBody>
        </p:sp>
        <p:sp>
          <p:nvSpPr>
            <p:cNvPr id="23" name="文本框 60"/>
            <p:cNvSpPr txBox="1">
              <a:spLocks noChangeArrowheads="1"/>
            </p:cNvSpPr>
            <p:nvPr/>
          </p:nvSpPr>
          <p:spPr bwMode="auto">
            <a:xfrm>
              <a:off x="8948739"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24" name="文本框 55"/>
            <p:cNvSpPr txBox="1">
              <a:spLocks noChangeArrowheads="1"/>
            </p:cNvSpPr>
            <p:nvPr/>
          </p:nvSpPr>
          <p:spPr bwMode="auto">
            <a:xfrm>
              <a:off x="8504239"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p>
          </p:txBody>
        </p:sp>
      </p:grpSp>
      <p:grpSp>
        <p:nvGrpSpPr>
          <p:cNvPr id="25" name="组合 24"/>
          <p:cNvGrpSpPr/>
          <p:nvPr/>
        </p:nvGrpSpPr>
        <p:grpSpPr bwMode="auto">
          <a:xfrm>
            <a:off x="1631951" y="4229065"/>
            <a:ext cx="8784167" cy="1569805"/>
            <a:chOff x="1631950" y="3844924"/>
            <a:chExt cx="8783638" cy="1570039"/>
          </a:xfrm>
        </p:grpSpPr>
        <p:sp>
          <p:nvSpPr>
            <p:cNvPr id="26" name="文本框 37"/>
            <p:cNvSpPr txBox="1">
              <a:spLocks noChangeArrowheads="1"/>
            </p:cNvSpPr>
            <p:nvPr/>
          </p:nvSpPr>
          <p:spPr bwMode="auto">
            <a:xfrm>
              <a:off x="1631950" y="3844924"/>
              <a:ext cx="1584325" cy="1570039"/>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sz="1400" b="1">
                  <a:solidFill>
                    <a:schemeClr val="tx2"/>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sz="2400" dirty="0">
                  <a:solidFill>
                    <a:schemeClr val="bg1">
                      <a:lumMod val="50000"/>
                    </a:schemeClr>
                  </a:solidFill>
                </a:rPr>
                <a:t>标题</a:t>
              </a:r>
              <a:endParaRPr lang="en-US" altLang="zh-CN" sz="2400" dirty="0">
                <a:solidFill>
                  <a:schemeClr val="bg1">
                    <a:lumMod val="50000"/>
                  </a:schemeClr>
                </a:solidFill>
              </a:endParaRPr>
            </a:p>
            <a:p>
              <a:r>
                <a:rPr lang="zh-CN" altLang="en-US" sz="2400" dirty="0">
                  <a:solidFill>
                    <a:schemeClr val="bg1">
                      <a:lumMod val="50000"/>
                    </a:schemeClr>
                  </a:solidFill>
                </a:rPr>
                <a:t>文字</a:t>
              </a:r>
              <a:endParaRPr lang="en-US" altLang="zh-CN" sz="2400" dirty="0">
                <a:solidFill>
                  <a:schemeClr val="bg1">
                    <a:lumMod val="50000"/>
                  </a:schemeClr>
                </a:solidFill>
              </a:endParaRPr>
            </a:p>
            <a:p>
              <a:r>
                <a:rPr lang="zh-CN" altLang="en-US" sz="2400" dirty="0">
                  <a:solidFill>
                    <a:schemeClr val="bg1">
                      <a:lumMod val="50000"/>
                    </a:schemeClr>
                  </a:solidFill>
                </a:rPr>
                <a:t>内容</a:t>
              </a:r>
            </a:p>
          </p:txBody>
        </p:sp>
        <p:sp>
          <p:nvSpPr>
            <p:cNvPr id="27" name="文本框 38"/>
            <p:cNvSpPr txBox="1">
              <a:spLocks noChangeArrowheads="1"/>
            </p:cNvSpPr>
            <p:nvPr/>
          </p:nvSpPr>
          <p:spPr bwMode="auto">
            <a:xfrm>
              <a:off x="3359150" y="3844925"/>
              <a:ext cx="7056438" cy="1570038"/>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sz="1400" b="1">
                  <a:solidFill>
                    <a:schemeClr val="tx2"/>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endParaRPr lang="en-US" altLang="zh-CN"/>
            </a:p>
          </p:txBody>
        </p:sp>
        <p:sp>
          <p:nvSpPr>
            <p:cNvPr id="28" name="矩形 62"/>
            <p:cNvSpPr>
              <a:spLocks noChangeArrowheads="1"/>
            </p:cNvSpPr>
            <p:nvPr/>
          </p:nvSpPr>
          <p:spPr bwMode="auto">
            <a:xfrm>
              <a:off x="3886200"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a:t>
              </a:r>
            </a:p>
          </p:txBody>
        </p:sp>
        <p:sp>
          <p:nvSpPr>
            <p:cNvPr id="29" name="矩形 62"/>
            <p:cNvSpPr>
              <a:spLocks noChangeArrowheads="1"/>
            </p:cNvSpPr>
            <p:nvPr/>
          </p:nvSpPr>
          <p:spPr bwMode="auto">
            <a:xfrm>
              <a:off x="6200775"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a:t>
              </a:r>
            </a:p>
          </p:txBody>
        </p:sp>
        <p:sp>
          <p:nvSpPr>
            <p:cNvPr id="30" name="矩形 62"/>
            <p:cNvSpPr>
              <a:spLocks noChangeArrowheads="1"/>
            </p:cNvSpPr>
            <p:nvPr/>
          </p:nvSpPr>
          <p:spPr bwMode="auto">
            <a:xfrm>
              <a:off x="8329614"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a:t>
              </a:r>
            </a:p>
          </p:txBody>
        </p:sp>
      </p:grpSp>
      <p:sp>
        <p:nvSpPr>
          <p:cNvPr id="3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5" name="文本框 3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ppt_x</p:attrName>
                                        </p:attrNameLst>
                                      </p:cBhvr>
                                      <p:tavLst>
                                        <p:tav tm="0">
                                          <p:val>
                                            <p:strVal val="#ppt_x-#ppt_w*1.125000"/>
                                          </p:val>
                                        </p:tav>
                                        <p:tav tm="100000">
                                          <p:val>
                                            <p:strVal val="#ppt_x"/>
                                          </p:val>
                                        </p:tav>
                                      </p:tavLst>
                                    </p:anim>
                                    <p:animEffect transition="in" filter="wipe(right)">
                                      <p:cBhvr>
                                        <p:cTn id="18" dur="500"/>
                                        <p:tgtEl>
                                          <p:spTgt spid="15"/>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07207" y="3499407"/>
            <a:ext cx="2429933" cy="2068831"/>
            <a:chOff x="4208894" y="3762612"/>
            <a:chExt cx="1822450" cy="1551623"/>
          </a:xfrm>
        </p:grpSpPr>
        <p:sp>
          <p:nvSpPr>
            <p:cNvPr id="6" name="等腰三角形 5"/>
            <p:cNvSpPr/>
            <p:nvPr/>
          </p:nvSpPr>
          <p:spPr>
            <a:xfrm rot="10800000">
              <a:off x="4208894" y="3762612"/>
              <a:ext cx="1822450" cy="1551623"/>
            </a:xfrm>
            <a:prstGeom prst="triangle">
              <a:avLst/>
            </a:prstGeom>
            <a:solidFill>
              <a:srgbClr val="254061"/>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7" name="TextBox 6"/>
            <p:cNvSpPr txBox="1"/>
            <p:nvPr/>
          </p:nvSpPr>
          <p:spPr>
            <a:xfrm>
              <a:off x="4711452" y="3969357"/>
              <a:ext cx="824027" cy="807913"/>
            </a:xfrm>
            <a:prstGeom prst="rect">
              <a:avLst/>
            </a:prstGeom>
          </p:spPr>
          <p:txBody>
            <a:bodyPr wrap="square" rtlCol="0">
              <a:spAutoFit/>
            </a:bodyPr>
            <a:lstStyle/>
            <a:p>
              <a:pPr algn="ctr" defTabSz="1219200">
                <a:defRPr/>
              </a:pPr>
              <a:r>
                <a:rPr lang="zh-CN" altLang="en-US" sz="3200" kern="0" dirty="0">
                  <a:solidFill>
                    <a:prstClr val="white">
                      <a:lumMod val="95000"/>
                    </a:prstClr>
                  </a:solidFill>
                  <a:effectLst>
                    <a:outerShdw blurRad="38100" dist="38100" dir="2700000" algn="tl">
                      <a:srgbClr val="000000">
                        <a:alpha val="43137"/>
                      </a:srgbClr>
                    </a:outerShdw>
                  </a:effectLst>
                  <a:latin typeface="+mn-ea"/>
                  <a:cs typeface="+mn-ea"/>
                </a:rPr>
                <a:t>标题文字</a:t>
              </a:r>
            </a:p>
          </p:txBody>
        </p:sp>
      </p:grpSp>
      <p:grpSp>
        <p:nvGrpSpPr>
          <p:cNvPr id="8" name="组合 7"/>
          <p:cNvGrpSpPr/>
          <p:nvPr/>
        </p:nvGrpSpPr>
        <p:grpSpPr>
          <a:xfrm>
            <a:off x="5779137" y="3636440"/>
            <a:ext cx="2353403" cy="2000804"/>
            <a:chOff x="5237842" y="4004098"/>
            <a:chExt cx="1765052" cy="1500603"/>
          </a:xfrm>
        </p:grpSpPr>
        <p:sp>
          <p:nvSpPr>
            <p:cNvPr id="9"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0" name="TextBox 9"/>
            <p:cNvSpPr txBox="1"/>
            <p:nvPr/>
          </p:nvSpPr>
          <p:spPr>
            <a:xfrm>
              <a:off x="6030816" y="4798893"/>
              <a:ext cx="600164" cy="623248"/>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a:t>
              </a:r>
              <a:endParaRPr lang="en-US" altLang="zh-CN" sz="2400" kern="0" dirty="0">
                <a:solidFill>
                  <a:prstClr val="white">
                    <a:lumMod val="95000"/>
                  </a:prstClr>
                </a:solidFill>
                <a:effectLst>
                  <a:outerShdw blurRad="38100" dist="38100" dir="2700000" algn="tl">
                    <a:srgbClr val="000000">
                      <a:alpha val="43137"/>
                    </a:srgbClr>
                  </a:outerShdw>
                </a:effectLst>
                <a:latin typeface="+mn-ea"/>
                <a:cs typeface="+mn-ea"/>
              </a:endParaRPr>
            </a:p>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文字</a:t>
              </a:r>
            </a:p>
          </p:txBody>
        </p:sp>
      </p:grpSp>
      <p:grpSp>
        <p:nvGrpSpPr>
          <p:cNvPr id="11" name="组合 10"/>
          <p:cNvGrpSpPr/>
          <p:nvPr/>
        </p:nvGrpSpPr>
        <p:grpSpPr>
          <a:xfrm>
            <a:off x="4454104" y="1422409"/>
            <a:ext cx="2395736" cy="1958763"/>
            <a:chOff x="4244067" y="2343574"/>
            <a:chExt cx="1796802" cy="1469072"/>
          </a:xfrm>
        </p:grpSpPr>
        <p:sp>
          <p:nvSpPr>
            <p:cNvPr id="12"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3" name="TextBox 12"/>
            <p:cNvSpPr txBox="1"/>
            <p:nvPr/>
          </p:nvSpPr>
          <p:spPr>
            <a:xfrm>
              <a:off x="4719064" y="3047006"/>
              <a:ext cx="830997" cy="346249"/>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标题字</a:t>
              </a:r>
            </a:p>
          </p:txBody>
        </p:sp>
      </p:grpSp>
      <p:grpSp>
        <p:nvGrpSpPr>
          <p:cNvPr id="14" name="组合 13"/>
          <p:cNvGrpSpPr/>
          <p:nvPr/>
        </p:nvGrpSpPr>
        <p:grpSpPr>
          <a:xfrm>
            <a:off x="3162937" y="3636441"/>
            <a:ext cx="2353403" cy="2000804"/>
            <a:chOff x="3275692" y="4004098"/>
            <a:chExt cx="1765052" cy="1500603"/>
          </a:xfrm>
        </p:grpSpPr>
        <p:sp>
          <p:nvSpPr>
            <p:cNvPr id="15"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6" name="TextBox 15"/>
            <p:cNvSpPr txBox="1"/>
            <p:nvPr/>
          </p:nvSpPr>
          <p:spPr>
            <a:xfrm>
              <a:off x="3656018" y="4726885"/>
              <a:ext cx="600164" cy="623248"/>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a:t>
              </a:r>
              <a:endParaRPr lang="en-US" altLang="zh-CN" sz="2400" kern="0" dirty="0">
                <a:solidFill>
                  <a:prstClr val="white">
                    <a:lumMod val="95000"/>
                  </a:prstClr>
                </a:solidFill>
                <a:effectLst>
                  <a:outerShdw blurRad="38100" dist="38100" dir="2700000" algn="tl">
                    <a:srgbClr val="000000">
                      <a:alpha val="43137"/>
                    </a:srgbClr>
                  </a:outerShdw>
                </a:effectLst>
                <a:latin typeface="+mn-ea"/>
                <a:cs typeface="+mn-ea"/>
              </a:endParaRPr>
            </a:p>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文字</a:t>
              </a:r>
            </a:p>
          </p:txBody>
        </p:sp>
      </p:grpSp>
      <p:grpSp>
        <p:nvGrpSpPr>
          <p:cNvPr id="17" name="组合 16"/>
          <p:cNvGrpSpPr/>
          <p:nvPr/>
        </p:nvGrpSpPr>
        <p:grpSpPr>
          <a:xfrm>
            <a:off x="6384033" y="1700808"/>
            <a:ext cx="3397425" cy="1173691"/>
            <a:chOff x="5770504" y="2725131"/>
            <a:chExt cx="2548069" cy="880268"/>
          </a:xfrm>
        </p:grpSpPr>
        <p:grpSp>
          <p:nvGrpSpPr>
            <p:cNvPr id="18" name="组合 44"/>
            <p:cNvGrpSpPr/>
            <p:nvPr/>
          </p:nvGrpSpPr>
          <p:grpSpPr bwMode="auto">
            <a:xfrm flipH="1">
              <a:off x="6042252" y="3141849"/>
              <a:ext cx="2184400" cy="438581"/>
              <a:chOff x="-362770" y="3102960"/>
              <a:chExt cx="2183514" cy="438581"/>
            </a:xfrm>
          </p:grpSpPr>
          <p:sp>
            <p:nvSpPr>
              <p:cNvPr id="21"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22"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19" name="TextBox 11"/>
            <p:cNvSpPr txBox="1">
              <a:spLocks noChangeArrowheads="1"/>
            </p:cNvSpPr>
            <p:nvPr/>
          </p:nvSpPr>
          <p:spPr bwMode="auto">
            <a:xfrm flipH="1">
              <a:off x="6064607" y="2725131"/>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20" name="直接连接符 19"/>
            <p:cNvCxnSpPr/>
            <p:nvPr/>
          </p:nvCxnSpPr>
          <p:spPr>
            <a:xfrm flipH="1">
              <a:off x="5770504" y="3605399"/>
              <a:ext cx="2548069" cy="0"/>
            </a:xfrm>
            <a:prstGeom prst="line">
              <a:avLst/>
            </a:prstGeom>
            <a:noFill/>
            <a:ln w="12700" cap="flat" cmpd="sng" algn="ctr">
              <a:solidFill>
                <a:srgbClr val="E46C0A"/>
              </a:solidFill>
              <a:prstDash val="sysDot"/>
              <a:headEnd type="oval"/>
              <a:tailEnd type="oval"/>
            </a:ln>
            <a:effectLst/>
          </p:spPr>
        </p:cxnSp>
      </p:grpSp>
      <p:grpSp>
        <p:nvGrpSpPr>
          <p:cNvPr id="23" name="组合 22"/>
          <p:cNvGrpSpPr/>
          <p:nvPr/>
        </p:nvGrpSpPr>
        <p:grpSpPr>
          <a:xfrm>
            <a:off x="431372" y="3342949"/>
            <a:ext cx="3519977" cy="1173691"/>
            <a:chOff x="821899" y="3716534"/>
            <a:chExt cx="2639983" cy="880268"/>
          </a:xfrm>
        </p:grpSpPr>
        <p:grpSp>
          <p:nvGrpSpPr>
            <p:cNvPr id="24" name="组合 44"/>
            <p:cNvGrpSpPr/>
            <p:nvPr/>
          </p:nvGrpSpPr>
          <p:grpSpPr bwMode="auto">
            <a:xfrm flipH="1">
              <a:off x="821899" y="4133252"/>
              <a:ext cx="2184400" cy="438581"/>
              <a:chOff x="-362770" y="3102960"/>
              <a:chExt cx="2183514" cy="438581"/>
            </a:xfrm>
          </p:grpSpPr>
          <p:sp>
            <p:nvSpPr>
              <p:cNvPr id="27"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28"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25" name="TextBox 11"/>
            <p:cNvSpPr txBox="1">
              <a:spLocks noChangeArrowheads="1"/>
            </p:cNvSpPr>
            <p:nvPr/>
          </p:nvSpPr>
          <p:spPr bwMode="auto">
            <a:xfrm flipH="1">
              <a:off x="844254" y="3716534"/>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26" name="直接连接符 25"/>
            <p:cNvCxnSpPr/>
            <p:nvPr/>
          </p:nvCxnSpPr>
          <p:spPr>
            <a:xfrm flipH="1">
              <a:off x="868640" y="4596802"/>
              <a:ext cx="2593242" cy="0"/>
            </a:xfrm>
            <a:prstGeom prst="line">
              <a:avLst/>
            </a:prstGeom>
            <a:noFill/>
            <a:ln w="12700" cap="flat" cmpd="sng" algn="ctr">
              <a:solidFill>
                <a:srgbClr val="E46C0A"/>
              </a:solidFill>
              <a:prstDash val="sysDot"/>
              <a:headEnd type="oval"/>
              <a:tailEnd type="oval"/>
            </a:ln>
            <a:effectLst/>
          </p:spPr>
        </p:cxnSp>
      </p:grpSp>
      <p:grpSp>
        <p:nvGrpSpPr>
          <p:cNvPr id="29" name="组合 28"/>
          <p:cNvGrpSpPr/>
          <p:nvPr/>
        </p:nvGrpSpPr>
        <p:grpSpPr>
          <a:xfrm>
            <a:off x="7747226" y="3946977"/>
            <a:ext cx="3397425" cy="1173691"/>
            <a:chOff x="5770504" y="2725131"/>
            <a:chExt cx="2548069" cy="880268"/>
          </a:xfrm>
        </p:grpSpPr>
        <p:grpSp>
          <p:nvGrpSpPr>
            <p:cNvPr id="30" name="组合 44"/>
            <p:cNvGrpSpPr/>
            <p:nvPr/>
          </p:nvGrpSpPr>
          <p:grpSpPr bwMode="auto">
            <a:xfrm flipH="1">
              <a:off x="6042252" y="3141849"/>
              <a:ext cx="2184400" cy="438581"/>
              <a:chOff x="-362770" y="3102960"/>
              <a:chExt cx="2183514" cy="438581"/>
            </a:xfrm>
          </p:grpSpPr>
          <p:sp>
            <p:nvSpPr>
              <p:cNvPr id="36"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37"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34" name="TextBox 11"/>
            <p:cNvSpPr txBox="1">
              <a:spLocks noChangeArrowheads="1"/>
            </p:cNvSpPr>
            <p:nvPr/>
          </p:nvSpPr>
          <p:spPr bwMode="auto">
            <a:xfrm flipH="1">
              <a:off x="6064607" y="2725131"/>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35" name="直接连接符 34"/>
            <p:cNvCxnSpPr/>
            <p:nvPr/>
          </p:nvCxnSpPr>
          <p:spPr>
            <a:xfrm flipH="1">
              <a:off x="5770504" y="3605399"/>
              <a:ext cx="2548069" cy="0"/>
            </a:xfrm>
            <a:prstGeom prst="line">
              <a:avLst/>
            </a:prstGeom>
            <a:noFill/>
            <a:ln w="12700" cap="flat" cmpd="sng" algn="ctr">
              <a:solidFill>
                <a:srgbClr val="E46C0A"/>
              </a:solidFill>
              <a:prstDash val="sysDot"/>
              <a:headEnd type="oval"/>
              <a:tailEnd type="oval"/>
            </a:ln>
            <a:effectLst/>
          </p:spPr>
        </p:cxnSp>
      </p:grpSp>
      <p:sp>
        <p:nvSpPr>
          <p:cNvPr id="3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9" name="文本框 38"/>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8"/>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4"/>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lide(fromRight)">
                                      <p:cBhvr>
                                        <p:cTn id="32" dur="1000"/>
                                        <p:tgtEl>
                                          <p:spTgt spid="17"/>
                                        </p:tgtEl>
                                      </p:cBhvr>
                                    </p:animEffect>
                                  </p:childTnLst>
                                </p:cTn>
                              </p:par>
                              <p:par>
                                <p:cTn id="33" presetID="1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Left)">
                                      <p:cBhvr>
                                        <p:cTn id="35" dur="1000"/>
                                        <p:tgtEl>
                                          <p:spTgt spid="23"/>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Right)">
                                      <p:cBhvr>
                                        <p:cTn id="39" dur="1000"/>
                                        <p:tgtEl>
                                          <p:spTgt spid="29"/>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08" b="23035"/>
          <a:stretch>
            <a:fillRect/>
          </a:stretch>
        </p:blipFill>
        <p:spPr bwMode="auto">
          <a:xfrm rot="21122481">
            <a:off x="3658871" y="2144943"/>
            <a:ext cx="8052343" cy="3841531"/>
          </a:xfrm>
          <a:prstGeom prst="parallelogram">
            <a:avLst>
              <a:gd name="adj" fmla="val 32930"/>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202643" y="1605986"/>
            <a:ext cx="6908271" cy="1727067"/>
          </a:xfrm>
          <a:prstGeom prst="parallelogram">
            <a:avLst>
              <a:gd name="adj" fmla="val 33657"/>
            </a:avLst>
          </a:prstGeom>
          <a:solidFill>
            <a:srgbClr val="25406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sz="2130" i="1" dirty="0">
                <a:ea typeface="+mn-ea"/>
                <a:cs typeface="+mn-ea"/>
              </a:rPr>
              <a:t>    “ </a:t>
            </a:r>
            <a:r>
              <a:rPr lang="zh-CN" altLang="en-US" sz="2130" i="1" dirty="0">
                <a:ea typeface="+mn-ea"/>
                <a:cs typeface="+mn-ea"/>
              </a:rPr>
              <a:t>想象力比知识更重要，因为知识是有限的，而想象力概括着世界上的一切。</a:t>
            </a:r>
            <a:r>
              <a:rPr lang="en-US" sz="2130" i="1" dirty="0">
                <a:ea typeface="+mn-ea"/>
                <a:cs typeface="+mn-ea"/>
              </a:rPr>
              <a:t>”  </a:t>
            </a:r>
          </a:p>
          <a:p>
            <a:r>
              <a:rPr lang="en-US" altLang="zh-CN" sz="1865" i="1" dirty="0">
                <a:ea typeface="+mn-ea"/>
                <a:cs typeface="+mn-ea"/>
              </a:rPr>
              <a:t>                                                      -- </a:t>
            </a:r>
            <a:r>
              <a:rPr lang="zh-CN" altLang="en-US" sz="1865" i="1" dirty="0">
                <a:ea typeface="+mn-ea"/>
                <a:cs typeface="+mn-ea"/>
              </a:rPr>
              <a:t>爱因斯坦</a:t>
            </a:r>
            <a:endParaRPr lang="en-US" altLang="zh-CN" sz="1865" i="1" dirty="0">
              <a:ea typeface="+mn-ea"/>
              <a:cs typeface="+mn-ea"/>
            </a:endParaRPr>
          </a:p>
        </p:txBody>
      </p:sp>
      <p:sp>
        <p:nvSpPr>
          <p:cNvPr id="4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1+#ppt_w/2"/>
                                          </p:val>
                                        </p:tav>
                                        <p:tav tm="100000">
                                          <p:val>
                                            <p:strVal val="#ppt_x"/>
                                          </p:val>
                                        </p:tav>
                                      </p:tavLst>
                                    </p:anim>
                                    <p:anim calcmode="lin" valueType="num">
                                      <p:cBhvr additive="base">
                                        <p:cTn id="13" dur="7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0"/>
          <p:cNvSpPr>
            <a:spLocks noChangeArrowheads="1"/>
          </p:cNvSpPr>
          <p:nvPr/>
        </p:nvSpPr>
        <p:spPr bwMode="auto">
          <a:xfrm>
            <a:off x="6734936" y="3000892"/>
            <a:ext cx="761691" cy="1068281"/>
          </a:xfrm>
          <a:prstGeom prst="rightArrow">
            <a:avLst>
              <a:gd name="adj1" fmla="val 68556"/>
              <a:gd name="adj2" fmla="val 38969"/>
            </a:avLst>
          </a:prstGeom>
          <a:solidFill>
            <a:srgbClr val="254061">
              <a:alpha val="60000"/>
            </a:srgbClr>
          </a:solidFill>
          <a:ln w="25400" cap="flat" cmpd="sng" algn="ctr">
            <a:noFill/>
            <a:prstDash val="solid"/>
          </a:ln>
          <a:effectLst/>
          <a:scene3d>
            <a:camera prst="orthographicFront"/>
            <a:lightRig rig="flat" dir="t"/>
          </a:scene3d>
          <a:sp3d contourW="19050">
            <a:bevelB w="0" h="0"/>
            <a:contourClr>
              <a:srgbClr val="FFFFFF"/>
            </a:contourClr>
          </a:sp3d>
        </p:spPr>
        <p:txBody>
          <a:bodyPr anchor="ctr"/>
          <a:lstStyle/>
          <a:p>
            <a:pPr marL="0" lvl="2" algn="ctr" defTabSz="1219200" eaLnBrk="0" fontAlgn="ctr" hangingPunct="0">
              <a:buClr>
                <a:srgbClr val="FF0000"/>
              </a:buClr>
              <a:buSzPct val="70000"/>
              <a:buFont typeface="Wingdings" panose="05000000000000000000" pitchFamily="2" charset="2"/>
              <a:buChar char="u"/>
              <a:tabLst>
                <a:tab pos="181610" algn="l"/>
              </a:tabLst>
              <a:defRPr/>
            </a:pPr>
            <a:endParaRPr lang="zh-CN" altLang="en-US" sz="1865" kern="0" dirty="0">
              <a:solidFill>
                <a:srgbClr val="FFFFFF"/>
              </a:solidFill>
              <a:latin typeface="+mn-ea"/>
              <a:cs typeface="+mn-ea"/>
            </a:endParaRPr>
          </a:p>
        </p:txBody>
      </p:sp>
      <p:sp>
        <p:nvSpPr>
          <p:cNvPr id="17" name="圆角矩形 16"/>
          <p:cNvSpPr/>
          <p:nvPr/>
        </p:nvSpPr>
        <p:spPr bwMode="auto">
          <a:xfrm>
            <a:off x="1967541" y="4191199"/>
            <a:ext cx="4224867" cy="1824567"/>
          </a:xfrm>
          <a:prstGeom prst="roundRect">
            <a:avLst>
              <a:gd name="adj" fmla="val 7848"/>
            </a:avLst>
          </a:prstGeom>
          <a:noFill/>
          <a:ln w="38100" cap="flat" cmpd="sng" algn="ctr">
            <a:solidFill>
              <a:srgbClr val="254061"/>
            </a:solidFill>
            <a:prstDash val="solid"/>
          </a:ln>
          <a:effectLst/>
        </p:spPr>
        <p:txBody>
          <a:bodyPr anchor="ctr"/>
          <a:lstStyle/>
          <a:p>
            <a:pPr marL="0" lvl="2" algn="ctr" defTabSz="1219200"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rgbClr val="7F7F7F"/>
              </a:solidFill>
              <a:latin typeface="+mn-ea"/>
              <a:cs typeface="+mn-ea"/>
            </a:endParaRPr>
          </a:p>
        </p:txBody>
      </p:sp>
      <p:sp>
        <p:nvSpPr>
          <p:cNvPr id="18" name="矩形 87"/>
          <p:cNvSpPr>
            <a:spLocks noChangeArrowheads="1"/>
          </p:cNvSpPr>
          <p:nvPr/>
        </p:nvSpPr>
        <p:spPr bwMode="auto">
          <a:xfrm>
            <a:off x="2119643" y="4976045"/>
            <a:ext cx="3920664" cy="666977"/>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p>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p>
        </p:txBody>
      </p:sp>
      <p:sp>
        <p:nvSpPr>
          <p:cNvPr id="19" name="圆角矩形 18"/>
          <p:cNvSpPr/>
          <p:nvPr/>
        </p:nvSpPr>
        <p:spPr bwMode="auto">
          <a:xfrm>
            <a:off x="1967541" y="1316768"/>
            <a:ext cx="4224867" cy="1822449"/>
          </a:xfrm>
          <a:prstGeom prst="roundRect">
            <a:avLst>
              <a:gd name="adj" fmla="val 7848"/>
            </a:avLst>
          </a:prstGeom>
          <a:noFill/>
          <a:ln w="38100" cap="flat" cmpd="sng" algn="ctr">
            <a:solidFill>
              <a:srgbClr val="254061"/>
            </a:solidFill>
            <a:prstDash val="solid"/>
          </a:ln>
          <a:effectLst/>
        </p:spPr>
        <p:txBody>
          <a:bodyPr anchor="ctr"/>
          <a:lstStyle/>
          <a:p>
            <a:pPr marL="0" lvl="2" algn="ctr" defTabSz="1219200"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rgbClr val="FFFFFF"/>
              </a:solidFill>
              <a:latin typeface="+mn-ea"/>
              <a:cs typeface="+mn-ea"/>
            </a:endParaRPr>
          </a:p>
        </p:txBody>
      </p:sp>
      <p:sp>
        <p:nvSpPr>
          <p:cNvPr id="20" name="矩形 87"/>
          <p:cNvSpPr>
            <a:spLocks noChangeArrowheads="1"/>
          </p:cNvSpPr>
          <p:nvPr/>
        </p:nvSpPr>
        <p:spPr bwMode="auto">
          <a:xfrm>
            <a:off x="2007007" y="1646483"/>
            <a:ext cx="4145936" cy="666977"/>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p>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p>
        </p:txBody>
      </p:sp>
      <p:grpSp>
        <p:nvGrpSpPr>
          <p:cNvPr id="21" name="组合 26"/>
          <p:cNvGrpSpPr>
            <a:grpSpLocks noChangeAspect="1"/>
          </p:cNvGrpSpPr>
          <p:nvPr/>
        </p:nvGrpSpPr>
        <p:grpSpPr bwMode="auto">
          <a:xfrm>
            <a:off x="2452261" y="2796315"/>
            <a:ext cx="3257551" cy="738717"/>
            <a:chOff x="855540" y="3513439"/>
            <a:chExt cx="1399872" cy="987727"/>
          </a:xfrm>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solidFill>
              <a:srgbClr val="254061"/>
            </a:solidFill>
            <a:ln w="25400" cap="flat" cmpd="sng" algn="ctr">
              <a:noFill/>
              <a:prstDash val="solid"/>
            </a:ln>
            <a:effectLst>
              <a:outerShdw blurRad="44450" dist="27940" dir="5400000" algn="ctr">
                <a:srgbClr val="000000">
                  <a:alpha val="32000"/>
                </a:srgbClr>
              </a:outerShdw>
            </a:effectLst>
            <a:sp3d/>
          </p:spPr>
          <p:txBody>
            <a:bodyPr anchor="ctr"/>
            <a:lstStyle/>
            <a:p>
              <a:pPr algn="ctr" defTabSz="1219200" eaLnBrk="0" fontAlgn="ctr" hangingPunct="0">
                <a:buClr>
                  <a:srgbClr val="FF0000"/>
                </a:buClr>
                <a:buSzPct val="70000"/>
                <a:buFont typeface="Wingdings" panose="05000000000000000000" pitchFamily="2" charset="2"/>
                <a:buChar char="u"/>
                <a:defRPr/>
              </a:pPr>
              <a:endParaRPr lang="zh-CN" altLang="en-US" sz="2135" b="1" kern="0">
                <a:solidFill>
                  <a:srgbClr val="FFFFFF"/>
                </a:solidFill>
                <a:latin typeface="+mn-ea"/>
                <a:cs typeface="+mn-ea"/>
              </a:endParaRPr>
            </a:p>
          </p:txBody>
        </p:sp>
        <p:sp>
          <p:nvSpPr>
            <p:cNvPr id="23" name="矩形 14"/>
            <p:cNvSpPr>
              <a:spLocks noChangeArrowheads="1"/>
            </p:cNvSpPr>
            <p:nvPr/>
          </p:nvSpPr>
          <p:spPr bwMode="auto">
            <a:xfrm>
              <a:off x="1004859" y="3726138"/>
              <a:ext cx="1101235" cy="562330"/>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1219200" fontAlgn="ctr">
                <a:buClr>
                  <a:srgbClr val="FF0000"/>
                </a:buClr>
                <a:buSzPct val="70000"/>
                <a:defRPr/>
              </a:pPr>
              <a:r>
                <a:rPr kumimoji="1" lang="zh-CN" altLang="en-US" sz="2135" kern="0" dirty="0">
                  <a:solidFill>
                    <a:srgbClr val="FFFFFF"/>
                  </a:solidFill>
                  <a:latin typeface="+mn-ea"/>
                  <a:cs typeface="+mn-ea"/>
                </a:rPr>
                <a:t>添加标题</a:t>
              </a:r>
            </a:p>
          </p:txBody>
        </p:sp>
      </p:grpSp>
      <p:grpSp>
        <p:nvGrpSpPr>
          <p:cNvPr id="24" name="组合 26"/>
          <p:cNvGrpSpPr>
            <a:grpSpLocks noChangeAspect="1"/>
          </p:cNvGrpSpPr>
          <p:nvPr/>
        </p:nvGrpSpPr>
        <p:grpSpPr bwMode="auto">
          <a:xfrm>
            <a:off x="2452261" y="3805968"/>
            <a:ext cx="3257551" cy="740833"/>
            <a:chOff x="855540" y="3513439"/>
            <a:chExt cx="1399872" cy="987727"/>
          </a:xfrm>
        </p:grpSpPr>
        <p:sp>
          <p:nvSpPr>
            <p:cNvPr id="25" name="圆角矩形 24"/>
            <p:cNvSpPr/>
            <p:nvPr/>
          </p:nvSpPr>
          <p:spPr>
            <a:xfrm>
              <a:off x="855540" y="3513439"/>
              <a:ext cx="1399872" cy="987727"/>
            </a:xfrm>
            <a:prstGeom prst="roundRect">
              <a:avLst>
                <a:gd name="adj" fmla="val 10568"/>
              </a:avLst>
            </a:prstGeom>
            <a:solidFill>
              <a:srgbClr val="254061"/>
            </a:solidFill>
            <a:ln w="25400" cap="flat" cmpd="sng" algn="ctr">
              <a:noFill/>
              <a:prstDash val="solid"/>
            </a:ln>
            <a:effectLst/>
          </p:spPr>
          <p:txBody>
            <a:bodyPr anchor="ctr"/>
            <a:lstStyle/>
            <a:p>
              <a:pPr algn="ctr" defTabSz="1219200" eaLnBrk="0" fontAlgn="ctr" hangingPunct="0">
                <a:buClr>
                  <a:srgbClr val="FF0000"/>
                </a:buClr>
                <a:buSzPct val="70000"/>
                <a:buFont typeface="Wingdings" panose="05000000000000000000" pitchFamily="2" charset="2"/>
                <a:buChar char="u"/>
                <a:defRPr/>
              </a:pPr>
              <a:endParaRPr lang="zh-CN" altLang="en-US" sz="2135" b="1" kern="0">
                <a:solidFill>
                  <a:srgbClr val="FFFFFF"/>
                </a:solidFill>
                <a:latin typeface="+mn-ea"/>
                <a:cs typeface="+mn-ea"/>
              </a:endParaRPr>
            </a:p>
          </p:txBody>
        </p:sp>
        <p:sp>
          <p:nvSpPr>
            <p:cNvPr id="26" name="矩形 25"/>
            <p:cNvSpPr>
              <a:spLocks noChangeArrowheads="1"/>
            </p:cNvSpPr>
            <p:nvPr/>
          </p:nvSpPr>
          <p:spPr bwMode="auto">
            <a:xfrm>
              <a:off x="930021" y="3726940"/>
              <a:ext cx="1250910" cy="56072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1219200" fontAlgn="ctr">
                <a:buClr>
                  <a:srgbClr val="FF0000"/>
                </a:buClr>
                <a:buSzPct val="70000"/>
                <a:defRPr/>
              </a:pPr>
              <a:r>
                <a:rPr kumimoji="1" lang="zh-CN" altLang="en-US" sz="2135" kern="0" dirty="0">
                  <a:solidFill>
                    <a:srgbClr val="FFFFFF"/>
                  </a:solidFill>
                  <a:latin typeface="+mn-ea"/>
                  <a:cs typeface="+mn-ea"/>
                </a:rPr>
                <a:t>添加标题</a:t>
              </a:r>
            </a:p>
          </p:txBody>
        </p:sp>
      </p:grpSp>
      <p:grpSp>
        <p:nvGrpSpPr>
          <p:cNvPr id="27" name="组合 26"/>
          <p:cNvGrpSpPr/>
          <p:nvPr/>
        </p:nvGrpSpPr>
        <p:grpSpPr>
          <a:xfrm>
            <a:off x="7935880" y="2330649"/>
            <a:ext cx="2639483" cy="2641600"/>
            <a:chOff x="6336804" y="1747987"/>
            <a:chExt cx="1979612" cy="1981200"/>
          </a:xfrm>
        </p:grpSpPr>
        <p:sp>
          <p:nvSpPr>
            <p:cNvPr id="28" name="Oval 2"/>
            <p:cNvSpPr>
              <a:spLocks noChangeAspect="1" noChangeArrowheads="1"/>
            </p:cNvSpPr>
            <p:nvPr/>
          </p:nvSpPr>
          <p:spPr bwMode="auto">
            <a:xfrm>
              <a:off x="6336804" y="1747987"/>
              <a:ext cx="1979612" cy="1981200"/>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9200" eaLnBrk="0" fontAlgn="ctr" hangingPunct="0">
                <a:buClr>
                  <a:srgbClr val="FF0000"/>
                </a:buClr>
                <a:buSzPct val="70000"/>
                <a:defRPr/>
              </a:pPr>
              <a:endParaRPr lang="fr-FR" altLang="zh-CN" sz="2135" b="1" kern="0" dirty="0">
                <a:solidFill>
                  <a:srgbClr val="000000"/>
                </a:solidFill>
                <a:latin typeface="+mn-ea"/>
                <a:cs typeface="+mn-ea"/>
              </a:endParaRPr>
            </a:p>
          </p:txBody>
        </p:sp>
        <p:sp>
          <p:nvSpPr>
            <p:cNvPr id="29" name="Text Box 29"/>
            <p:cNvSpPr txBox="1">
              <a:spLocks noChangeArrowheads="1"/>
            </p:cNvSpPr>
            <p:nvPr/>
          </p:nvSpPr>
          <p:spPr bwMode="gray">
            <a:xfrm>
              <a:off x="6560780" y="2355727"/>
              <a:ext cx="1531794" cy="807914"/>
            </a:xfrm>
            <a:prstGeom prst="rect">
              <a:avLst/>
            </a:prstGeom>
            <a:noFill/>
            <a:ln>
              <a:noFill/>
            </a:ln>
            <a:effectLst/>
          </p:spPr>
          <p:txBody>
            <a:bodyPr>
              <a:spAutoFit/>
            </a:bodyPr>
            <a:lstStyle/>
            <a:p>
              <a:pPr algn="ctr">
                <a:buClr>
                  <a:srgbClr val="FFFFFF"/>
                </a:buClr>
                <a:buSzPct val="120000"/>
                <a:defRPr/>
              </a:pPr>
              <a:r>
                <a:rPr lang="zh-CN" altLang="en-US" sz="3200" spc="400" dirty="0">
                  <a:ln w="12700" cmpd="sng">
                    <a:noFill/>
                    <a:prstDash val="solid"/>
                    <a:miter lim="800000"/>
                  </a:ln>
                  <a:solidFill>
                    <a:srgbClr val="FFFFFF"/>
                  </a:solidFill>
                  <a:latin typeface="+mn-ea"/>
                  <a:cs typeface="+mn-ea"/>
                </a:rPr>
                <a:t>点击添加文本</a:t>
              </a:r>
            </a:p>
          </p:txBody>
        </p:sp>
      </p:grpSp>
      <p:sp>
        <p:nvSpPr>
          <p:cNvPr id="3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4" name="文本框 3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lide(fromTop)">
                                      <p:cBhvr>
                                        <p:cTn id="25" dur="500"/>
                                        <p:tgtEl>
                                          <p:spTgt spid="17"/>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Top)">
                                      <p:cBhvr>
                                        <p:cTn id="29" dur="500"/>
                                        <p:tgtEl>
                                          <p:spTgt spid="18"/>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0-#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759885" y="2418557"/>
            <a:ext cx="1441449" cy="3314700"/>
            <a:chOff x="760413" y="1916113"/>
            <a:chExt cx="1439862" cy="3313112"/>
          </a:xfrm>
        </p:grpSpPr>
        <p:sp>
          <p:nvSpPr>
            <p:cNvPr id="6" name="矩形 5"/>
            <p:cNvSpPr/>
            <p:nvPr/>
          </p:nvSpPr>
          <p:spPr>
            <a:xfrm>
              <a:off x="760413" y="1916113"/>
              <a:ext cx="1439862" cy="3313112"/>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文本框 2"/>
            <p:cNvSpPr txBox="1">
              <a:spLocks noChangeArrowheads="1"/>
            </p:cNvSpPr>
            <p:nvPr/>
          </p:nvSpPr>
          <p:spPr bwMode="auto">
            <a:xfrm>
              <a:off x="788988" y="1916113"/>
              <a:ext cx="1411287" cy="7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75%</a:t>
              </a:r>
              <a:endParaRPr lang="zh-CN" altLang="en-US" sz="4000">
                <a:solidFill>
                  <a:srgbClr val="FFFFFF"/>
                </a:solidFill>
                <a:latin typeface="Impact" panose="020B0806030902050204" pitchFamily="34" charset="0"/>
                <a:ea typeface="+mn-ea"/>
                <a:cs typeface="+mn-ea"/>
              </a:endParaRPr>
            </a:p>
          </p:txBody>
        </p:sp>
      </p:grpSp>
      <p:grpSp>
        <p:nvGrpSpPr>
          <p:cNvPr id="8" name="组合 7"/>
          <p:cNvGrpSpPr/>
          <p:nvPr/>
        </p:nvGrpSpPr>
        <p:grpSpPr bwMode="auto">
          <a:xfrm>
            <a:off x="2393952" y="3756290"/>
            <a:ext cx="1441449" cy="1976967"/>
            <a:chOff x="2393950" y="3252788"/>
            <a:chExt cx="1441450" cy="1976437"/>
          </a:xfrm>
        </p:grpSpPr>
        <p:sp>
          <p:nvSpPr>
            <p:cNvPr id="9" name="矩形 8"/>
            <p:cNvSpPr/>
            <p:nvPr/>
          </p:nvSpPr>
          <p:spPr>
            <a:xfrm>
              <a:off x="2393950" y="3252788"/>
              <a:ext cx="1441450" cy="197643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0" name="文本框 20"/>
            <p:cNvSpPr txBox="1">
              <a:spLocks noChangeArrowheads="1"/>
            </p:cNvSpPr>
            <p:nvPr/>
          </p:nvSpPr>
          <p:spPr bwMode="auto">
            <a:xfrm>
              <a:off x="2393950" y="3252788"/>
              <a:ext cx="1441450" cy="7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45%</a:t>
              </a:r>
              <a:endParaRPr lang="zh-CN" altLang="en-US" sz="4000">
                <a:solidFill>
                  <a:srgbClr val="FFFFFF"/>
                </a:solidFill>
                <a:latin typeface="Impact" panose="020B0806030902050204" pitchFamily="34" charset="0"/>
                <a:ea typeface="+mn-ea"/>
                <a:cs typeface="+mn-ea"/>
              </a:endParaRPr>
            </a:p>
          </p:txBody>
        </p:sp>
      </p:grpSp>
      <p:grpSp>
        <p:nvGrpSpPr>
          <p:cNvPr id="11" name="组合 10"/>
          <p:cNvGrpSpPr/>
          <p:nvPr/>
        </p:nvGrpSpPr>
        <p:grpSpPr bwMode="auto">
          <a:xfrm>
            <a:off x="4030134" y="4751123"/>
            <a:ext cx="1439333" cy="982133"/>
            <a:chOff x="4029075" y="4248150"/>
            <a:chExt cx="1439863" cy="981075"/>
          </a:xfrm>
        </p:grpSpPr>
        <p:sp>
          <p:nvSpPr>
            <p:cNvPr id="12" name="矩形 11"/>
            <p:cNvSpPr/>
            <p:nvPr/>
          </p:nvSpPr>
          <p:spPr>
            <a:xfrm>
              <a:off x="4029075" y="4260836"/>
              <a:ext cx="1439863" cy="968389"/>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3" name="文本框 21"/>
            <p:cNvSpPr txBox="1">
              <a:spLocks noChangeArrowheads="1"/>
            </p:cNvSpPr>
            <p:nvPr/>
          </p:nvSpPr>
          <p:spPr bwMode="auto">
            <a:xfrm>
              <a:off x="4029075" y="4248150"/>
              <a:ext cx="1439863" cy="70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25%</a:t>
              </a:r>
              <a:endParaRPr lang="zh-CN" altLang="en-US" sz="4000">
                <a:solidFill>
                  <a:srgbClr val="FFFFFF"/>
                </a:solidFill>
                <a:latin typeface="Impact" panose="020B0806030902050204" pitchFamily="34" charset="0"/>
                <a:ea typeface="+mn-ea"/>
                <a:cs typeface="+mn-ea"/>
              </a:endParaRPr>
            </a:p>
          </p:txBody>
        </p:sp>
      </p:grpSp>
      <p:grpSp>
        <p:nvGrpSpPr>
          <p:cNvPr id="14" name="组合 13"/>
          <p:cNvGrpSpPr/>
          <p:nvPr/>
        </p:nvGrpSpPr>
        <p:grpSpPr bwMode="auto">
          <a:xfrm>
            <a:off x="5664200" y="3034506"/>
            <a:ext cx="1439333" cy="2698751"/>
            <a:chOff x="5664200" y="2532063"/>
            <a:chExt cx="1439863" cy="2697162"/>
          </a:xfrm>
        </p:grpSpPr>
        <p:sp>
          <p:nvSpPr>
            <p:cNvPr id="15" name="矩形 14"/>
            <p:cNvSpPr/>
            <p:nvPr/>
          </p:nvSpPr>
          <p:spPr>
            <a:xfrm>
              <a:off x="5664200" y="2532063"/>
              <a:ext cx="1439863" cy="2697162"/>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6" name="文本框 22"/>
            <p:cNvSpPr txBox="1">
              <a:spLocks noChangeArrowheads="1"/>
            </p:cNvSpPr>
            <p:nvPr/>
          </p:nvSpPr>
          <p:spPr bwMode="auto">
            <a:xfrm>
              <a:off x="5664200" y="2544764"/>
              <a:ext cx="1439863" cy="7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65%</a:t>
              </a:r>
              <a:endParaRPr lang="zh-CN" altLang="en-US" sz="4000">
                <a:solidFill>
                  <a:srgbClr val="FFFFFF"/>
                </a:solidFill>
                <a:latin typeface="Impact" panose="020B0806030902050204" pitchFamily="34" charset="0"/>
                <a:ea typeface="+mn-ea"/>
                <a:cs typeface="+mn-ea"/>
              </a:endParaRPr>
            </a:p>
          </p:txBody>
        </p:sp>
      </p:grpSp>
      <p:grpSp>
        <p:nvGrpSpPr>
          <p:cNvPr id="17" name="组合 16"/>
          <p:cNvGrpSpPr/>
          <p:nvPr/>
        </p:nvGrpSpPr>
        <p:grpSpPr bwMode="auto">
          <a:xfrm>
            <a:off x="7327901" y="1849172"/>
            <a:ext cx="3723217" cy="3775153"/>
            <a:chOff x="7327900" y="1346200"/>
            <a:chExt cx="3722688" cy="3775995"/>
          </a:xfrm>
        </p:grpSpPr>
        <p:sp>
          <p:nvSpPr>
            <p:cNvPr id="18" name="矩形 39"/>
            <p:cNvSpPr>
              <a:spLocks noChangeArrowheads="1"/>
            </p:cNvSpPr>
            <p:nvPr/>
          </p:nvSpPr>
          <p:spPr bwMode="auto">
            <a:xfrm>
              <a:off x="7327900" y="1346200"/>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19" name="矩形 40"/>
            <p:cNvSpPr>
              <a:spLocks noChangeArrowheads="1"/>
            </p:cNvSpPr>
            <p:nvPr/>
          </p:nvSpPr>
          <p:spPr bwMode="auto">
            <a:xfrm>
              <a:off x="7327900" y="2819399"/>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sp>
          <p:nvSpPr>
            <p:cNvPr id="20" name="矩形 47"/>
            <p:cNvSpPr>
              <a:spLocks noChangeArrowheads="1"/>
            </p:cNvSpPr>
            <p:nvPr/>
          </p:nvSpPr>
          <p:spPr bwMode="auto">
            <a:xfrm>
              <a:off x="7327900" y="4291013"/>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3" name="文本框 22"/>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7940678" y="4953728"/>
            <a:ext cx="2008188" cy="461657"/>
          </a:xfrm>
          <a:prstGeom prst="rect">
            <a:avLst/>
          </a:prstGeom>
          <a:noFill/>
        </p:spPr>
        <p:txBody>
          <a:bodyPr lIns="91435" tIns="45716" rIns="91435" bIns="45716">
            <a:spAutoFit/>
          </a:bodyPr>
          <a:lstStyle/>
          <a:p>
            <a:pP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3" name="文本框 8"/>
          <p:cNvSpPr txBox="1"/>
          <p:nvPr/>
        </p:nvSpPr>
        <p:spPr>
          <a:xfrm>
            <a:off x="7381879" y="5483287"/>
            <a:ext cx="3624263" cy="781873"/>
          </a:xfrm>
          <a:prstGeom prst="rect">
            <a:avLst/>
          </a:prstGeom>
          <a:noFill/>
        </p:spPr>
        <p:txBody>
          <a:bodyPr lIns="91435" tIns="45716" rIns="91435" bIns="45716">
            <a:spAutoFit/>
          </a:bodyPr>
          <a:lstStyle/>
          <a:p>
            <a:pP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p>
        </p:txBody>
      </p:sp>
      <p:sp>
        <p:nvSpPr>
          <p:cNvPr id="74" name="文本框 9"/>
          <p:cNvSpPr txBox="1"/>
          <p:nvPr/>
        </p:nvSpPr>
        <p:spPr>
          <a:xfrm>
            <a:off x="7377113" y="4850544"/>
            <a:ext cx="654051" cy="584767"/>
          </a:xfrm>
          <a:prstGeom prst="rect">
            <a:avLst/>
          </a:prstGeom>
          <a:noFill/>
        </p:spPr>
        <p:txBody>
          <a:bodyPr lIns="91435" tIns="45716" rIns="91435" bIns="45716">
            <a:spAutoFit/>
          </a:bodyPr>
          <a:lstStyle/>
          <a:p>
            <a:pPr defTabSz="914400">
              <a:defRPr/>
            </a:pPr>
            <a:r>
              <a:rPr lang="en-US" altLang="zh-CN" sz="4800" baseline="-3000" dirty="0">
                <a:solidFill>
                  <a:srgbClr val="969696"/>
                </a:solidFill>
                <a:cs typeface="+mn-ea"/>
              </a:rPr>
              <a:t>03</a:t>
            </a:r>
            <a:endParaRPr lang="zh-CN" altLang="en-US" sz="4800" baseline="-3000" dirty="0">
              <a:solidFill>
                <a:srgbClr val="969696"/>
              </a:solidFill>
              <a:cs typeface="+mn-ea"/>
            </a:endParaRPr>
          </a:p>
        </p:txBody>
      </p:sp>
      <p:sp>
        <p:nvSpPr>
          <p:cNvPr id="75" name="文本框 12"/>
          <p:cNvSpPr txBox="1"/>
          <p:nvPr/>
        </p:nvSpPr>
        <p:spPr>
          <a:xfrm>
            <a:off x="7993063" y="1650140"/>
            <a:ext cx="2144712" cy="461657"/>
          </a:xfrm>
          <a:prstGeom prst="rect">
            <a:avLst/>
          </a:prstGeom>
          <a:noFill/>
        </p:spPr>
        <p:txBody>
          <a:bodyPr lIns="91435" tIns="45716" rIns="91435" bIns="45716">
            <a:spAutoFit/>
          </a:bodyPr>
          <a:lstStyle/>
          <a:p>
            <a:pP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6" name="文本框 13"/>
          <p:cNvSpPr txBox="1"/>
          <p:nvPr/>
        </p:nvSpPr>
        <p:spPr>
          <a:xfrm>
            <a:off x="7944346" y="2151506"/>
            <a:ext cx="3624263" cy="781873"/>
          </a:xfrm>
          <a:prstGeom prst="rect">
            <a:avLst/>
          </a:prstGeom>
          <a:noFill/>
        </p:spPr>
        <p:txBody>
          <a:bodyPr lIns="91435" tIns="45716" rIns="91435" bIns="45716">
            <a:spAutoFit/>
          </a:bodyPr>
          <a:lstStyle/>
          <a:p>
            <a:pP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p>
        </p:txBody>
      </p:sp>
      <p:sp>
        <p:nvSpPr>
          <p:cNvPr id="77" name="文本框 14"/>
          <p:cNvSpPr txBox="1"/>
          <p:nvPr/>
        </p:nvSpPr>
        <p:spPr>
          <a:xfrm>
            <a:off x="7377113" y="1548541"/>
            <a:ext cx="654051" cy="584767"/>
          </a:xfrm>
          <a:prstGeom prst="rect">
            <a:avLst/>
          </a:prstGeom>
          <a:noFill/>
        </p:spPr>
        <p:txBody>
          <a:bodyPr lIns="91435" tIns="45716" rIns="91435" bIns="45716">
            <a:spAutoFit/>
          </a:bodyPr>
          <a:lstStyle/>
          <a:p>
            <a:pPr defTabSz="914400">
              <a:defRPr/>
            </a:pPr>
            <a:r>
              <a:rPr lang="en-US" altLang="zh-CN" sz="4800" baseline="-3000" dirty="0">
                <a:solidFill>
                  <a:srgbClr val="969696"/>
                </a:solidFill>
                <a:cs typeface="+mn-ea"/>
              </a:rPr>
              <a:t>02</a:t>
            </a:r>
            <a:endParaRPr lang="zh-CN" altLang="en-US" sz="4800" baseline="-3000" dirty="0">
              <a:solidFill>
                <a:srgbClr val="969696"/>
              </a:solidFill>
              <a:cs typeface="+mn-ea"/>
            </a:endParaRPr>
          </a:p>
        </p:txBody>
      </p:sp>
      <p:sp>
        <p:nvSpPr>
          <p:cNvPr id="78" name="文本框 16"/>
          <p:cNvSpPr txBox="1"/>
          <p:nvPr/>
        </p:nvSpPr>
        <p:spPr>
          <a:xfrm>
            <a:off x="2019300" y="4953728"/>
            <a:ext cx="2182813" cy="461657"/>
          </a:xfrm>
          <a:prstGeom prst="rect">
            <a:avLst/>
          </a:prstGeom>
          <a:noFill/>
        </p:spPr>
        <p:txBody>
          <a:bodyPr lIns="91435" tIns="45716" rIns="91435" bIns="45716">
            <a:spAutoFit/>
          </a:bodyPr>
          <a:lstStyle/>
          <a:p>
            <a:pPr algn="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9" name="文本框 17"/>
          <p:cNvSpPr txBox="1"/>
          <p:nvPr/>
        </p:nvSpPr>
        <p:spPr>
          <a:xfrm>
            <a:off x="1168400" y="5478523"/>
            <a:ext cx="3616325" cy="781873"/>
          </a:xfrm>
          <a:prstGeom prst="rect">
            <a:avLst/>
          </a:prstGeom>
          <a:noFill/>
        </p:spPr>
        <p:txBody>
          <a:bodyPr lIns="91435" tIns="45716" rIns="91435" bIns="45716">
            <a:spAutoFit/>
          </a:bodyPr>
          <a:lstStyle/>
          <a:p>
            <a:pPr algn="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p>
        </p:txBody>
      </p:sp>
      <p:sp>
        <p:nvSpPr>
          <p:cNvPr id="80" name="文本框 18"/>
          <p:cNvSpPr txBox="1"/>
          <p:nvPr/>
        </p:nvSpPr>
        <p:spPr>
          <a:xfrm>
            <a:off x="4154488" y="4845780"/>
            <a:ext cx="654051" cy="584767"/>
          </a:xfrm>
          <a:prstGeom prst="rect">
            <a:avLst/>
          </a:prstGeom>
          <a:noFill/>
        </p:spPr>
        <p:txBody>
          <a:bodyPr lIns="91435" tIns="45716" rIns="91435" bIns="45716">
            <a:spAutoFit/>
          </a:bodyPr>
          <a:lstStyle/>
          <a:p>
            <a:pPr algn="r" defTabSz="914400">
              <a:defRPr/>
            </a:pPr>
            <a:r>
              <a:rPr lang="en-US" altLang="zh-CN" sz="4800" baseline="-3000" dirty="0">
                <a:solidFill>
                  <a:srgbClr val="969696"/>
                </a:solidFill>
                <a:cs typeface="+mn-ea"/>
              </a:rPr>
              <a:t>04</a:t>
            </a:r>
            <a:endParaRPr lang="zh-CN" altLang="en-US" sz="4800" baseline="-3000" dirty="0">
              <a:solidFill>
                <a:srgbClr val="969696"/>
              </a:solidFill>
              <a:cs typeface="+mn-ea"/>
            </a:endParaRPr>
          </a:p>
        </p:txBody>
      </p:sp>
      <p:sp>
        <p:nvSpPr>
          <p:cNvPr id="81" name="文本框 20"/>
          <p:cNvSpPr txBox="1"/>
          <p:nvPr/>
        </p:nvSpPr>
        <p:spPr>
          <a:xfrm>
            <a:off x="2365378" y="1650140"/>
            <a:ext cx="1830388" cy="461657"/>
          </a:xfrm>
          <a:prstGeom prst="rect">
            <a:avLst/>
          </a:prstGeom>
          <a:noFill/>
        </p:spPr>
        <p:txBody>
          <a:bodyPr lIns="91435" tIns="45716" rIns="91435" bIns="45716">
            <a:spAutoFit/>
          </a:bodyPr>
          <a:lstStyle/>
          <a:p>
            <a:pPr algn="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82" name="文本框 21"/>
          <p:cNvSpPr txBox="1"/>
          <p:nvPr/>
        </p:nvSpPr>
        <p:spPr>
          <a:xfrm>
            <a:off x="911424" y="2126331"/>
            <a:ext cx="3616325" cy="781873"/>
          </a:xfrm>
          <a:prstGeom prst="rect">
            <a:avLst/>
          </a:prstGeom>
          <a:noFill/>
        </p:spPr>
        <p:txBody>
          <a:bodyPr lIns="91435" tIns="45716" rIns="91435" bIns="45716">
            <a:spAutoFit/>
          </a:bodyPr>
          <a:lstStyle/>
          <a:p>
            <a:pPr algn="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p>
        </p:txBody>
      </p:sp>
      <p:sp>
        <p:nvSpPr>
          <p:cNvPr id="83" name="文本框 22"/>
          <p:cNvSpPr txBox="1"/>
          <p:nvPr/>
        </p:nvSpPr>
        <p:spPr>
          <a:xfrm>
            <a:off x="4135437" y="1542192"/>
            <a:ext cx="654051" cy="584767"/>
          </a:xfrm>
          <a:prstGeom prst="rect">
            <a:avLst/>
          </a:prstGeom>
          <a:noFill/>
        </p:spPr>
        <p:txBody>
          <a:bodyPr lIns="91435" tIns="45716" rIns="91435" bIns="45716">
            <a:spAutoFit/>
          </a:bodyPr>
          <a:lstStyle/>
          <a:p>
            <a:pPr algn="r" defTabSz="914400">
              <a:defRPr/>
            </a:pPr>
            <a:r>
              <a:rPr lang="en-US" altLang="zh-CN" sz="4800" baseline="-3000" dirty="0">
                <a:solidFill>
                  <a:srgbClr val="969696"/>
                </a:solidFill>
                <a:cs typeface="+mn-ea"/>
              </a:rPr>
              <a:t>01</a:t>
            </a:r>
            <a:endParaRPr lang="zh-CN" altLang="en-US" sz="4800" baseline="-3000" dirty="0">
              <a:solidFill>
                <a:srgbClr val="969696"/>
              </a:solidFill>
              <a:cs typeface="+mn-ea"/>
            </a:endParaRPr>
          </a:p>
        </p:txBody>
      </p:sp>
      <p:grpSp>
        <p:nvGrpSpPr>
          <p:cNvPr id="84" name="组合 83"/>
          <p:cNvGrpSpPr/>
          <p:nvPr/>
        </p:nvGrpSpPr>
        <p:grpSpPr bwMode="auto">
          <a:xfrm>
            <a:off x="5138741" y="1316769"/>
            <a:ext cx="1897063" cy="1897063"/>
            <a:chOff x="4854966" y="1574162"/>
            <a:chExt cx="1897870" cy="1897870"/>
          </a:xfrm>
        </p:grpSpPr>
        <p:sp>
          <p:nvSpPr>
            <p:cNvPr id="85" name="泪滴形 84"/>
            <p:cNvSpPr/>
            <p:nvPr/>
          </p:nvSpPr>
          <p:spPr>
            <a:xfrm rot="8100000">
              <a:off x="4854966" y="1574162"/>
              <a:ext cx="1897870" cy="1897870"/>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solidFill>
                  <a:srgbClr val="000000"/>
                </a:solidFill>
                <a:latin typeface="Arial" panose="020B0604020202020204" pitchFamily="34" charset="0"/>
                <a:cs typeface="+mn-ea"/>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grpSp>
      </p:grpSp>
      <p:grpSp>
        <p:nvGrpSpPr>
          <p:cNvPr id="89" name="组合 88"/>
          <p:cNvGrpSpPr/>
          <p:nvPr/>
        </p:nvGrpSpPr>
        <p:grpSpPr bwMode="auto">
          <a:xfrm>
            <a:off x="5138741" y="4153633"/>
            <a:ext cx="1897063" cy="1970087"/>
            <a:chOff x="4854966" y="4355480"/>
            <a:chExt cx="1897870" cy="1969070"/>
          </a:xfrm>
        </p:grpSpPr>
        <p:sp>
          <p:nvSpPr>
            <p:cNvPr id="90" name="泪滴形 89"/>
            <p:cNvSpPr/>
            <p:nvPr/>
          </p:nvSpPr>
          <p:spPr>
            <a:xfrm rot="13500000" flipV="1">
              <a:off x="4854966" y="4426880"/>
              <a:ext cx="1897870" cy="1897670"/>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solidFill>
                  <a:srgbClr val="000000"/>
                </a:solidFill>
                <a:latin typeface="Arial" panose="020B0604020202020204" pitchFamily="34" charset="0"/>
                <a:cs typeface="+mn-ea"/>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grpSp>
      </p:grpSp>
      <p:grpSp>
        <p:nvGrpSpPr>
          <p:cNvPr id="95" name="组合 94"/>
          <p:cNvGrpSpPr/>
          <p:nvPr/>
        </p:nvGrpSpPr>
        <p:grpSpPr bwMode="auto">
          <a:xfrm>
            <a:off x="6721479" y="2767745"/>
            <a:ext cx="1897063" cy="1897063"/>
            <a:chOff x="6438262" y="3038866"/>
            <a:chExt cx="1897870" cy="1897870"/>
          </a:xfrm>
        </p:grpSpPr>
        <p:sp>
          <p:nvSpPr>
            <p:cNvPr id="96" name="泪滴形 95"/>
            <p:cNvSpPr/>
            <p:nvPr/>
          </p:nvSpPr>
          <p:spPr>
            <a:xfrm rot="8100000" flipV="1">
              <a:off x="6438262" y="3038866"/>
              <a:ext cx="1897870" cy="1897870"/>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latin typeface="Arial" panose="020B0604020202020204" pitchFamily="34" charset="0"/>
                <a:cs typeface="+mn-ea"/>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grpSp>
      </p:grpSp>
      <p:grpSp>
        <p:nvGrpSpPr>
          <p:cNvPr id="101" name="组合 100"/>
          <p:cNvGrpSpPr/>
          <p:nvPr/>
        </p:nvGrpSpPr>
        <p:grpSpPr bwMode="auto">
          <a:xfrm>
            <a:off x="3554413" y="2767745"/>
            <a:ext cx="1898651" cy="1897063"/>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latin typeface="Arial" panose="020B0604020202020204" pitchFamily="34" charset="0"/>
                <a:cs typeface="+mn-ea"/>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grpSp>
      <p:sp>
        <p:nvSpPr>
          <p:cNvPr id="104" name="矩形 103"/>
          <p:cNvSpPr/>
          <p:nvPr/>
        </p:nvSpPr>
        <p:spPr>
          <a:xfrm>
            <a:off x="4124329" y="3180491"/>
            <a:ext cx="1345222" cy="441203"/>
          </a:xfrm>
          <a:prstGeom prst="rect">
            <a:avLst/>
          </a:prstGeom>
        </p:spPr>
        <p:txBody>
          <a:bodyPr wrap="none" lIns="91431" tIns="45716" rIns="91431" bIns="45716">
            <a:spAutoFit/>
          </a:bodyPr>
          <a:lstStyle/>
          <a:p>
            <a:pPr defTabSz="914400">
              <a:defRPr/>
            </a:pPr>
            <a:r>
              <a:rPr lang="zh-CN" altLang="en-US" sz="2265" dirty="0">
                <a:solidFill>
                  <a:schemeClr val="bg1">
                    <a:lumMod val="95000"/>
                  </a:schemeClr>
                </a:solidFill>
                <a:effectLst>
                  <a:outerShdw blurRad="50800" dist="762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76200" dir="5400000" algn="t" rotWithShape="0">
                  <a:prstClr val="black">
                    <a:alpha val="40000"/>
                  </a:prstClr>
                </a:outerShdw>
              </a:effectLst>
              <a:latin typeface="+mn-ea"/>
              <a:cs typeface="+mn-ea"/>
            </a:endParaRPr>
          </a:p>
        </p:txBody>
      </p:sp>
      <p:sp>
        <p:nvSpPr>
          <p:cNvPr id="105" name="矩形 47"/>
          <p:cNvSpPr>
            <a:spLocks noChangeArrowheads="1"/>
          </p:cNvSpPr>
          <p:nvPr/>
        </p:nvSpPr>
        <p:spPr bwMode="auto">
          <a:xfrm>
            <a:off x="4138617" y="3529741"/>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p>
        </p:txBody>
      </p:sp>
      <p:sp>
        <p:nvSpPr>
          <p:cNvPr id="106" name="矩形 105"/>
          <p:cNvSpPr/>
          <p:nvPr/>
        </p:nvSpPr>
        <p:spPr>
          <a:xfrm>
            <a:off x="6747858" y="3180491"/>
            <a:ext cx="1345222" cy="441203"/>
          </a:xfrm>
          <a:prstGeom prst="rect">
            <a:avLst/>
          </a:prstGeom>
        </p:spPr>
        <p:txBody>
          <a:bodyPr wrap="none" lIns="91431" tIns="45716" rIns="91431" bIns="45716">
            <a:spAutoFit/>
          </a:bodyPr>
          <a:lstStyle/>
          <a:p>
            <a:pPr algn="r" defTabSz="914400">
              <a:defRPr/>
            </a:pPr>
            <a:r>
              <a:rPr lang="zh-CN" altLang="en-US" sz="2265" dirty="0">
                <a:solidFill>
                  <a:schemeClr val="bg1">
                    <a:lumMod val="95000"/>
                  </a:schemeClr>
                </a:solidFill>
                <a:effectLst>
                  <a:outerShdw blurRad="50800" dist="762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76200" dir="5400000" algn="t" rotWithShape="0">
                  <a:prstClr val="black">
                    <a:alpha val="40000"/>
                  </a:prstClr>
                </a:outerShdw>
              </a:effectLst>
              <a:latin typeface="+mn-ea"/>
              <a:cs typeface="+mn-ea"/>
            </a:endParaRPr>
          </a:p>
        </p:txBody>
      </p:sp>
      <p:sp>
        <p:nvSpPr>
          <p:cNvPr id="107" name="矩形 47"/>
          <p:cNvSpPr>
            <a:spLocks noChangeArrowheads="1"/>
          </p:cNvSpPr>
          <p:nvPr/>
        </p:nvSpPr>
        <p:spPr bwMode="auto">
          <a:xfrm>
            <a:off x="6637342" y="3529741"/>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p>
        </p:txBody>
      </p:sp>
      <p:sp>
        <p:nvSpPr>
          <p:cNvPr id="108" name="矩形 107"/>
          <p:cNvSpPr/>
          <p:nvPr/>
        </p:nvSpPr>
        <p:spPr>
          <a:xfrm>
            <a:off x="5414658" y="2039077"/>
            <a:ext cx="1345222" cy="441203"/>
          </a:xfrm>
          <a:prstGeom prst="rect">
            <a:avLst/>
          </a:prstGeom>
        </p:spPr>
        <p:txBody>
          <a:bodyPr wrap="none" lIns="91431" tIns="45716" rIns="91431" bIns="45716">
            <a:spAutoFit/>
          </a:bodyPr>
          <a:lstStyle/>
          <a:p>
            <a:pPr algn="ctr" defTabSz="914400">
              <a:defRPr/>
            </a:pPr>
            <a:r>
              <a:rPr lang="zh-CN" altLang="en-US" sz="2265" dirty="0">
                <a:solidFill>
                  <a:schemeClr val="bg1">
                    <a:lumMod val="95000"/>
                  </a:schemeClr>
                </a:solidFill>
                <a:effectLst>
                  <a:outerShdw blurRad="50800" dist="889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88900" dir="5400000" algn="t" rotWithShape="0">
                  <a:prstClr val="black">
                    <a:alpha val="40000"/>
                  </a:prstClr>
                </a:outerShdw>
              </a:effectLst>
              <a:latin typeface="+mn-ea"/>
              <a:cs typeface="+mn-ea"/>
            </a:endParaRPr>
          </a:p>
        </p:txBody>
      </p:sp>
      <p:sp>
        <p:nvSpPr>
          <p:cNvPr id="109" name="矩形 47"/>
          <p:cNvSpPr>
            <a:spLocks noChangeArrowheads="1"/>
          </p:cNvSpPr>
          <p:nvPr/>
        </p:nvSpPr>
        <p:spPr bwMode="auto">
          <a:xfrm>
            <a:off x="5408613" y="2388329"/>
            <a:ext cx="1357312"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在此录入图表的说明</a:t>
            </a:r>
          </a:p>
        </p:txBody>
      </p:sp>
      <p:sp>
        <p:nvSpPr>
          <p:cNvPr id="110" name="矩形 109"/>
          <p:cNvSpPr/>
          <p:nvPr/>
        </p:nvSpPr>
        <p:spPr>
          <a:xfrm>
            <a:off x="5422597" y="4748940"/>
            <a:ext cx="1345222" cy="441203"/>
          </a:xfrm>
          <a:prstGeom prst="rect">
            <a:avLst/>
          </a:prstGeom>
        </p:spPr>
        <p:txBody>
          <a:bodyPr wrap="none" lIns="91431" tIns="45716" rIns="91431" bIns="45716">
            <a:spAutoFit/>
          </a:bodyPr>
          <a:lstStyle/>
          <a:p>
            <a:pPr algn="ctr" defTabSz="914400">
              <a:defRPr/>
            </a:pPr>
            <a:r>
              <a:rPr lang="zh-CN" altLang="en-US" sz="2265" dirty="0">
                <a:solidFill>
                  <a:schemeClr val="bg1">
                    <a:lumMod val="95000"/>
                  </a:schemeClr>
                </a:solidFill>
                <a:effectLst>
                  <a:outerShdw blurRad="50800" dist="889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88900" dir="5400000" algn="t" rotWithShape="0">
                  <a:prstClr val="black">
                    <a:alpha val="40000"/>
                  </a:prstClr>
                </a:outerShdw>
              </a:effectLst>
              <a:latin typeface="+mn-ea"/>
              <a:cs typeface="+mn-ea"/>
            </a:endParaRPr>
          </a:p>
        </p:txBody>
      </p:sp>
      <p:sp>
        <p:nvSpPr>
          <p:cNvPr id="111" name="矩形 47"/>
          <p:cNvSpPr>
            <a:spLocks noChangeArrowheads="1"/>
          </p:cNvSpPr>
          <p:nvPr/>
        </p:nvSpPr>
        <p:spPr bwMode="auto">
          <a:xfrm>
            <a:off x="5367342" y="5126766"/>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p>
        </p:txBody>
      </p:sp>
      <p:sp>
        <p:nvSpPr>
          <p:cNvPr id="4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7" name="文本框 4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par>
                          <p:cTn id="80" fill="hold">
                            <p:stCondLst>
                              <p:cond delay="5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33" r="733"/>
          <a:stretch>
            <a:fillRect/>
          </a:stretch>
        </p:blipFill>
        <p:spPr>
          <a:xfrm>
            <a:off x="5232470" y="1510037"/>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5533" r="5533"/>
          <a:stretch>
            <a:fillRect/>
          </a:stretch>
        </p:blipFill>
        <p:spPr>
          <a:xfrm>
            <a:off x="5232470" y="3908742"/>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10764" t="350" r="302" b="-350"/>
          <a:stretch>
            <a:fillRect/>
          </a:stretch>
        </p:blipFill>
        <p:spPr>
          <a:xfrm>
            <a:off x="8334791" y="3908742"/>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1067" r="1067"/>
          <a:stretch>
            <a:fillRect/>
          </a:stretch>
        </p:blipFill>
        <p:spPr>
          <a:xfrm>
            <a:off x="8334791" y="1510037"/>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6"/>
          <p:cNvSpPr/>
          <p:nvPr/>
        </p:nvSpPr>
        <p:spPr bwMode="auto">
          <a:xfrm>
            <a:off x="1075573" y="1489858"/>
            <a:ext cx="4118667" cy="160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zh-CN" altLang="en-US" sz="3200" dirty="0">
                <a:solidFill>
                  <a:schemeClr val="bg1">
                    <a:lumMod val="50000"/>
                  </a:schemeClr>
                </a:solidFill>
                <a:latin typeface="+mn-ea"/>
                <a:cs typeface="+mn-ea"/>
                <a:sym typeface="Lato Hairline" pitchFamily="34" charset="0"/>
              </a:rPr>
              <a:t>单击</a:t>
            </a:r>
            <a:r>
              <a:rPr lang="zh-CN" altLang="en-US" sz="3200" dirty="0">
                <a:solidFill>
                  <a:schemeClr val="bg1">
                    <a:lumMod val="50000"/>
                  </a:schemeClr>
                </a:solidFill>
                <a:latin typeface="+mn-ea"/>
                <a:cs typeface="+mn-ea"/>
                <a:sym typeface="Lato Light" pitchFamily="34" charset="0"/>
              </a:rPr>
              <a:t>此处</a:t>
            </a:r>
            <a:endParaRPr lang="en-US" altLang="zh-CN" sz="3200" dirty="0">
              <a:solidFill>
                <a:schemeClr val="bg1">
                  <a:lumMod val="50000"/>
                </a:schemeClr>
              </a:solidFill>
              <a:latin typeface="+mn-ea"/>
              <a:cs typeface="+mn-ea"/>
              <a:sym typeface="Lato Light" pitchFamily="34" charset="0"/>
            </a:endParaRPr>
          </a:p>
          <a:p>
            <a:pPr algn="l"/>
            <a:r>
              <a:rPr lang="zh-CN" altLang="en-US" sz="3730" b="1" dirty="0">
                <a:solidFill>
                  <a:schemeClr val="bg1">
                    <a:lumMod val="50000"/>
                  </a:schemeClr>
                </a:solidFill>
                <a:latin typeface="+mn-ea"/>
                <a:cs typeface="+mn-ea"/>
                <a:sym typeface="Lato Light" pitchFamily="34" charset="0"/>
              </a:rPr>
              <a:t>添加主标题</a:t>
            </a:r>
            <a:endParaRPr lang="en-US" sz="3730" b="1" dirty="0">
              <a:solidFill>
                <a:schemeClr val="bg1">
                  <a:lumMod val="50000"/>
                </a:schemeClr>
              </a:solidFill>
              <a:latin typeface="+mn-ea"/>
              <a:cs typeface="+mn-ea"/>
              <a:sym typeface="Lato Hairline" pitchFamily="34" charset="0"/>
            </a:endParaRPr>
          </a:p>
        </p:txBody>
      </p:sp>
      <p:sp>
        <p:nvSpPr>
          <p:cNvPr id="15" name="Rectangle 12"/>
          <p:cNvSpPr/>
          <p:nvPr/>
        </p:nvSpPr>
        <p:spPr>
          <a:xfrm>
            <a:off x="1142050" y="3049508"/>
            <a:ext cx="3592952" cy="47969"/>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ea"/>
              <a:cs typeface="+mn-ea"/>
            </a:endParaRPr>
          </a:p>
        </p:txBody>
      </p:sp>
      <p:sp>
        <p:nvSpPr>
          <p:cNvPr id="16" name="TextBox 15"/>
          <p:cNvSpPr txBox="1"/>
          <p:nvPr/>
        </p:nvSpPr>
        <p:spPr>
          <a:xfrm>
            <a:off x="1010747" y="3284120"/>
            <a:ext cx="3703998" cy="1246069"/>
          </a:xfrm>
          <a:prstGeom prst="rect">
            <a:avLst/>
          </a:prstGeom>
          <a:noFill/>
        </p:spPr>
        <p:txBody>
          <a:bodyPr wrap="square" rtlCol="0">
            <a:spAutoFit/>
          </a:bodyPr>
          <a:lstStyle/>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p:txBody>
      </p:sp>
      <p:sp>
        <p:nvSpPr>
          <p:cNvPr id="17" name="TextBox 16"/>
          <p:cNvSpPr txBox="1"/>
          <p:nvPr/>
        </p:nvSpPr>
        <p:spPr>
          <a:xfrm>
            <a:off x="1010747" y="4724307"/>
            <a:ext cx="3703998" cy="816121"/>
          </a:xfrm>
          <a:prstGeom prst="rect">
            <a:avLst/>
          </a:prstGeom>
          <a:noFill/>
        </p:spPr>
        <p:txBody>
          <a:bodyPr wrap="square" rtlCol="0">
            <a:spAutoFit/>
          </a:bodyPr>
          <a:lstStyle/>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p:txBody>
      </p:sp>
      <p:sp>
        <p:nvSpPr>
          <p:cNvPr id="18" name="Rectangle 12"/>
          <p:cNvSpPr/>
          <p:nvPr/>
        </p:nvSpPr>
        <p:spPr>
          <a:xfrm>
            <a:off x="1142050" y="5779736"/>
            <a:ext cx="3592952" cy="47969"/>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ea"/>
              <a:cs typeface="+mn-ea"/>
            </a:endParaRPr>
          </a:p>
        </p:txBody>
      </p:sp>
      <p:sp>
        <p:nvSpPr>
          <p:cNvPr id="1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0" name="文本框 1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7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hangdongying\Desktop\Flinders_Street_Station_Melbourne_City_Victoria_Australia.jpg"/>
          <p:cNvPicPr>
            <a:picLocks noChangeAspect="1" noChangeArrowheads="1"/>
          </p:cNvPicPr>
          <p:nvPr/>
        </p:nvPicPr>
        <p:blipFill>
          <a:blip r:embed="rId3" cstate="print"/>
          <a:srcRect/>
          <a:stretch>
            <a:fillRect/>
          </a:stretch>
        </p:blipFill>
        <p:spPr bwMode="auto">
          <a:xfrm>
            <a:off x="0" y="0"/>
            <a:ext cx="12199528" cy="6858000"/>
          </a:xfrm>
          <a:prstGeom prst="rect">
            <a:avLst/>
          </a:prstGeom>
          <a:noFill/>
        </p:spPr>
      </p:pic>
      <p:sp>
        <p:nvSpPr>
          <p:cNvPr id="6" name="矩形 5"/>
          <p:cNvSpPr/>
          <p:nvPr/>
        </p:nvSpPr>
        <p:spPr>
          <a:xfrm>
            <a:off x="0" y="5637245"/>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等腰三角形 6"/>
          <p:cNvSpPr/>
          <p:nvPr/>
        </p:nvSpPr>
        <p:spPr>
          <a:xfrm rot="5400000" flipV="1">
            <a:off x="4187078" y="-1146923"/>
            <a:ext cx="3817845" cy="1219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a:off x="0" y="3621021"/>
            <a:ext cx="12192000" cy="323697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flipH="1">
            <a:off x="0" y="3044957"/>
            <a:ext cx="12192000" cy="381304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TextBox 10"/>
          <p:cNvSpPr txBox="1"/>
          <p:nvPr/>
        </p:nvSpPr>
        <p:spPr>
          <a:xfrm>
            <a:off x="8880309" y="5309649"/>
            <a:ext cx="2112235" cy="666786"/>
          </a:xfrm>
          <a:prstGeom prst="rect">
            <a:avLst/>
          </a:prstGeom>
          <a:noFill/>
        </p:spPr>
        <p:txBody>
          <a:bodyPr wrap="square" rtlCol="0">
            <a:spAutoFit/>
          </a:bodyPr>
          <a:lstStyle/>
          <a:p>
            <a:r>
              <a:rPr lang="en-US" altLang="zh-CN" sz="3735" dirty="0">
                <a:solidFill>
                  <a:srgbClr val="969696"/>
                </a:solidFill>
                <a:latin typeface="+mn-ea"/>
                <a:cs typeface="+mn-ea"/>
              </a:rPr>
              <a:t>hanks</a:t>
            </a:r>
            <a:endParaRPr lang="zh-CN" altLang="en-US" sz="3735" dirty="0">
              <a:solidFill>
                <a:srgbClr val="969696"/>
              </a:solidFill>
              <a:latin typeface="+mn-ea"/>
              <a:cs typeface="+mn-ea"/>
            </a:endParaRPr>
          </a:p>
        </p:txBody>
      </p:sp>
      <p:sp>
        <p:nvSpPr>
          <p:cNvPr id="12" name="TextBox 11"/>
          <p:cNvSpPr txBox="1"/>
          <p:nvPr/>
        </p:nvSpPr>
        <p:spPr>
          <a:xfrm>
            <a:off x="8219525" y="4485118"/>
            <a:ext cx="1044828" cy="1733680"/>
          </a:xfrm>
          <a:prstGeom prst="rect">
            <a:avLst/>
          </a:prstGeom>
          <a:noFill/>
        </p:spPr>
        <p:txBody>
          <a:bodyPr wrap="square" rtlCol="0">
            <a:spAutoFit/>
          </a:bodyPr>
          <a:lstStyle/>
          <a:p>
            <a:r>
              <a:rPr lang="en-US" altLang="zh-CN" sz="10665" dirty="0">
                <a:solidFill>
                  <a:srgbClr val="969696"/>
                </a:solidFill>
                <a:latin typeface="+mn-ea"/>
                <a:cs typeface="+mn-ea"/>
              </a:rPr>
              <a:t>T</a:t>
            </a:r>
            <a:endParaRPr lang="zh-CN" altLang="en-US" sz="10665" dirty="0">
              <a:solidFill>
                <a:srgbClr val="969696"/>
              </a:solidFill>
              <a:latin typeface="+mn-ea"/>
              <a:cs typeface="+mn-ea"/>
            </a:endParaRPr>
          </a:p>
        </p:txBody>
      </p:sp>
      <p:sp>
        <p:nvSpPr>
          <p:cNvPr id="13" name="TextBox 51"/>
          <p:cNvSpPr txBox="1"/>
          <p:nvPr/>
        </p:nvSpPr>
        <p:spPr>
          <a:xfrm>
            <a:off x="431371" y="476758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0" name="文本框 9"/>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7"/>
          <p:cNvSpPr/>
          <p:nvPr/>
        </p:nvSpPr>
        <p:spPr>
          <a:xfrm>
            <a:off x="7343328" y="1731026"/>
            <a:ext cx="3613730" cy="847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ea"/>
              <a:cs typeface="+mn-ea"/>
            </a:endParaRPr>
          </a:p>
        </p:txBody>
      </p:sp>
      <p:sp>
        <p:nvSpPr>
          <p:cNvPr id="48" name="TextBox 47"/>
          <p:cNvSpPr txBox="1"/>
          <p:nvPr/>
        </p:nvSpPr>
        <p:spPr>
          <a:xfrm>
            <a:off x="7343328" y="1731026"/>
            <a:ext cx="4604171" cy="3372830"/>
          </a:xfrm>
          <a:prstGeom prst="rect">
            <a:avLst/>
          </a:prstGeom>
          <a:noFill/>
        </p:spPr>
        <p:txBody>
          <a:bodyPr wrap="square" rtlCol="0">
            <a:spAutoFit/>
          </a:bodyPr>
          <a:lstStyle/>
          <a:p>
            <a:r>
              <a:rPr lang="zh-CN" altLang="en-US" sz="5330" b="1" dirty="0">
                <a:solidFill>
                  <a:srgbClr val="F7F7F0"/>
                </a:solidFill>
                <a:latin typeface="+mn-ea"/>
                <a:cs typeface="+mn-ea"/>
              </a:rPr>
              <a:t>赢在起点</a:t>
            </a:r>
            <a:endParaRPr lang="en-US" sz="5330" b="1" dirty="0">
              <a:solidFill>
                <a:srgbClr val="F7F7F0"/>
              </a:solidFill>
              <a:latin typeface="+mn-ea"/>
              <a:cs typeface="+mn-ea"/>
            </a:endParaRPr>
          </a:p>
          <a:p>
            <a:r>
              <a:rPr lang="zh-CN" altLang="en-US" sz="5330" b="1" dirty="0">
                <a:solidFill>
                  <a:schemeClr val="bg1">
                    <a:lumMod val="65000"/>
                  </a:schemeClr>
                </a:solidFill>
                <a:latin typeface="+mn-ea"/>
                <a:cs typeface="+mn-ea"/>
              </a:rPr>
              <a:t>一切以</a:t>
            </a:r>
            <a:endParaRPr lang="en-US" sz="5330" b="1" dirty="0">
              <a:solidFill>
                <a:schemeClr val="bg1">
                  <a:lumMod val="65000"/>
                </a:schemeClr>
              </a:solidFill>
              <a:latin typeface="+mn-ea"/>
              <a:cs typeface="+mn-ea"/>
            </a:endParaRPr>
          </a:p>
          <a:p>
            <a:r>
              <a:rPr lang="zh-CN" altLang="en-US" sz="5330" b="1" dirty="0">
                <a:solidFill>
                  <a:schemeClr val="bg1">
                    <a:lumMod val="65000"/>
                  </a:schemeClr>
                </a:solidFill>
                <a:latin typeface="+mn-ea"/>
                <a:cs typeface="+mn-ea"/>
              </a:rPr>
              <a:t>客户需求</a:t>
            </a:r>
            <a:endParaRPr lang="en-US" sz="5330" b="1" dirty="0">
              <a:solidFill>
                <a:schemeClr val="bg1">
                  <a:lumMod val="65000"/>
                </a:schemeClr>
              </a:solidFill>
              <a:latin typeface="+mn-ea"/>
              <a:cs typeface="+mn-ea"/>
            </a:endParaRPr>
          </a:p>
          <a:p>
            <a:r>
              <a:rPr lang="zh-CN" altLang="en-US" sz="5330" b="1" dirty="0">
                <a:solidFill>
                  <a:schemeClr val="bg1">
                    <a:lumMod val="65000"/>
                  </a:schemeClr>
                </a:solidFill>
                <a:latin typeface="+mn-ea"/>
                <a:cs typeface="+mn-ea"/>
              </a:rPr>
              <a:t>为</a:t>
            </a:r>
            <a:r>
              <a:rPr lang="zh-CN" altLang="en-US" sz="5330" b="1" dirty="0">
                <a:solidFill>
                  <a:srgbClr val="254061"/>
                </a:solidFill>
                <a:latin typeface="+mn-ea"/>
                <a:cs typeface="+mn-ea"/>
              </a:rPr>
              <a:t>核心价值</a:t>
            </a:r>
            <a:endParaRPr lang="en-US" sz="5330" b="1" dirty="0">
              <a:solidFill>
                <a:srgbClr val="254061"/>
              </a:solidFill>
              <a:latin typeface="+mn-ea"/>
              <a:cs typeface="+mn-ea"/>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9033" y="1938533"/>
            <a:ext cx="5580502" cy="3146614"/>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cxnSp>
        <p:nvCxnSpPr>
          <p:cNvPr id="51" name="Straight Connector 21"/>
          <p:cNvCxnSpPr/>
          <p:nvPr/>
        </p:nvCxnSpPr>
        <p:spPr>
          <a:xfrm>
            <a:off x="7479946" y="5252016"/>
            <a:ext cx="3708261"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8" name="文本框 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932" y="1252732"/>
            <a:ext cx="12184068" cy="973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828" b="8743"/>
          <a:stretch>
            <a:fillRect/>
          </a:stretch>
        </p:blipFill>
        <p:spPr bwMode="auto">
          <a:xfrm>
            <a:off x="397425" y="486578"/>
            <a:ext cx="6706687" cy="5434427"/>
          </a:xfrm>
          <a:prstGeom prst="flowChartManualInpu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10" name="TextBox 9"/>
          <p:cNvSpPr txBox="1"/>
          <p:nvPr/>
        </p:nvSpPr>
        <p:spPr>
          <a:xfrm>
            <a:off x="7955222" y="742822"/>
            <a:ext cx="3421647" cy="4891660"/>
          </a:xfrm>
          <a:prstGeom prst="rect">
            <a:avLst/>
          </a:prstGeom>
          <a:noFill/>
        </p:spPr>
        <p:txBody>
          <a:bodyPr wrap="square" lIns="0" tIns="0" rIns="0" bIns="0" rtlCol="0">
            <a:spAutoFit/>
          </a:bodyPr>
          <a:lstStyle/>
          <a:p>
            <a:pPr algn="just">
              <a:lnSpc>
                <a:spcPct val="150000"/>
              </a:lnSpc>
            </a:pPr>
            <a:r>
              <a:rPr lang="zh-CN" altLang="en-US" sz="1865" dirty="0">
                <a:solidFill>
                  <a:schemeClr val="tx1">
                    <a:lumMod val="50000"/>
                    <a:lumOff val="50000"/>
                  </a:schemeClr>
                </a:solidFill>
                <a:latin typeface="+mn-ea"/>
                <a:cs typeface="+mn-ea"/>
              </a:rPr>
              <a:t>       某某科技有限公司是全球领先的综合通信解决方案提供商。公司将为全球160多个国家和地区的电信运营商和企业网客户提供创新技术与产品解决方案。公司成立于</a:t>
            </a:r>
            <a:r>
              <a:rPr lang="en-US" altLang="zh-CN" sz="1865" dirty="0">
                <a:solidFill>
                  <a:schemeClr val="tx1">
                    <a:lumMod val="50000"/>
                    <a:lumOff val="50000"/>
                  </a:schemeClr>
                </a:solidFill>
                <a:latin typeface="+mn-ea"/>
                <a:cs typeface="+mn-ea"/>
              </a:rPr>
              <a:t>2013</a:t>
            </a:r>
            <a:r>
              <a:rPr lang="zh-CN" altLang="en-US" sz="1865" dirty="0">
                <a:solidFill>
                  <a:schemeClr val="tx1">
                    <a:lumMod val="50000"/>
                    <a:lumOff val="50000"/>
                  </a:schemeClr>
                </a:solidFill>
                <a:latin typeface="+mn-ea"/>
                <a:cs typeface="+mn-ea"/>
              </a:rPr>
              <a:t>年，未来将在香港和深圳两地上市，是中国最大的通信设备上市公司。</a:t>
            </a:r>
            <a:endParaRPr lang="en-US" altLang="zh-CN" sz="1865" dirty="0">
              <a:solidFill>
                <a:schemeClr val="tx1">
                  <a:lumMod val="50000"/>
                  <a:lumOff val="50000"/>
                </a:schemeClr>
              </a:solidFill>
              <a:latin typeface="+mn-ea"/>
              <a:cs typeface="+mn-ea"/>
            </a:endParaRPr>
          </a:p>
          <a:p>
            <a:pPr algn="just">
              <a:lnSpc>
                <a:spcPct val="150000"/>
              </a:lnSpc>
            </a:pPr>
            <a:endParaRPr lang="zh-CN" altLang="en-US" sz="665" dirty="0">
              <a:solidFill>
                <a:schemeClr val="tx1">
                  <a:lumMod val="50000"/>
                  <a:lumOff val="50000"/>
                </a:schemeClr>
              </a:solidFill>
              <a:latin typeface="+mn-ea"/>
              <a:cs typeface="+mn-ea"/>
            </a:endParaRPr>
          </a:p>
          <a:p>
            <a:pPr algn="just">
              <a:lnSpc>
                <a:spcPct val="150000"/>
              </a:lnSpc>
            </a:pPr>
            <a:r>
              <a:rPr lang="zh-CN" altLang="en-US" sz="1865" dirty="0">
                <a:solidFill>
                  <a:schemeClr val="tx1">
                    <a:lumMod val="50000"/>
                    <a:lumOff val="50000"/>
                  </a:schemeClr>
                </a:solidFill>
                <a:latin typeface="+mn-ea"/>
                <a:cs typeface="+mn-ea"/>
              </a:rPr>
              <a:t>       某某公司是全球领先的综合通信解决方案提供商，提供创新技术与产品解决方案。</a:t>
            </a:r>
          </a:p>
        </p:txBody>
      </p:sp>
      <p:sp>
        <p:nvSpPr>
          <p:cNvPr id="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0"/>
                                        </p:tgtEl>
                                        <p:attrNameLst>
                                          <p:attrName>style.visibility</p:attrName>
                                        </p:attrNameLst>
                                      </p:cBhvr>
                                      <p:to>
                                        <p:strVal val="visible"/>
                                      </p:to>
                                    </p:set>
                                    <p:animEffect transition="in" filter="wipe(left)">
                                      <p:cBhvr>
                                        <p:cTn id="19" dur="100"/>
                                        <p:tgtEl>
                                          <p:spTgt spid="10"/>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10"/>
                                        </p:tgtEl>
                                      </p:cBhvr>
                                      <p:to x="80000" y="100000"/>
                                    </p:animScale>
                                    <p:anim by="(#ppt_w*0.10)" calcmode="lin" valueType="num">
                                      <p:cBhvr>
                                        <p:cTn id="22" dur="50" autoRev="1" fill="hold">
                                          <p:stCondLst>
                                            <p:cond delay="0"/>
                                          </p:stCondLst>
                                        </p:cTn>
                                        <p:tgtEl>
                                          <p:spTgt spid="10"/>
                                        </p:tgtEl>
                                        <p:attrNameLst>
                                          <p:attrName>ppt_x</p:attrName>
                                        </p:attrNameLst>
                                      </p:cBhvr>
                                    </p:anim>
                                    <p:anim by="(-#ppt_w*0.10)" calcmode="lin" valueType="num">
                                      <p:cBhvr>
                                        <p:cTn id="23" dur="50" autoRev="1" fill="hold">
                                          <p:stCondLst>
                                            <p:cond delay="0"/>
                                          </p:stCondLst>
                                        </p:cTn>
                                        <p:tgtEl>
                                          <p:spTgt spid="10"/>
                                        </p:tgtEl>
                                        <p:attrNameLst>
                                          <p:attrName>ppt_y</p:attrName>
                                        </p:attrNameLst>
                                      </p:cBhvr>
                                    </p:anim>
                                    <p:animRot by="-480000">
                                      <p:cBhvr>
                                        <p:cTn id="24" dur="50" autoRev="1" fill="hold">
                                          <p:stCondLst>
                                            <p:cond delay="0"/>
                                          </p:stCondLst>
                                        </p:cTn>
                                        <p:tgtEl>
                                          <p:spTgt spid="10"/>
                                        </p:tgtEl>
                                        <p:attrNameLst>
                                          <p:attrName>r</p:attrName>
                                        </p:attrNameLst>
                                      </p:cBhvr>
                                    </p:animRot>
                                  </p:childTnLst>
                                </p:cTn>
                              </p:par>
                            </p:childTnLst>
                          </p:cTn>
                        </p:par>
                        <p:par>
                          <p:cTn id="25" fill="hold">
                            <p:stCondLst>
                              <p:cond delay="5809"/>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 grpId="0"/>
      <p:bldP spid="10"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298590" y="4964172"/>
            <a:ext cx="3836550" cy="1322554"/>
          </a:xfrm>
          <a:prstGeom prst="rect">
            <a:avLst/>
          </a:prstGeom>
          <a:noFill/>
        </p:spPr>
        <p:txBody>
          <a:bodyPr wrap="square" lIns="91357" tIns="45678" rIns="91357" bIns="45678" rtlCol="0">
            <a:spAutoFit/>
          </a:bodyPr>
          <a:lstStyle/>
          <a:p>
            <a:pPr algn="r"/>
            <a:r>
              <a:rPr lang="zh-CN" altLang="en-US" sz="7995" b="1" dirty="0">
                <a:solidFill>
                  <a:srgbClr val="E46C0A"/>
                </a:solidFill>
                <a:latin typeface="+mn-ea"/>
                <a:cs typeface="+mn-ea"/>
              </a:rPr>
              <a:t>团队</a:t>
            </a:r>
            <a:endParaRPr lang="en-US" sz="8795" b="1" dirty="0">
              <a:solidFill>
                <a:srgbClr val="E46C0A"/>
              </a:solidFill>
              <a:latin typeface="+mn-ea"/>
              <a:cs typeface="+mn-ea"/>
            </a:endParaRPr>
          </a:p>
        </p:txBody>
      </p:sp>
      <p:sp>
        <p:nvSpPr>
          <p:cNvPr id="35" name="TextBox 34"/>
          <p:cNvSpPr txBox="1"/>
          <p:nvPr/>
        </p:nvSpPr>
        <p:spPr>
          <a:xfrm>
            <a:off x="1466405" y="4004690"/>
            <a:ext cx="3836550" cy="1199523"/>
          </a:xfrm>
          <a:prstGeom prst="rect">
            <a:avLst/>
          </a:prstGeom>
          <a:noFill/>
        </p:spPr>
        <p:txBody>
          <a:bodyPr wrap="square" lIns="91357" tIns="45678" rIns="91357" bIns="45678" rtlCol="0">
            <a:spAutoFit/>
          </a:bodyPr>
          <a:lstStyle/>
          <a:p>
            <a:r>
              <a:rPr lang="zh-CN" altLang="en-US" sz="7195" b="1" dirty="0">
                <a:solidFill>
                  <a:schemeClr val="tx1">
                    <a:lumMod val="50000"/>
                    <a:lumOff val="50000"/>
                  </a:schemeClr>
                </a:solidFill>
                <a:latin typeface="+mn-ea"/>
                <a:cs typeface="+mn-ea"/>
              </a:rPr>
              <a:t>我们的</a:t>
            </a:r>
            <a:endParaRPr lang="en-US" sz="7195" b="1" dirty="0">
              <a:solidFill>
                <a:schemeClr val="tx1">
                  <a:lumMod val="50000"/>
                  <a:lumOff val="50000"/>
                </a:schemeClr>
              </a:solidFill>
              <a:latin typeface="+mn-ea"/>
              <a:cs typeface="+mn-ea"/>
            </a:endParaRPr>
          </a:p>
        </p:txBody>
      </p:sp>
      <p:sp>
        <p:nvSpPr>
          <p:cNvPr id="36" name="Rectangle 25"/>
          <p:cNvSpPr/>
          <p:nvPr/>
        </p:nvSpPr>
        <p:spPr>
          <a:xfrm>
            <a:off x="5476445" y="5645722"/>
            <a:ext cx="4023006" cy="461341"/>
          </a:xfrm>
          <a:prstGeom prst="rect">
            <a:avLst/>
          </a:prstGeom>
        </p:spPr>
        <p:txBody>
          <a:bodyPr wrap="square" lIns="91357" tIns="45678" rIns="91357" bIns="45678">
            <a:spAutoFit/>
          </a:bodyPr>
          <a:lstStyle/>
          <a:p>
            <a:r>
              <a:rPr lang="zh-CN" altLang="en-US" sz="1200" dirty="0">
                <a:solidFill>
                  <a:schemeClr val="tx1">
                    <a:lumMod val="85000"/>
                    <a:lumOff val="15000"/>
                  </a:schemeClr>
                </a:solidFill>
                <a:latin typeface="+mn-ea"/>
                <a:cs typeface="+mn-ea"/>
              </a:rPr>
              <a:t>“此处添加详细文本描述，建议与标题相关并符合整体语言风格，语言描述尽量简洁生动。</a:t>
            </a:r>
          </a:p>
        </p:txBody>
      </p:sp>
      <p:sp>
        <p:nvSpPr>
          <p:cNvPr id="37" name="Flowchart: Data 26"/>
          <p:cNvSpPr/>
          <p:nvPr/>
        </p:nvSpPr>
        <p:spPr>
          <a:xfrm>
            <a:off x="8951498" y="2978150"/>
            <a:ext cx="1828442" cy="1494220"/>
          </a:xfrm>
          <a:prstGeom prst="flowChartInputOutput">
            <a:avLst/>
          </a:prstGeom>
          <a:blipFill>
            <a:blip r:embed="rId3"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38" name="Flowchart: Data 27"/>
          <p:cNvSpPr/>
          <p:nvPr/>
        </p:nvSpPr>
        <p:spPr>
          <a:xfrm>
            <a:off x="6118944" y="2231041"/>
            <a:ext cx="1828442" cy="1494220"/>
          </a:xfrm>
          <a:prstGeom prst="flowChartInputOutput">
            <a:avLst/>
          </a:prstGeom>
          <a:blipFill>
            <a:blip r:embed="rId4"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1" name="Flowchart: Data 29"/>
          <p:cNvSpPr/>
          <p:nvPr/>
        </p:nvSpPr>
        <p:spPr>
          <a:xfrm>
            <a:off x="6494565" y="705742"/>
            <a:ext cx="1828442" cy="1494220"/>
          </a:xfrm>
          <a:prstGeom prst="flowChartInputOutput">
            <a:avLst/>
          </a:prstGeom>
          <a:blipFill>
            <a:blip r:embed="rId5"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5" name="Flowchart: Data 30"/>
          <p:cNvSpPr/>
          <p:nvPr/>
        </p:nvSpPr>
        <p:spPr>
          <a:xfrm>
            <a:off x="5756778" y="3769624"/>
            <a:ext cx="1828442" cy="1494220"/>
          </a:xfrm>
          <a:prstGeom prst="flowChartInputOutput">
            <a:avLst/>
          </a:prstGeom>
          <a:blipFill>
            <a:blip r:embed="rId6"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6" name="Flowchart: Data 31"/>
          <p:cNvSpPr/>
          <p:nvPr/>
        </p:nvSpPr>
        <p:spPr>
          <a:xfrm>
            <a:off x="7994625" y="705742"/>
            <a:ext cx="1828442" cy="1494220"/>
          </a:xfrm>
          <a:prstGeom prst="flowChartInputOutput">
            <a:avLst/>
          </a:prstGeom>
          <a:blipFill>
            <a:blip r:embed="rId7"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7" name="Flowchart: Data 32"/>
          <p:cNvSpPr/>
          <p:nvPr/>
        </p:nvSpPr>
        <p:spPr>
          <a:xfrm>
            <a:off x="7629734" y="2231041"/>
            <a:ext cx="1828442" cy="1494220"/>
          </a:xfrm>
          <a:prstGeom prst="flowChartInputOutput">
            <a:avLst/>
          </a:prstGeom>
          <a:blipFill>
            <a:blip r:embed="rId8"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8" name="Flowchart: Data 33"/>
          <p:cNvSpPr/>
          <p:nvPr/>
        </p:nvSpPr>
        <p:spPr>
          <a:xfrm>
            <a:off x="4608153" y="2231041"/>
            <a:ext cx="1828442" cy="1494220"/>
          </a:xfrm>
          <a:prstGeom prst="flowChartInputOutput">
            <a:avLst/>
          </a:prstGeom>
          <a:blipFill>
            <a:blip r:embed="rId9"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9" name="Flowchart: Data 34"/>
          <p:cNvSpPr/>
          <p:nvPr/>
        </p:nvSpPr>
        <p:spPr>
          <a:xfrm>
            <a:off x="1613371" y="1035627"/>
            <a:ext cx="3603638" cy="2944927"/>
          </a:xfrm>
          <a:prstGeom prst="flowChartInputOutput">
            <a:avLst/>
          </a:prstGeom>
          <a:blipFill>
            <a:blip r:embed="rId10" cstate="print">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1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750" fill="hold"/>
                                        <p:tgtEl>
                                          <p:spTgt spid="37"/>
                                        </p:tgtEl>
                                        <p:attrNameLst>
                                          <p:attrName>ppt_x</p:attrName>
                                        </p:attrNameLst>
                                      </p:cBhvr>
                                      <p:tavLst>
                                        <p:tav tm="0">
                                          <p:val>
                                            <p:strVal val="#ppt_x"/>
                                          </p:val>
                                        </p:tav>
                                        <p:tav tm="100000">
                                          <p:val>
                                            <p:strVal val="#ppt_x"/>
                                          </p:val>
                                        </p:tav>
                                      </p:tavLst>
                                    </p:anim>
                                    <p:anim calcmode="lin" valueType="num">
                                      <p:cBhvr additive="base">
                                        <p:cTn id="24" dur="75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ppt_x"/>
                                          </p:val>
                                        </p:tav>
                                        <p:tav tm="100000">
                                          <p:val>
                                            <p:strVal val="#ppt_x"/>
                                          </p:val>
                                        </p:tav>
                                      </p:tavLst>
                                    </p:anim>
                                    <p:anim calcmode="lin" valueType="num">
                                      <p:cBhvr additive="base">
                                        <p:cTn id="28" dur="75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75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750" fill="hold"/>
                                        <p:tgtEl>
                                          <p:spTgt spid="38"/>
                                        </p:tgtEl>
                                        <p:attrNameLst>
                                          <p:attrName>ppt_x</p:attrName>
                                        </p:attrNameLst>
                                      </p:cBhvr>
                                      <p:tavLst>
                                        <p:tav tm="0">
                                          <p:val>
                                            <p:strVal val="#ppt_x"/>
                                          </p:val>
                                        </p:tav>
                                        <p:tav tm="100000">
                                          <p:val>
                                            <p:strVal val="#ppt_x"/>
                                          </p:val>
                                        </p:tav>
                                      </p:tavLst>
                                    </p:anim>
                                    <p:anim calcmode="lin" valueType="num">
                                      <p:cBhvr additive="base">
                                        <p:cTn id="32" dur="75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0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750" fill="hold"/>
                                        <p:tgtEl>
                                          <p:spTgt spid="45"/>
                                        </p:tgtEl>
                                        <p:attrNameLst>
                                          <p:attrName>ppt_x</p:attrName>
                                        </p:attrNameLst>
                                      </p:cBhvr>
                                      <p:tavLst>
                                        <p:tav tm="0">
                                          <p:val>
                                            <p:strVal val="#ppt_x"/>
                                          </p:val>
                                        </p:tav>
                                        <p:tav tm="100000">
                                          <p:val>
                                            <p:strVal val="#ppt_x"/>
                                          </p:val>
                                        </p:tav>
                                      </p:tavLst>
                                    </p:anim>
                                    <p:anim calcmode="lin" valueType="num">
                                      <p:cBhvr additive="base">
                                        <p:cTn id="36" dur="750" fill="hold"/>
                                        <p:tgtEl>
                                          <p:spTgt spid="45"/>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8"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750" fill="hold"/>
                                        <p:tgtEl>
                                          <p:spTgt spid="35"/>
                                        </p:tgtEl>
                                        <p:attrNameLst>
                                          <p:attrName>ppt_x</p:attrName>
                                        </p:attrNameLst>
                                      </p:cBhvr>
                                      <p:tavLst>
                                        <p:tav tm="0">
                                          <p:val>
                                            <p:strVal val="0-#ppt_w/2"/>
                                          </p:val>
                                        </p:tav>
                                        <p:tav tm="100000">
                                          <p:val>
                                            <p:strVal val="#ppt_x"/>
                                          </p:val>
                                        </p:tav>
                                      </p:tavLst>
                                    </p:anim>
                                    <p:anim calcmode="lin" valueType="num">
                                      <p:cBhvr additive="base">
                                        <p:cTn id="41" dur="75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750" fill="hold"/>
                                        <p:tgtEl>
                                          <p:spTgt spid="34"/>
                                        </p:tgtEl>
                                        <p:attrNameLst>
                                          <p:attrName>ppt_x</p:attrName>
                                        </p:attrNameLst>
                                      </p:cBhvr>
                                      <p:tavLst>
                                        <p:tav tm="0">
                                          <p:val>
                                            <p:strVal val="0-#ppt_w/2"/>
                                          </p:val>
                                        </p:tav>
                                        <p:tav tm="100000">
                                          <p:val>
                                            <p:strVal val="#ppt_x"/>
                                          </p:val>
                                        </p:tav>
                                      </p:tavLst>
                                    </p:anim>
                                    <p:anim calcmode="lin" valueType="num">
                                      <p:cBhvr additive="base">
                                        <p:cTn id="45" dur="750" fill="hold"/>
                                        <p:tgtEl>
                                          <p:spTgt spid="34"/>
                                        </p:tgtEl>
                                        <p:attrNameLst>
                                          <p:attrName>ppt_y</p:attrName>
                                        </p:attrNameLst>
                                      </p:cBhvr>
                                      <p:tavLst>
                                        <p:tav tm="0">
                                          <p:val>
                                            <p:strVal val="#ppt_y"/>
                                          </p:val>
                                        </p:tav>
                                        <p:tav tm="100000">
                                          <p:val>
                                            <p:strVal val="#ppt_y"/>
                                          </p:val>
                                        </p:tav>
                                      </p:tavLst>
                                    </p:anim>
                                  </p:childTnLst>
                                </p:cTn>
                              </p:par>
                              <p:par>
                                <p:cTn id="46" presetID="2" presetClass="entr" presetSubtype="4" decel="100000"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750" fill="hold"/>
                                        <p:tgtEl>
                                          <p:spTgt spid="36"/>
                                        </p:tgtEl>
                                        <p:attrNameLst>
                                          <p:attrName>ppt_x</p:attrName>
                                        </p:attrNameLst>
                                      </p:cBhvr>
                                      <p:tavLst>
                                        <p:tav tm="0">
                                          <p:val>
                                            <p:strVal val="#ppt_x"/>
                                          </p:val>
                                        </p:tav>
                                        <p:tav tm="100000">
                                          <p:val>
                                            <p:strVal val="#ppt_x"/>
                                          </p:val>
                                        </p:tav>
                                      </p:tavLst>
                                    </p:anim>
                                    <p:anim calcmode="lin" valueType="num">
                                      <p:cBhvr additive="base">
                                        <p:cTn id="49" dur="75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animBg="1"/>
      <p:bldP spid="38" grpId="0" animBg="1"/>
      <p:bldP spid="41" grpId="0" animBg="1"/>
      <p:bldP spid="45" grpId="0" animBg="1"/>
      <p:bldP spid="46" grpId="0" animBg="1"/>
      <p:bldP spid="47" grpId="0" animBg="1"/>
      <p:bldP spid="48" grpId="0" animBg="1"/>
      <p:bldP spid="49"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185111" y="1739535"/>
            <a:ext cx="710015" cy="7713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50" b="1" dirty="0">
                <a:solidFill>
                  <a:schemeClr val="tx1">
                    <a:lumMod val="65000"/>
                    <a:lumOff val="35000"/>
                  </a:schemeClr>
                </a:solidFill>
                <a:latin typeface="DIN-BoldItalic" pitchFamily="50" charset="0"/>
                <a:cs typeface="+mn-ea"/>
              </a:endParaRPr>
            </a:p>
          </p:txBody>
        </p:sp>
        <p:sp>
          <p:nvSpPr>
            <p:cNvPr id="74" name="椭圆 73"/>
            <p:cNvSpPr/>
            <p:nvPr/>
          </p:nvSpPr>
          <p:spPr>
            <a:xfrm>
              <a:off x="3343511" y="1739094"/>
              <a:ext cx="552628" cy="552628"/>
            </a:xfrm>
            <a:prstGeom prst="ellipse">
              <a:avLst/>
            </a:prstGeom>
            <a:solidFill>
              <a:srgbClr val="E46C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grpSp>
      </p:grpSp>
      <p:sp>
        <p:nvSpPr>
          <p:cNvPr id="97" name="Oval 21"/>
          <p:cNvSpPr/>
          <p:nvPr/>
        </p:nvSpPr>
        <p:spPr>
          <a:xfrm>
            <a:off x="1673230" y="2194645"/>
            <a:ext cx="1932111" cy="1932111"/>
          </a:xfrm>
          <a:prstGeom prst="ellipse">
            <a:avLst/>
          </a:prstGeom>
          <a:solidFill>
            <a:srgbClr val="E46C0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cs typeface="+mn-ea"/>
            </a:endParaRPr>
          </a:p>
        </p:txBody>
      </p:sp>
      <p:sp>
        <p:nvSpPr>
          <p:cNvPr id="98" name="椭圆 97"/>
          <p:cNvSpPr/>
          <p:nvPr/>
        </p:nvSpPr>
        <p:spPr>
          <a:xfrm>
            <a:off x="1831426" y="2352293"/>
            <a:ext cx="1615717" cy="1616816"/>
          </a:xfrm>
          <a:prstGeom prst="ellipse">
            <a:avLst/>
          </a:prstGeom>
          <a:blipFill dpi="0" rotWithShape="1">
            <a:blip r:embed="rId3"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sz="2400">
              <a:cs typeface="+mn-ea"/>
            </a:endParaRPr>
          </a:p>
        </p:txBody>
      </p:sp>
      <p:sp>
        <p:nvSpPr>
          <p:cNvPr id="99" name="矩形 98"/>
          <p:cNvSpPr/>
          <p:nvPr/>
        </p:nvSpPr>
        <p:spPr>
          <a:xfrm>
            <a:off x="6209188" y="2483247"/>
            <a:ext cx="3774233"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团队协作</a:t>
            </a:r>
          </a:p>
        </p:txBody>
      </p:sp>
      <p:sp>
        <p:nvSpPr>
          <p:cNvPr id="100" name="矩形 99"/>
          <p:cNvSpPr/>
          <p:nvPr/>
        </p:nvSpPr>
        <p:spPr>
          <a:xfrm>
            <a:off x="6209187" y="2861053"/>
            <a:ext cx="3198319"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沟通交流</a:t>
            </a:r>
          </a:p>
        </p:txBody>
      </p:sp>
      <p:sp>
        <p:nvSpPr>
          <p:cNvPr id="101" name="矩形 100"/>
          <p:cNvSpPr/>
          <p:nvPr/>
        </p:nvSpPr>
        <p:spPr>
          <a:xfrm>
            <a:off x="6209188" y="3257029"/>
            <a:ext cx="3774233"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业务知识</a:t>
            </a:r>
          </a:p>
        </p:txBody>
      </p:sp>
      <p:sp>
        <p:nvSpPr>
          <p:cNvPr id="102" name="矩形 101"/>
          <p:cNvSpPr/>
          <p:nvPr/>
        </p:nvSpPr>
        <p:spPr>
          <a:xfrm>
            <a:off x="6209187" y="3652934"/>
            <a:ext cx="3414287"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情绪管理</a:t>
            </a:r>
          </a:p>
        </p:txBody>
      </p:sp>
      <p:sp>
        <p:nvSpPr>
          <p:cNvPr id="103" name="文本框 5"/>
          <p:cNvSpPr txBox="1"/>
          <p:nvPr/>
        </p:nvSpPr>
        <p:spPr>
          <a:xfrm>
            <a:off x="6209188" y="2061204"/>
            <a:ext cx="1223817" cy="400110"/>
          </a:xfrm>
          <a:prstGeom prst="rect">
            <a:avLst/>
          </a:prstGeom>
          <a:noFill/>
        </p:spPr>
        <p:txBody>
          <a:bodyPr wrap="square" rtlCol="0">
            <a:spAutoFit/>
          </a:bodyPr>
          <a:lstStyle/>
          <a:p>
            <a:r>
              <a:rPr lang="zh-CN" altLang="en-US" sz="2000" b="1" dirty="0">
                <a:solidFill>
                  <a:schemeClr val="bg1">
                    <a:lumMod val="50000"/>
                  </a:schemeClr>
                </a:solidFill>
                <a:latin typeface="+mn-ea"/>
                <a:cs typeface="+mn-ea"/>
              </a:rPr>
              <a:t>技能</a:t>
            </a:r>
            <a:r>
              <a:rPr lang="zh-CN" altLang="en-US" sz="1350" b="1" dirty="0">
                <a:solidFill>
                  <a:schemeClr val="bg1"/>
                </a:solidFill>
                <a:latin typeface="+mn-ea"/>
                <a:cs typeface="+mn-ea"/>
              </a:rPr>
              <a:t>：</a:t>
            </a:r>
          </a:p>
        </p:txBody>
      </p:sp>
      <p:sp>
        <p:nvSpPr>
          <p:cNvPr id="104" name="文本框 9"/>
          <p:cNvSpPr txBox="1"/>
          <p:nvPr/>
        </p:nvSpPr>
        <p:spPr>
          <a:xfrm>
            <a:off x="10209794" y="2512065"/>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90%</a:t>
            </a:r>
            <a:endParaRPr lang="zh-CN" altLang="en-US" sz="1400" b="1" dirty="0">
              <a:solidFill>
                <a:schemeClr val="bg1">
                  <a:lumMod val="50000"/>
                </a:schemeClr>
              </a:solidFill>
              <a:latin typeface="+mn-ea"/>
              <a:cs typeface="+mn-ea"/>
            </a:endParaRPr>
          </a:p>
        </p:txBody>
      </p:sp>
      <p:sp>
        <p:nvSpPr>
          <p:cNvPr id="105" name="文本框 40"/>
          <p:cNvSpPr txBox="1"/>
          <p:nvPr/>
        </p:nvSpPr>
        <p:spPr>
          <a:xfrm>
            <a:off x="10204591" y="3280524"/>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90%</a:t>
            </a:r>
            <a:endParaRPr lang="zh-CN" altLang="en-US" sz="1400" b="1" dirty="0">
              <a:solidFill>
                <a:schemeClr val="bg1">
                  <a:lumMod val="50000"/>
                </a:schemeClr>
              </a:solidFill>
              <a:latin typeface="+mn-ea"/>
              <a:cs typeface="+mn-ea"/>
            </a:endParaRPr>
          </a:p>
        </p:txBody>
      </p:sp>
      <p:sp>
        <p:nvSpPr>
          <p:cNvPr id="106" name="文本框 41"/>
          <p:cNvSpPr txBox="1"/>
          <p:nvPr/>
        </p:nvSpPr>
        <p:spPr>
          <a:xfrm>
            <a:off x="10204591" y="3676429"/>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85%</a:t>
            </a:r>
            <a:endParaRPr lang="zh-CN" altLang="en-US" sz="1400" b="1" dirty="0">
              <a:solidFill>
                <a:schemeClr val="bg1">
                  <a:lumMod val="50000"/>
                </a:schemeClr>
              </a:solidFill>
              <a:latin typeface="+mn-ea"/>
              <a:cs typeface="+mn-ea"/>
            </a:endParaRPr>
          </a:p>
        </p:txBody>
      </p:sp>
      <p:sp>
        <p:nvSpPr>
          <p:cNvPr id="107" name="文本框 42"/>
          <p:cNvSpPr txBox="1"/>
          <p:nvPr/>
        </p:nvSpPr>
        <p:spPr>
          <a:xfrm>
            <a:off x="10207395" y="2908042"/>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80%</a:t>
            </a:r>
            <a:endParaRPr lang="zh-CN" altLang="en-US" sz="1400" b="1" dirty="0">
              <a:solidFill>
                <a:schemeClr val="bg1">
                  <a:lumMod val="50000"/>
                </a:schemeClr>
              </a:solidFill>
              <a:latin typeface="+mn-ea"/>
              <a:cs typeface="+mn-ea"/>
            </a:endParaRPr>
          </a:p>
        </p:txBody>
      </p:sp>
      <p:sp>
        <p:nvSpPr>
          <p:cNvPr id="108" name="文本框 11"/>
          <p:cNvSpPr txBox="1"/>
          <p:nvPr/>
        </p:nvSpPr>
        <p:spPr>
          <a:xfrm>
            <a:off x="7012150" y="3163403"/>
            <a:ext cx="905841" cy="276999"/>
          </a:xfrm>
          <a:prstGeom prst="rect">
            <a:avLst/>
          </a:prstGeom>
          <a:noFill/>
        </p:spPr>
        <p:txBody>
          <a:bodyPr wrap="square" rtlCol="0">
            <a:spAutoFit/>
          </a:bodyPr>
          <a:lstStyle/>
          <a:p>
            <a:endParaRPr lang="zh-CN" altLang="en-US" sz="1200" dirty="0">
              <a:latin typeface="+mn-ea"/>
              <a:cs typeface="+mn-ea"/>
            </a:endParaRPr>
          </a:p>
        </p:txBody>
      </p:sp>
      <p:grpSp>
        <p:nvGrpSpPr>
          <p:cNvPr id="109" name="组合 108"/>
          <p:cNvGrpSpPr/>
          <p:nvPr/>
        </p:nvGrpSpPr>
        <p:grpSpPr>
          <a:xfrm>
            <a:off x="3936323" y="2297961"/>
            <a:ext cx="2104044" cy="1599948"/>
            <a:chOff x="4080015" y="2124888"/>
            <a:chExt cx="2104592" cy="1600364"/>
          </a:xfrm>
        </p:grpSpPr>
        <p:sp>
          <p:nvSpPr>
            <p:cNvPr id="110" name="文本框 10"/>
            <p:cNvSpPr txBox="1"/>
            <p:nvPr/>
          </p:nvSpPr>
          <p:spPr>
            <a:xfrm>
              <a:off x="4080015" y="2124888"/>
              <a:ext cx="1729538" cy="338642"/>
            </a:xfrm>
            <a:prstGeom prst="rect">
              <a:avLst/>
            </a:prstGeom>
            <a:noFill/>
          </p:spPr>
          <p:txBody>
            <a:bodyPr wrap="square" rtlCol="0">
              <a:spAutoFit/>
            </a:bodyPr>
            <a:lstStyle/>
            <a:p>
              <a:r>
                <a:rPr lang="zh-CN" altLang="en-US" sz="1600" b="1" dirty="0">
                  <a:solidFill>
                    <a:schemeClr val="bg1">
                      <a:lumMod val="50000"/>
                    </a:schemeClr>
                  </a:solidFill>
                  <a:latin typeface="+mn-ea"/>
                  <a:cs typeface="+mn-ea"/>
                </a:rPr>
                <a:t>人物介绍：</a:t>
              </a:r>
            </a:p>
          </p:txBody>
        </p:sp>
        <p:sp>
          <p:nvSpPr>
            <p:cNvPr id="111" name="Rectangle 1"/>
            <p:cNvSpPr>
              <a:spLocks noChangeArrowheads="1"/>
            </p:cNvSpPr>
            <p:nvPr/>
          </p:nvSpPr>
          <p:spPr bwMode="auto">
            <a:xfrm>
              <a:off x="4138622" y="2817120"/>
              <a:ext cx="2045985" cy="908132"/>
            </a:xfrm>
            <a:prstGeom prst="rect">
              <a:avLst/>
            </a:prstGeom>
            <a:noFill/>
            <a:ln>
              <a:noFill/>
            </a:ln>
            <a:effectLst/>
          </p:spPr>
          <p:txBody>
            <a:bodyPr vert="horz" wrap="square" lIns="0" tIns="0" rIns="0" bIns="7615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mn-ea"/>
                  <a:cs typeface="+mn-ea"/>
                </a:rPr>
                <a:t>麻省理工大学建筑系硕士，后又获得哈佛大学建筑系博士学位。参加过国内外重大工作。</a:t>
              </a:r>
            </a:p>
          </p:txBody>
        </p:sp>
      </p:grpSp>
      <p:grpSp>
        <p:nvGrpSpPr>
          <p:cNvPr id="112" name="组合 111"/>
          <p:cNvGrpSpPr/>
          <p:nvPr/>
        </p:nvGrpSpPr>
        <p:grpSpPr>
          <a:xfrm>
            <a:off x="1703070" y="4522192"/>
            <a:ext cx="2676894" cy="899867"/>
            <a:chOff x="1703512" y="4666491"/>
            <a:chExt cx="2677592" cy="900101"/>
          </a:xfrm>
        </p:grpSpPr>
        <p:sp>
          <p:nvSpPr>
            <p:cNvPr id="113" name="文本框 18"/>
            <p:cNvSpPr txBox="1"/>
            <p:nvPr/>
          </p:nvSpPr>
          <p:spPr>
            <a:xfrm>
              <a:off x="1703512" y="4666491"/>
              <a:ext cx="2088232" cy="769513"/>
            </a:xfrm>
            <a:prstGeom prst="rect">
              <a:avLst/>
            </a:prstGeom>
            <a:noFill/>
          </p:spPr>
          <p:txBody>
            <a:bodyPr wrap="square" rtlCol="0">
              <a:spAutoFit/>
            </a:bodyPr>
            <a:lstStyle/>
            <a:p>
              <a:r>
                <a:rPr lang="en-US" altLang="zh-CN" sz="4400" dirty="0">
                  <a:solidFill>
                    <a:schemeClr val="bg1">
                      <a:lumMod val="50000"/>
                    </a:schemeClr>
                  </a:solidFill>
                  <a:latin typeface="+mn-ea"/>
                  <a:cs typeface="+mn-ea"/>
                </a:rPr>
                <a:t>JSEN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9"/>
              <a:ext cx="877392" cy="300032"/>
            </a:xfrm>
            <a:prstGeom prst="rect">
              <a:avLst/>
            </a:prstGeom>
          </p:spPr>
          <p:txBody>
            <a:bodyPr wrap="none">
              <a:spAutoFit/>
            </a:bodyPr>
            <a:lstStyle/>
            <a:p>
              <a:r>
                <a:rPr lang="zh-CN" altLang="en-US" sz="1350" dirty="0">
                  <a:solidFill>
                    <a:schemeClr val="bg1">
                      <a:lumMod val="50000"/>
                    </a:schemeClr>
                  </a:solidFill>
                  <a:latin typeface="+mn-ea"/>
                  <a:cs typeface="+mn-ea"/>
                </a:rPr>
                <a:t>项目经理</a:t>
              </a:r>
            </a:p>
          </p:txBody>
        </p:sp>
      </p:grpSp>
      <p:grpSp>
        <p:nvGrpSpPr>
          <p:cNvPr id="116" name="组合 115"/>
          <p:cNvGrpSpPr/>
          <p:nvPr/>
        </p:nvGrpSpPr>
        <p:grpSpPr>
          <a:xfrm>
            <a:off x="5072053" y="4579811"/>
            <a:ext cx="5991207" cy="842247"/>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927"/>
            </a:xfrm>
            <a:prstGeom prst="rect">
              <a:avLst/>
            </a:prstGeom>
            <a:noFill/>
          </p:spPr>
          <p:txBody>
            <a:bodyPr wrap="square" rtlCol="0">
              <a:spAutoFit/>
            </a:bodyPr>
            <a:lstStyle/>
            <a:p>
              <a:r>
                <a:rPr lang="zh-CN" altLang="en-US" sz="1600" dirty="0">
                  <a:solidFill>
                    <a:schemeClr val="bg1">
                      <a:lumMod val="50000"/>
                    </a:schemeClr>
                  </a:solidFill>
                  <a:latin typeface="+mn-ea"/>
                  <a:cs typeface="+mn-ea"/>
                </a:rPr>
                <a:t>工作岗位说明及日常工作内容阐述。</a:t>
              </a:r>
            </a:p>
          </p:txBody>
        </p:sp>
        <p:pic>
          <p:nvPicPr>
            <p:cNvPr id="119" name="图片 11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254061"/>
            </a:solidFill>
          </p:spPr>
        </p:pic>
      </p:gr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par>
                          <p:cTn id="85" fill="hold">
                            <p:stCondLst>
                              <p:cond delay="1000"/>
                            </p:stCondLst>
                            <p:childTnLst>
                              <p:par>
                                <p:cTn id="86" presetID="22" presetClass="entr" presetSubtype="4"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185111" y="1739535"/>
            <a:ext cx="710015" cy="7713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50" b="1" dirty="0">
                <a:solidFill>
                  <a:schemeClr val="tx1">
                    <a:lumMod val="65000"/>
                    <a:lumOff val="35000"/>
                  </a:schemeClr>
                </a:solidFill>
                <a:latin typeface="DIN-BoldItalic" pitchFamily="50" charset="0"/>
                <a:cs typeface="+mn-ea"/>
              </a:endParaRPr>
            </a:p>
          </p:txBody>
        </p:sp>
        <p:sp>
          <p:nvSpPr>
            <p:cNvPr id="74" name="椭圆 73"/>
            <p:cNvSpPr/>
            <p:nvPr/>
          </p:nvSpPr>
          <p:spPr>
            <a:xfrm>
              <a:off x="3343511" y="1739094"/>
              <a:ext cx="552628" cy="552628"/>
            </a:xfrm>
            <a:prstGeom prst="ellipse">
              <a:avLst/>
            </a:prstGeom>
            <a:solidFill>
              <a:srgbClr val="E46C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grpSp>
      </p:grpSp>
      <p:sp>
        <p:nvSpPr>
          <p:cNvPr id="97" name="Oval 21"/>
          <p:cNvSpPr/>
          <p:nvPr/>
        </p:nvSpPr>
        <p:spPr>
          <a:xfrm>
            <a:off x="1673230" y="2194645"/>
            <a:ext cx="1932111" cy="1932111"/>
          </a:xfrm>
          <a:prstGeom prst="ellipse">
            <a:avLst/>
          </a:prstGeom>
          <a:solidFill>
            <a:srgbClr val="E46C0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cs typeface="+mn-ea"/>
            </a:endParaRPr>
          </a:p>
        </p:txBody>
      </p:sp>
      <p:sp>
        <p:nvSpPr>
          <p:cNvPr id="98" name="椭圆 97"/>
          <p:cNvSpPr/>
          <p:nvPr/>
        </p:nvSpPr>
        <p:spPr>
          <a:xfrm>
            <a:off x="1831426" y="2352293"/>
            <a:ext cx="1615717" cy="161681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sz="2400">
              <a:cs typeface="+mn-ea"/>
            </a:endParaRPr>
          </a:p>
        </p:txBody>
      </p:sp>
      <p:sp>
        <p:nvSpPr>
          <p:cNvPr id="99" name="矩形 98"/>
          <p:cNvSpPr/>
          <p:nvPr/>
        </p:nvSpPr>
        <p:spPr>
          <a:xfrm>
            <a:off x="6209188" y="2483247"/>
            <a:ext cx="3311505"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团队协作</a:t>
            </a:r>
          </a:p>
        </p:txBody>
      </p:sp>
      <p:sp>
        <p:nvSpPr>
          <p:cNvPr id="100" name="矩形 99"/>
          <p:cNvSpPr/>
          <p:nvPr/>
        </p:nvSpPr>
        <p:spPr>
          <a:xfrm>
            <a:off x="6209187" y="2861053"/>
            <a:ext cx="2447635"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沟通交流</a:t>
            </a:r>
          </a:p>
        </p:txBody>
      </p:sp>
      <p:sp>
        <p:nvSpPr>
          <p:cNvPr id="101" name="矩形 100"/>
          <p:cNvSpPr/>
          <p:nvPr/>
        </p:nvSpPr>
        <p:spPr>
          <a:xfrm>
            <a:off x="6209187" y="3257029"/>
            <a:ext cx="3887420"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业务知识</a:t>
            </a:r>
          </a:p>
        </p:txBody>
      </p:sp>
      <p:sp>
        <p:nvSpPr>
          <p:cNvPr id="102" name="矩形 101"/>
          <p:cNvSpPr/>
          <p:nvPr/>
        </p:nvSpPr>
        <p:spPr>
          <a:xfrm>
            <a:off x="6209187" y="3652934"/>
            <a:ext cx="2159677"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情绪管理</a:t>
            </a:r>
          </a:p>
        </p:txBody>
      </p:sp>
      <p:sp>
        <p:nvSpPr>
          <p:cNvPr id="103" name="文本框 5"/>
          <p:cNvSpPr txBox="1"/>
          <p:nvPr/>
        </p:nvSpPr>
        <p:spPr>
          <a:xfrm>
            <a:off x="6209188" y="2061204"/>
            <a:ext cx="1223817" cy="400110"/>
          </a:xfrm>
          <a:prstGeom prst="rect">
            <a:avLst/>
          </a:prstGeom>
          <a:noFill/>
        </p:spPr>
        <p:txBody>
          <a:bodyPr wrap="square" rtlCol="0">
            <a:spAutoFit/>
          </a:bodyPr>
          <a:lstStyle/>
          <a:p>
            <a:r>
              <a:rPr lang="zh-CN" altLang="en-US" sz="2000" b="1" dirty="0">
                <a:solidFill>
                  <a:schemeClr val="bg1">
                    <a:lumMod val="50000"/>
                  </a:schemeClr>
                </a:solidFill>
                <a:latin typeface="+mn-ea"/>
                <a:cs typeface="+mn-ea"/>
              </a:rPr>
              <a:t>技能</a:t>
            </a:r>
            <a:r>
              <a:rPr lang="zh-CN" altLang="en-US" sz="1350" b="1" dirty="0">
                <a:solidFill>
                  <a:schemeClr val="bg1"/>
                </a:solidFill>
                <a:latin typeface="+mn-ea"/>
                <a:cs typeface="+mn-ea"/>
              </a:rPr>
              <a:t>：</a:t>
            </a:r>
          </a:p>
        </p:txBody>
      </p:sp>
      <p:sp>
        <p:nvSpPr>
          <p:cNvPr id="104" name="文本框 9"/>
          <p:cNvSpPr txBox="1"/>
          <p:nvPr/>
        </p:nvSpPr>
        <p:spPr>
          <a:xfrm>
            <a:off x="10209794" y="2512065"/>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80%</a:t>
            </a:r>
            <a:endParaRPr lang="zh-CN" altLang="en-US" sz="1400" b="1" dirty="0">
              <a:solidFill>
                <a:schemeClr val="bg1">
                  <a:lumMod val="50000"/>
                </a:schemeClr>
              </a:solidFill>
              <a:latin typeface="+mn-ea"/>
              <a:cs typeface="+mn-ea"/>
            </a:endParaRPr>
          </a:p>
        </p:txBody>
      </p:sp>
      <p:sp>
        <p:nvSpPr>
          <p:cNvPr id="105" name="文本框 40"/>
          <p:cNvSpPr txBox="1"/>
          <p:nvPr/>
        </p:nvSpPr>
        <p:spPr>
          <a:xfrm>
            <a:off x="10204591" y="3280524"/>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95%</a:t>
            </a:r>
            <a:endParaRPr lang="zh-CN" altLang="en-US" sz="1400" b="1" dirty="0">
              <a:solidFill>
                <a:schemeClr val="bg1">
                  <a:lumMod val="50000"/>
                </a:schemeClr>
              </a:solidFill>
              <a:latin typeface="+mn-ea"/>
              <a:cs typeface="+mn-ea"/>
            </a:endParaRPr>
          </a:p>
        </p:txBody>
      </p:sp>
      <p:sp>
        <p:nvSpPr>
          <p:cNvPr id="106" name="文本框 41"/>
          <p:cNvSpPr txBox="1"/>
          <p:nvPr/>
        </p:nvSpPr>
        <p:spPr>
          <a:xfrm>
            <a:off x="10204591" y="3676429"/>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50%</a:t>
            </a:r>
            <a:endParaRPr lang="zh-CN" altLang="en-US" sz="1400" b="1" dirty="0">
              <a:solidFill>
                <a:schemeClr val="bg1">
                  <a:lumMod val="50000"/>
                </a:schemeClr>
              </a:solidFill>
              <a:latin typeface="+mn-ea"/>
              <a:cs typeface="+mn-ea"/>
            </a:endParaRPr>
          </a:p>
        </p:txBody>
      </p:sp>
      <p:sp>
        <p:nvSpPr>
          <p:cNvPr id="107" name="文本框 42"/>
          <p:cNvSpPr txBox="1"/>
          <p:nvPr/>
        </p:nvSpPr>
        <p:spPr>
          <a:xfrm>
            <a:off x="10207395" y="2908042"/>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70%</a:t>
            </a:r>
            <a:endParaRPr lang="zh-CN" altLang="en-US" sz="1400" b="1" dirty="0">
              <a:solidFill>
                <a:schemeClr val="bg1">
                  <a:lumMod val="50000"/>
                </a:schemeClr>
              </a:solidFill>
              <a:latin typeface="+mn-ea"/>
              <a:cs typeface="+mn-ea"/>
            </a:endParaRPr>
          </a:p>
        </p:txBody>
      </p:sp>
      <p:sp>
        <p:nvSpPr>
          <p:cNvPr id="108" name="文本框 11"/>
          <p:cNvSpPr txBox="1"/>
          <p:nvPr/>
        </p:nvSpPr>
        <p:spPr>
          <a:xfrm>
            <a:off x="7012150" y="3163403"/>
            <a:ext cx="905841" cy="299954"/>
          </a:xfrm>
          <a:prstGeom prst="rect">
            <a:avLst/>
          </a:prstGeom>
          <a:noFill/>
        </p:spPr>
        <p:txBody>
          <a:bodyPr wrap="square" rtlCol="0">
            <a:spAutoFit/>
          </a:bodyPr>
          <a:lstStyle/>
          <a:p>
            <a:endParaRPr lang="zh-CN" altLang="en-US" sz="1350" dirty="0">
              <a:latin typeface="+mn-ea"/>
              <a:cs typeface="+mn-ea"/>
            </a:endParaRPr>
          </a:p>
        </p:txBody>
      </p:sp>
      <p:grpSp>
        <p:nvGrpSpPr>
          <p:cNvPr id="109" name="组合 108"/>
          <p:cNvGrpSpPr/>
          <p:nvPr/>
        </p:nvGrpSpPr>
        <p:grpSpPr>
          <a:xfrm>
            <a:off x="3936323" y="2297963"/>
            <a:ext cx="2104044" cy="1497110"/>
            <a:chOff x="4080015" y="2124888"/>
            <a:chExt cx="2104592" cy="1497500"/>
          </a:xfrm>
        </p:grpSpPr>
        <p:sp>
          <p:nvSpPr>
            <p:cNvPr id="110" name="文本框 10"/>
            <p:cNvSpPr txBox="1"/>
            <p:nvPr/>
          </p:nvSpPr>
          <p:spPr>
            <a:xfrm>
              <a:off x="4080015" y="2124888"/>
              <a:ext cx="1729538" cy="338642"/>
            </a:xfrm>
            <a:prstGeom prst="rect">
              <a:avLst/>
            </a:prstGeom>
            <a:noFill/>
          </p:spPr>
          <p:txBody>
            <a:bodyPr wrap="square" rtlCol="0">
              <a:spAutoFit/>
            </a:bodyPr>
            <a:lstStyle/>
            <a:p>
              <a:r>
                <a:rPr lang="zh-CN" altLang="en-US" sz="1600" b="1" dirty="0">
                  <a:solidFill>
                    <a:schemeClr val="bg1">
                      <a:lumMod val="50000"/>
                    </a:schemeClr>
                  </a:solidFill>
                  <a:latin typeface="+mn-ea"/>
                  <a:cs typeface="+mn-ea"/>
                </a:rPr>
                <a:t>人物介绍：</a:t>
              </a:r>
            </a:p>
          </p:txBody>
        </p:sp>
        <p:sp>
          <p:nvSpPr>
            <p:cNvPr id="111" name="Rectangle 1"/>
            <p:cNvSpPr>
              <a:spLocks noChangeArrowheads="1"/>
            </p:cNvSpPr>
            <p:nvPr/>
          </p:nvSpPr>
          <p:spPr bwMode="auto">
            <a:xfrm>
              <a:off x="4138622" y="2714256"/>
              <a:ext cx="2045985" cy="908132"/>
            </a:xfrm>
            <a:prstGeom prst="rect">
              <a:avLst/>
            </a:prstGeom>
            <a:noFill/>
            <a:ln>
              <a:noFill/>
            </a:ln>
            <a:effectLst/>
          </p:spPr>
          <p:txBody>
            <a:bodyPr vert="horz" wrap="square" lIns="0" tIns="0" rIns="0" bIns="7615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mn-ea"/>
                  <a:cs typeface="+mn-ea"/>
                </a:rPr>
                <a:t>上海复旦大学哲学系毕业，之后取得香港浸会大学传播硕士学位。 </a:t>
              </a:r>
            </a:p>
          </p:txBody>
        </p:sp>
      </p:grpSp>
      <p:grpSp>
        <p:nvGrpSpPr>
          <p:cNvPr id="112" name="组合 111"/>
          <p:cNvGrpSpPr/>
          <p:nvPr/>
        </p:nvGrpSpPr>
        <p:grpSpPr>
          <a:xfrm>
            <a:off x="1703070" y="4522193"/>
            <a:ext cx="3023141" cy="899867"/>
            <a:chOff x="1703512" y="4666491"/>
            <a:chExt cx="3023929" cy="900101"/>
          </a:xfrm>
        </p:grpSpPr>
        <p:sp>
          <p:nvSpPr>
            <p:cNvPr id="113" name="文本框 18"/>
            <p:cNvSpPr txBox="1"/>
            <p:nvPr/>
          </p:nvSpPr>
          <p:spPr>
            <a:xfrm>
              <a:off x="1703512" y="4666491"/>
              <a:ext cx="2088232" cy="769513"/>
            </a:xfrm>
            <a:prstGeom prst="rect">
              <a:avLst/>
            </a:prstGeom>
            <a:noFill/>
          </p:spPr>
          <p:txBody>
            <a:bodyPr wrap="square" rtlCol="0">
              <a:spAutoFit/>
            </a:bodyPr>
            <a:lstStyle/>
            <a:p>
              <a:r>
                <a:rPr lang="en-US" altLang="zh-CN" sz="4400" dirty="0">
                  <a:solidFill>
                    <a:schemeClr val="bg1">
                      <a:lumMod val="50000"/>
                    </a:schemeClr>
                  </a:solidFill>
                  <a:latin typeface="+mn-ea"/>
                  <a:cs typeface="+mn-ea"/>
                </a:rPr>
                <a:t>DAIEN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0" y="5219908"/>
              <a:ext cx="1223731" cy="300032"/>
            </a:xfrm>
            <a:prstGeom prst="rect">
              <a:avLst/>
            </a:prstGeom>
          </p:spPr>
          <p:txBody>
            <a:bodyPr wrap="none">
              <a:spAutoFit/>
            </a:bodyPr>
            <a:lstStyle/>
            <a:p>
              <a:r>
                <a:rPr lang="zh-CN" altLang="en-US" sz="1350" dirty="0">
                  <a:solidFill>
                    <a:schemeClr val="bg1">
                      <a:lumMod val="50000"/>
                    </a:schemeClr>
                  </a:solidFill>
                  <a:latin typeface="+mn-ea"/>
                  <a:cs typeface="+mn-ea"/>
                </a:rPr>
                <a:t>人力资源经理</a:t>
              </a:r>
            </a:p>
          </p:txBody>
        </p:sp>
      </p:grpSp>
      <p:grpSp>
        <p:nvGrpSpPr>
          <p:cNvPr id="116" name="组合 115"/>
          <p:cNvGrpSpPr/>
          <p:nvPr/>
        </p:nvGrpSpPr>
        <p:grpSpPr>
          <a:xfrm>
            <a:off x="5072053" y="4579811"/>
            <a:ext cx="5991207" cy="842247"/>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927"/>
            </a:xfrm>
            <a:prstGeom prst="rect">
              <a:avLst/>
            </a:prstGeom>
            <a:noFill/>
          </p:spPr>
          <p:txBody>
            <a:bodyPr wrap="square" rtlCol="0">
              <a:spAutoFit/>
            </a:bodyPr>
            <a:lstStyle/>
            <a:p>
              <a:r>
                <a:rPr lang="zh-CN" altLang="en-US" sz="1600" dirty="0">
                  <a:solidFill>
                    <a:schemeClr val="bg1">
                      <a:lumMod val="50000"/>
                    </a:schemeClr>
                  </a:solidFill>
                  <a:latin typeface="+mn-ea"/>
                  <a:cs typeface="+mn-ea"/>
                </a:rPr>
                <a:t>工作岗位说明及日常工作内容阐述。</a:t>
              </a:r>
            </a:p>
          </p:txBody>
        </p:sp>
        <p:pic>
          <p:nvPicPr>
            <p:cNvPr id="119" name="图片 118"/>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E46C0A"/>
            </a:solidFill>
          </p:spPr>
        </p:pic>
      </p:gr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par>
                          <p:cTn id="85" fill="hold">
                            <p:stCondLst>
                              <p:cond delay="1000"/>
                            </p:stCondLst>
                            <p:childTnLst>
                              <p:par>
                                <p:cTn id="86" presetID="22" presetClass="entr" presetSubtype="4"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2GUzdX9CkGwnpZYcvfjD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方正姚体"/>
        <a:ea typeface="微软雅黑"/>
        <a:cs typeface=""/>
      </a:majorFont>
      <a:minorFont>
        <a:latin typeface="方正姚体"/>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2225</Words>
  <Application>Microsoft Office PowerPoint</Application>
  <PresentationFormat>宽屏</PresentationFormat>
  <Paragraphs>520</Paragraphs>
  <Slides>44</Slides>
  <Notes>44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44</vt:i4>
      </vt:variant>
    </vt:vector>
  </HeadingPairs>
  <TitlesOfParts>
    <vt:vector size="53" baseType="lpstr">
      <vt:lpstr>DIN-BoldItalic</vt:lpstr>
      <vt:lpstr>方正姚体</vt:lpstr>
      <vt:lpstr>微软雅黑</vt:lpstr>
      <vt:lpstr>Arial</vt:lpstr>
      <vt:lpstr>Arial Narrow</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23</cp:revision>
  <dcterms:created xsi:type="dcterms:W3CDTF">2015-12-14T10:03:00Z</dcterms:created>
  <dcterms:modified xsi:type="dcterms:W3CDTF">2021-01-04T13:46:56Z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