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76" r:id="rId9"/>
    <p:sldId id="264" r:id="rId10"/>
    <p:sldId id="265" r:id="rId11"/>
    <p:sldId id="266" r:id="rId12"/>
    <p:sldId id="277" r:id="rId13"/>
    <p:sldId id="268" r:id="rId14"/>
    <p:sldId id="269" r:id="rId15"/>
    <p:sldId id="270" r:id="rId16"/>
    <p:sldId id="271" r:id="rId17"/>
    <p:sldId id="278" r:id="rId18"/>
    <p:sldId id="275" r:id="rId19"/>
    <p:sldId id="261" r:id="rId20"/>
    <p:sldId id="267" r:id="rId21"/>
    <p:sldId id="279" r:id="rId22"/>
    <p:sldId id="272" r:id="rId23"/>
    <p:sldId id="274" r:id="rId24"/>
    <p:sldId id="273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C-41F6-B0E5-2987AF773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C-41F6-B0E5-2987AF773C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C-41F6-B0E5-2987AF773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284096"/>
        <c:axId val="305284656"/>
      </c:barChart>
      <c:catAx>
        <c:axId val="3052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284656"/>
        <c:crosses val="autoZero"/>
        <c:auto val="1"/>
        <c:lblAlgn val="ctr"/>
        <c:lblOffset val="100"/>
        <c:noMultiLvlLbl val="0"/>
      </c:catAx>
      <c:valAx>
        <c:axId val="30528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28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8034-7DAB-4BA7-9402-30FF9D9F57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6975-1D4D-491B-8EC5-CCC6AF49D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875314" y="2226156"/>
            <a:ext cx="4441372" cy="3367314"/>
          </a:xfrm>
          <a:custGeom>
            <a:avLst/>
            <a:gdLst>
              <a:gd name="connsiteX0" fmla="*/ 0 w 4441372"/>
              <a:gd name="connsiteY0" fmla="*/ 0 h 3367314"/>
              <a:gd name="connsiteX1" fmla="*/ 4441372 w 4441372"/>
              <a:gd name="connsiteY1" fmla="*/ 0 h 3367314"/>
              <a:gd name="connsiteX2" fmla="*/ 4441372 w 4441372"/>
              <a:gd name="connsiteY2" fmla="*/ 3367314 h 3367314"/>
              <a:gd name="connsiteX3" fmla="*/ 0 w 4441372"/>
              <a:gd name="connsiteY3" fmla="*/ 3367314 h 336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2" h="3367314">
                <a:moveTo>
                  <a:pt x="0" y="0"/>
                </a:moveTo>
                <a:lnTo>
                  <a:pt x="4441372" y="0"/>
                </a:lnTo>
                <a:lnTo>
                  <a:pt x="4441372" y="3367314"/>
                </a:lnTo>
                <a:lnTo>
                  <a:pt x="0" y="33673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393372" y="2293258"/>
            <a:ext cx="2504777" cy="2583543"/>
          </a:xfrm>
          <a:custGeom>
            <a:avLst/>
            <a:gdLst>
              <a:gd name="connsiteX0" fmla="*/ 0 w 2504777"/>
              <a:gd name="connsiteY0" fmla="*/ 0 h 2583543"/>
              <a:gd name="connsiteX1" fmla="*/ 2504777 w 2504777"/>
              <a:gd name="connsiteY1" fmla="*/ 0 h 2583543"/>
              <a:gd name="connsiteX2" fmla="*/ 2504777 w 2504777"/>
              <a:gd name="connsiteY2" fmla="*/ 2583543 h 2583543"/>
              <a:gd name="connsiteX3" fmla="*/ 0 w 2504777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777" h="2583543">
                <a:moveTo>
                  <a:pt x="0" y="0"/>
                </a:moveTo>
                <a:lnTo>
                  <a:pt x="2504777" y="0"/>
                </a:lnTo>
                <a:lnTo>
                  <a:pt x="2504777" y="2583543"/>
                </a:lnTo>
                <a:lnTo>
                  <a:pt x="0" y="2583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71041" y="3346833"/>
            <a:ext cx="1552845" cy="1601676"/>
          </a:xfrm>
          <a:custGeom>
            <a:avLst/>
            <a:gdLst>
              <a:gd name="connsiteX0" fmla="*/ 0 w 1552845"/>
              <a:gd name="connsiteY0" fmla="*/ 0 h 1601676"/>
              <a:gd name="connsiteX1" fmla="*/ 1552845 w 1552845"/>
              <a:gd name="connsiteY1" fmla="*/ 0 h 1601676"/>
              <a:gd name="connsiteX2" fmla="*/ 1552845 w 1552845"/>
              <a:gd name="connsiteY2" fmla="*/ 1601676 h 1601676"/>
              <a:gd name="connsiteX3" fmla="*/ 0 w 1552845"/>
              <a:gd name="connsiteY3" fmla="*/ 1601676 h 16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845" h="1601676">
                <a:moveTo>
                  <a:pt x="0" y="0"/>
                </a:moveTo>
                <a:lnTo>
                  <a:pt x="1552845" y="0"/>
                </a:lnTo>
                <a:lnTo>
                  <a:pt x="1552845" y="1601676"/>
                </a:lnTo>
                <a:lnTo>
                  <a:pt x="0" y="160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890127" y="3346833"/>
            <a:ext cx="1552845" cy="1601676"/>
          </a:xfrm>
          <a:custGeom>
            <a:avLst/>
            <a:gdLst>
              <a:gd name="connsiteX0" fmla="*/ 0 w 1552845"/>
              <a:gd name="connsiteY0" fmla="*/ 0 h 1601676"/>
              <a:gd name="connsiteX1" fmla="*/ 1552845 w 1552845"/>
              <a:gd name="connsiteY1" fmla="*/ 0 h 1601676"/>
              <a:gd name="connsiteX2" fmla="*/ 1552845 w 1552845"/>
              <a:gd name="connsiteY2" fmla="*/ 1601676 h 1601676"/>
              <a:gd name="connsiteX3" fmla="*/ 0 w 1552845"/>
              <a:gd name="connsiteY3" fmla="*/ 1601676 h 16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845" h="1601676">
                <a:moveTo>
                  <a:pt x="0" y="0"/>
                </a:moveTo>
                <a:lnTo>
                  <a:pt x="1552845" y="0"/>
                </a:lnTo>
                <a:lnTo>
                  <a:pt x="1552845" y="1601676"/>
                </a:lnTo>
                <a:lnTo>
                  <a:pt x="0" y="160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09212" y="3346833"/>
            <a:ext cx="1552845" cy="1601676"/>
          </a:xfrm>
          <a:custGeom>
            <a:avLst/>
            <a:gdLst>
              <a:gd name="connsiteX0" fmla="*/ 0 w 1552845"/>
              <a:gd name="connsiteY0" fmla="*/ 0 h 1601676"/>
              <a:gd name="connsiteX1" fmla="*/ 1552845 w 1552845"/>
              <a:gd name="connsiteY1" fmla="*/ 0 h 1601676"/>
              <a:gd name="connsiteX2" fmla="*/ 1552845 w 1552845"/>
              <a:gd name="connsiteY2" fmla="*/ 1601676 h 1601676"/>
              <a:gd name="connsiteX3" fmla="*/ 0 w 1552845"/>
              <a:gd name="connsiteY3" fmla="*/ 1601676 h 16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845" h="1601676">
                <a:moveTo>
                  <a:pt x="0" y="0"/>
                </a:moveTo>
                <a:lnTo>
                  <a:pt x="1552845" y="0"/>
                </a:lnTo>
                <a:lnTo>
                  <a:pt x="1552845" y="1601676"/>
                </a:lnTo>
                <a:lnTo>
                  <a:pt x="0" y="160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878606" y="2151403"/>
            <a:ext cx="4434789" cy="3634695"/>
          </a:xfrm>
          <a:custGeom>
            <a:avLst/>
            <a:gdLst>
              <a:gd name="connsiteX0" fmla="*/ 3625868 w 4434789"/>
              <a:gd name="connsiteY0" fmla="*/ 2781942 h 3634695"/>
              <a:gd name="connsiteX1" fmla="*/ 4434789 w 4434789"/>
              <a:gd name="connsiteY1" fmla="*/ 2781942 h 3634695"/>
              <a:gd name="connsiteX2" fmla="*/ 4434789 w 4434789"/>
              <a:gd name="connsiteY2" fmla="*/ 3634695 h 3634695"/>
              <a:gd name="connsiteX3" fmla="*/ 3625868 w 4434789"/>
              <a:gd name="connsiteY3" fmla="*/ 3634695 h 3634695"/>
              <a:gd name="connsiteX4" fmla="*/ 2719403 w 4434789"/>
              <a:gd name="connsiteY4" fmla="*/ 2781942 h 3634695"/>
              <a:gd name="connsiteX5" fmla="*/ 3528324 w 4434789"/>
              <a:gd name="connsiteY5" fmla="*/ 2781942 h 3634695"/>
              <a:gd name="connsiteX6" fmla="*/ 3528324 w 4434789"/>
              <a:gd name="connsiteY6" fmla="*/ 3634695 h 3634695"/>
              <a:gd name="connsiteX7" fmla="*/ 2719403 w 4434789"/>
              <a:gd name="connsiteY7" fmla="*/ 3634695 h 3634695"/>
              <a:gd name="connsiteX8" fmla="*/ 1812935 w 4434789"/>
              <a:gd name="connsiteY8" fmla="*/ 2781942 h 3634695"/>
              <a:gd name="connsiteX9" fmla="*/ 2621856 w 4434789"/>
              <a:gd name="connsiteY9" fmla="*/ 2781942 h 3634695"/>
              <a:gd name="connsiteX10" fmla="*/ 2621856 w 4434789"/>
              <a:gd name="connsiteY10" fmla="*/ 3634695 h 3634695"/>
              <a:gd name="connsiteX11" fmla="*/ 1812935 w 4434789"/>
              <a:gd name="connsiteY11" fmla="*/ 3634695 h 3634695"/>
              <a:gd name="connsiteX12" fmla="*/ 2719403 w 4434789"/>
              <a:gd name="connsiteY12" fmla="*/ 1854628 h 3634695"/>
              <a:gd name="connsiteX13" fmla="*/ 3528323 w 4434789"/>
              <a:gd name="connsiteY13" fmla="*/ 1854628 h 3634695"/>
              <a:gd name="connsiteX14" fmla="*/ 3528323 w 4434789"/>
              <a:gd name="connsiteY14" fmla="*/ 2707381 h 3634695"/>
              <a:gd name="connsiteX15" fmla="*/ 2719403 w 4434789"/>
              <a:gd name="connsiteY15" fmla="*/ 2707381 h 3634695"/>
              <a:gd name="connsiteX16" fmla="*/ 1812935 w 4434789"/>
              <a:gd name="connsiteY16" fmla="*/ 1854628 h 3634695"/>
              <a:gd name="connsiteX17" fmla="*/ 2621855 w 4434789"/>
              <a:gd name="connsiteY17" fmla="*/ 1854628 h 3634695"/>
              <a:gd name="connsiteX18" fmla="*/ 2621855 w 4434789"/>
              <a:gd name="connsiteY18" fmla="*/ 2707381 h 3634695"/>
              <a:gd name="connsiteX19" fmla="*/ 1812935 w 4434789"/>
              <a:gd name="connsiteY19" fmla="*/ 2707381 h 3634695"/>
              <a:gd name="connsiteX20" fmla="*/ 906468 w 4434789"/>
              <a:gd name="connsiteY20" fmla="*/ 1854628 h 3634695"/>
              <a:gd name="connsiteX21" fmla="*/ 1715388 w 4434789"/>
              <a:gd name="connsiteY21" fmla="*/ 1854628 h 3634695"/>
              <a:gd name="connsiteX22" fmla="*/ 1715388 w 4434789"/>
              <a:gd name="connsiteY22" fmla="*/ 2707381 h 3634695"/>
              <a:gd name="connsiteX23" fmla="*/ 906468 w 4434789"/>
              <a:gd name="connsiteY23" fmla="*/ 2707381 h 3634695"/>
              <a:gd name="connsiteX24" fmla="*/ 0 w 4434789"/>
              <a:gd name="connsiteY24" fmla="*/ 1854628 h 3634695"/>
              <a:gd name="connsiteX25" fmla="*/ 808920 w 4434789"/>
              <a:gd name="connsiteY25" fmla="*/ 1854628 h 3634695"/>
              <a:gd name="connsiteX26" fmla="*/ 808920 w 4434789"/>
              <a:gd name="connsiteY26" fmla="*/ 2707381 h 3634695"/>
              <a:gd name="connsiteX27" fmla="*/ 0 w 4434789"/>
              <a:gd name="connsiteY27" fmla="*/ 2707381 h 3634695"/>
              <a:gd name="connsiteX28" fmla="*/ 3625868 w 4434789"/>
              <a:gd name="connsiteY28" fmla="*/ 927314 h 3634695"/>
              <a:gd name="connsiteX29" fmla="*/ 4434788 w 4434789"/>
              <a:gd name="connsiteY29" fmla="*/ 927314 h 3634695"/>
              <a:gd name="connsiteX30" fmla="*/ 4434788 w 4434789"/>
              <a:gd name="connsiteY30" fmla="*/ 1780067 h 3634695"/>
              <a:gd name="connsiteX31" fmla="*/ 3625868 w 4434789"/>
              <a:gd name="connsiteY31" fmla="*/ 1780067 h 3634695"/>
              <a:gd name="connsiteX32" fmla="*/ 2719402 w 4434789"/>
              <a:gd name="connsiteY32" fmla="*/ 927314 h 3634695"/>
              <a:gd name="connsiteX33" fmla="*/ 3528322 w 4434789"/>
              <a:gd name="connsiteY33" fmla="*/ 927314 h 3634695"/>
              <a:gd name="connsiteX34" fmla="*/ 3528322 w 4434789"/>
              <a:gd name="connsiteY34" fmla="*/ 1780067 h 3634695"/>
              <a:gd name="connsiteX35" fmla="*/ 2719402 w 4434789"/>
              <a:gd name="connsiteY35" fmla="*/ 1780067 h 3634695"/>
              <a:gd name="connsiteX36" fmla="*/ 1812934 w 4434789"/>
              <a:gd name="connsiteY36" fmla="*/ 927314 h 3634695"/>
              <a:gd name="connsiteX37" fmla="*/ 2621854 w 4434789"/>
              <a:gd name="connsiteY37" fmla="*/ 927314 h 3634695"/>
              <a:gd name="connsiteX38" fmla="*/ 2621854 w 4434789"/>
              <a:gd name="connsiteY38" fmla="*/ 1780067 h 3634695"/>
              <a:gd name="connsiteX39" fmla="*/ 1812934 w 4434789"/>
              <a:gd name="connsiteY39" fmla="*/ 1780067 h 3634695"/>
              <a:gd name="connsiteX40" fmla="*/ 906467 w 4434789"/>
              <a:gd name="connsiteY40" fmla="*/ 927314 h 3634695"/>
              <a:gd name="connsiteX41" fmla="*/ 1715387 w 4434789"/>
              <a:gd name="connsiteY41" fmla="*/ 927314 h 3634695"/>
              <a:gd name="connsiteX42" fmla="*/ 1715387 w 4434789"/>
              <a:gd name="connsiteY42" fmla="*/ 1780067 h 3634695"/>
              <a:gd name="connsiteX43" fmla="*/ 906467 w 4434789"/>
              <a:gd name="connsiteY43" fmla="*/ 1780067 h 3634695"/>
              <a:gd name="connsiteX44" fmla="*/ 1812935 w 4434789"/>
              <a:gd name="connsiteY44" fmla="*/ 0 h 3634695"/>
              <a:gd name="connsiteX45" fmla="*/ 2621855 w 4434789"/>
              <a:gd name="connsiteY45" fmla="*/ 0 h 3634695"/>
              <a:gd name="connsiteX46" fmla="*/ 2621855 w 4434789"/>
              <a:gd name="connsiteY46" fmla="*/ 852753 h 3634695"/>
              <a:gd name="connsiteX47" fmla="*/ 1812935 w 4434789"/>
              <a:gd name="connsiteY47" fmla="*/ 852753 h 3634695"/>
              <a:gd name="connsiteX48" fmla="*/ 906467 w 4434789"/>
              <a:gd name="connsiteY48" fmla="*/ 0 h 3634695"/>
              <a:gd name="connsiteX49" fmla="*/ 1715387 w 4434789"/>
              <a:gd name="connsiteY49" fmla="*/ 0 h 3634695"/>
              <a:gd name="connsiteX50" fmla="*/ 1715387 w 4434789"/>
              <a:gd name="connsiteY50" fmla="*/ 852753 h 3634695"/>
              <a:gd name="connsiteX51" fmla="*/ 906467 w 4434789"/>
              <a:gd name="connsiteY51" fmla="*/ 852753 h 3634695"/>
              <a:gd name="connsiteX52" fmla="*/ 0 w 4434789"/>
              <a:gd name="connsiteY52" fmla="*/ 0 h 3634695"/>
              <a:gd name="connsiteX53" fmla="*/ 808920 w 4434789"/>
              <a:gd name="connsiteY53" fmla="*/ 0 h 3634695"/>
              <a:gd name="connsiteX54" fmla="*/ 808920 w 4434789"/>
              <a:gd name="connsiteY54" fmla="*/ 852753 h 3634695"/>
              <a:gd name="connsiteX55" fmla="*/ 0 w 4434789"/>
              <a:gd name="connsiteY55" fmla="*/ 852753 h 36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34789" h="3634695">
                <a:moveTo>
                  <a:pt x="3625868" y="2781942"/>
                </a:moveTo>
                <a:lnTo>
                  <a:pt x="4434789" y="2781942"/>
                </a:lnTo>
                <a:lnTo>
                  <a:pt x="4434789" y="3634695"/>
                </a:lnTo>
                <a:lnTo>
                  <a:pt x="3625868" y="3634695"/>
                </a:lnTo>
                <a:close/>
                <a:moveTo>
                  <a:pt x="2719403" y="2781942"/>
                </a:moveTo>
                <a:lnTo>
                  <a:pt x="3528324" y="2781942"/>
                </a:lnTo>
                <a:lnTo>
                  <a:pt x="3528324" y="3634695"/>
                </a:lnTo>
                <a:lnTo>
                  <a:pt x="2719403" y="3634695"/>
                </a:lnTo>
                <a:close/>
                <a:moveTo>
                  <a:pt x="1812935" y="2781942"/>
                </a:moveTo>
                <a:lnTo>
                  <a:pt x="2621856" y="2781942"/>
                </a:lnTo>
                <a:lnTo>
                  <a:pt x="2621856" y="3634695"/>
                </a:lnTo>
                <a:lnTo>
                  <a:pt x="1812935" y="3634695"/>
                </a:lnTo>
                <a:close/>
                <a:moveTo>
                  <a:pt x="2719403" y="1854628"/>
                </a:moveTo>
                <a:lnTo>
                  <a:pt x="3528323" y="1854628"/>
                </a:lnTo>
                <a:lnTo>
                  <a:pt x="3528323" y="2707381"/>
                </a:lnTo>
                <a:lnTo>
                  <a:pt x="2719403" y="2707381"/>
                </a:lnTo>
                <a:close/>
                <a:moveTo>
                  <a:pt x="1812935" y="1854628"/>
                </a:moveTo>
                <a:lnTo>
                  <a:pt x="2621855" y="1854628"/>
                </a:lnTo>
                <a:lnTo>
                  <a:pt x="2621855" y="2707381"/>
                </a:lnTo>
                <a:lnTo>
                  <a:pt x="1812935" y="2707381"/>
                </a:lnTo>
                <a:close/>
                <a:moveTo>
                  <a:pt x="906468" y="1854628"/>
                </a:moveTo>
                <a:lnTo>
                  <a:pt x="1715388" y="1854628"/>
                </a:lnTo>
                <a:lnTo>
                  <a:pt x="1715388" y="2707381"/>
                </a:lnTo>
                <a:lnTo>
                  <a:pt x="906468" y="2707381"/>
                </a:lnTo>
                <a:close/>
                <a:moveTo>
                  <a:pt x="0" y="1854628"/>
                </a:moveTo>
                <a:lnTo>
                  <a:pt x="808920" y="1854628"/>
                </a:lnTo>
                <a:lnTo>
                  <a:pt x="808920" y="2707381"/>
                </a:lnTo>
                <a:lnTo>
                  <a:pt x="0" y="2707381"/>
                </a:lnTo>
                <a:close/>
                <a:moveTo>
                  <a:pt x="3625868" y="927314"/>
                </a:moveTo>
                <a:lnTo>
                  <a:pt x="4434788" y="927314"/>
                </a:lnTo>
                <a:lnTo>
                  <a:pt x="4434788" y="1780067"/>
                </a:lnTo>
                <a:lnTo>
                  <a:pt x="3625868" y="1780067"/>
                </a:lnTo>
                <a:close/>
                <a:moveTo>
                  <a:pt x="2719402" y="927314"/>
                </a:moveTo>
                <a:lnTo>
                  <a:pt x="3528322" y="927314"/>
                </a:lnTo>
                <a:lnTo>
                  <a:pt x="3528322" y="1780067"/>
                </a:lnTo>
                <a:lnTo>
                  <a:pt x="2719402" y="1780067"/>
                </a:lnTo>
                <a:close/>
                <a:moveTo>
                  <a:pt x="1812934" y="927314"/>
                </a:moveTo>
                <a:lnTo>
                  <a:pt x="2621854" y="927314"/>
                </a:lnTo>
                <a:lnTo>
                  <a:pt x="2621854" y="1780067"/>
                </a:lnTo>
                <a:lnTo>
                  <a:pt x="1812934" y="1780067"/>
                </a:lnTo>
                <a:close/>
                <a:moveTo>
                  <a:pt x="906467" y="927314"/>
                </a:moveTo>
                <a:lnTo>
                  <a:pt x="1715387" y="927314"/>
                </a:lnTo>
                <a:lnTo>
                  <a:pt x="1715387" y="1780067"/>
                </a:lnTo>
                <a:lnTo>
                  <a:pt x="906467" y="1780067"/>
                </a:lnTo>
                <a:close/>
                <a:moveTo>
                  <a:pt x="1812935" y="0"/>
                </a:moveTo>
                <a:lnTo>
                  <a:pt x="2621855" y="0"/>
                </a:lnTo>
                <a:lnTo>
                  <a:pt x="2621855" y="852753"/>
                </a:lnTo>
                <a:lnTo>
                  <a:pt x="1812935" y="852753"/>
                </a:lnTo>
                <a:close/>
                <a:moveTo>
                  <a:pt x="906467" y="0"/>
                </a:moveTo>
                <a:lnTo>
                  <a:pt x="1715387" y="0"/>
                </a:lnTo>
                <a:lnTo>
                  <a:pt x="1715387" y="852753"/>
                </a:lnTo>
                <a:lnTo>
                  <a:pt x="906467" y="852753"/>
                </a:lnTo>
                <a:close/>
                <a:moveTo>
                  <a:pt x="0" y="0"/>
                </a:moveTo>
                <a:lnTo>
                  <a:pt x="808920" y="0"/>
                </a:lnTo>
                <a:lnTo>
                  <a:pt x="808920" y="852753"/>
                </a:lnTo>
                <a:lnTo>
                  <a:pt x="0" y="852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317172" y="2275389"/>
            <a:ext cx="4383315" cy="2634343"/>
          </a:xfrm>
          <a:custGeom>
            <a:avLst/>
            <a:gdLst>
              <a:gd name="connsiteX0" fmla="*/ 0 w 4383315"/>
              <a:gd name="connsiteY0" fmla="*/ 0 h 2634343"/>
              <a:gd name="connsiteX1" fmla="*/ 4383315 w 4383315"/>
              <a:gd name="connsiteY1" fmla="*/ 0 h 2634343"/>
              <a:gd name="connsiteX2" fmla="*/ 4383315 w 4383315"/>
              <a:gd name="connsiteY2" fmla="*/ 2634343 h 2634343"/>
              <a:gd name="connsiteX3" fmla="*/ 0 w 4383315"/>
              <a:gd name="connsiteY3" fmla="*/ 2634343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5" h="2634343">
                <a:moveTo>
                  <a:pt x="0" y="0"/>
                </a:moveTo>
                <a:lnTo>
                  <a:pt x="4383315" y="0"/>
                </a:lnTo>
                <a:lnTo>
                  <a:pt x="4383315" y="2634343"/>
                </a:lnTo>
                <a:lnTo>
                  <a:pt x="0" y="2634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448297" y="3663155"/>
            <a:ext cx="5353054" cy="1753394"/>
          </a:xfrm>
          <a:custGeom>
            <a:avLst/>
            <a:gdLst>
              <a:gd name="connsiteX0" fmla="*/ 0 w 5353054"/>
              <a:gd name="connsiteY0" fmla="*/ 0 h 1753394"/>
              <a:gd name="connsiteX1" fmla="*/ 5353054 w 5353054"/>
              <a:gd name="connsiteY1" fmla="*/ 0 h 1753394"/>
              <a:gd name="connsiteX2" fmla="*/ 5353054 w 5353054"/>
              <a:gd name="connsiteY2" fmla="*/ 1753394 h 1753394"/>
              <a:gd name="connsiteX3" fmla="*/ 0 w 5353054"/>
              <a:gd name="connsiteY3" fmla="*/ 1753394 h 175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4" h="1753394">
                <a:moveTo>
                  <a:pt x="0" y="0"/>
                </a:moveTo>
                <a:lnTo>
                  <a:pt x="5353054" y="0"/>
                </a:lnTo>
                <a:lnTo>
                  <a:pt x="5353054" y="1753394"/>
                </a:lnTo>
                <a:lnTo>
                  <a:pt x="0" y="17533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61975" y="561975"/>
            <a:ext cx="3257550" cy="1729317"/>
          </a:xfrm>
          <a:custGeom>
            <a:avLst/>
            <a:gdLst>
              <a:gd name="connsiteX0" fmla="*/ 0 w 3257550"/>
              <a:gd name="connsiteY0" fmla="*/ 0 h 1729317"/>
              <a:gd name="connsiteX1" fmla="*/ 3257550 w 3257550"/>
              <a:gd name="connsiteY1" fmla="*/ 0 h 1729317"/>
              <a:gd name="connsiteX2" fmla="*/ 3257550 w 3257550"/>
              <a:gd name="connsiteY2" fmla="*/ 1729317 h 1729317"/>
              <a:gd name="connsiteX3" fmla="*/ 0 w 3257550"/>
              <a:gd name="connsiteY3" fmla="*/ 1729317 h 1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1729317">
                <a:moveTo>
                  <a:pt x="0" y="0"/>
                </a:moveTo>
                <a:lnTo>
                  <a:pt x="3257550" y="0"/>
                </a:lnTo>
                <a:lnTo>
                  <a:pt x="3257550" y="1729317"/>
                </a:lnTo>
                <a:lnTo>
                  <a:pt x="0" y="17293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61975" y="2564342"/>
            <a:ext cx="3257550" cy="1729317"/>
          </a:xfrm>
          <a:custGeom>
            <a:avLst/>
            <a:gdLst>
              <a:gd name="connsiteX0" fmla="*/ 0 w 3257550"/>
              <a:gd name="connsiteY0" fmla="*/ 0 h 1729317"/>
              <a:gd name="connsiteX1" fmla="*/ 3257550 w 3257550"/>
              <a:gd name="connsiteY1" fmla="*/ 0 h 1729317"/>
              <a:gd name="connsiteX2" fmla="*/ 3257550 w 3257550"/>
              <a:gd name="connsiteY2" fmla="*/ 1729317 h 1729317"/>
              <a:gd name="connsiteX3" fmla="*/ 0 w 3257550"/>
              <a:gd name="connsiteY3" fmla="*/ 1729317 h 1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1729317">
                <a:moveTo>
                  <a:pt x="0" y="0"/>
                </a:moveTo>
                <a:lnTo>
                  <a:pt x="3257550" y="0"/>
                </a:lnTo>
                <a:lnTo>
                  <a:pt x="3257550" y="1729317"/>
                </a:lnTo>
                <a:lnTo>
                  <a:pt x="0" y="17293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61975" y="4566708"/>
            <a:ext cx="3257550" cy="1729317"/>
          </a:xfrm>
          <a:custGeom>
            <a:avLst/>
            <a:gdLst>
              <a:gd name="connsiteX0" fmla="*/ 0 w 3257550"/>
              <a:gd name="connsiteY0" fmla="*/ 0 h 1729317"/>
              <a:gd name="connsiteX1" fmla="*/ 3257550 w 3257550"/>
              <a:gd name="connsiteY1" fmla="*/ 0 h 1729317"/>
              <a:gd name="connsiteX2" fmla="*/ 3257550 w 3257550"/>
              <a:gd name="connsiteY2" fmla="*/ 1729317 h 1729317"/>
              <a:gd name="connsiteX3" fmla="*/ 0 w 3257550"/>
              <a:gd name="connsiteY3" fmla="*/ 1729317 h 1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1729317">
                <a:moveTo>
                  <a:pt x="0" y="0"/>
                </a:moveTo>
                <a:lnTo>
                  <a:pt x="3257550" y="0"/>
                </a:lnTo>
                <a:lnTo>
                  <a:pt x="3257550" y="1729317"/>
                </a:lnTo>
                <a:lnTo>
                  <a:pt x="0" y="17293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57200" y="381000"/>
            <a:ext cx="11277600" cy="6096000"/>
          </a:xfrm>
          <a:custGeom>
            <a:avLst/>
            <a:gdLst>
              <a:gd name="connsiteX0" fmla="*/ 0 w 11277600"/>
              <a:gd name="connsiteY0" fmla="*/ 0 h 6096000"/>
              <a:gd name="connsiteX1" fmla="*/ 11277600 w 11277600"/>
              <a:gd name="connsiteY1" fmla="*/ 0 h 6096000"/>
              <a:gd name="connsiteX2" fmla="*/ 11277600 w 11277600"/>
              <a:gd name="connsiteY2" fmla="*/ 6096000 h 6096000"/>
              <a:gd name="connsiteX3" fmla="*/ 0 w 112776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0" h="6096000">
                <a:moveTo>
                  <a:pt x="0" y="0"/>
                </a:moveTo>
                <a:lnTo>
                  <a:pt x="11277600" y="0"/>
                </a:lnTo>
                <a:lnTo>
                  <a:pt x="11277600" y="6096000"/>
                </a:lnTo>
                <a:lnTo>
                  <a:pt x="0" y="609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885372" y="181048"/>
            <a:ext cx="648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359099" y="1789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889828" y="1956366"/>
            <a:ext cx="4209145" cy="4024768"/>
          </a:xfrm>
          <a:custGeom>
            <a:avLst/>
            <a:gdLst>
              <a:gd name="connsiteX0" fmla="*/ 2191659 w 4209145"/>
              <a:gd name="connsiteY0" fmla="*/ 0 h 4024768"/>
              <a:gd name="connsiteX1" fmla="*/ 4209145 w 4209145"/>
              <a:gd name="connsiteY1" fmla="*/ 0 h 4024768"/>
              <a:gd name="connsiteX2" fmla="*/ 4209145 w 4209145"/>
              <a:gd name="connsiteY2" fmla="*/ 4024768 h 4024768"/>
              <a:gd name="connsiteX3" fmla="*/ 2191659 w 4209145"/>
              <a:gd name="connsiteY3" fmla="*/ 4024768 h 4024768"/>
              <a:gd name="connsiteX4" fmla="*/ 0 w 4209145"/>
              <a:gd name="connsiteY4" fmla="*/ 0 h 4024768"/>
              <a:gd name="connsiteX5" fmla="*/ 2017486 w 4209145"/>
              <a:gd name="connsiteY5" fmla="*/ 0 h 4024768"/>
              <a:gd name="connsiteX6" fmla="*/ 2017486 w 4209145"/>
              <a:gd name="connsiteY6" fmla="*/ 4024768 h 4024768"/>
              <a:gd name="connsiteX7" fmla="*/ 0 w 4209145"/>
              <a:gd name="connsiteY7" fmla="*/ 4024768 h 402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9145" h="4024768">
                <a:moveTo>
                  <a:pt x="2191659" y="0"/>
                </a:moveTo>
                <a:lnTo>
                  <a:pt x="4209145" y="0"/>
                </a:lnTo>
                <a:lnTo>
                  <a:pt x="4209145" y="4024768"/>
                </a:lnTo>
                <a:lnTo>
                  <a:pt x="2191659" y="4024768"/>
                </a:lnTo>
                <a:close/>
                <a:moveTo>
                  <a:pt x="0" y="0"/>
                </a:moveTo>
                <a:lnTo>
                  <a:pt x="2017486" y="0"/>
                </a:lnTo>
                <a:lnTo>
                  <a:pt x="2017486" y="4024768"/>
                </a:lnTo>
                <a:lnTo>
                  <a:pt x="0" y="402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930401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246356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562311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8878265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171804" y="1945532"/>
            <a:ext cx="4401683" cy="4183806"/>
          </a:xfrm>
          <a:custGeom>
            <a:avLst/>
            <a:gdLst>
              <a:gd name="connsiteX0" fmla="*/ 0 w 4401683"/>
              <a:gd name="connsiteY0" fmla="*/ 3634077 h 4183806"/>
              <a:gd name="connsiteX1" fmla="*/ 4401683 w 4401683"/>
              <a:gd name="connsiteY1" fmla="*/ 3634077 h 4183806"/>
              <a:gd name="connsiteX2" fmla="*/ 4401683 w 4401683"/>
              <a:gd name="connsiteY2" fmla="*/ 4183806 h 4183806"/>
              <a:gd name="connsiteX3" fmla="*/ 0 w 4401683"/>
              <a:gd name="connsiteY3" fmla="*/ 4183806 h 4183806"/>
              <a:gd name="connsiteX4" fmla="*/ 0 w 4401683"/>
              <a:gd name="connsiteY4" fmla="*/ 0 h 4183806"/>
              <a:gd name="connsiteX5" fmla="*/ 4401683 w 4401683"/>
              <a:gd name="connsiteY5" fmla="*/ 0 h 4183806"/>
              <a:gd name="connsiteX6" fmla="*/ 4401683 w 4401683"/>
              <a:gd name="connsiteY6" fmla="*/ 2515899 h 4183806"/>
              <a:gd name="connsiteX7" fmla="*/ 0 w 4401683"/>
              <a:gd name="connsiteY7" fmla="*/ 2515899 h 418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1683" h="4183806">
                <a:moveTo>
                  <a:pt x="0" y="3634077"/>
                </a:moveTo>
                <a:lnTo>
                  <a:pt x="4401683" y="3634077"/>
                </a:lnTo>
                <a:lnTo>
                  <a:pt x="4401683" y="4183806"/>
                </a:lnTo>
                <a:lnTo>
                  <a:pt x="0" y="4183806"/>
                </a:lnTo>
                <a:close/>
                <a:moveTo>
                  <a:pt x="0" y="0"/>
                </a:moveTo>
                <a:lnTo>
                  <a:pt x="4401683" y="0"/>
                </a:lnTo>
                <a:lnTo>
                  <a:pt x="4401683" y="2515899"/>
                </a:lnTo>
                <a:lnTo>
                  <a:pt x="0" y="2515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262742" y="2220685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262742" y="4093028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70173" y="2220685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270173" y="4093028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7039430" y="2459266"/>
            <a:ext cx="3628571" cy="2132895"/>
          </a:xfrm>
          <a:custGeom>
            <a:avLst/>
            <a:gdLst>
              <a:gd name="connsiteX0" fmla="*/ 0 w 3628571"/>
              <a:gd name="connsiteY0" fmla="*/ 0 h 2132895"/>
              <a:gd name="connsiteX1" fmla="*/ 3628571 w 3628571"/>
              <a:gd name="connsiteY1" fmla="*/ 0 h 2132895"/>
              <a:gd name="connsiteX2" fmla="*/ 3628571 w 3628571"/>
              <a:gd name="connsiteY2" fmla="*/ 2132895 h 2132895"/>
              <a:gd name="connsiteX3" fmla="*/ 0 w 3628571"/>
              <a:gd name="connsiteY3" fmla="*/ 2132895 h 21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1" h="2132895">
                <a:moveTo>
                  <a:pt x="0" y="0"/>
                </a:moveTo>
                <a:lnTo>
                  <a:pt x="3628571" y="0"/>
                </a:lnTo>
                <a:lnTo>
                  <a:pt x="3628571" y="2132895"/>
                </a:lnTo>
                <a:lnTo>
                  <a:pt x="0" y="21328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781412" y="267917"/>
            <a:ext cx="925035" cy="191386"/>
            <a:chOff x="8729330" y="1212112"/>
            <a:chExt cx="925035" cy="191386"/>
          </a:xfrm>
        </p:grpSpPr>
        <p:sp>
          <p:nvSpPr>
            <p:cNvPr id="9" name="椭圆 8"/>
            <p:cNvSpPr/>
            <p:nvPr/>
          </p:nvSpPr>
          <p:spPr>
            <a:xfrm>
              <a:off x="8729330" y="1212112"/>
              <a:ext cx="191386" cy="19138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096155" y="1212112"/>
              <a:ext cx="191386" cy="1913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462979" y="1212112"/>
              <a:ext cx="191386" cy="1913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885372" y="181048"/>
            <a:ext cx="648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29A9-5820-46BE-83DA-BE1F926704E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359099" y="1789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9419"/>
          <a:stretch>
            <a:fillRect/>
          </a:stretch>
        </p:blipFill>
        <p:spPr/>
      </p:pic>
      <p:sp>
        <p:nvSpPr>
          <p:cNvPr id="10" name="文本框 9"/>
          <p:cNvSpPr txBox="1"/>
          <p:nvPr/>
        </p:nvSpPr>
        <p:spPr>
          <a:xfrm>
            <a:off x="2053248" y="367967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黑白简约商务计划书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89748" y="2042726"/>
            <a:ext cx="821250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6800" y="5276850"/>
            <a:ext cx="3048000" cy="571500"/>
            <a:chOff x="8686800" y="5276850"/>
            <a:chExt cx="3048000" cy="571500"/>
          </a:xfrm>
        </p:grpSpPr>
        <p:sp>
          <p:nvSpPr>
            <p:cNvPr id="8" name="矩形 7"/>
            <p:cNvSpPr/>
            <p:nvPr/>
          </p:nvSpPr>
          <p:spPr>
            <a:xfrm>
              <a:off x="8686800" y="5276850"/>
              <a:ext cx="3048000" cy="571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6182" y="5396591"/>
              <a:ext cx="17703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汇报人：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xiazaii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2177143" y="3518614"/>
            <a:ext cx="159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55688" y="2901949"/>
            <a:ext cx="3149600" cy="2932793"/>
            <a:chOff x="1055688" y="2901949"/>
            <a:chExt cx="3149600" cy="2932793"/>
          </a:xfrm>
        </p:grpSpPr>
        <p:sp>
          <p:nvSpPr>
            <p:cNvPr id="2" name="矩形 1"/>
            <p:cNvSpPr/>
            <p:nvPr/>
          </p:nvSpPr>
          <p:spPr>
            <a:xfrm>
              <a:off x="1055688" y="2901949"/>
              <a:ext cx="3149600" cy="2932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4"/>
            <p:cNvSpPr/>
            <p:nvPr/>
          </p:nvSpPr>
          <p:spPr>
            <a:xfrm>
              <a:off x="1483857" y="3244334"/>
              <a:ext cx="493486" cy="47818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11285" y="4154831"/>
              <a:ext cx="2444433" cy="1175547"/>
              <a:chOff x="5394700" y="1317507"/>
              <a:chExt cx="2444433" cy="1175547"/>
            </a:xfrm>
          </p:grpSpPr>
          <p:sp>
            <p:nvSpPr>
              <p:cNvPr id="9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394701" y="1662057"/>
                <a:ext cx="2444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521201" y="2901949"/>
            <a:ext cx="3149600" cy="2932793"/>
            <a:chOff x="4521201" y="2901949"/>
            <a:chExt cx="3149600" cy="2932793"/>
          </a:xfrm>
        </p:grpSpPr>
        <p:sp>
          <p:nvSpPr>
            <p:cNvPr id="3" name="矩形 2"/>
            <p:cNvSpPr/>
            <p:nvPr/>
          </p:nvSpPr>
          <p:spPr>
            <a:xfrm>
              <a:off x="4521201" y="2901949"/>
              <a:ext cx="3149600" cy="2932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5"/>
            <p:cNvSpPr/>
            <p:nvPr/>
          </p:nvSpPr>
          <p:spPr>
            <a:xfrm>
              <a:off x="4949369" y="3236685"/>
              <a:ext cx="493486" cy="49348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76797" y="4154831"/>
              <a:ext cx="2444433" cy="1175547"/>
              <a:chOff x="5394700" y="1317507"/>
              <a:chExt cx="2444433" cy="1175547"/>
            </a:xfrm>
          </p:grpSpPr>
          <p:sp>
            <p:nvSpPr>
              <p:cNvPr id="12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394701" y="1662057"/>
                <a:ext cx="2444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986713" y="2901949"/>
            <a:ext cx="3149600" cy="2932793"/>
            <a:chOff x="7986713" y="2901949"/>
            <a:chExt cx="3149600" cy="2932793"/>
          </a:xfrm>
        </p:grpSpPr>
        <p:sp>
          <p:nvSpPr>
            <p:cNvPr id="4" name="矩形 3"/>
            <p:cNvSpPr/>
            <p:nvPr/>
          </p:nvSpPr>
          <p:spPr>
            <a:xfrm>
              <a:off x="7986713" y="2901949"/>
              <a:ext cx="3149600" cy="2932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6"/>
            <p:cNvSpPr/>
            <p:nvPr/>
          </p:nvSpPr>
          <p:spPr>
            <a:xfrm>
              <a:off x="8441652" y="3236685"/>
              <a:ext cx="439946" cy="493486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342310" y="4154831"/>
              <a:ext cx="2444433" cy="1175547"/>
              <a:chOff x="5394700" y="1317507"/>
              <a:chExt cx="2444433" cy="1175547"/>
            </a:xfrm>
          </p:grpSpPr>
          <p:sp>
            <p:nvSpPr>
              <p:cNvPr id="15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94701" y="1662057"/>
                <a:ext cx="2444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092427" y="2126512"/>
            <a:ext cx="100438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</a:rPr>
              <a:t>fieldThe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user can demonstrate on a projector or computer, or print the presentation and make it into a film to be used in a wider field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262741" y="2220685"/>
            <a:ext cx="4659086" cy="1631950"/>
            <a:chOff x="1262741" y="2220685"/>
            <a:chExt cx="4659086" cy="1631950"/>
          </a:xfrm>
        </p:grpSpPr>
        <p:sp>
          <p:nvSpPr>
            <p:cNvPr id="2" name="矩形 1"/>
            <p:cNvSpPr/>
            <p:nvPr/>
          </p:nvSpPr>
          <p:spPr>
            <a:xfrm>
              <a:off x="1262741" y="2220685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11430" y="2528828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62741" y="4093028"/>
            <a:ext cx="4659086" cy="1631950"/>
            <a:chOff x="1262741" y="4093028"/>
            <a:chExt cx="4659086" cy="1631950"/>
          </a:xfrm>
        </p:grpSpPr>
        <p:sp>
          <p:nvSpPr>
            <p:cNvPr id="3" name="矩形 2"/>
            <p:cNvSpPr/>
            <p:nvPr/>
          </p:nvSpPr>
          <p:spPr>
            <a:xfrm>
              <a:off x="1262741" y="4093028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11430" y="4401171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70172" y="2220685"/>
            <a:ext cx="4659086" cy="1631950"/>
            <a:chOff x="6270172" y="2220685"/>
            <a:chExt cx="4659086" cy="1631950"/>
          </a:xfrm>
        </p:grpSpPr>
        <p:sp>
          <p:nvSpPr>
            <p:cNvPr id="4" name="矩形 3"/>
            <p:cNvSpPr/>
            <p:nvPr/>
          </p:nvSpPr>
          <p:spPr>
            <a:xfrm>
              <a:off x="6270172" y="2220685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18861" y="2528828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70172" y="4093028"/>
            <a:ext cx="4659086" cy="1631950"/>
            <a:chOff x="6270172" y="4093028"/>
            <a:chExt cx="4659086" cy="1631950"/>
          </a:xfrm>
        </p:grpSpPr>
        <p:sp>
          <p:nvSpPr>
            <p:cNvPr id="5" name="矩形 4"/>
            <p:cNvSpPr/>
            <p:nvPr/>
          </p:nvSpPr>
          <p:spPr>
            <a:xfrm>
              <a:off x="6270172" y="4093028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218861" y="4401171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6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7088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7088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r="17154"/>
          <a:stretch>
            <a:fillRect/>
          </a:stretch>
        </p:blipFill>
        <p:spPr/>
      </p:pic>
      <p:sp>
        <p:nvSpPr>
          <p:cNvPr id="21" name="灯片编号占位符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03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1142772" y="3591378"/>
            <a:ext cx="2162628" cy="75474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箭头: 五边形 2"/>
          <p:cNvSpPr/>
          <p:nvPr/>
        </p:nvSpPr>
        <p:spPr>
          <a:xfrm>
            <a:off x="3713086" y="3591378"/>
            <a:ext cx="2162628" cy="75474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箭头: 五边形 3"/>
          <p:cNvSpPr/>
          <p:nvPr/>
        </p:nvSpPr>
        <p:spPr>
          <a:xfrm>
            <a:off x="6283400" y="3591378"/>
            <a:ext cx="2162628" cy="75474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箭头: 五边形 4"/>
          <p:cNvSpPr/>
          <p:nvPr/>
        </p:nvSpPr>
        <p:spPr>
          <a:xfrm>
            <a:off x="8853714" y="3591378"/>
            <a:ext cx="2162628" cy="75474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5"/>
          <p:cNvSpPr/>
          <p:nvPr/>
        </p:nvSpPr>
        <p:spPr>
          <a:xfrm>
            <a:off x="2034189" y="2745693"/>
            <a:ext cx="379795" cy="437336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6"/>
          <p:cNvSpPr/>
          <p:nvPr/>
        </p:nvSpPr>
        <p:spPr>
          <a:xfrm>
            <a:off x="7146046" y="2746720"/>
            <a:ext cx="437336" cy="435283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7"/>
          <p:cNvSpPr/>
          <p:nvPr/>
        </p:nvSpPr>
        <p:spPr>
          <a:xfrm>
            <a:off x="4575732" y="4728345"/>
            <a:ext cx="437336" cy="437334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8"/>
          <p:cNvSpPr/>
          <p:nvPr/>
        </p:nvSpPr>
        <p:spPr>
          <a:xfrm>
            <a:off x="9722895" y="4728344"/>
            <a:ext cx="424266" cy="437336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TextBox 19"/>
          <p:cNvSpPr txBox="1"/>
          <p:nvPr/>
        </p:nvSpPr>
        <p:spPr>
          <a:xfrm>
            <a:off x="1244371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latin typeface="+mn-ea"/>
              </a:rPr>
              <a:t>标题文字添加</a:t>
            </a:r>
            <a:endParaRPr lang="en-US" sz="2000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4716" y="4569127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3814683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6384996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latin typeface="+mn-ea"/>
              </a:rPr>
              <a:t>标题文字添加</a:t>
            </a:r>
            <a:endParaRPr lang="en-US" sz="2000" dirty="0">
              <a:latin typeface="+mn-ea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8955308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5341" y="4569127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11490" y="2349835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52115" y="2349835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1" grpId="0" animBg="1"/>
      <p:bldP spid="23" grpId="0" animBg="1"/>
      <p:bldP spid="22" grpId="0" animBg="1"/>
      <p:bldP spid="24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8" y="2182949"/>
            <a:ext cx="2520156" cy="744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75844" y="2182949"/>
            <a:ext cx="2520156" cy="7445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1" y="2182949"/>
            <a:ext cx="2520156" cy="744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16157" y="2182949"/>
            <a:ext cx="2520156" cy="744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9"/>
          <p:cNvSpPr txBox="1"/>
          <p:nvPr/>
        </p:nvSpPr>
        <p:spPr>
          <a:xfrm>
            <a:off x="1055688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6095999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8616158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575841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latin typeface="+mn-ea"/>
              </a:rPr>
              <a:t>标题文字添加</a:t>
            </a:r>
            <a:endParaRPr lang="en-US" sz="2000" dirty="0"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94682" y="3472281"/>
            <a:ext cx="2242165" cy="1850785"/>
            <a:chOff x="1194682" y="3472281"/>
            <a:chExt cx="2242165" cy="1850785"/>
          </a:xfrm>
        </p:grpSpPr>
        <p:sp>
          <p:nvSpPr>
            <p:cNvPr id="10" name="文本框 9"/>
            <p:cNvSpPr txBox="1"/>
            <p:nvPr/>
          </p:nvSpPr>
          <p:spPr>
            <a:xfrm>
              <a:off x="1194682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3" name="椭圆 16"/>
            <p:cNvSpPr/>
            <p:nvPr/>
          </p:nvSpPr>
          <p:spPr>
            <a:xfrm>
              <a:off x="2043477" y="3472281"/>
              <a:ext cx="544574" cy="499922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75844" y="3110413"/>
            <a:ext cx="2520156" cy="2593702"/>
            <a:chOff x="3575844" y="3110413"/>
            <a:chExt cx="2520156" cy="2593702"/>
          </a:xfrm>
        </p:grpSpPr>
        <p:sp>
          <p:nvSpPr>
            <p:cNvPr id="7" name="矩形 6"/>
            <p:cNvSpPr/>
            <p:nvPr/>
          </p:nvSpPr>
          <p:spPr>
            <a:xfrm>
              <a:off x="3575844" y="3110413"/>
              <a:ext cx="2520156" cy="2593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14835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4" name="椭圆 17"/>
            <p:cNvSpPr/>
            <p:nvPr/>
          </p:nvSpPr>
          <p:spPr>
            <a:xfrm>
              <a:off x="4609867" y="3449955"/>
              <a:ext cx="452099" cy="544574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34993" y="3502068"/>
            <a:ext cx="2242165" cy="1820998"/>
            <a:chOff x="6234993" y="3502068"/>
            <a:chExt cx="2242165" cy="1820998"/>
          </a:xfrm>
        </p:grpSpPr>
        <p:sp>
          <p:nvSpPr>
            <p:cNvPr id="15" name="文本框 14"/>
            <p:cNvSpPr txBox="1"/>
            <p:nvPr/>
          </p:nvSpPr>
          <p:spPr>
            <a:xfrm>
              <a:off x="6234993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5" name="椭圆 18"/>
            <p:cNvSpPr/>
            <p:nvPr/>
          </p:nvSpPr>
          <p:spPr>
            <a:xfrm>
              <a:off x="7086446" y="3502068"/>
              <a:ext cx="544574" cy="440347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55152" y="3449955"/>
            <a:ext cx="2242165" cy="1873111"/>
            <a:chOff x="8755152" y="3449955"/>
            <a:chExt cx="2242165" cy="1873111"/>
          </a:xfrm>
        </p:grpSpPr>
        <p:sp>
          <p:nvSpPr>
            <p:cNvPr id="16" name="文本框 15"/>
            <p:cNvSpPr txBox="1"/>
            <p:nvPr/>
          </p:nvSpPr>
          <p:spPr>
            <a:xfrm>
              <a:off x="8755152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6" name="椭圆 19"/>
            <p:cNvSpPr/>
            <p:nvPr/>
          </p:nvSpPr>
          <p:spPr>
            <a:xfrm>
              <a:off x="9613079" y="3449955"/>
              <a:ext cx="526310" cy="544574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1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1055688" y="1972491"/>
          <a:ext cx="10080625" cy="416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r="13600"/>
          <a:stretch>
            <a:fillRect/>
          </a:stretch>
        </p:blipFill>
        <p:spPr/>
      </p:pic>
      <p:pic>
        <p:nvPicPr>
          <p:cNvPr id="39" name="图片占位符 38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sp>
        <p:nvSpPr>
          <p:cNvPr id="7" name="椭圆 6"/>
          <p:cNvSpPr/>
          <p:nvPr/>
        </p:nvSpPr>
        <p:spPr>
          <a:xfrm>
            <a:off x="2836639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01</a:t>
            </a:r>
            <a:endParaRPr lang="zh-CN" altLang="en-US" sz="1000" dirty="0"/>
          </a:p>
        </p:txBody>
      </p:sp>
      <p:sp>
        <p:nvSpPr>
          <p:cNvPr id="8" name="椭圆 7"/>
          <p:cNvSpPr/>
          <p:nvPr/>
        </p:nvSpPr>
        <p:spPr>
          <a:xfrm>
            <a:off x="5152594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02</a:t>
            </a:r>
            <a:endParaRPr lang="zh-CN" altLang="en-US" sz="1000" dirty="0"/>
          </a:p>
        </p:txBody>
      </p:sp>
      <p:sp>
        <p:nvSpPr>
          <p:cNvPr id="9" name="椭圆 8"/>
          <p:cNvSpPr/>
          <p:nvPr/>
        </p:nvSpPr>
        <p:spPr>
          <a:xfrm>
            <a:off x="7468549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03</a:t>
            </a:r>
            <a:endParaRPr lang="zh-CN" altLang="en-US" sz="1000" dirty="0"/>
          </a:p>
        </p:txBody>
      </p:sp>
      <p:sp>
        <p:nvSpPr>
          <p:cNvPr id="10" name="椭圆 9"/>
          <p:cNvSpPr/>
          <p:nvPr/>
        </p:nvSpPr>
        <p:spPr>
          <a:xfrm>
            <a:off x="9784503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04</a:t>
            </a:r>
            <a:endParaRPr lang="zh-CN" altLang="en-US" sz="10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399852" y="4160730"/>
            <a:ext cx="2444433" cy="1360213"/>
            <a:chOff x="5482252" y="1317507"/>
            <a:chExt cx="2444433" cy="1360213"/>
          </a:xfrm>
        </p:grpSpPr>
        <p:sp>
          <p:nvSpPr>
            <p:cNvPr id="12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5807" y="4160730"/>
            <a:ext cx="2444433" cy="1360213"/>
            <a:chOff x="5482252" y="1317507"/>
            <a:chExt cx="2444433" cy="1360213"/>
          </a:xfrm>
        </p:grpSpPr>
        <p:sp>
          <p:nvSpPr>
            <p:cNvPr id="18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31762" y="4160730"/>
            <a:ext cx="2444433" cy="1360213"/>
            <a:chOff x="5482252" y="1317507"/>
            <a:chExt cx="2444433" cy="1360213"/>
          </a:xfrm>
        </p:grpSpPr>
        <p:sp>
          <p:nvSpPr>
            <p:cNvPr id="21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47716" y="4160730"/>
            <a:ext cx="2444433" cy="1360213"/>
            <a:chOff x="5482252" y="1317507"/>
            <a:chExt cx="2444433" cy="1360213"/>
          </a:xfrm>
        </p:grpSpPr>
        <p:sp>
          <p:nvSpPr>
            <p:cNvPr id="24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6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04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59192" y="2131942"/>
            <a:ext cx="3673614" cy="3673614"/>
            <a:chOff x="4259192" y="2131942"/>
            <a:chExt cx="3673614" cy="3673614"/>
          </a:xfrm>
        </p:grpSpPr>
        <p:sp>
          <p:nvSpPr>
            <p:cNvPr id="4" name="空心弧 3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" name="空心弧 4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" name="空心弧 5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" name="空心弧 6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640263" y="3553613"/>
              <a:ext cx="911472" cy="830273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19" tIns="227519" rIns="227519" bIns="22751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5640263" y="2131942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021334" y="3513013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/>
                <a:t>02</a:t>
              </a:r>
              <a:endParaRPr lang="zh-CN" altLang="en-US" sz="2000" dirty="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640263" y="4894084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259192" y="3513013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/>
                <a:t>04</a:t>
              </a:r>
              <a:endParaRPr lang="zh-CN" altLang="en-US" sz="20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32806" y="2237199"/>
            <a:ext cx="3203507" cy="990881"/>
            <a:chOff x="5394700" y="1317507"/>
            <a:chExt cx="3203507" cy="990881"/>
          </a:xfrm>
        </p:grpSpPr>
        <p:sp>
          <p:nvSpPr>
            <p:cNvPr id="14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32806" y="4813017"/>
            <a:ext cx="3203507" cy="990881"/>
            <a:chOff x="5394700" y="1317507"/>
            <a:chExt cx="3203507" cy="990881"/>
          </a:xfrm>
        </p:grpSpPr>
        <p:sp>
          <p:nvSpPr>
            <p:cNvPr id="17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55689" y="2237199"/>
            <a:ext cx="3203506" cy="990881"/>
            <a:chOff x="5394701" y="1317507"/>
            <a:chExt cx="3203506" cy="990881"/>
          </a:xfrm>
        </p:grpSpPr>
        <p:sp>
          <p:nvSpPr>
            <p:cNvPr id="20" name="TextBox 19"/>
            <p:cNvSpPr txBox="1"/>
            <p:nvPr/>
          </p:nvSpPr>
          <p:spPr>
            <a:xfrm>
              <a:off x="6153774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55689" y="4813017"/>
            <a:ext cx="3203506" cy="990881"/>
            <a:chOff x="5394701" y="1317507"/>
            <a:chExt cx="3203506" cy="990881"/>
          </a:xfrm>
        </p:grpSpPr>
        <p:sp>
          <p:nvSpPr>
            <p:cNvPr id="23" name="TextBox 19"/>
            <p:cNvSpPr txBox="1"/>
            <p:nvPr/>
          </p:nvSpPr>
          <p:spPr>
            <a:xfrm>
              <a:off x="6153774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598007" y="2176802"/>
            <a:ext cx="4609061" cy="806215"/>
            <a:chOff x="5394700" y="1317507"/>
            <a:chExt cx="4609061" cy="806215"/>
          </a:xfrm>
        </p:grpSpPr>
        <p:sp>
          <p:nvSpPr>
            <p:cNvPr id="32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04473" y="4031430"/>
            <a:ext cx="3631840" cy="806215"/>
            <a:chOff x="5394700" y="1317507"/>
            <a:chExt cx="3631840" cy="806215"/>
          </a:xfrm>
        </p:grpSpPr>
        <p:sp>
          <p:nvSpPr>
            <p:cNvPr id="35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394701" y="1662057"/>
              <a:ext cx="3631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computer, or print the presentation and make it into a film to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55685" y="3102210"/>
            <a:ext cx="3631839" cy="806215"/>
            <a:chOff x="5394701" y="1317507"/>
            <a:chExt cx="3631839" cy="806215"/>
          </a:xfrm>
        </p:grpSpPr>
        <p:sp>
          <p:nvSpPr>
            <p:cNvPr id="38" name="TextBox 19"/>
            <p:cNvSpPr txBox="1"/>
            <p:nvPr/>
          </p:nvSpPr>
          <p:spPr>
            <a:xfrm>
              <a:off x="6582107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394701" y="1662057"/>
              <a:ext cx="3631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computer, or print the presentation and make it into a film to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84932" y="4952843"/>
            <a:ext cx="4609060" cy="806215"/>
            <a:chOff x="5394701" y="1317507"/>
            <a:chExt cx="4609060" cy="806215"/>
          </a:xfrm>
        </p:grpSpPr>
        <p:sp>
          <p:nvSpPr>
            <p:cNvPr id="41" name="TextBox 19"/>
            <p:cNvSpPr txBox="1"/>
            <p:nvPr/>
          </p:nvSpPr>
          <p:spPr>
            <a:xfrm>
              <a:off x="7559328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44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48" name="图片占位符 4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9412"/>
          <a:stretch>
            <a:fillRect/>
          </a:stretch>
        </p:blipFill>
        <p:spPr/>
      </p:pic>
      <p:sp>
        <p:nvSpPr>
          <p:cNvPr id="46" name="灯片编号占位符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40953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584875" y="1463285"/>
            <a:ext cx="3087327" cy="584775"/>
            <a:chOff x="6426646" y="1196311"/>
            <a:chExt cx="3087327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1.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84875" y="2277597"/>
            <a:ext cx="3087327" cy="584775"/>
            <a:chOff x="6426646" y="1196311"/>
            <a:chExt cx="3087327" cy="584775"/>
          </a:xfrm>
        </p:grpSpPr>
        <p:grpSp>
          <p:nvGrpSpPr>
            <p:cNvPr id="26" name="组合 25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2.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84875" y="3091909"/>
            <a:ext cx="3087327" cy="584775"/>
            <a:chOff x="6426646" y="1196311"/>
            <a:chExt cx="3087327" cy="584775"/>
          </a:xfrm>
        </p:grpSpPr>
        <p:grpSp>
          <p:nvGrpSpPr>
            <p:cNvPr id="31" name="组合 30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3.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84875" y="3906221"/>
            <a:ext cx="3087327" cy="584775"/>
            <a:chOff x="6426646" y="1196311"/>
            <a:chExt cx="3087327" cy="584775"/>
          </a:xfrm>
        </p:grpSpPr>
        <p:grpSp>
          <p:nvGrpSpPr>
            <p:cNvPr id="36" name="组合 35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4.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84875" y="4720534"/>
            <a:ext cx="3087327" cy="584775"/>
            <a:chOff x="6426646" y="1196311"/>
            <a:chExt cx="3087327" cy="584775"/>
          </a:xfrm>
        </p:grpSpPr>
        <p:grpSp>
          <p:nvGrpSpPr>
            <p:cNvPr id="41" name="组合 40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5.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737683" y="3047778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06748" y="2286122"/>
            <a:ext cx="4609061" cy="806215"/>
            <a:chOff x="5394700" y="1317507"/>
            <a:chExt cx="4609061" cy="806215"/>
          </a:xfrm>
        </p:grpSpPr>
        <p:sp>
          <p:nvSpPr>
            <p:cNvPr id="6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06748" y="3583334"/>
            <a:ext cx="4609061" cy="806215"/>
            <a:chOff x="5394700" y="1317507"/>
            <a:chExt cx="4609061" cy="806215"/>
          </a:xfrm>
        </p:grpSpPr>
        <p:sp>
          <p:nvSpPr>
            <p:cNvPr id="9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06748" y="4880545"/>
            <a:ext cx="4609061" cy="806215"/>
            <a:chOff x="5394700" y="1317507"/>
            <a:chExt cx="4609061" cy="806215"/>
          </a:xfrm>
        </p:grpSpPr>
        <p:sp>
          <p:nvSpPr>
            <p:cNvPr id="12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73351" y="4650573"/>
            <a:ext cx="419858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POINT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14956"/>
          <a:stretch>
            <a:fillRect/>
          </a:stretch>
        </p:blipFill>
        <p:spPr/>
      </p:pic>
      <p:sp>
        <p:nvSpPr>
          <p:cNvPr id="17" name="灯片编号占位符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05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435099" y="1966384"/>
            <a:ext cx="4094844" cy="4004732"/>
            <a:chOff x="1435099" y="1966384"/>
            <a:chExt cx="4094844" cy="4004732"/>
          </a:xfrm>
        </p:grpSpPr>
        <p:sp>
          <p:nvSpPr>
            <p:cNvPr id="4" name="任意多边形: 形状 3"/>
            <p:cNvSpPr/>
            <p:nvPr/>
          </p:nvSpPr>
          <p:spPr>
            <a:xfrm>
              <a:off x="2970665" y="1966384"/>
              <a:ext cx="1023710" cy="1001183"/>
            </a:xfrm>
            <a:custGeom>
              <a:avLst/>
              <a:gdLst>
                <a:gd name="connsiteX0" fmla="*/ 0 w 1501774"/>
                <a:gd name="connsiteY0" fmla="*/ 1001183 h 1001183"/>
                <a:gd name="connsiteX1" fmla="*/ 750887 w 1501774"/>
                <a:gd name="connsiteY1" fmla="*/ 0 h 1001183"/>
                <a:gd name="connsiteX2" fmla="*/ 750887 w 1501774"/>
                <a:gd name="connsiteY2" fmla="*/ 0 h 1001183"/>
                <a:gd name="connsiteX3" fmla="*/ 1501774 w 1501774"/>
                <a:gd name="connsiteY3" fmla="*/ 1001183 h 1001183"/>
                <a:gd name="connsiteX4" fmla="*/ 0 w 1501774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774" h="1001183">
                  <a:moveTo>
                    <a:pt x="0" y="1001183"/>
                  </a:moveTo>
                  <a:lnTo>
                    <a:pt x="750887" y="0"/>
                  </a:lnTo>
                  <a:lnTo>
                    <a:pt x="750887" y="0"/>
                  </a:lnTo>
                  <a:lnTo>
                    <a:pt x="1501774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458809" y="2967567"/>
              <a:ext cx="2047422" cy="1001183"/>
            </a:xfrm>
            <a:custGeom>
              <a:avLst/>
              <a:gdLst>
                <a:gd name="connsiteX0" fmla="*/ 0 w 3003549"/>
                <a:gd name="connsiteY0" fmla="*/ 1001183 h 1001183"/>
                <a:gd name="connsiteX1" fmla="*/ 750887 w 3003549"/>
                <a:gd name="connsiteY1" fmla="*/ 0 h 1001183"/>
                <a:gd name="connsiteX2" fmla="*/ 2252662 w 3003549"/>
                <a:gd name="connsiteY2" fmla="*/ 0 h 1001183"/>
                <a:gd name="connsiteX3" fmla="*/ 3003549 w 3003549"/>
                <a:gd name="connsiteY3" fmla="*/ 1001183 h 1001183"/>
                <a:gd name="connsiteX4" fmla="*/ 0 w 3003549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49" h="1001183">
                  <a:moveTo>
                    <a:pt x="0" y="1001183"/>
                  </a:moveTo>
                  <a:lnTo>
                    <a:pt x="750887" y="0"/>
                  </a:lnTo>
                  <a:lnTo>
                    <a:pt x="2252662" y="0"/>
                  </a:lnTo>
                  <a:lnTo>
                    <a:pt x="3003549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946954" y="3968750"/>
              <a:ext cx="3071133" cy="1001183"/>
            </a:xfrm>
            <a:custGeom>
              <a:avLst/>
              <a:gdLst>
                <a:gd name="connsiteX0" fmla="*/ 0 w 4505324"/>
                <a:gd name="connsiteY0" fmla="*/ 1001183 h 1001183"/>
                <a:gd name="connsiteX1" fmla="*/ 750887 w 4505324"/>
                <a:gd name="connsiteY1" fmla="*/ 0 h 1001183"/>
                <a:gd name="connsiteX2" fmla="*/ 3754437 w 4505324"/>
                <a:gd name="connsiteY2" fmla="*/ 0 h 1001183"/>
                <a:gd name="connsiteX3" fmla="*/ 4505324 w 4505324"/>
                <a:gd name="connsiteY3" fmla="*/ 1001183 h 1001183"/>
                <a:gd name="connsiteX4" fmla="*/ 0 w 4505324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5324" h="1001183">
                  <a:moveTo>
                    <a:pt x="0" y="1001183"/>
                  </a:moveTo>
                  <a:lnTo>
                    <a:pt x="750887" y="0"/>
                  </a:lnTo>
                  <a:lnTo>
                    <a:pt x="3754437" y="0"/>
                  </a:lnTo>
                  <a:lnTo>
                    <a:pt x="4505324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435099" y="4969933"/>
              <a:ext cx="4094844" cy="1001183"/>
            </a:xfrm>
            <a:custGeom>
              <a:avLst/>
              <a:gdLst>
                <a:gd name="connsiteX0" fmla="*/ 0 w 6007099"/>
                <a:gd name="connsiteY0" fmla="*/ 1001183 h 1001183"/>
                <a:gd name="connsiteX1" fmla="*/ 750887 w 6007099"/>
                <a:gd name="connsiteY1" fmla="*/ 0 h 1001183"/>
                <a:gd name="connsiteX2" fmla="*/ 5256212 w 6007099"/>
                <a:gd name="connsiteY2" fmla="*/ 0 h 1001183"/>
                <a:gd name="connsiteX3" fmla="*/ 6007099 w 6007099"/>
                <a:gd name="connsiteY3" fmla="*/ 1001183 h 1001183"/>
                <a:gd name="connsiteX4" fmla="*/ 0 w 6007099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099" h="1001183">
                  <a:moveTo>
                    <a:pt x="0" y="1001183"/>
                  </a:moveTo>
                  <a:lnTo>
                    <a:pt x="750887" y="0"/>
                  </a:lnTo>
                  <a:lnTo>
                    <a:pt x="5256212" y="0"/>
                  </a:lnTo>
                  <a:lnTo>
                    <a:pt x="6007099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94375" y="2107863"/>
            <a:ext cx="6895195" cy="806215"/>
            <a:chOff x="3994375" y="2107863"/>
            <a:chExt cx="6895195" cy="80621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994375" y="2496457"/>
              <a:ext cx="2812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6959890" y="2107863"/>
              <a:ext cx="3929680" cy="806215"/>
              <a:chOff x="5394700" y="1317507"/>
              <a:chExt cx="3929680" cy="806215"/>
            </a:xfrm>
          </p:grpSpPr>
          <p:sp>
            <p:nvSpPr>
              <p:cNvPr id="18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506231" y="3084068"/>
            <a:ext cx="6383339" cy="806215"/>
            <a:chOff x="4506231" y="3084068"/>
            <a:chExt cx="6383339" cy="806215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506231" y="3488266"/>
              <a:ext cx="23009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6959890" y="3084068"/>
              <a:ext cx="3929680" cy="806215"/>
              <a:chOff x="5394700" y="1317507"/>
              <a:chExt cx="3929680" cy="806215"/>
            </a:xfrm>
          </p:grpSpPr>
          <p:sp>
            <p:nvSpPr>
              <p:cNvPr id="21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018087" y="4076967"/>
            <a:ext cx="5871483" cy="806215"/>
            <a:chOff x="5018087" y="4076967"/>
            <a:chExt cx="5871483" cy="806215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018087" y="4480075"/>
              <a:ext cx="17891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6959890" y="4076967"/>
              <a:ext cx="3929680" cy="806215"/>
              <a:chOff x="5394700" y="1317507"/>
              <a:chExt cx="3929680" cy="806215"/>
            </a:xfrm>
          </p:grpSpPr>
          <p:sp>
            <p:nvSpPr>
              <p:cNvPr id="24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529943" y="5067416"/>
            <a:ext cx="5359627" cy="806215"/>
            <a:chOff x="5529943" y="5067416"/>
            <a:chExt cx="5359627" cy="80621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529943" y="5471885"/>
              <a:ext cx="12772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6959890" y="5067416"/>
              <a:ext cx="3929680" cy="806215"/>
              <a:chOff x="5394700" y="1317507"/>
              <a:chExt cx="3929680" cy="806215"/>
            </a:xfrm>
          </p:grpSpPr>
          <p:sp>
            <p:nvSpPr>
              <p:cNvPr id="27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sp>
        <p:nvSpPr>
          <p:cNvPr id="29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233714" y="2075543"/>
            <a:ext cx="2834143" cy="1756228"/>
            <a:chOff x="1233714" y="2075543"/>
            <a:chExt cx="2834143" cy="1756228"/>
          </a:xfrm>
        </p:grpSpPr>
        <p:sp>
          <p:nvSpPr>
            <p:cNvPr id="5" name="矩形 4"/>
            <p:cNvSpPr/>
            <p:nvPr/>
          </p:nvSpPr>
          <p:spPr>
            <a:xfrm>
              <a:off x="1233714" y="2075543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21672" y="2261164"/>
              <a:ext cx="435428" cy="435428"/>
              <a:chOff x="8533674" y="5262836"/>
              <a:chExt cx="435428" cy="435428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8" name="椭圆 3"/>
              <p:cNvSpPr/>
              <p:nvPr/>
            </p:nvSpPr>
            <p:spPr>
              <a:xfrm>
                <a:off x="8637634" y="5362849"/>
                <a:ext cx="227507" cy="235402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421673" y="2882213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33714" y="4122057"/>
            <a:ext cx="2834143" cy="1756228"/>
            <a:chOff x="1233714" y="4122057"/>
            <a:chExt cx="2834143" cy="1756228"/>
          </a:xfrm>
        </p:grpSpPr>
        <p:sp>
          <p:nvSpPr>
            <p:cNvPr id="14" name="矩形 13"/>
            <p:cNvSpPr/>
            <p:nvPr/>
          </p:nvSpPr>
          <p:spPr>
            <a:xfrm>
              <a:off x="1233714" y="4122057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421672" y="4307678"/>
              <a:ext cx="435428" cy="435428"/>
              <a:chOff x="8533674" y="5262836"/>
              <a:chExt cx="435428" cy="435428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1" name="椭圆 16"/>
              <p:cNvSpPr/>
              <p:nvPr/>
            </p:nvSpPr>
            <p:spPr>
              <a:xfrm>
                <a:off x="8633687" y="5370367"/>
                <a:ext cx="235402" cy="220365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421673" y="4922597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95370" y="2075543"/>
            <a:ext cx="2834143" cy="1756228"/>
            <a:chOff x="4695370" y="2075543"/>
            <a:chExt cx="2834143" cy="1756228"/>
          </a:xfrm>
        </p:grpSpPr>
        <p:sp>
          <p:nvSpPr>
            <p:cNvPr id="6" name="矩形 5"/>
            <p:cNvSpPr/>
            <p:nvPr/>
          </p:nvSpPr>
          <p:spPr>
            <a:xfrm>
              <a:off x="4695370" y="2075543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876074" y="2261164"/>
              <a:ext cx="435428" cy="435428"/>
              <a:chOff x="8533674" y="5262836"/>
              <a:chExt cx="435428" cy="435428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椭圆 9"/>
              <p:cNvSpPr/>
              <p:nvPr/>
            </p:nvSpPr>
            <p:spPr>
              <a:xfrm>
                <a:off x="8633687" y="5362849"/>
                <a:ext cx="235402" cy="235401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871127" y="2882213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95370" y="4122057"/>
            <a:ext cx="2834143" cy="1756228"/>
            <a:chOff x="4695370" y="4122057"/>
            <a:chExt cx="2834143" cy="1756228"/>
          </a:xfrm>
        </p:grpSpPr>
        <p:sp>
          <p:nvSpPr>
            <p:cNvPr id="18" name="矩形 17"/>
            <p:cNvSpPr/>
            <p:nvPr/>
          </p:nvSpPr>
          <p:spPr>
            <a:xfrm>
              <a:off x="4695370" y="4122057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876074" y="4307678"/>
              <a:ext cx="435428" cy="435428"/>
              <a:chOff x="8533674" y="5262836"/>
              <a:chExt cx="435428" cy="435428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7" name="椭圆 21"/>
              <p:cNvSpPr/>
              <p:nvPr/>
            </p:nvSpPr>
            <p:spPr>
              <a:xfrm>
                <a:off x="8644739" y="5362849"/>
                <a:ext cx="213298" cy="235402"/>
              </a:xfrm>
              <a:custGeom>
                <a:avLst/>
                <a:gdLst>
                  <a:gd name="connsiteX0" fmla="*/ 89804 w 306388"/>
                  <a:gd name="connsiteY0" fmla="*/ 211138 h 338138"/>
                  <a:gd name="connsiteX1" fmla="*/ 125461 w 306388"/>
                  <a:gd name="connsiteY1" fmla="*/ 283898 h 338138"/>
                  <a:gd name="connsiteX2" fmla="*/ 142629 w 306388"/>
                  <a:gd name="connsiteY2" fmla="*/ 234951 h 338138"/>
                  <a:gd name="connsiteX3" fmla="*/ 153194 w 306388"/>
                  <a:gd name="connsiteY3" fmla="*/ 236273 h 338138"/>
                  <a:gd name="connsiteX4" fmla="*/ 163759 w 306388"/>
                  <a:gd name="connsiteY4" fmla="*/ 234951 h 338138"/>
                  <a:gd name="connsiteX5" fmla="*/ 180928 w 306388"/>
                  <a:gd name="connsiteY5" fmla="*/ 281253 h 338138"/>
                  <a:gd name="connsiteX6" fmla="*/ 213944 w 306388"/>
                  <a:gd name="connsiteY6" fmla="*/ 211138 h 338138"/>
                  <a:gd name="connsiteX7" fmla="*/ 265448 w 306388"/>
                  <a:gd name="connsiteY7" fmla="*/ 234951 h 338138"/>
                  <a:gd name="connsiteX8" fmla="*/ 306388 w 306388"/>
                  <a:gd name="connsiteY8" fmla="*/ 293159 h 338138"/>
                  <a:gd name="connsiteX9" fmla="*/ 306388 w 306388"/>
                  <a:gd name="connsiteY9" fmla="*/ 338138 h 338138"/>
                  <a:gd name="connsiteX10" fmla="*/ 0 w 306388"/>
                  <a:gd name="connsiteY10" fmla="*/ 338138 h 338138"/>
                  <a:gd name="connsiteX11" fmla="*/ 0 w 306388"/>
                  <a:gd name="connsiteY11" fmla="*/ 293159 h 338138"/>
                  <a:gd name="connsiteX12" fmla="*/ 40940 w 306388"/>
                  <a:gd name="connsiteY12" fmla="*/ 234951 h 338138"/>
                  <a:gd name="connsiteX13" fmla="*/ 89804 w 306388"/>
                  <a:gd name="connsiteY13" fmla="*/ 211138 h 338138"/>
                  <a:gd name="connsiteX14" fmla="*/ 153194 w 306388"/>
                  <a:gd name="connsiteY14" fmla="*/ 11113 h 338138"/>
                  <a:gd name="connsiteX15" fmla="*/ 63500 w 306388"/>
                  <a:gd name="connsiteY15" fmla="*/ 86287 h 338138"/>
                  <a:gd name="connsiteX16" fmla="*/ 64819 w 306388"/>
                  <a:gd name="connsiteY16" fmla="*/ 87606 h 338138"/>
                  <a:gd name="connsiteX17" fmla="*/ 67457 w 306388"/>
                  <a:gd name="connsiteY17" fmla="*/ 88925 h 338138"/>
                  <a:gd name="connsiteX18" fmla="*/ 74052 w 306388"/>
                  <a:gd name="connsiteY18" fmla="*/ 96838 h 338138"/>
                  <a:gd name="connsiteX19" fmla="*/ 153194 w 306388"/>
                  <a:gd name="connsiteY19" fmla="*/ 30896 h 338138"/>
                  <a:gd name="connsiteX20" fmla="*/ 231017 w 306388"/>
                  <a:gd name="connsiteY20" fmla="*/ 96838 h 338138"/>
                  <a:gd name="connsiteX21" fmla="*/ 242888 w 306388"/>
                  <a:gd name="connsiteY21" fmla="*/ 87606 h 338138"/>
                  <a:gd name="connsiteX22" fmla="*/ 153194 w 306388"/>
                  <a:gd name="connsiteY22" fmla="*/ 11113 h 338138"/>
                  <a:gd name="connsiteX23" fmla="*/ 153987 w 306388"/>
                  <a:gd name="connsiteY23" fmla="*/ 0 h 338138"/>
                  <a:gd name="connsiteX24" fmla="*/ 254038 w 306388"/>
                  <a:gd name="connsiteY24" fmla="*/ 89535 h 338138"/>
                  <a:gd name="connsiteX25" fmla="*/ 261937 w 306388"/>
                  <a:gd name="connsiteY25" fmla="*/ 102702 h 338138"/>
                  <a:gd name="connsiteX26" fmla="*/ 261937 w 306388"/>
                  <a:gd name="connsiteY26" fmla="*/ 135620 h 338138"/>
                  <a:gd name="connsiteX27" fmla="*/ 246140 w 306388"/>
                  <a:gd name="connsiteY27" fmla="*/ 150103 h 338138"/>
                  <a:gd name="connsiteX28" fmla="*/ 230342 w 306388"/>
                  <a:gd name="connsiteY28" fmla="*/ 135620 h 338138"/>
                  <a:gd name="connsiteX29" fmla="*/ 230342 w 306388"/>
                  <a:gd name="connsiteY29" fmla="*/ 127719 h 338138"/>
                  <a:gd name="connsiteX30" fmla="*/ 153987 w 306388"/>
                  <a:gd name="connsiteY30" fmla="*/ 210671 h 338138"/>
                  <a:gd name="connsiteX31" fmla="*/ 77632 w 306388"/>
                  <a:gd name="connsiteY31" fmla="*/ 127719 h 338138"/>
                  <a:gd name="connsiteX32" fmla="*/ 77632 w 306388"/>
                  <a:gd name="connsiteY32" fmla="*/ 135620 h 338138"/>
                  <a:gd name="connsiteX33" fmla="*/ 65784 w 306388"/>
                  <a:gd name="connsiteY33" fmla="*/ 150103 h 338138"/>
                  <a:gd name="connsiteX34" fmla="*/ 105278 w 306388"/>
                  <a:gd name="connsiteY34" fmla="*/ 201454 h 338138"/>
                  <a:gd name="connsiteX35" fmla="*/ 117126 w 306388"/>
                  <a:gd name="connsiteY35" fmla="*/ 202771 h 338138"/>
                  <a:gd name="connsiteX36" fmla="*/ 125025 w 306388"/>
                  <a:gd name="connsiteY36" fmla="*/ 218571 h 338138"/>
                  <a:gd name="connsiteX37" fmla="*/ 107911 w 306388"/>
                  <a:gd name="connsiteY37" fmla="*/ 219888 h 338138"/>
                  <a:gd name="connsiteX38" fmla="*/ 100012 w 306388"/>
                  <a:gd name="connsiteY38" fmla="*/ 209354 h 338138"/>
                  <a:gd name="connsiteX39" fmla="*/ 56568 w 306388"/>
                  <a:gd name="connsiteY39" fmla="*/ 150103 h 338138"/>
                  <a:gd name="connsiteX40" fmla="*/ 46037 w 306388"/>
                  <a:gd name="connsiteY40" fmla="*/ 135620 h 338138"/>
                  <a:gd name="connsiteX41" fmla="*/ 46037 w 306388"/>
                  <a:gd name="connsiteY41" fmla="*/ 102702 h 338138"/>
                  <a:gd name="connsiteX42" fmla="*/ 53936 w 306388"/>
                  <a:gd name="connsiteY42" fmla="*/ 89535 h 338138"/>
                  <a:gd name="connsiteX43" fmla="*/ 153987 w 30638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6388" h="338138">
                    <a:moveTo>
                      <a:pt x="89804" y="211138"/>
                    </a:moveTo>
                    <a:cubicBezTo>
                      <a:pt x="125461" y="283898"/>
                      <a:pt x="125461" y="283898"/>
                      <a:pt x="125461" y="283898"/>
                    </a:cubicBezTo>
                    <a:cubicBezTo>
                      <a:pt x="142629" y="234951"/>
                      <a:pt x="142629" y="234951"/>
                      <a:pt x="142629" y="234951"/>
                    </a:cubicBezTo>
                    <a:cubicBezTo>
                      <a:pt x="146591" y="236273"/>
                      <a:pt x="149232" y="236273"/>
                      <a:pt x="153194" y="236273"/>
                    </a:cubicBezTo>
                    <a:cubicBezTo>
                      <a:pt x="157156" y="236273"/>
                      <a:pt x="159797" y="236273"/>
                      <a:pt x="163759" y="234951"/>
                    </a:cubicBezTo>
                    <a:cubicBezTo>
                      <a:pt x="180928" y="281253"/>
                      <a:pt x="180928" y="281253"/>
                      <a:pt x="180928" y="281253"/>
                    </a:cubicBezTo>
                    <a:cubicBezTo>
                      <a:pt x="213944" y="211138"/>
                      <a:pt x="213944" y="211138"/>
                      <a:pt x="213944" y="211138"/>
                    </a:cubicBezTo>
                    <a:cubicBezTo>
                      <a:pt x="265448" y="234951"/>
                      <a:pt x="265448" y="234951"/>
                      <a:pt x="265448" y="234951"/>
                    </a:cubicBezTo>
                    <a:cubicBezTo>
                      <a:pt x="287899" y="245534"/>
                      <a:pt x="306388" y="271992"/>
                      <a:pt x="306388" y="293159"/>
                    </a:cubicBezTo>
                    <a:cubicBezTo>
                      <a:pt x="306388" y="338138"/>
                      <a:pt x="306388" y="338138"/>
                      <a:pt x="306388" y="338138"/>
                    </a:cubicBezTo>
                    <a:cubicBezTo>
                      <a:pt x="0" y="338138"/>
                      <a:pt x="0" y="338138"/>
                      <a:pt x="0" y="338138"/>
                    </a:cubicBezTo>
                    <a:cubicBezTo>
                      <a:pt x="0" y="293159"/>
                      <a:pt x="0" y="293159"/>
                      <a:pt x="0" y="293159"/>
                    </a:cubicBezTo>
                    <a:cubicBezTo>
                      <a:pt x="0" y="271992"/>
                      <a:pt x="18489" y="245534"/>
                      <a:pt x="40940" y="234951"/>
                    </a:cubicBezTo>
                    <a:cubicBezTo>
                      <a:pt x="89804" y="211138"/>
                      <a:pt x="89804" y="211138"/>
                      <a:pt x="89804" y="211138"/>
                    </a:cubicBezTo>
                    <a:close/>
                    <a:moveTo>
                      <a:pt x="153194" y="11113"/>
                    </a:moveTo>
                    <a:cubicBezTo>
                      <a:pt x="108347" y="11113"/>
                      <a:pt x="70095" y="44084"/>
                      <a:pt x="63500" y="86287"/>
                    </a:cubicBezTo>
                    <a:cubicBezTo>
                      <a:pt x="63500" y="86287"/>
                      <a:pt x="63500" y="86287"/>
                      <a:pt x="64819" y="87606"/>
                    </a:cubicBezTo>
                    <a:cubicBezTo>
                      <a:pt x="66138" y="87606"/>
                      <a:pt x="66138" y="87606"/>
                      <a:pt x="67457" y="88925"/>
                    </a:cubicBezTo>
                    <a:cubicBezTo>
                      <a:pt x="70095" y="90244"/>
                      <a:pt x="72733" y="92881"/>
                      <a:pt x="74052" y="96838"/>
                    </a:cubicBezTo>
                    <a:cubicBezTo>
                      <a:pt x="79329" y="53316"/>
                      <a:pt x="112304" y="30896"/>
                      <a:pt x="153194" y="30896"/>
                    </a:cubicBezTo>
                    <a:cubicBezTo>
                      <a:pt x="194084" y="30896"/>
                      <a:pt x="227060" y="53316"/>
                      <a:pt x="231017" y="96838"/>
                    </a:cubicBezTo>
                    <a:cubicBezTo>
                      <a:pt x="233655" y="91563"/>
                      <a:pt x="238931" y="88925"/>
                      <a:pt x="242888" y="87606"/>
                    </a:cubicBezTo>
                    <a:cubicBezTo>
                      <a:pt x="236293" y="44084"/>
                      <a:pt x="199360" y="11113"/>
                      <a:pt x="153194" y="11113"/>
                    </a:cubicBezTo>
                    <a:close/>
                    <a:moveTo>
                      <a:pt x="153987" y="0"/>
                    </a:moveTo>
                    <a:cubicBezTo>
                      <a:pt x="205329" y="0"/>
                      <a:pt x="248773" y="39501"/>
                      <a:pt x="254038" y="89535"/>
                    </a:cubicBezTo>
                    <a:cubicBezTo>
                      <a:pt x="259304" y="92169"/>
                      <a:pt x="261937" y="97435"/>
                      <a:pt x="261937" y="102702"/>
                    </a:cubicBezTo>
                    <a:cubicBezTo>
                      <a:pt x="261937" y="135620"/>
                      <a:pt x="261937" y="135620"/>
                      <a:pt x="261937" y="135620"/>
                    </a:cubicBezTo>
                    <a:cubicBezTo>
                      <a:pt x="261937" y="143520"/>
                      <a:pt x="255355" y="150103"/>
                      <a:pt x="246140" y="150103"/>
                    </a:cubicBezTo>
                    <a:cubicBezTo>
                      <a:pt x="236924" y="150103"/>
                      <a:pt x="230342" y="143520"/>
                      <a:pt x="230342" y="135620"/>
                    </a:cubicBezTo>
                    <a:cubicBezTo>
                      <a:pt x="230342" y="127719"/>
                      <a:pt x="230342" y="127719"/>
                      <a:pt x="230342" y="127719"/>
                    </a:cubicBezTo>
                    <a:cubicBezTo>
                      <a:pt x="222443" y="171170"/>
                      <a:pt x="190848" y="210671"/>
                      <a:pt x="153987" y="210671"/>
                    </a:cubicBezTo>
                    <a:cubicBezTo>
                      <a:pt x="117126" y="210671"/>
                      <a:pt x="85531" y="171170"/>
                      <a:pt x="77632" y="127719"/>
                    </a:cubicBezTo>
                    <a:cubicBezTo>
                      <a:pt x="77632" y="135620"/>
                      <a:pt x="77632" y="135620"/>
                      <a:pt x="77632" y="135620"/>
                    </a:cubicBezTo>
                    <a:cubicBezTo>
                      <a:pt x="77632" y="142203"/>
                      <a:pt x="72367" y="147470"/>
                      <a:pt x="65784" y="150103"/>
                    </a:cubicBezTo>
                    <a:cubicBezTo>
                      <a:pt x="72367" y="171170"/>
                      <a:pt x="86848" y="189604"/>
                      <a:pt x="105278" y="201454"/>
                    </a:cubicBezTo>
                    <a:cubicBezTo>
                      <a:pt x="109227" y="200138"/>
                      <a:pt x="113177" y="200138"/>
                      <a:pt x="117126" y="202771"/>
                    </a:cubicBezTo>
                    <a:cubicBezTo>
                      <a:pt x="125025" y="206721"/>
                      <a:pt x="127658" y="213304"/>
                      <a:pt x="125025" y="218571"/>
                    </a:cubicBezTo>
                    <a:cubicBezTo>
                      <a:pt x="122392" y="222521"/>
                      <a:pt x="114493" y="223838"/>
                      <a:pt x="107911" y="219888"/>
                    </a:cubicBezTo>
                    <a:cubicBezTo>
                      <a:pt x="102645" y="217255"/>
                      <a:pt x="100012" y="213304"/>
                      <a:pt x="100012" y="209354"/>
                    </a:cubicBezTo>
                    <a:cubicBezTo>
                      <a:pt x="77632" y="194871"/>
                      <a:pt x="61834" y="173804"/>
                      <a:pt x="56568" y="150103"/>
                    </a:cubicBezTo>
                    <a:cubicBezTo>
                      <a:pt x="49986" y="147470"/>
                      <a:pt x="46037" y="142203"/>
                      <a:pt x="46037" y="135620"/>
                    </a:cubicBezTo>
                    <a:cubicBezTo>
                      <a:pt x="46037" y="102702"/>
                      <a:pt x="46037" y="102702"/>
                      <a:pt x="46037" y="102702"/>
                    </a:cubicBezTo>
                    <a:cubicBezTo>
                      <a:pt x="46037" y="97435"/>
                      <a:pt x="48670" y="92169"/>
                      <a:pt x="53936" y="89535"/>
                    </a:cubicBezTo>
                    <a:cubicBezTo>
                      <a:pt x="59201" y="39501"/>
                      <a:pt x="102645" y="0"/>
                      <a:pt x="1539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871127" y="4922597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157027" y="2075543"/>
            <a:ext cx="2834143" cy="1756228"/>
            <a:chOff x="8157027" y="2075543"/>
            <a:chExt cx="2834143" cy="1756228"/>
          </a:xfrm>
        </p:grpSpPr>
        <p:sp>
          <p:nvSpPr>
            <p:cNvPr id="7" name="矩形 6"/>
            <p:cNvSpPr/>
            <p:nvPr/>
          </p:nvSpPr>
          <p:spPr>
            <a:xfrm>
              <a:off x="8157027" y="2075543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344988" y="2261164"/>
              <a:ext cx="435428" cy="435428"/>
              <a:chOff x="8533674" y="5262836"/>
              <a:chExt cx="435428" cy="435428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0" name="椭圆 12"/>
              <p:cNvSpPr/>
              <p:nvPr/>
            </p:nvSpPr>
            <p:spPr>
              <a:xfrm>
                <a:off x="8652834" y="5362849"/>
                <a:ext cx="197107" cy="235402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8344988" y="2882213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57027" y="4122057"/>
            <a:ext cx="2834143" cy="1756228"/>
            <a:chOff x="8157027" y="4122057"/>
            <a:chExt cx="2834143" cy="1756228"/>
          </a:xfrm>
        </p:grpSpPr>
        <p:sp>
          <p:nvSpPr>
            <p:cNvPr id="19" name="矩形 18"/>
            <p:cNvSpPr/>
            <p:nvPr/>
          </p:nvSpPr>
          <p:spPr>
            <a:xfrm>
              <a:off x="8157027" y="4122057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344988" y="4307678"/>
              <a:ext cx="435428" cy="435428"/>
              <a:chOff x="8533674" y="5262836"/>
              <a:chExt cx="435428" cy="435428"/>
            </a:xfrm>
          </p:grpSpPr>
          <p:sp>
            <p:nvSpPr>
              <p:cNvPr id="52" name="矩形: 圆角 51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3" name="椭圆 24"/>
              <p:cNvSpPr/>
              <p:nvPr/>
            </p:nvSpPr>
            <p:spPr>
              <a:xfrm>
                <a:off x="8633687" y="5366497"/>
                <a:ext cx="235402" cy="228105"/>
              </a:xfrm>
              <a:custGeom>
                <a:avLst/>
                <a:gdLst>
                  <a:gd name="connsiteX0" fmla="*/ 58918 w 323554"/>
                  <a:gd name="connsiteY0" fmla="*/ 189699 h 313525"/>
                  <a:gd name="connsiteX1" fmla="*/ 101421 w 323554"/>
                  <a:gd name="connsiteY1" fmla="*/ 189699 h 313525"/>
                  <a:gd name="connsiteX2" fmla="*/ 103997 w 323554"/>
                  <a:gd name="connsiteY2" fmla="*/ 189699 h 313525"/>
                  <a:gd name="connsiteX3" fmla="*/ 114301 w 323554"/>
                  <a:gd name="connsiteY3" fmla="*/ 201731 h 313525"/>
                  <a:gd name="connsiteX4" fmla="*/ 113013 w 323554"/>
                  <a:gd name="connsiteY4" fmla="*/ 205741 h 313525"/>
                  <a:gd name="connsiteX5" fmla="*/ 101421 w 323554"/>
                  <a:gd name="connsiteY5" fmla="*/ 215099 h 313525"/>
                  <a:gd name="connsiteX6" fmla="*/ 58918 w 323554"/>
                  <a:gd name="connsiteY6" fmla="*/ 215099 h 313525"/>
                  <a:gd name="connsiteX7" fmla="*/ 46038 w 323554"/>
                  <a:gd name="connsiteY7" fmla="*/ 201731 h 313525"/>
                  <a:gd name="connsiteX8" fmla="*/ 58918 w 323554"/>
                  <a:gd name="connsiteY8" fmla="*/ 189699 h 313525"/>
                  <a:gd name="connsiteX9" fmla="*/ 149225 w 323554"/>
                  <a:gd name="connsiteY9" fmla="*/ 165887 h 313525"/>
                  <a:gd name="connsiteX10" fmla="*/ 142875 w 323554"/>
                  <a:gd name="connsiteY10" fmla="*/ 186525 h 313525"/>
                  <a:gd name="connsiteX11" fmla="*/ 153988 w 323554"/>
                  <a:gd name="connsiteY11" fmla="*/ 196050 h 313525"/>
                  <a:gd name="connsiteX12" fmla="*/ 173038 w 323554"/>
                  <a:gd name="connsiteY12" fmla="*/ 188112 h 313525"/>
                  <a:gd name="connsiteX13" fmla="*/ 145188 w 323554"/>
                  <a:gd name="connsiteY13" fmla="*/ 151599 h 313525"/>
                  <a:gd name="connsiteX14" fmla="*/ 187326 w 323554"/>
                  <a:gd name="connsiteY14" fmla="*/ 190104 h 313525"/>
                  <a:gd name="connsiteX15" fmla="*/ 138803 w 323554"/>
                  <a:gd name="connsiteY15" fmla="*/ 210640 h 313525"/>
                  <a:gd name="connsiteX16" fmla="*/ 131142 w 323554"/>
                  <a:gd name="connsiteY16" fmla="*/ 210640 h 313525"/>
                  <a:gd name="connsiteX17" fmla="*/ 129865 w 323554"/>
                  <a:gd name="connsiteY17" fmla="*/ 202939 h 313525"/>
                  <a:gd name="connsiteX18" fmla="*/ 145188 w 323554"/>
                  <a:gd name="connsiteY18" fmla="*/ 151599 h 313525"/>
                  <a:gd name="connsiteX19" fmla="*/ 58982 w 323554"/>
                  <a:gd name="connsiteY19" fmla="*/ 146837 h 313525"/>
                  <a:gd name="connsiteX20" fmla="*/ 130176 w 323554"/>
                  <a:gd name="connsiteY20" fmla="*/ 146837 h 313525"/>
                  <a:gd name="connsiteX21" fmla="*/ 130176 w 323554"/>
                  <a:gd name="connsiteY21" fmla="*/ 148186 h 313525"/>
                  <a:gd name="connsiteX22" fmla="*/ 122409 w 323554"/>
                  <a:gd name="connsiteY22" fmla="*/ 173825 h 313525"/>
                  <a:gd name="connsiteX23" fmla="*/ 58982 w 323554"/>
                  <a:gd name="connsiteY23" fmla="*/ 173825 h 313525"/>
                  <a:gd name="connsiteX24" fmla="*/ 46038 w 323554"/>
                  <a:gd name="connsiteY24" fmla="*/ 160331 h 313525"/>
                  <a:gd name="connsiteX25" fmla="*/ 58982 w 323554"/>
                  <a:gd name="connsiteY25" fmla="*/ 146837 h 313525"/>
                  <a:gd name="connsiteX26" fmla="*/ 59011 w 323554"/>
                  <a:gd name="connsiteY26" fmla="*/ 105562 h 313525"/>
                  <a:gd name="connsiteX27" fmla="*/ 166688 w 323554"/>
                  <a:gd name="connsiteY27" fmla="*/ 105562 h 313525"/>
                  <a:gd name="connsiteX28" fmla="*/ 144634 w 323554"/>
                  <a:gd name="connsiteY28" fmla="*/ 130962 h 313525"/>
                  <a:gd name="connsiteX29" fmla="*/ 59011 w 323554"/>
                  <a:gd name="connsiteY29" fmla="*/ 130962 h 313525"/>
                  <a:gd name="connsiteX30" fmla="*/ 46038 w 323554"/>
                  <a:gd name="connsiteY30" fmla="*/ 118930 h 313525"/>
                  <a:gd name="connsiteX31" fmla="*/ 59011 w 323554"/>
                  <a:gd name="connsiteY31" fmla="*/ 105562 h 313525"/>
                  <a:gd name="connsiteX32" fmla="*/ 226883 w 323554"/>
                  <a:gd name="connsiteY32" fmla="*/ 81749 h 313525"/>
                  <a:gd name="connsiteX33" fmla="*/ 224292 w 323554"/>
                  <a:gd name="connsiteY33" fmla="*/ 83037 h 313525"/>
                  <a:gd name="connsiteX34" fmla="*/ 171159 w 323554"/>
                  <a:gd name="connsiteY34" fmla="*/ 140996 h 313525"/>
                  <a:gd name="connsiteX35" fmla="*/ 172455 w 323554"/>
                  <a:gd name="connsiteY35" fmla="*/ 146148 h 313525"/>
                  <a:gd name="connsiteX36" fmla="*/ 175047 w 323554"/>
                  <a:gd name="connsiteY36" fmla="*/ 148724 h 313525"/>
                  <a:gd name="connsiteX37" fmla="*/ 177639 w 323554"/>
                  <a:gd name="connsiteY37" fmla="*/ 150012 h 313525"/>
                  <a:gd name="connsiteX38" fmla="*/ 180230 w 323554"/>
                  <a:gd name="connsiteY38" fmla="*/ 148724 h 313525"/>
                  <a:gd name="connsiteX39" fmla="*/ 232067 w 323554"/>
                  <a:gd name="connsiteY39" fmla="*/ 90765 h 313525"/>
                  <a:gd name="connsiteX40" fmla="*/ 232067 w 323554"/>
                  <a:gd name="connsiteY40" fmla="*/ 85613 h 313525"/>
                  <a:gd name="connsiteX41" fmla="*/ 229475 w 323554"/>
                  <a:gd name="connsiteY41" fmla="*/ 83037 h 313525"/>
                  <a:gd name="connsiteX42" fmla="*/ 226883 w 323554"/>
                  <a:gd name="connsiteY42" fmla="*/ 81749 h 313525"/>
                  <a:gd name="connsiteX43" fmla="*/ 247254 w 323554"/>
                  <a:gd name="connsiteY43" fmla="*/ 62303 h 313525"/>
                  <a:gd name="connsiteX44" fmla="*/ 242491 w 323554"/>
                  <a:gd name="connsiteY44" fmla="*/ 63493 h 313525"/>
                  <a:gd name="connsiteX45" fmla="*/ 237729 w 323554"/>
                  <a:gd name="connsiteY45" fmla="*/ 68256 h 313525"/>
                  <a:gd name="connsiteX46" fmla="*/ 236538 w 323554"/>
                  <a:gd name="connsiteY46" fmla="*/ 70637 h 313525"/>
                  <a:gd name="connsiteX47" fmla="*/ 237729 w 323554"/>
                  <a:gd name="connsiteY47" fmla="*/ 73019 h 313525"/>
                  <a:gd name="connsiteX48" fmla="*/ 240110 w 323554"/>
                  <a:gd name="connsiteY48" fmla="*/ 74209 h 313525"/>
                  <a:gd name="connsiteX49" fmla="*/ 242491 w 323554"/>
                  <a:gd name="connsiteY49" fmla="*/ 75400 h 313525"/>
                  <a:gd name="connsiteX50" fmla="*/ 244873 w 323554"/>
                  <a:gd name="connsiteY50" fmla="*/ 75400 h 313525"/>
                  <a:gd name="connsiteX51" fmla="*/ 244873 w 323554"/>
                  <a:gd name="connsiteY51" fmla="*/ 74209 h 313525"/>
                  <a:gd name="connsiteX52" fmla="*/ 249635 w 323554"/>
                  <a:gd name="connsiteY52" fmla="*/ 69447 h 313525"/>
                  <a:gd name="connsiteX53" fmla="*/ 249635 w 323554"/>
                  <a:gd name="connsiteY53" fmla="*/ 64684 h 313525"/>
                  <a:gd name="connsiteX54" fmla="*/ 247254 w 323554"/>
                  <a:gd name="connsiteY54" fmla="*/ 62303 h 313525"/>
                  <a:gd name="connsiteX55" fmla="*/ 24647 w 323554"/>
                  <a:gd name="connsiteY55" fmla="*/ 48412 h 313525"/>
                  <a:gd name="connsiteX56" fmla="*/ 201069 w 323554"/>
                  <a:gd name="connsiteY56" fmla="*/ 48412 h 313525"/>
                  <a:gd name="connsiteX57" fmla="*/ 214041 w 323554"/>
                  <a:gd name="connsiteY57" fmla="*/ 52292 h 313525"/>
                  <a:gd name="connsiteX58" fmla="*/ 193285 w 323554"/>
                  <a:gd name="connsiteY58" fmla="*/ 76863 h 313525"/>
                  <a:gd name="connsiteX59" fmla="*/ 181610 w 323554"/>
                  <a:gd name="connsiteY59" fmla="*/ 72983 h 313525"/>
                  <a:gd name="connsiteX60" fmla="*/ 45403 w 323554"/>
                  <a:gd name="connsiteY60" fmla="*/ 72983 h 313525"/>
                  <a:gd name="connsiteX61" fmla="*/ 24647 w 323554"/>
                  <a:gd name="connsiteY61" fmla="*/ 93675 h 313525"/>
                  <a:gd name="connsiteX62" fmla="*/ 24647 w 323554"/>
                  <a:gd name="connsiteY62" fmla="*/ 268262 h 313525"/>
                  <a:gd name="connsiteX63" fmla="*/ 45403 w 323554"/>
                  <a:gd name="connsiteY63" fmla="*/ 287660 h 313525"/>
                  <a:gd name="connsiteX64" fmla="*/ 181610 w 323554"/>
                  <a:gd name="connsiteY64" fmla="*/ 287660 h 313525"/>
                  <a:gd name="connsiteX65" fmla="*/ 202366 w 323554"/>
                  <a:gd name="connsiteY65" fmla="*/ 268262 h 313525"/>
                  <a:gd name="connsiteX66" fmla="*/ 202366 w 323554"/>
                  <a:gd name="connsiteY66" fmla="*/ 202307 h 313525"/>
                  <a:gd name="connsiteX67" fmla="*/ 203663 w 323554"/>
                  <a:gd name="connsiteY67" fmla="*/ 201014 h 313525"/>
                  <a:gd name="connsiteX68" fmla="*/ 206258 w 323554"/>
                  <a:gd name="connsiteY68" fmla="*/ 198427 h 313525"/>
                  <a:gd name="connsiteX69" fmla="*/ 227013 w 323554"/>
                  <a:gd name="connsiteY69" fmla="*/ 175149 h 313525"/>
                  <a:gd name="connsiteX70" fmla="*/ 227013 w 323554"/>
                  <a:gd name="connsiteY70" fmla="*/ 287660 h 313525"/>
                  <a:gd name="connsiteX71" fmla="*/ 201069 w 323554"/>
                  <a:gd name="connsiteY71" fmla="*/ 313525 h 313525"/>
                  <a:gd name="connsiteX72" fmla="*/ 25944 w 323554"/>
                  <a:gd name="connsiteY72" fmla="*/ 313525 h 313525"/>
                  <a:gd name="connsiteX73" fmla="*/ 0 w 323554"/>
                  <a:gd name="connsiteY73" fmla="*/ 287660 h 313525"/>
                  <a:gd name="connsiteX74" fmla="*/ 0 w 323554"/>
                  <a:gd name="connsiteY74" fmla="*/ 72983 h 313525"/>
                  <a:gd name="connsiteX75" fmla="*/ 24647 w 323554"/>
                  <a:gd name="connsiteY75" fmla="*/ 48412 h 313525"/>
                  <a:gd name="connsiteX76" fmla="*/ 242888 w 323554"/>
                  <a:gd name="connsiteY76" fmla="*/ 42062 h 313525"/>
                  <a:gd name="connsiteX77" fmla="*/ 285751 w 323554"/>
                  <a:gd name="connsiteY77" fmla="*/ 81750 h 313525"/>
                  <a:gd name="connsiteX78" fmla="*/ 279401 w 323554"/>
                  <a:gd name="connsiteY78" fmla="*/ 89687 h 313525"/>
                  <a:gd name="connsiteX79" fmla="*/ 200026 w 323554"/>
                  <a:gd name="connsiteY79" fmla="*/ 178587 h 313525"/>
                  <a:gd name="connsiteX80" fmla="*/ 193676 w 323554"/>
                  <a:gd name="connsiteY80" fmla="*/ 184937 h 313525"/>
                  <a:gd name="connsiteX81" fmla="*/ 150813 w 323554"/>
                  <a:gd name="connsiteY81" fmla="*/ 146837 h 313525"/>
                  <a:gd name="connsiteX82" fmla="*/ 155576 w 323554"/>
                  <a:gd name="connsiteY82" fmla="*/ 138899 h 313525"/>
                  <a:gd name="connsiteX83" fmla="*/ 236538 w 323554"/>
                  <a:gd name="connsiteY83" fmla="*/ 48412 h 313525"/>
                  <a:gd name="connsiteX84" fmla="*/ 257175 w 323554"/>
                  <a:gd name="connsiteY84" fmla="*/ 26187 h 313525"/>
                  <a:gd name="connsiteX85" fmla="*/ 301625 w 323554"/>
                  <a:gd name="connsiteY85" fmla="*/ 64287 h 313525"/>
                  <a:gd name="connsiteX86" fmla="*/ 295275 w 323554"/>
                  <a:gd name="connsiteY86" fmla="*/ 72225 h 313525"/>
                  <a:gd name="connsiteX87" fmla="*/ 290513 w 323554"/>
                  <a:gd name="connsiteY87" fmla="*/ 75400 h 313525"/>
                  <a:gd name="connsiteX88" fmla="*/ 247650 w 323554"/>
                  <a:gd name="connsiteY88" fmla="*/ 37300 h 313525"/>
                  <a:gd name="connsiteX89" fmla="*/ 250825 w 323554"/>
                  <a:gd name="connsiteY89" fmla="*/ 34125 h 313525"/>
                  <a:gd name="connsiteX90" fmla="*/ 285750 w 323554"/>
                  <a:gd name="connsiteY90" fmla="*/ 11899 h 313525"/>
                  <a:gd name="connsiteX91" fmla="*/ 279400 w 323554"/>
                  <a:gd name="connsiteY91" fmla="*/ 19837 h 313525"/>
                  <a:gd name="connsiteX92" fmla="*/ 304800 w 323554"/>
                  <a:gd name="connsiteY92" fmla="*/ 43649 h 313525"/>
                  <a:gd name="connsiteX93" fmla="*/ 312738 w 323554"/>
                  <a:gd name="connsiteY93" fmla="*/ 35712 h 313525"/>
                  <a:gd name="connsiteX94" fmla="*/ 285265 w 323554"/>
                  <a:gd name="connsiteY94" fmla="*/ 516 h 313525"/>
                  <a:gd name="connsiteX95" fmla="*/ 294336 w 323554"/>
                  <a:gd name="connsiteY95" fmla="*/ 3151 h 313525"/>
                  <a:gd name="connsiteX96" fmla="*/ 318958 w 323554"/>
                  <a:gd name="connsiteY96" fmla="*/ 25545 h 313525"/>
                  <a:gd name="connsiteX97" fmla="*/ 320254 w 323554"/>
                  <a:gd name="connsiteY97" fmla="*/ 43987 h 313525"/>
                  <a:gd name="connsiteX98" fmla="*/ 305999 w 323554"/>
                  <a:gd name="connsiteY98" fmla="*/ 61112 h 313525"/>
                  <a:gd name="connsiteX99" fmla="*/ 261938 w 323554"/>
                  <a:gd name="connsiteY99" fmla="*/ 20276 h 313525"/>
                  <a:gd name="connsiteX100" fmla="*/ 276193 w 323554"/>
                  <a:gd name="connsiteY100" fmla="*/ 4468 h 313525"/>
                  <a:gd name="connsiteX101" fmla="*/ 285265 w 323554"/>
                  <a:gd name="connsiteY101" fmla="*/ 516 h 3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23554" h="313525">
                    <a:moveTo>
                      <a:pt x="58918" y="189699"/>
                    </a:moveTo>
                    <a:cubicBezTo>
                      <a:pt x="58918" y="189699"/>
                      <a:pt x="58918" y="189699"/>
                      <a:pt x="101421" y="189699"/>
                    </a:cubicBezTo>
                    <a:cubicBezTo>
                      <a:pt x="102709" y="189699"/>
                      <a:pt x="102709" y="189699"/>
                      <a:pt x="103997" y="189699"/>
                    </a:cubicBezTo>
                    <a:cubicBezTo>
                      <a:pt x="109149" y="189699"/>
                      <a:pt x="114301" y="195046"/>
                      <a:pt x="114301" y="201731"/>
                    </a:cubicBezTo>
                    <a:cubicBezTo>
                      <a:pt x="114301" y="203067"/>
                      <a:pt x="114301" y="204404"/>
                      <a:pt x="113013" y="205741"/>
                    </a:cubicBezTo>
                    <a:cubicBezTo>
                      <a:pt x="111725" y="211088"/>
                      <a:pt x="107861" y="215099"/>
                      <a:pt x="101421" y="215099"/>
                    </a:cubicBezTo>
                    <a:cubicBezTo>
                      <a:pt x="101421" y="215099"/>
                      <a:pt x="101421" y="215099"/>
                      <a:pt x="58918" y="215099"/>
                    </a:cubicBezTo>
                    <a:cubicBezTo>
                      <a:pt x="51190" y="215099"/>
                      <a:pt x="46038" y="209752"/>
                      <a:pt x="46038" y="201731"/>
                    </a:cubicBezTo>
                    <a:cubicBezTo>
                      <a:pt x="46038" y="195046"/>
                      <a:pt x="51190" y="189699"/>
                      <a:pt x="58918" y="189699"/>
                    </a:cubicBezTo>
                    <a:close/>
                    <a:moveTo>
                      <a:pt x="149225" y="165887"/>
                    </a:moveTo>
                    <a:lnTo>
                      <a:pt x="142875" y="186525"/>
                    </a:lnTo>
                    <a:lnTo>
                      <a:pt x="153988" y="196050"/>
                    </a:lnTo>
                    <a:lnTo>
                      <a:pt x="173038" y="188112"/>
                    </a:lnTo>
                    <a:close/>
                    <a:moveTo>
                      <a:pt x="145188" y="151599"/>
                    </a:moveTo>
                    <a:cubicBezTo>
                      <a:pt x="145188" y="151599"/>
                      <a:pt x="145188" y="151599"/>
                      <a:pt x="187326" y="190104"/>
                    </a:cubicBezTo>
                    <a:cubicBezTo>
                      <a:pt x="187326" y="190104"/>
                      <a:pt x="187326" y="190104"/>
                      <a:pt x="138803" y="210640"/>
                    </a:cubicBezTo>
                    <a:cubicBezTo>
                      <a:pt x="136249" y="211924"/>
                      <a:pt x="133696" y="211924"/>
                      <a:pt x="131142" y="210640"/>
                    </a:cubicBezTo>
                    <a:cubicBezTo>
                      <a:pt x="129865" y="208073"/>
                      <a:pt x="128588" y="205506"/>
                      <a:pt x="129865" y="202939"/>
                    </a:cubicBezTo>
                    <a:cubicBezTo>
                      <a:pt x="129865" y="202939"/>
                      <a:pt x="129865" y="202939"/>
                      <a:pt x="145188" y="151599"/>
                    </a:cubicBezTo>
                    <a:close/>
                    <a:moveTo>
                      <a:pt x="58982" y="146837"/>
                    </a:moveTo>
                    <a:cubicBezTo>
                      <a:pt x="58982" y="146837"/>
                      <a:pt x="58982" y="146837"/>
                      <a:pt x="130176" y="146837"/>
                    </a:cubicBezTo>
                    <a:cubicBezTo>
                      <a:pt x="130176" y="148186"/>
                      <a:pt x="130176" y="148186"/>
                      <a:pt x="130176" y="148186"/>
                    </a:cubicBezTo>
                    <a:lnTo>
                      <a:pt x="122409" y="173825"/>
                    </a:lnTo>
                    <a:cubicBezTo>
                      <a:pt x="122409" y="173825"/>
                      <a:pt x="122409" y="173825"/>
                      <a:pt x="58982" y="173825"/>
                    </a:cubicBezTo>
                    <a:cubicBezTo>
                      <a:pt x="51216" y="173825"/>
                      <a:pt x="46038" y="167078"/>
                      <a:pt x="46038" y="160331"/>
                    </a:cubicBezTo>
                    <a:cubicBezTo>
                      <a:pt x="46038" y="153584"/>
                      <a:pt x="51216" y="146837"/>
                      <a:pt x="58982" y="146837"/>
                    </a:cubicBezTo>
                    <a:close/>
                    <a:moveTo>
                      <a:pt x="59011" y="105562"/>
                    </a:moveTo>
                    <a:lnTo>
                      <a:pt x="166688" y="105562"/>
                    </a:lnTo>
                    <a:cubicBezTo>
                      <a:pt x="166688" y="105562"/>
                      <a:pt x="166688" y="105562"/>
                      <a:pt x="144634" y="130962"/>
                    </a:cubicBezTo>
                    <a:cubicBezTo>
                      <a:pt x="144634" y="130962"/>
                      <a:pt x="144634" y="130962"/>
                      <a:pt x="59011" y="130962"/>
                    </a:cubicBezTo>
                    <a:cubicBezTo>
                      <a:pt x="51227" y="130962"/>
                      <a:pt x="46038" y="125615"/>
                      <a:pt x="46038" y="118930"/>
                    </a:cubicBezTo>
                    <a:cubicBezTo>
                      <a:pt x="46038" y="110909"/>
                      <a:pt x="51227" y="105562"/>
                      <a:pt x="59011" y="105562"/>
                    </a:cubicBezTo>
                    <a:close/>
                    <a:moveTo>
                      <a:pt x="226883" y="81749"/>
                    </a:moveTo>
                    <a:cubicBezTo>
                      <a:pt x="225587" y="81749"/>
                      <a:pt x="224292" y="83037"/>
                      <a:pt x="224292" y="83037"/>
                    </a:cubicBezTo>
                    <a:cubicBezTo>
                      <a:pt x="224292" y="83037"/>
                      <a:pt x="224292" y="83037"/>
                      <a:pt x="171159" y="140996"/>
                    </a:cubicBezTo>
                    <a:cubicBezTo>
                      <a:pt x="169863" y="142284"/>
                      <a:pt x="169863" y="144860"/>
                      <a:pt x="172455" y="146148"/>
                    </a:cubicBezTo>
                    <a:cubicBezTo>
                      <a:pt x="172455" y="146148"/>
                      <a:pt x="172455" y="146148"/>
                      <a:pt x="175047" y="148724"/>
                    </a:cubicBezTo>
                    <a:cubicBezTo>
                      <a:pt x="175047" y="148724"/>
                      <a:pt x="176343" y="150012"/>
                      <a:pt x="177639" y="150012"/>
                    </a:cubicBezTo>
                    <a:cubicBezTo>
                      <a:pt x="177639" y="150012"/>
                      <a:pt x="178934" y="148724"/>
                      <a:pt x="180230" y="148724"/>
                    </a:cubicBezTo>
                    <a:cubicBezTo>
                      <a:pt x="180230" y="148724"/>
                      <a:pt x="180230" y="148724"/>
                      <a:pt x="232067" y="90765"/>
                    </a:cubicBezTo>
                    <a:cubicBezTo>
                      <a:pt x="233363" y="89477"/>
                      <a:pt x="233363" y="86901"/>
                      <a:pt x="232067" y="85613"/>
                    </a:cubicBezTo>
                    <a:cubicBezTo>
                      <a:pt x="232067" y="85613"/>
                      <a:pt x="232067" y="85613"/>
                      <a:pt x="229475" y="83037"/>
                    </a:cubicBezTo>
                    <a:cubicBezTo>
                      <a:pt x="228179" y="81749"/>
                      <a:pt x="226883" y="81749"/>
                      <a:pt x="226883" y="81749"/>
                    </a:cubicBezTo>
                    <a:close/>
                    <a:moveTo>
                      <a:pt x="247254" y="62303"/>
                    </a:moveTo>
                    <a:cubicBezTo>
                      <a:pt x="244873" y="61112"/>
                      <a:pt x="243682" y="62303"/>
                      <a:pt x="242491" y="63493"/>
                    </a:cubicBezTo>
                    <a:cubicBezTo>
                      <a:pt x="242491" y="63493"/>
                      <a:pt x="242491" y="63493"/>
                      <a:pt x="237729" y="68256"/>
                    </a:cubicBezTo>
                    <a:cubicBezTo>
                      <a:pt x="237729" y="68256"/>
                      <a:pt x="236538" y="69447"/>
                      <a:pt x="236538" y="70637"/>
                    </a:cubicBezTo>
                    <a:cubicBezTo>
                      <a:pt x="236538" y="70637"/>
                      <a:pt x="237729" y="71828"/>
                      <a:pt x="237729" y="73019"/>
                    </a:cubicBezTo>
                    <a:cubicBezTo>
                      <a:pt x="237729" y="73019"/>
                      <a:pt x="237729" y="73019"/>
                      <a:pt x="240110" y="74209"/>
                    </a:cubicBezTo>
                    <a:cubicBezTo>
                      <a:pt x="241301" y="75400"/>
                      <a:pt x="242491" y="75400"/>
                      <a:pt x="242491" y="75400"/>
                    </a:cubicBezTo>
                    <a:cubicBezTo>
                      <a:pt x="243682" y="75400"/>
                      <a:pt x="243682" y="75400"/>
                      <a:pt x="244873" y="75400"/>
                    </a:cubicBezTo>
                    <a:cubicBezTo>
                      <a:pt x="244873" y="74209"/>
                      <a:pt x="244873" y="74209"/>
                      <a:pt x="244873" y="74209"/>
                    </a:cubicBezTo>
                    <a:cubicBezTo>
                      <a:pt x="244873" y="74209"/>
                      <a:pt x="244873" y="74209"/>
                      <a:pt x="249635" y="69447"/>
                    </a:cubicBezTo>
                    <a:cubicBezTo>
                      <a:pt x="250826" y="68256"/>
                      <a:pt x="250826" y="65875"/>
                      <a:pt x="249635" y="64684"/>
                    </a:cubicBezTo>
                    <a:cubicBezTo>
                      <a:pt x="249635" y="64684"/>
                      <a:pt x="249635" y="64684"/>
                      <a:pt x="247254" y="62303"/>
                    </a:cubicBezTo>
                    <a:close/>
                    <a:moveTo>
                      <a:pt x="24647" y="48412"/>
                    </a:moveTo>
                    <a:cubicBezTo>
                      <a:pt x="24647" y="48412"/>
                      <a:pt x="24647" y="48412"/>
                      <a:pt x="201069" y="48412"/>
                    </a:cubicBezTo>
                    <a:cubicBezTo>
                      <a:pt x="206258" y="48412"/>
                      <a:pt x="210149" y="49705"/>
                      <a:pt x="214041" y="52292"/>
                    </a:cubicBezTo>
                    <a:cubicBezTo>
                      <a:pt x="214041" y="52292"/>
                      <a:pt x="214041" y="52292"/>
                      <a:pt x="193285" y="76863"/>
                    </a:cubicBezTo>
                    <a:cubicBezTo>
                      <a:pt x="189394" y="74277"/>
                      <a:pt x="185502" y="72983"/>
                      <a:pt x="181610" y="72983"/>
                    </a:cubicBezTo>
                    <a:cubicBezTo>
                      <a:pt x="181610" y="72983"/>
                      <a:pt x="181610" y="72983"/>
                      <a:pt x="45403" y="72983"/>
                    </a:cubicBezTo>
                    <a:cubicBezTo>
                      <a:pt x="33728" y="72983"/>
                      <a:pt x="24647" y="82036"/>
                      <a:pt x="24647" y="93675"/>
                    </a:cubicBezTo>
                    <a:cubicBezTo>
                      <a:pt x="24647" y="93675"/>
                      <a:pt x="24647" y="93675"/>
                      <a:pt x="24647" y="268262"/>
                    </a:cubicBezTo>
                    <a:cubicBezTo>
                      <a:pt x="24647" y="278608"/>
                      <a:pt x="33728" y="287660"/>
                      <a:pt x="45403" y="287660"/>
                    </a:cubicBezTo>
                    <a:cubicBezTo>
                      <a:pt x="45403" y="287660"/>
                      <a:pt x="45403" y="287660"/>
                      <a:pt x="181610" y="287660"/>
                    </a:cubicBezTo>
                    <a:cubicBezTo>
                      <a:pt x="193285" y="287660"/>
                      <a:pt x="202366" y="278608"/>
                      <a:pt x="202366" y="268262"/>
                    </a:cubicBezTo>
                    <a:cubicBezTo>
                      <a:pt x="202366" y="268262"/>
                      <a:pt x="202366" y="268262"/>
                      <a:pt x="202366" y="202307"/>
                    </a:cubicBezTo>
                    <a:cubicBezTo>
                      <a:pt x="202366" y="202307"/>
                      <a:pt x="202366" y="201014"/>
                      <a:pt x="203663" y="201014"/>
                    </a:cubicBezTo>
                    <a:cubicBezTo>
                      <a:pt x="203663" y="199720"/>
                      <a:pt x="204960" y="199720"/>
                      <a:pt x="206258" y="198427"/>
                    </a:cubicBezTo>
                    <a:cubicBezTo>
                      <a:pt x="206258" y="198427"/>
                      <a:pt x="206258" y="198427"/>
                      <a:pt x="227013" y="175149"/>
                    </a:cubicBezTo>
                    <a:cubicBezTo>
                      <a:pt x="227013" y="175149"/>
                      <a:pt x="227013" y="175149"/>
                      <a:pt x="227013" y="287660"/>
                    </a:cubicBezTo>
                    <a:cubicBezTo>
                      <a:pt x="227013" y="301886"/>
                      <a:pt x="215338" y="313525"/>
                      <a:pt x="201069" y="313525"/>
                    </a:cubicBezTo>
                    <a:cubicBezTo>
                      <a:pt x="201069" y="313525"/>
                      <a:pt x="201069" y="313525"/>
                      <a:pt x="25944" y="313525"/>
                    </a:cubicBezTo>
                    <a:cubicBezTo>
                      <a:pt x="11675" y="313525"/>
                      <a:pt x="0" y="301886"/>
                      <a:pt x="0" y="287660"/>
                    </a:cubicBezTo>
                    <a:cubicBezTo>
                      <a:pt x="0" y="287660"/>
                      <a:pt x="0" y="287660"/>
                      <a:pt x="0" y="72983"/>
                    </a:cubicBezTo>
                    <a:cubicBezTo>
                      <a:pt x="0" y="60051"/>
                      <a:pt x="10378" y="48412"/>
                      <a:pt x="24647" y="48412"/>
                    </a:cubicBezTo>
                    <a:close/>
                    <a:moveTo>
                      <a:pt x="242888" y="42062"/>
                    </a:moveTo>
                    <a:lnTo>
                      <a:pt x="285751" y="81750"/>
                    </a:lnTo>
                    <a:lnTo>
                      <a:pt x="279401" y="89687"/>
                    </a:lnTo>
                    <a:lnTo>
                      <a:pt x="200026" y="178587"/>
                    </a:lnTo>
                    <a:lnTo>
                      <a:pt x="193676" y="184937"/>
                    </a:lnTo>
                    <a:lnTo>
                      <a:pt x="150813" y="146837"/>
                    </a:lnTo>
                    <a:lnTo>
                      <a:pt x="155576" y="138899"/>
                    </a:lnTo>
                    <a:lnTo>
                      <a:pt x="236538" y="48412"/>
                    </a:lnTo>
                    <a:close/>
                    <a:moveTo>
                      <a:pt x="257175" y="26187"/>
                    </a:moveTo>
                    <a:lnTo>
                      <a:pt x="301625" y="64287"/>
                    </a:lnTo>
                    <a:lnTo>
                      <a:pt x="295275" y="72225"/>
                    </a:lnTo>
                    <a:lnTo>
                      <a:pt x="290513" y="75400"/>
                    </a:lnTo>
                    <a:lnTo>
                      <a:pt x="247650" y="37300"/>
                    </a:lnTo>
                    <a:lnTo>
                      <a:pt x="250825" y="34125"/>
                    </a:lnTo>
                    <a:close/>
                    <a:moveTo>
                      <a:pt x="285750" y="11899"/>
                    </a:moveTo>
                    <a:lnTo>
                      <a:pt x="279400" y="19837"/>
                    </a:lnTo>
                    <a:lnTo>
                      <a:pt x="304800" y="43649"/>
                    </a:lnTo>
                    <a:lnTo>
                      <a:pt x="312738" y="35712"/>
                    </a:lnTo>
                    <a:close/>
                    <a:moveTo>
                      <a:pt x="285265" y="516"/>
                    </a:moveTo>
                    <a:cubicBezTo>
                      <a:pt x="289152" y="-801"/>
                      <a:pt x="291744" y="516"/>
                      <a:pt x="294336" y="3151"/>
                    </a:cubicBezTo>
                    <a:cubicBezTo>
                      <a:pt x="294336" y="3151"/>
                      <a:pt x="294336" y="3151"/>
                      <a:pt x="318958" y="25545"/>
                    </a:cubicBezTo>
                    <a:cubicBezTo>
                      <a:pt x="324142" y="30814"/>
                      <a:pt x="325438" y="38718"/>
                      <a:pt x="320254" y="43987"/>
                    </a:cubicBezTo>
                    <a:cubicBezTo>
                      <a:pt x="320254" y="43987"/>
                      <a:pt x="320254" y="43987"/>
                      <a:pt x="305999" y="61112"/>
                    </a:cubicBezTo>
                    <a:cubicBezTo>
                      <a:pt x="305999" y="61112"/>
                      <a:pt x="305999" y="61112"/>
                      <a:pt x="261938" y="20276"/>
                    </a:cubicBezTo>
                    <a:cubicBezTo>
                      <a:pt x="261938" y="20276"/>
                      <a:pt x="261938" y="20276"/>
                      <a:pt x="276193" y="4468"/>
                    </a:cubicBezTo>
                    <a:cubicBezTo>
                      <a:pt x="278785" y="1834"/>
                      <a:pt x="281377" y="516"/>
                      <a:pt x="285265" y="5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8344988" y="4922597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34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53109" y="2309586"/>
            <a:ext cx="2736718" cy="3279442"/>
            <a:chOff x="5394700" y="1317507"/>
            <a:chExt cx="2444433" cy="3279442"/>
          </a:xfrm>
        </p:grpSpPr>
        <p:sp>
          <p:nvSpPr>
            <p:cNvPr id="19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94701" y="1734627"/>
              <a:ext cx="228677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fieldThe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fiel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32074" y="2234928"/>
            <a:ext cx="2776810" cy="461665"/>
            <a:chOff x="8432074" y="2234928"/>
            <a:chExt cx="2776810" cy="461665"/>
          </a:xfrm>
        </p:grpSpPr>
        <p:grpSp>
          <p:nvGrpSpPr>
            <p:cNvPr id="33" name="组合 32"/>
            <p:cNvGrpSpPr/>
            <p:nvPr/>
          </p:nvGrpSpPr>
          <p:grpSpPr>
            <a:xfrm>
              <a:off x="8432074" y="2261165"/>
              <a:ext cx="435428" cy="435428"/>
              <a:chOff x="8533674" y="5262836"/>
              <a:chExt cx="435428" cy="435428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5" name="椭圆 7"/>
              <p:cNvSpPr/>
              <p:nvPr/>
            </p:nvSpPr>
            <p:spPr>
              <a:xfrm>
                <a:off x="8652834" y="5362849"/>
                <a:ext cx="197107" cy="235402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040086" y="2234928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432074" y="3226811"/>
            <a:ext cx="2776810" cy="461665"/>
            <a:chOff x="8432074" y="3226811"/>
            <a:chExt cx="2776810" cy="461665"/>
          </a:xfrm>
        </p:grpSpPr>
        <p:grpSp>
          <p:nvGrpSpPr>
            <p:cNvPr id="36" name="组合 35"/>
            <p:cNvGrpSpPr/>
            <p:nvPr/>
          </p:nvGrpSpPr>
          <p:grpSpPr>
            <a:xfrm>
              <a:off x="8432074" y="3241598"/>
              <a:ext cx="435428" cy="435428"/>
              <a:chOff x="8533674" y="5262836"/>
              <a:chExt cx="435428" cy="435428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8" name="椭圆 10"/>
              <p:cNvSpPr/>
              <p:nvPr/>
            </p:nvSpPr>
            <p:spPr>
              <a:xfrm>
                <a:off x="8637634" y="5362849"/>
                <a:ext cx="227507" cy="235402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9040086" y="3226811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432074" y="4213551"/>
            <a:ext cx="2776810" cy="461665"/>
            <a:chOff x="8432074" y="4213551"/>
            <a:chExt cx="2776810" cy="461665"/>
          </a:xfrm>
        </p:grpSpPr>
        <p:grpSp>
          <p:nvGrpSpPr>
            <p:cNvPr id="39" name="组合 38"/>
            <p:cNvGrpSpPr/>
            <p:nvPr/>
          </p:nvGrpSpPr>
          <p:grpSpPr>
            <a:xfrm>
              <a:off x="8432074" y="4222031"/>
              <a:ext cx="435428" cy="435428"/>
              <a:chOff x="8533674" y="5262836"/>
              <a:chExt cx="435428" cy="435428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1" name="椭圆 13"/>
              <p:cNvSpPr/>
              <p:nvPr/>
            </p:nvSpPr>
            <p:spPr>
              <a:xfrm>
                <a:off x="8649173" y="5362849"/>
                <a:ext cx="204430" cy="235402"/>
              </a:xfrm>
              <a:custGeom>
                <a:avLst/>
                <a:gdLst>
                  <a:gd name="connsiteX0" fmla="*/ 184010 w 292270"/>
                  <a:gd name="connsiteY0" fmla="*/ 131763 h 336550"/>
                  <a:gd name="connsiteX1" fmla="*/ 178567 w 292270"/>
                  <a:gd name="connsiteY1" fmla="*/ 141923 h 336550"/>
                  <a:gd name="connsiteX2" fmla="*/ 184010 w 292270"/>
                  <a:gd name="connsiteY2" fmla="*/ 150813 h 336550"/>
                  <a:gd name="connsiteX3" fmla="*/ 188092 w 292270"/>
                  <a:gd name="connsiteY3" fmla="*/ 141923 h 336550"/>
                  <a:gd name="connsiteX4" fmla="*/ 184010 w 292270"/>
                  <a:gd name="connsiteY4" fmla="*/ 131763 h 336550"/>
                  <a:gd name="connsiteX5" fmla="*/ 141147 w 292270"/>
                  <a:gd name="connsiteY5" fmla="*/ 131763 h 336550"/>
                  <a:gd name="connsiteX6" fmla="*/ 135704 w 292270"/>
                  <a:gd name="connsiteY6" fmla="*/ 141923 h 336550"/>
                  <a:gd name="connsiteX7" fmla="*/ 141147 w 292270"/>
                  <a:gd name="connsiteY7" fmla="*/ 150813 h 336550"/>
                  <a:gd name="connsiteX8" fmla="*/ 145229 w 292270"/>
                  <a:gd name="connsiteY8" fmla="*/ 141923 h 336550"/>
                  <a:gd name="connsiteX9" fmla="*/ 141147 w 292270"/>
                  <a:gd name="connsiteY9" fmla="*/ 131763 h 336550"/>
                  <a:gd name="connsiteX10" fmla="*/ 96811 w 292270"/>
                  <a:gd name="connsiteY10" fmla="*/ 131763 h 336550"/>
                  <a:gd name="connsiteX11" fmla="*/ 92842 w 292270"/>
                  <a:gd name="connsiteY11" fmla="*/ 134938 h 336550"/>
                  <a:gd name="connsiteX12" fmla="*/ 100780 w 292270"/>
                  <a:gd name="connsiteY12" fmla="*/ 134938 h 336550"/>
                  <a:gd name="connsiteX13" fmla="*/ 96811 w 292270"/>
                  <a:gd name="connsiteY13" fmla="*/ 131763 h 336550"/>
                  <a:gd name="connsiteX14" fmla="*/ 225310 w 292270"/>
                  <a:gd name="connsiteY14" fmla="*/ 127000 h 336550"/>
                  <a:gd name="connsiteX15" fmla="*/ 226721 w 292270"/>
                  <a:gd name="connsiteY15" fmla="*/ 127000 h 336550"/>
                  <a:gd name="connsiteX16" fmla="*/ 229543 w 292270"/>
                  <a:gd name="connsiteY16" fmla="*/ 127000 h 336550"/>
                  <a:gd name="connsiteX17" fmla="*/ 230954 w 292270"/>
                  <a:gd name="connsiteY17" fmla="*/ 127000 h 336550"/>
                  <a:gd name="connsiteX18" fmla="*/ 230954 w 292270"/>
                  <a:gd name="connsiteY18" fmla="*/ 155792 h 336550"/>
                  <a:gd name="connsiteX19" fmla="*/ 229543 w 292270"/>
                  <a:gd name="connsiteY19" fmla="*/ 157163 h 336550"/>
                  <a:gd name="connsiteX20" fmla="*/ 225310 w 292270"/>
                  <a:gd name="connsiteY20" fmla="*/ 157163 h 336550"/>
                  <a:gd name="connsiteX21" fmla="*/ 225310 w 292270"/>
                  <a:gd name="connsiteY21" fmla="*/ 155792 h 336550"/>
                  <a:gd name="connsiteX22" fmla="*/ 225310 w 292270"/>
                  <a:gd name="connsiteY22" fmla="*/ 132484 h 336550"/>
                  <a:gd name="connsiteX23" fmla="*/ 221076 w 292270"/>
                  <a:gd name="connsiteY23" fmla="*/ 133855 h 336550"/>
                  <a:gd name="connsiteX24" fmla="*/ 221076 w 292270"/>
                  <a:gd name="connsiteY24" fmla="*/ 135227 h 336550"/>
                  <a:gd name="connsiteX25" fmla="*/ 219665 w 292270"/>
                  <a:gd name="connsiteY25" fmla="*/ 133855 h 336550"/>
                  <a:gd name="connsiteX26" fmla="*/ 219665 w 292270"/>
                  <a:gd name="connsiteY26" fmla="*/ 131113 h 336550"/>
                  <a:gd name="connsiteX27" fmla="*/ 219665 w 292270"/>
                  <a:gd name="connsiteY27" fmla="*/ 129742 h 336550"/>
                  <a:gd name="connsiteX28" fmla="*/ 225310 w 292270"/>
                  <a:gd name="connsiteY28" fmla="*/ 127000 h 336550"/>
                  <a:gd name="connsiteX29" fmla="*/ 203791 w 292270"/>
                  <a:gd name="connsiteY29" fmla="*/ 127000 h 336550"/>
                  <a:gd name="connsiteX30" fmla="*/ 207495 w 292270"/>
                  <a:gd name="connsiteY30" fmla="*/ 127000 h 336550"/>
                  <a:gd name="connsiteX31" fmla="*/ 208730 w 292270"/>
                  <a:gd name="connsiteY31" fmla="*/ 127000 h 336550"/>
                  <a:gd name="connsiteX32" fmla="*/ 208730 w 292270"/>
                  <a:gd name="connsiteY32" fmla="*/ 155792 h 336550"/>
                  <a:gd name="connsiteX33" fmla="*/ 207495 w 292270"/>
                  <a:gd name="connsiteY33" fmla="*/ 157163 h 336550"/>
                  <a:gd name="connsiteX34" fmla="*/ 203791 w 292270"/>
                  <a:gd name="connsiteY34" fmla="*/ 157163 h 336550"/>
                  <a:gd name="connsiteX35" fmla="*/ 202556 w 292270"/>
                  <a:gd name="connsiteY35" fmla="*/ 155792 h 336550"/>
                  <a:gd name="connsiteX36" fmla="*/ 202556 w 292270"/>
                  <a:gd name="connsiteY36" fmla="*/ 132484 h 336550"/>
                  <a:gd name="connsiteX37" fmla="*/ 200086 w 292270"/>
                  <a:gd name="connsiteY37" fmla="*/ 133855 h 336550"/>
                  <a:gd name="connsiteX38" fmla="*/ 198852 w 292270"/>
                  <a:gd name="connsiteY38" fmla="*/ 135227 h 336550"/>
                  <a:gd name="connsiteX39" fmla="*/ 198852 w 292270"/>
                  <a:gd name="connsiteY39" fmla="*/ 133855 h 336550"/>
                  <a:gd name="connsiteX40" fmla="*/ 197617 w 292270"/>
                  <a:gd name="connsiteY40" fmla="*/ 131113 h 336550"/>
                  <a:gd name="connsiteX41" fmla="*/ 198852 w 292270"/>
                  <a:gd name="connsiteY41" fmla="*/ 129742 h 336550"/>
                  <a:gd name="connsiteX42" fmla="*/ 203791 w 292270"/>
                  <a:gd name="connsiteY42" fmla="*/ 127000 h 336550"/>
                  <a:gd name="connsiteX43" fmla="*/ 183964 w 292270"/>
                  <a:gd name="connsiteY43" fmla="*/ 127000 h 336550"/>
                  <a:gd name="connsiteX44" fmla="*/ 192854 w 292270"/>
                  <a:gd name="connsiteY44" fmla="*/ 141426 h 336550"/>
                  <a:gd name="connsiteX45" fmla="*/ 182694 w 292270"/>
                  <a:gd name="connsiteY45" fmla="*/ 157163 h 336550"/>
                  <a:gd name="connsiteX46" fmla="*/ 173804 w 292270"/>
                  <a:gd name="connsiteY46" fmla="*/ 142737 h 336550"/>
                  <a:gd name="connsiteX47" fmla="*/ 183964 w 292270"/>
                  <a:gd name="connsiteY47" fmla="*/ 127000 h 336550"/>
                  <a:gd name="connsiteX48" fmla="*/ 161699 w 292270"/>
                  <a:gd name="connsiteY48" fmla="*/ 127000 h 336550"/>
                  <a:gd name="connsiteX49" fmla="*/ 164478 w 292270"/>
                  <a:gd name="connsiteY49" fmla="*/ 127000 h 336550"/>
                  <a:gd name="connsiteX50" fmla="*/ 165867 w 292270"/>
                  <a:gd name="connsiteY50" fmla="*/ 127000 h 336550"/>
                  <a:gd name="connsiteX51" fmla="*/ 165867 w 292270"/>
                  <a:gd name="connsiteY51" fmla="*/ 155792 h 336550"/>
                  <a:gd name="connsiteX52" fmla="*/ 164478 w 292270"/>
                  <a:gd name="connsiteY52" fmla="*/ 157163 h 336550"/>
                  <a:gd name="connsiteX53" fmla="*/ 161699 w 292270"/>
                  <a:gd name="connsiteY53" fmla="*/ 157163 h 336550"/>
                  <a:gd name="connsiteX54" fmla="*/ 160310 w 292270"/>
                  <a:gd name="connsiteY54" fmla="*/ 155792 h 336550"/>
                  <a:gd name="connsiteX55" fmla="*/ 160310 w 292270"/>
                  <a:gd name="connsiteY55" fmla="*/ 132484 h 336550"/>
                  <a:gd name="connsiteX56" fmla="*/ 156143 w 292270"/>
                  <a:gd name="connsiteY56" fmla="*/ 133855 h 336550"/>
                  <a:gd name="connsiteX57" fmla="*/ 156143 w 292270"/>
                  <a:gd name="connsiteY57" fmla="*/ 135227 h 336550"/>
                  <a:gd name="connsiteX58" fmla="*/ 154754 w 292270"/>
                  <a:gd name="connsiteY58" fmla="*/ 133855 h 336550"/>
                  <a:gd name="connsiteX59" fmla="*/ 154754 w 292270"/>
                  <a:gd name="connsiteY59" fmla="*/ 131113 h 336550"/>
                  <a:gd name="connsiteX60" fmla="*/ 154754 w 292270"/>
                  <a:gd name="connsiteY60" fmla="*/ 129742 h 336550"/>
                  <a:gd name="connsiteX61" fmla="*/ 161699 w 292270"/>
                  <a:gd name="connsiteY61" fmla="*/ 127000 h 336550"/>
                  <a:gd name="connsiteX62" fmla="*/ 141261 w 292270"/>
                  <a:gd name="connsiteY62" fmla="*/ 127000 h 336550"/>
                  <a:gd name="connsiteX63" fmla="*/ 151580 w 292270"/>
                  <a:gd name="connsiteY63" fmla="*/ 141426 h 336550"/>
                  <a:gd name="connsiteX64" fmla="*/ 141261 w 292270"/>
                  <a:gd name="connsiteY64" fmla="*/ 157163 h 336550"/>
                  <a:gd name="connsiteX65" fmla="*/ 130942 w 292270"/>
                  <a:gd name="connsiteY65" fmla="*/ 142737 h 336550"/>
                  <a:gd name="connsiteX66" fmla="*/ 141261 w 292270"/>
                  <a:gd name="connsiteY66" fmla="*/ 127000 h 336550"/>
                  <a:gd name="connsiteX67" fmla="*/ 247736 w 292270"/>
                  <a:gd name="connsiteY67" fmla="*/ 80963 h 336550"/>
                  <a:gd name="connsiteX68" fmla="*/ 243654 w 292270"/>
                  <a:gd name="connsiteY68" fmla="*/ 91970 h 336550"/>
                  <a:gd name="connsiteX69" fmla="*/ 247736 w 292270"/>
                  <a:gd name="connsiteY69" fmla="*/ 101601 h 336550"/>
                  <a:gd name="connsiteX70" fmla="*/ 253179 w 292270"/>
                  <a:gd name="connsiteY70" fmla="*/ 90594 h 336550"/>
                  <a:gd name="connsiteX71" fmla="*/ 247736 w 292270"/>
                  <a:gd name="connsiteY71" fmla="*/ 80963 h 336550"/>
                  <a:gd name="connsiteX72" fmla="*/ 205328 w 292270"/>
                  <a:gd name="connsiteY72" fmla="*/ 80963 h 336550"/>
                  <a:gd name="connsiteX73" fmla="*/ 200792 w 292270"/>
                  <a:gd name="connsiteY73" fmla="*/ 91970 h 336550"/>
                  <a:gd name="connsiteX74" fmla="*/ 205328 w 292270"/>
                  <a:gd name="connsiteY74" fmla="*/ 101601 h 336550"/>
                  <a:gd name="connsiteX75" fmla="*/ 208730 w 292270"/>
                  <a:gd name="connsiteY75" fmla="*/ 90594 h 336550"/>
                  <a:gd name="connsiteX76" fmla="*/ 205328 w 292270"/>
                  <a:gd name="connsiteY76" fmla="*/ 80963 h 336550"/>
                  <a:gd name="connsiteX77" fmla="*/ 184010 w 292270"/>
                  <a:gd name="connsiteY77" fmla="*/ 80963 h 336550"/>
                  <a:gd name="connsiteX78" fmla="*/ 178567 w 292270"/>
                  <a:gd name="connsiteY78" fmla="*/ 91970 h 336550"/>
                  <a:gd name="connsiteX79" fmla="*/ 184010 w 292270"/>
                  <a:gd name="connsiteY79" fmla="*/ 101601 h 336550"/>
                  <a:gd name="connsiteX80" fmla="*/ 188092 w 292270"/>
                  <a:gd name="connsiteY80" fmla="*/ 90594 h 336550"/>
                  <a:gd name="connsiteX81" fmla="*/ 184010 w 292270"/>
                  <a:gd name="connsiteY81" fmla="*/ 80963 h 336550"/>
                  <a:gd name="connsiteX82" fmla="*/ 162011 w 292270"/>
                  <a:gd name="connsiteY82" fmla="*/ 80963 h 336550"/>
                  <a:gd name="connsiteX83" fmla="*/ 157929 w 292270"/>
                  <a:gd name="connsiteY83" fmla="*/ 91970 h 336550"/>
                  <a:gd name="connsiteX84" fmla="*/ 162011 w 292270"/>
                  <a:gd name="connsiteY84" fmla="*/ 101601 h 336550"/>
                  <a:gd name="connsiteX85" fmla="*/ 167454 w 292270"/>
                  <a:gd name="connsiteY85" fmla="*/ 90594 h 336550"/>
                  <a:gd name="connsiteX86" fmla="*/ 162011 w 292270"/>
                  <a:gd name="connsiteY86" fmla="*/ 80963 h 336550"/>
                  <a:gd name="connsiteX87" fmla="*/ 76173 w 292270"/>
                  <a:gd name="connsiteY87" fmla="*/ 80963 h 336550"/>
                  <a:gd name="connsiteX88" fmla="*/ 72204 w 292270"/>
                  <a:gd name="connsiteY88" fmla="*/ 91970 h 336550"/>
                  <a:gd name="connsiteX89" fmla="*/ 76173 w 292270"/>
                  <a:gd name="connsiteY89" fmla="*/ 101601 h 336550"/>
                  <a:gd name="connsiteX90" fmla="*/ 80142 w 292270"/>
                  <a:gd name="connsiteY90" fmla="*/ 90594 h 336550"/>
                  <a:gd name="connsiteX91" fmla="*/ 76173 w 292270"/>
                  <a:gd name="connsiteY91" fmla="*/ 80963 h 336550"/>
                  <a:gd name="connsiteX92" fmla="*/ 225310 w 292270"/>
                  <a:gd name="connsiteY92" fmla="*/ 76200 h 336550"/>
                  <a:gd name="connsiteX93" fmla="*/ 226721 w 292270"/>
                  <a:gd name="connsiteY93" fmla="*/ 76200 h 336550"/>
                  <a:gd name="connsiteX94" fmla="*/ 229543 w 292270"/>
                  <a:gd name="connsiteY94" fmla="*/ 76200 h 336550"/>
                  <a:gd name="connsiteX95" fmla="*/ 230954 w 292270"/>
                  <a:gd name="connsiteY95" fmla="*/ 77511 h 336550"/>
                  <a:gd name="connsiteX96" fmla="*/ 230954 w 292270"/>
                  <a:gd name="connsiteY96" fmla="*/ 105052 h 336550"/>
                  <a:gd name="connsiteX97" fmla="*/ 229543 w 292270"/>
                  <a:gd name="connsiteY97" fmla="*/ 106363 h 336550"/>
                  <a:gd name="connsiteX98" fmla="*/ 225310 w 292270"/>
                  <a:gd name="connsiteY98" fmla="*/ 106363 h 336550"/>
                  <a:gd name="connsiteX99" fmla="*/ 225310 w 292270"/>
                  <a:gd name="connsiteY99" fmla="*/ 105052 h 336550"/>
                  <a:gd name="connsiteX100" fmla="*/ 225310 w 292270"/>
                  <a:gd name="connsiteY100" fmla="*/ 82757 h 336550"/>
                  <a:gd name="connsiteX101" fmla="*/ 221076 w 292270"/>
                  <a:gd name="connsiteY101" fmla="*/ 84069 h 336550"/>
                  <a:gd name="connsiteX102" fmla="*/ 219665 w 292270"/>
                  <a:gd name="connsiteY102" fmla="*/ 84069 h 336550"/>
                  <a:gd name="connsiteX103" fmla="*/ 219665 w 292270"/>
                  <a:gd name="connsiteY103" fmla="*/ 81446 h 336550"/>
                  <a:gd name="connsiteX104" fmla="*/ 219665 w 292270"/>
                  <a:gd name="connsiteY104" fmla="*/ 80134 h 336550"/>
                  <a:gd name="connsiteX105" fmla="*/ 225310 w 292270"/>
                  <a:gd name="connsiteY105" fmla="*/ 76200 h 336550"/>
                  <a:gd name="connsiteX106" fmla="*/ 205555 w 292270"/>
                  <a:gd name="connsiteY106" fmla="*/ 76200 h 336550"/>
                  <a:gd name="connsiteX107" fmla="*/ 216667 w 292270"/>
                  <a:gd name="connsiteY107" fmla="*/ 90626 h 336550"/>
                  <a:gd name="connsiteX108" fmla="*/ 205555 w 292270"/>
                  <a:gd name="connsiteY108" fmla="*/ 106363 h 336550"/>
                  <a:gd name="connsiteX109" fmla="*/ 194442 w 292270"/>
                  <a:gd name="connsiteY109" fmla="*/ 91937 h 336550"/>
                  <a:gd name="connsiteX110" fmla="*/ 205555 w 292270"/>
                  <a:gd name="connsiteY110" fmla="*/ 76200 h 336550"/>
                  <a:gd name="connsiteX111" fmla="*/ 183964 w 292270"/>
                  <a:gd name="connsiteY111" fmla="*/ 76200 h 336550"/>
                  <a:gd name="connsiteX112" fmla="*/ 192854 w 292270"/>
                  <a:gd name="connsiteY112" fmla="*/ 90626 h 336550"/>
                  <a:gd name="connsiteX113" fmla="*/ 182694 w 292270"/>
                  <a:gd name="connsiteY113" fmla="*/ 106363 h 336550"/>
                  <a:gd name="connsiteX114" fmla="*/ 173804 w 292270"/>
                  <a:gd name="connsiteY114" fmla="*/ 91937 h 336550"/>
                  <a:gd name="connsiteX115" fmla="*/ 183964 w 292270"/>
                  <a:gd name="connsiteY115" fmla="*/ 76200 h 336550"/>
                  <a:gd name="connsiteX116" fmla="*/ 161898 w 292270"/>
                  <a:gd name="connsiteY116" fmla="*/ 76200 h 336550"/>
                  <a:gd name="connsiteX117" fmla="*/ 172217 w 292270"/>
                  <a:gd name="connsiteY117" fmla="*/ 90626 h 336550"/>
                  <a:gd name="connsiteX118" fmla="*/ 161898 w 292270"/>
                  <a:gd name="connsiteY118" fmla="*/ 106363 h 336550"/>
                  <a:gd name="connsiteX119" fmla="*/ 151579 w 292270"/>
                  <a:gd name="connsiteY119" fmla="*/ 91937 h 336550"/>
                  <a:gd name="connsiteX120" fmla="*/ 161898 w 292270"/>
                  <a:gd name="connsiteY120" fmla="*/ 76200 h 336550"/>
                  <a:gd name="connsiteX121" fmla="*/ 139584 w 292270"/>
                  <a:gd name="connsiteY121" fmla="*/ 76200 h 336550"/>
                  <a:gd name="connsiteX122" fmla="*/ 140996 w 292270"/>
                  <a:gd name="connsiteY122" fmla="*/ 76200 h 336550"/>
                  <a:gd name="connsiteX123" fmla="*/ 143818 w 292270"/>
                  <a:gd name="connsiteY123" fmla="*/ 76200 h 336550"/>
                  <a:gd name="connsiteX124" fmla="*/ 145229 w 292270"/>
                  <a:gd name="connsiteY124" fmla="*/ 77511 h 336550"/>
                  <a:gd name="connsiteX125" fmla="*/ 145229 w 292270"/>
                  <a:gd name="connsiteY125" fmla="*/ 105052 h 336550"/>
                  <a:gd name="connsiteX126" fmla="*/ 143818 w 292270"/>
                  <a:gd name="connsiteY126" fmla="*/ 106363 h 336550"/>
                  <a:gd name="connsiteX127" fmla="*/ 139584 w 292270"/>
                  <a:gd name="connsiteY127" fmla="*/ 106363 h 336550"/>
                  <a:gd name="connsiteX128" fmla="*/ 139584 w 292270"/>
                  <a:gd name="connsiteY128" fmla="*/ 105052 h 336550"/>
                  <a:gd name="connsiteX129" fmla="*/ 139584 w 292270"/>
                  <a:gd name="connsiteY129" fmla="*/ 82757 h 336550"/>
                  <a:gd name="connsiteX130" fmla="*/ 135351 w 292270"/>
                  <a:gd name="connsiteY130" fmla="*/ 84069 h 336550"/>
                  <a:gd name="connsiteX131" fmla="*/ 133940 w 292270"/>
                  <a:gd name="connsiteY131" fmla="*/ 84069 h 336550"/>
                  <a:gd name="connsiteX132" fmla="*/ 132529 w 292270"/>
                  <a:gd name="connsiteY132" fmla="*/ 81446 h 336550"/>
                  <a:gd name="connsiteX133" fmla="*/ 133940 w 292270"/>
                  <a:gd name="connsiteY133" fmla="*/ 80134 h 336550"/>
                  <a:gd name="connsiteX134" fmla="*/ 139584 w 292270"/>
                  <a:gd name="connsiteY134" fmla="*/ 76200 h 336550"/>
                  <a:gd name="connsiteX135" fmla="*/ 118837 w 292270"/>
                  <a:gd name="connsiteY135" fmla="*/ 76200 h 336550"/>
                  <a:gd name="connsiteX136" fmla="*/ 123005 w 292270"/>
                  <a:gd name="connsiteY136" fmla="*/ 76200 h 336550"/>
                  <a:gd name="connsiteX137" fmla="*/ 123005 w 292270"/>
                  <a:gd name="connsiteY137" fmla="*/ 77511 h 336550"/>
                  <a:gd name="connsiteX138" fmla="*/ 123005 w 292270"/>
                  <a:gd name="connsiteY138" fmla="*/ 105052 h 336550"/>
                  <a:gd name="connsiteX139" fmla="*/ 123005 w 292270"/>
                  <a:gd name="connsiteY139" fmla="*/ 106363 h 336550"/>
                  <a:gd name="connsiteX140" fmla="*/ 118837 w 292270"/>
                  <a:gd name="connsiteY140" fmla="*/ 106363 h 336550"/>
                  <a:gd name="connsiteX141" fmla="*/ 117448 w 292270"/>
                  <a:gd name="connsiteY141" fmla="*/ 105052 h 336550"/>
                  <a:gd name="connsiteX142" fmla="*/ 117448 w 292270"/>
                  <a:gd name="connsiteY142" fmla="*/ 82757 h 336550"/>
                  <a:gd name="connsiteX143" fmla="*/ 114670 w 292270"/>
                  <a:gd name="connsiteY143" fmla="*/ 84069 h 336550"/>
                  <a:gd name="connsiteX144" fmla="*/ 113281 w 292270"/>
                  <a:gd name="connsiteY144" fmla="*/ 84069 h 336550"/>
                  <a:gd name="connsiteX145" fmla="*/ 111892 w 292270"/>
                  <a:gd name="connsiteY145" fmla="*/ 81446 h 336550"/>
                  <a:gd name="connsiteX146" fmla="*/ 111892 w 292270"/>
                  <a:gd name="connsiteY146" fmla="*/ 80134 h 336550"/>
                  <a:gd name="connsiteX147" fmla="*/ 118837 w 292270"/>
                  <a:gd name="connsiteY147" fmla="*/ 76200 h 336550"/>
                  <a:gd name="connsiteX148" fmla="*/ 97207 w 292270"/>
                  <a:gd name="connsiteY148" fmla="*/ 76200 h 336550"/>
                  <a:gd name="connsiteX149" fmla="*/ 99588 w 292270"/>
                  <a:gd name="connsiteY149" fmla="*/ 76200 h 336550"/>
                  <a:gd name="connsiteX150" fmla="*/ 100779 w 292270"/>
                  <a:gd name="connsiteY150" fmla="*/ 77511 h 336550"/>
                  <a:gd name="connsiteX151" fmla="*/ 100779 w 292270"/>
                  <a:gd name="connsiteY151" fmla="*/ 105052 h 336550"/>
                  <a:gd name="connsiteX152" fmla="*/ 99588 w 292270"/>
                  <a:gd name="connsiteY152" fmla="*/ 106363 h 336550"/>
                  <a:gd name="connsiteX153" fmla="*/ 97207 w 292270"/>
                  <a:gd name="connsiteY153" fmla="*/ 106363 h 336550"/>
                  <a:gd name="connsiteX154" fmla="*/ 96016 w 292270"/>
                  <a:gd name="connsiteY154" fmla="*/ 105052 h 336550"/>
                  <a:gd name="connsiteX155" fmla="*/ 96016 w 292270"/>
                  <a:gd name="connsiteY155" fmla="*/ 82757 h 336550"/>
                  <a:gd name="connsiteX156" fmla="*/ 92444 w 292270"/>
                  <a:gd name="connsiteY156" fmla="*/ 84069 h 336550"/>
                  <a:gd name="connsiteX157" fmla="*/ 91254 w 292270"/>
                  <a:gd name="connsiteY157" fmla="*/ 84069 h 336550"/>
                  <a:gd name="connsiteX158" fmla="*/ 91254 w 292270"/>
                  <a:gd name="connsiteY158" fmla="*/ 81446 h 336550"/>
                  <a:gd name="connsiteX159" fmla="*/ 91254 w 292270"/>
                  <a:gd name="connsiteY159" fmla="*/ 80134 h 336550"/>
                  <a:gd name="connsiteX160" fmla="*/ 97207 w 292270"/>
                  <a:gd name="connsiteY160" fmla="*/ 76200 h 336550"/>
                  <a:gd name="connsiteX161" fmla="*/ 201926 w 292270"/>
                  <a:gd name="connsiteY161" fmla="*/ 36513 h 336550"/>
                  <a:gd name="connsiteX162" fmla="*/ 200792 w 292270"/>
                  <a:gd name="connsiteY162" fmla="*/ 40409 h 336550"/>
                  <a:gd name="connsiteX163" fmla="*/ 205328 w 292270"/>
                  <a:gd name="connsiteY163" fmla="*/ 50801 h 336550"/>
                  <a:gd name="connsiteX164" fmla="*/ 208730 w 292270"/>
                  <a:gd name="connsiteY164" fmla="*/ 40409 h 336550"/>
                  <a:gd name="connsiteX165" fmla="*/ 208730 w 292270"/>
                  <a:gd name="connsiteY165" fmla="*/ 39111 h 336550"/>
                  <a:gd name="connsiteX166" fmla="*/ 201926 w 292270"/>
                  <a:gd name="connsiteY166" fmla="*/ 36513 h 336550"/>
                  <a:gd name="connsiteX167" fmla="*/ 123005 w 292270"/>
                  <a:gd name="connsiteY167" fmla="*/ 34925 h 336550"/>
                  <a:gd name="connsiteX168" fmla="*/ 116201 w 292270"/>
                  <a:gd name="connsiteY168" fmla="*/ 37571 h 336550"/>
                  <a:gd name="connsiteX169" fmla="*/ 115067 w 292270"/>
                  <a:gd name="connsiteY169" fmla="*/ 38894 h 336550"/>
                  <a:gd name="connsiteX170" fmla="*/ 115067 w 292270"/>
                  <a:gd name="connsiteY170" fmla="*/ 40216 h 336550"/>
                  <a:gd name="connsiteX171" fmla="*/ 119603 w 292270"/>
                  <a:gd name="connsiteY171" fmla="*/ 50800 h 336550"/>
                  <a:gd name="connsiteX172" fmla="*/ 123005 w 292270"/>
                  <a:gd name="connsiteY172" fmla="*/ 40216 h 336550"/>
                  <a:gd name="connsiteX173" fmla="*/ 123005 w 292270"/>
                  <a:gd name="connsiteY173" fmla="*/ 34925 h 336550"/>
                  <a:gd name="connsiteX174" fmla="*/ 162011 w 292270"/>
                  <a:gd name="connsiteY174" fmla="*/ 31750 h 336550"/>
                  <a:gd name="connsiteX175" fmla="*/ 157929 w 292270"/>
                  <a:gd name="connsiteY175" fmla="*/ 40640 h 336550"/>
                  <a:gd name="connsiteX176" fmla="*/ 162011 w 292270"/>
                  <a:gd name="connsiteY176" fmla="*/ 50800 h 336550"/>
                  <a:gd name="connsiteX177" fmla="*/ 167454 w 292270"/>
                  <a:gd name="connsiteY177" fmla="*/ 40640 h 336550"/>
                  <a:gd name="connsiteX178" fmla="*/ 162011 w 292270"/>
                  <a:gd name="connsiteY178" fmla="*/ 31750 h 336550"/>
                  <a:gd name="connsiteX179" fmla="*/ 144703 w 292270"/>
                  <a:gd name="connsiteY179" fmla="*/ 28575 h 336550"/>
                  <a:gd name="connsiteX180" fmla="*/ 144703 w 292270"/>
                  <a:gd name="connsiteY180" fmla="*/ 55075 h 336550"/>
                  <a:gd name="connsiteX181" fmla="*/ 143389 w 292270"/>
                  <a:gd name="connsiteY181" fmla="*/ 55075 h 336550"/>
                  <a:gd name="connsiteX182" fmla="*/ 139447 w 292270"/>
                  <a:gd name="connsiteY182" fmla="*/ 55075 h 336550"/>
                  <a:gd name="connsiteX183" fmla="*/ 139447 w 292270"/>
                  <a:gd name="connsiteY183" fmla="*/ 32550 h 336550"/>
                  <a:gd name="connsiteX184" fmla="*/ 135504 w 292270"/>
                  <a:gd name="connsiteY184" fmla="*/ 33875 h 336550"/>
                  <a:gd name="connsiteX185" fmla="*/ 134190 w 292270"/>
                  <a:gd name="connsiteY185" fmla="*/ 33875 h 336550"/>
                  <a:gd name="connsiteX186" fmla="*/ 132876 w 292270"/>
                  <a:gd name="connsiteY186" fmla="*/ 31225 h 336550"/>
                  <a:gd name="connsiteX187" fmla="*/ 127619 w 292270"/>
                  <a:gd name="connsiteY187" fmla="*/ 32550 h 336550"/>
                  <a:gd name="connsiteX188" fmla="*/ 128934 w 292270"/>
                  <a:gd name="connsiteY188" fmla="*/ 40500 h 336550"/>
                  <a:gd name="connsiteX189" fmla="*/ 118420 w 292270"/>
                  <a:gd name="connsiteY189" fmla="*/ 56400 h 336550"/>
                  <a:gd name="connsiteX190" fmla="*/ 109221 w 292270"/>
                  <a:gd name="connsiteY190" fmla="*/ 41825 h 336550"/>
                  <a:gd name="connsiteX191" fmla="*/ 101336 w 292270"/>
                  <a:gd name="connsiteY191" fmla="*/ 47125 h 336550"/>
                  <a:gd name="connsiteX192" fmla="*/ 101336 w 292270"/>
                  <a:gd name="connsiteY192" fmla="*/ 55075 h 336550"/>
                  <a:gd name="connsiteX193" fmla="*/ 100022 w 292270"/>
                  <a:gd name="connsiteY193" fmla="*/ 55075 h 336550"/>
                  <a:gd name="connsiteX194" fmla="*/ 97394 w 292270"/>
                  <a:gd name="connsiteY194" fmla="*/ 55075 h 336550"/>
                  <a:gd name="connsiteX195" fmla="*/ 96080 w 292270"/>
                  <a:gd name="connsiteY195" fmla="*/ 55075 h 336550"/>
                  <a:gd name="connsiteX196" fmla="*/ 96080 w 292270"/>
                  <a:gd name="connsiteY196" fmla="*/ 49775 h 336550"/>
                  <a:gd name="connsiteX197" fmla="*/ 72425 w 292270"/>
                  <a:gd name="connsiteY197" fmla="*/ 77600 h 336550"/>
                  <a:gd name="connsiteX198" fmla="*/ 76367 w 292270"/>
                  <a:gd name="connsiteY198" fmla="*/ 76275 h 336550"/>
                  <a:gd name="connsiteX199" fmla="*/ 86880 w 292270"/>
                  <a:gd name="connsiteY199" fmla="*/ 90850 h 336550"/>
                  <a:gd name="connsiteX200" fmla="*/ 76367 w 292270"/>
                  <a:gd name="connsiteY200" fmla="*/ 106750 h 336550"/>
                  <a:gd name="connsiteX201" fmla="*/ 67168 w 292270"/>
                  <a:gd name="connsiteY201" fmla="*/ 97475 h 336550"/>
                  <a:gd name="connsiteX202" fmla="*/ 75053 w 292270"/>
                  <a:gd name="connsiteY202" fmla="*/ 127950 h 336550"/>
                  <a:gd name="connsiteX203" fmla="*/ 76367 w 292270"/>
                  <a:gd name="connsiteY203" fmla="*/ 127950 h 336550"/>
                  <a:gd name="connsiteX204" fmla="*/ 78995 w 292270"/>
                  <a:gd name="connsiteY204" fmla="*/ 127950 h 336550"/>
                  <a:gd name="connsiteX205" fmla="*/ 80310 w 292270"/>
                  <a:gd name="connsiteY205" fmla="*/ 127950 h 336550"/>
                  <a:gd name="connsiteX206" fmla="*/ 80310 w 292270"/>
                  <a:gd name="connsiteY206" fmla="*/ 133250 h 336550"/>
                  <a:gd name="connsiteX207" fmla="*/ 88195 w 292270"/>
                  <a:gd name="connsiteY207" fmla="*/ 135900 h 336550"/>
                  <a:gd name="connsiteX208" fmla="*/ 97394 w 292270"/>
                  <a:gd name="connsiteY208" fmla="*/ 126625 h 336550"/>
                  <a:gd name="connsiteX209" fmla="*/ 107907 w 292270"/>
                  <a:gd name="connsiteY209" fmla="*/ 135900 h 336550"/>
                  <a:gd name="connsiteX210" fmla="*/ 114478 w 292270"/>
                  <a:gd name="connsiteY210" fmla="*/ 145175 h 336550"/>
                  <a:gd name="connsiteX211" fmla="*/ 117106 w 292270"/>
                  <a:gd name="connsiteY211" fmla="*/ 151800 h 336550"/>
                  <a:gd name="connsiteX212" fmla="*/ 117106 w 292270"/>
                  <a:gd name="connsiteY212" fmla="*/ 133250 h 336550"/>
                  <a:gd name="connsiteX213" fmla="*/ 114478 w 292270"/>
                  <a:gd name="connsiteY213" fmla="*/ 134575 h 336550"/>
                  <a:gd name="connsiteX214" fmla="*/ 113164 w 292270"/>
                  <a:gd name="connsiteY214" fmla="*/ 135900 h 336550"/>
                  <a:gd name="connsiteX215" fmla="*/ 113164 w 292270"/>
                  <a:gd name="connsiteY215" fmla="*/ 134575 h 336550"/>
                  <a:gd name="connsiteX216" fmla="*/ 111849 w 292270"/>
                  <a:gd name="connsiteY216" fmla="*/ 131925 h 336550"/>
                  <a:gd name="connsiteX217" fmla="*/ 111849 w 292270"/>
                  <a:gd name="connsiteY217" fmla="*/ 130600 h 336550"/>
                  <a:gd name="connsiteX218" fmla="*/ 118420 w 292270"/>
                  <a:gd name="connsiteY218" fmla="*/ 127950 h 336550"/>
                  <a:gd name="connsiteX219" fmla="*/ 122363 w 292270"/>
                  <a:gd name="connsiteY219" fmla="*/ 127950 h 336550"/>
                  <a:gd name="connsiteX220" fmla="*/ 122363 w 292270"/>
                  <a:gd name="connsiteY220" fmla="*/ 155775 h 336550"/>
                  <a:gd name="connsiteX221" fmla="*/ 122363 w 292270"/>
                  <a:gd name="connsiteY221" fmla="*/ 157100 h 336550"/>
                  <a:gd name="connsiteX222" fmla="*/ 121049 w 292270"/>
                  <a:gd name="connsiteY222" fmla="*/ 157100 h 336550"/>
                  <a:gd name="connsiteX223" fmla="*/ 135504 w 292270"/>
                  <a:gd name="connsiteY223" fmla="*/ 162400 h 336550"/>
                  <a:gd name="connsiteX224" fmla="*/ 161787 w 292270"/>
                  <a:gd name="connsiteY224" fmla="*/ 159750 h 336550"/>
                  <a:gd name="connsiteX225" fmla="*/ 181500 w 292270"/>
                  <a:gd name="connsiteY225" fmla="*/ 191550 h 336550"/>
                  <a:gd name="connsiteX226" fmla="*/ 181500 w 292270"/>
                  <a:gd name="connsiteY226" fmla="*/ 183600 h 336550"/>
                  <a:gd name="connsiteX227" fmla="*/ 178872 w 292270"/>
                  <a:gd name="connsiteY227" fmla="*/ 186250 h 336550"/>
                  <a:gd name="connsiteX228" fmla="*/ 177557 w 292270"/>
                  <a:gd name="connsiteY228" fmla="*/ 186250 h 336550"/>
                  <a:gd name="connsiteX229" fmla="*/ 176243 w 292270"/>
                  <a:gd name="connsiteY229" fmla="*/ 184925 h 336550"/>
                  <a:gd name="connsiteX230" fmla="*/ 176243 w 292270"/>
                  <a:gd name="connsiteY230" fmla="*/ 182275 h 336550"/>
                  <a:gd name="connsiteX231" fmla="*/ 176243 w 292270"/>
                  <a:gd name="connsiteY231" fmla="*/ 180950 h 336550"/>
                  <a:gd name="connsiteX232" fmla="*/ 182814 w 292270"/>
                  <a:gd name="connsiteY232" fmla="*/ 178300 h 336550"/>
                  <a:gd name="connsiteX233" fmla="*/ 186756 w 292270"/>
                  <a:gd name="connsiteY233" fmla="*/ 178300 h 336550"/>
                  <a:gd name="connsiteX234" fmla="*/ 186756 w 292270"/>
                  <a:gd name="connsiteY234" fmla="*/ 194200 h 336550"/>
                  <a:gd name="connsiteX235" fmla="*/ 199898 w 292270"/>
                  <a:gd name="connsiteY235" fmla="*/ 186250 h 336550"/>
                  <a:gd name="connsiteX236" fmla="*/ 198584 w 292270"/>
                  <a:gd name="connsiteY236" fmla="*/ 186250 h 336550"/>
                  <a:gd name="connsiteX237" fmla="*/ 198584 w 292270"/>
                  <a:gd name="connsiteY237" fmla="*/ 184925 h 336550"/>
                  <a:gd name="connsiteX238" fmla="*/ 197270 w 292270"/>
                  <a:gd name="connsiteY238" fmla="*/ 182275 h 336550"/>
                  <a:gd name="connsiteX239" fmla="*/ 198584 w 292270"/>
                  <a:gd name="connsiteY239" fmla="*/ 180950 h 336550"/>
                  <a:gd name="connsiteX240" fmla="*/ 199898 w 292270"/>
                  <a:gd name="connsiteY240" fmla="*/ 180950 h 336550"/>
                  <a:gd name="connsiteX241" fmla="*/ 199898 w 292270"/>
                  <a:gd name="connsiteY241" fmla="*/ 166375 h 336550"/>
                  <a:gd name="connsiteX242" fmla="*/ 234066 w 292270"/>
                  <a:gd name="connsiteY242" fmla="*/ 161075 h 336550"/>
                  <a:gd name="connsiteX243" fmla="*/ 241951 w 292270"/>
                  <a:gd name="connsiteY243" fmla="*/ 146500 h 336550"/>
                  <a:gd name="connsiteX244" fmla="*/ 245894 w 292270"/>
                  <a:gd name="connsiteY244" fmla="*/ 143850 h 336550"/>
                  <a:gd name="connsiteX245" fmla="*/ 245894 w 292270"/>
                  <a:gd name="connsiteY245" fmla="*/ 133250 h 336550"/>
                  <a:gd name="connsiteX246" fmla="*/ 241951 w 292270"/>
                  <a:gd name="connsiteY246" fmla="*/ 134575 h 336550"/>
                  <a:gd name="connsiteX247" fmla="*/ 241951 w 292270"/>
                  <a:gd name="connsiteY247" fmla="*/ 135900 h 336550"/>
                  <a:gd name="connsiteX248" fmla="*/ 240637 w 292270"/>
                  <a:gd name="connsiteY248" fmla="*/ 134575 h 336550"/>
                  <a:gd name="connsiteX249" fmla="*/ 240637 w 292270"/>
                  <a:gd name="connsiteY249" fmla="*/ 131925 h 336550"/>
                  <a:gd name="connsiteX250" fmla="*/ 240637 w 292270"/>
                  <a:gd name="connsiteY250" fmla="*/ 130600 h 336550"/>
                  <a:gd name="connsiteX251" fmla="*/ 247208 w 292270"/>
                  <a:gd name="connsiteY251" fmla="*/ 127950 h 336550"/>
                  <a:gd name="connsiteX252" fmla="*/ 249836 w 292270"/>
                  <a:gd name="connsiteY252" fmla="*/ 127950 h 336550"/>
                  <a:gd name="connsiteX253" fmla="*/ 251151 w 292270"/>
                  <a:gd name="connsiteY253" fmla="*/ 127950 h 336550"/>
                  <a:gd name="connsiteX254" fmla="*/ 251151 w 292270"/>
                  <a:gd name="connsiteY254" fmla="*/ 143850 h 336550"/>
                  <a:gd name="connsiteX255" fmla="*/ 252465 w 292270"/>
                  <a:gd name="connsiteY255" fmla="*/ 143850 h 336550"/>
                  <a:gd name="connsiteX256" fmla="*/ 257721 w 292270"/>
                  <a:gd name="connsiteY256" fmla="*/ 94825 h 336550"/>
                  <a:gd name="connsiteX257" fmla="*/ 247208 w 292270"/>
                  <a:gd name="connsiteY257" fmla="*/ 106750 h 336550"/>
                  <a:gd name="connsiteX258" fmla="*/ 238009 w 292270"/>
                  <a:gd name="connsiteY258" fmla="*/ 92175 h 336550"/>
                  <a:gd name="connsiteX259" fmla="*/ 248522 w 292270"/>
                  <a:gd name="connsiteY259" fmla="*/ 76275 h 336550"/>
                  <a:gd name="connsiteX260" fmla="*/ 249836 w 292270"/>
                  <a:gd name="connsiteY260" fmla="*/ 76275 h 336550"/>
                  <a:gd name="connsiteX261" fmla="*/ 230124 w 292270"/>
                  <a:gd name="connsiteY261" fmla="*/ 52425 h 336550"/>
                  <a:gd name="connsiteX262" fmla="*/ 230124 w 292270"/>
                  <a:gd name="connsiteY262" fmla="*/ 55075 h 336550"/>
                  <a:gd name="connsiteX263" fmla="*/ 228810 w 292270"/>
                  <a:gd name="connsiteY263" fmla="*/ 55075 h 336550"/>
                  <a:gd name="connsiteX264" fmla="*/ 224867 w 292270"/>
                  <a:gd name="connsiteY264" fmla="*/ 55075 h 336550"/>
                  <a:gd name="connsiteX265" fmla="*/ 224867 w 292270"/>
                  <a:gd name="connsiteY265" fmla="*/ 48450 h 336550"/>
                  <a:gd name="connsiteX266" fmla="*/ 215668 w 292270"/>
                  <a:gd name="connsiteY266" fmla="*/ 43150 h 336550"/>
                  <a:gd name="connsiteX267" fmla="*/ 205155 w 292270"/>
                  <a:gd name="connsiteY267" fmla="*/ 56400 h 336550"/>
                  <a:gd name="connsiteX268" fmla="*/ 194641 w 292270"/>
                  <a:gd name="connsiteY268" fmla="*/ 40500 h 336550"/>
                  <a:gd name="connsiteX269" fmla="*/ 195956 w 292270"/>
                  <a:gd name="connsiteY269" fmla="*/ 33875 h 336550"/>
                  <a:gd name="connsiteX270" fmla="*/ 186756 w 292270"/>
                  <a:gd name="connsiteY270" fmla="*/ 31225 h 336550"/>
                  <a:gd name="connsiteX271" fmla="*/ 186756 w 292270"/>
                  <a:gd name="connsiteY271" fmla="*/ 55075 h 336550"/>
                  <a:gd name="connsiteX272" fmla="*/ 182814 w 292270"/>
                  <a:gd name="connsiteY272" fmla="*/ 55075 h 336550"/>
                  <a:gd name="connsiteX273" fmla="*/ 181500 w 292270"/>
                  <a:gd name="connsiteY273" fmla="*/ 55075 h 336550"/>
                  <a:gd name="connsiteX274" fmla="*/ 181500 w 292270"/>
                  <a:gd name="connsiteY274" fmla="*/ 32550 h 336550"/>
                  <a:gd name="connsiteX275" fmla="*/ 178872 w 292270"/>
                  <a:gd name="connsiteY275" fmla="*/ 33875 h 336550"/>
                  <a:gd name="connsiteX276" fmla="*/ 177557 w 292270"/>
                  <a:gd name="connsiteY276" fmla="*/ 33875 h 336550"/>
                  <a:gd name="connsiteX277" fmla="*/ 176243 w 292270"/>
                  <a:gd name="connsiteY277" fmla="*/ 33875 h 336550"/>
                  <a:gd name="connsiteX278" fmla="*/ 176243 w 292270"/>
                  <a:gd name="connsiteY278" fmla="*/ 31225 h 336550"/>
                  <a:gd name="connsiteX279" fmla="*/ 176243 w 292270"/>
                  <a:gd name="connsiteY279" fmla="*/ 29900 h 336550"/>
                  <a:gd name="connsiteX280" fmla="*/ 177557 w 292270"/>
                  <a:gd name="connsiteY280" fmla="*/ 29900 h 336550"/>
                  <a:gd name="connsiteX281" fmla="*/ 168358 w 292270"/>
                  <a:gd name="connsiteY281" fmla="*/ 28575 h 336550"/>
                  <a:gd name="connsiteX282" fmla="*/ 172301 w 292270"/>
                  <a:gd name="connsiteY282" fmla="*/ 40500 h 336550"/>
                  <a:gd name="connsiteX283" fmla="*/ 161787 w 292270"/>
                  <a:gd name="connsiteY283" fmla="*/ 56400 h 336550"/>
                  <a:gd name="connsiteX284" fmla="*/ 151274 w 292270"/>
                  <a:gd name="connsiteY284" fmla="*/ 40500 h 336550"/>
                  <a:gd name="connsiteX285" fmla="*/ 156531 w 292270"/>
                  <a:gd name="connsiteY285" fmla="*/ 28575 h 336550"/>
                  <a:gd name="connsiteX286" fmla="*/ 144703 w 292270"/>
                  <a:gd name="connsiteY286" fmla="*/ 28575 h 336550"/>
                  <a:gd name="connsiteX287" fmla="*/ 164533 w 292270"/>
                  <a:gd name="connsiteY287" fmla="*/ 0 h 336550"/>
                  <a:gd name="connsiteX288" fmla="*/ 266895 w 292270"/>
                  <a:gd name="connsiteY288" fmla="*/ 48642 h 336550"/>
                  <a:gd name="connsiteX289" fmla="*/ 291829 w 292270"/>
                  <a:gd name="connsiteY289" fmla="*/ 130150 h 336550"/>
                  <a:gd name="connsiteX290" fmla="*/ 269520 w 292270"/>
                  <a:gd name="connsiteY290" fmla="*/ 206400 h 336550"/>
                  <a:gd name="connsiteX291" fmla="*/ 257709 w 292270"/>
                  <a:gd name="connsiteY291" fmla="*/ 324718 h 336550"/>
                  <a:gd name="connsiteX292" fmla="*/ 256396 w 292270"/>
                  <a:gd name="connsiteY292" fmla="*/ 332606 h 336550"/>
                  <a:gd name="connsiteX293" fmla="*/ 249835 w 292270"/>
                  <a:gd name="connsiteY293" fmla="*/ 336550 h 336550"/>
                  <a:gd name="connsiteX294" fmla="*/ 105478 w 292270"/>
                  <a:gd name="connsiteY294" fmla="*/ 336550 h 336550"/>
                  <a:gd name="connsiteX295" fmla="*/ 97604 w 292270"/>
                  <a:gd name="connsiteY295" fmla="*/ 331292 h 336550"/>
                  <a:gd name="connsiteX296" fmla="*/ 96292 w 292270"/>
                  <a:gd name="connsiteY296" fmla="*/ 315516 h 336550"/>
                  <a:gd name="connsiteX297" fmla="*/ 96292 w 292270"/>
                  <a:gd name="connsiteY297" fmla="*/ 312887 h 336550"/>
                  <a:gd name="connsiteX298" fmla="*/ 71357 w 292270"/>
                  <a:gd name="connsiteY298" fmla="*/ 294481 h 336550"/>
                  <a:gd name="connsiteX299" fmla="*/ 31987 w 292270"/>
                  <a:gd name="connsiteY299" fmla="*/ 278706 h 336550"/>
                  <a:gd name="connsiteX300" fmla="*/ 25426 w 292270"/>
                  <a:gd name="connsiteY300" fmla="*/ 236637 h 336550"/>
                  <a:gd name="connsiteX301" fmla="*/ 21489 w 292270"/>
                  <a:gd name="connsiteY301" fmla="*/ 209029 h 336550"/>
                  <a:gd name="connsiteX302" fmla="*/ 16239 w 292270"/>
                  <a:gd name="connsiteY302" fmla="*/ 205085 h 336550"/>
                  <a:gd name="connsiteX303" fmla="*/ 491 w 292270"/>
                  <a:gd name="connsiteY303" fmla="*/ 191939 h 336550"/>
                  <a:gd name="connsiteX304" fmla="*/ 4428 w 292270"/>
                  <a:gd name="connsiteY304" fmla="*/ 177478 h 336550"/>
                  <a:gd name="connsiteX305" fmla="*/ 24113 w 292270"/>
                  <a:gd name="connsiteY305" fmla="*/ 126206 h 336550"/>
                  <a:gd name="connsiteX306" fmla="*/ 29363 w 292270"/>
                  <a:gd name="connsiteY306" fmla="*/ 97284 h 336550"/>
                  <a:gd name="connsiteX307" fmla="*/ 81856 w 292270"/>
                  <a:gd name="connsiteY307" fmla="*/ 26293 h 336550"/>
                  <a:gd name="connsiteX308" fmla="*/ 164533 w 292270"/>
                  <a:gd name="connsiteY30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292270" h="336550">
                    <a:moveTo>
                      <a:pt x="184010" y="131763"/>
                    </a:moveTo>
                    <a:cubicBezTo>
                      <a:pt x="179928" y="131763"/>
                      <a:pt x="178567" y="135573"/>
                      <a:pt x="178567" y="141923"/>
                    </a:cubicBezTo>
                    <a:cubicBezTo>
                      <a:pt x="178567" y="147003"/>
                      <a:pt x="179928" y="150813"/>
                      <a:pt x="184010" y="150813"/>
                    </a:cubicBezTo>
                    <a:cubicBezTo>
                      <a:pt x="188092" y="150813"/>
                      <a:pt x="188092" y="144463"/>
                      <a:pt x="188092" y="141923"/>
                    </a:cubicBezTo>
                    <a:cubicBezTo>
                      <a:pt x="188092" y="138113"/>
                      <a:pt x="188092" y="131763"/>
                      <a:pt x="184010" y="131763"/>
                    </a:cubicBezTo>
                    <a:close/>
                    <a:moveTo>
                      <a:pt x="141147" y="131763"/>
                    </a:moveTo>
                    <a:cubicBezTo>
                      <a:pt x="138425" y="131763"/>
                      <a:pt x="135704" y="135573"/>
                      <a:pt x="135704" y="141923"/>
                    </a:cubicBezTo>
                    <a:cubicBezTo>
                      <a:pt x="135704" y="147003"/>
                      <a:pt x="138425" y="150813"/>
                      <a:pt x="141147" y="150813"/>
                    </a:cubicBezTo>
                    <a:cubicBezTo>
                      <a:pt x="145229" y="150813"/>
                      <a:pt x="145229" y="144463"/>
                      <a:pt x="145229" y="141923"/>
                    </a:cubicBezTo>
                    <a:cubicBezTo>
                      <a:pt x="145229" y="138113"/>
                      <a:pt x="145229" y="131763"/>
                      <a:pt x="141147" y="131763"/>
                    </a:cubicBezTo>
                    <a:close/>
                    <a:moveTo>
                      <a:pt x="96811" y="131763"/>
                    </a:moveTo>
                    <a:cubicBezTo>
                      <a:pt x="95488" y="131763"/>
                      <a:pt x="94165" y="132822"/>
                      <a:pt x="92842" y="134938"/>
                    </a:cubicBezTo>
                    <a:cubicBezTo>
                      <a:pt x="95488" y="134938"/>
                      <a:pt x="98134" y="134938"/>
                      <a:pt x="100780" y="134938"/>
                    </a:cubicBezTo>
                    <a:cubicBezTo>
                      <a:pt x="100780" y="132822"/>
                      <a:pt x="99457" y="131763"/>
                      <a:pt x="96811" y="131763"/>
                    </a:cubicBezTo>
                    <a:close/>
                    <a:moveTo>
                      <a:pt x="225310" y="127000"/>
                    </a:moveTo>
                    <a:cubicBezTo>
                      <a:pt x="226721" y="127000"/>
                      <a:pt x="226721" y="127000"/>
                      <a:pt x="226721" y="127000"/>
                    </a:cubicBezTo>
                    <a:cubicBezTo>
                      <a:pt x="226721" y="127000"/>
                      <a:pt x="226721" y="127000"/>
                      <a:pt x="229543" y="127000"/>
                    </a:cubicBezTo>
                    <a:cubicBezTo>
                      <a:pt x="230954" y="127000"/>
                      <a:pt x="230954" y="127000"/>
                      <a:pt x="230954" y="127000"/>
                    </a:cubicBezTo>
                    <a:cubicBezTo>
                      <a:pt x="230954" y="127000"/>
                      <a:pt x="230954" y="127000"/>
                      <a:pt x="230954" y="155792"/>
                    </a:cubicBezTo>
                    <a:cubicBezTo>
                      <a:pt x="230954" y="155792"/>
                      <a:pt x="230954" y="157163"/>
                      <a:pt x="229543" y="157163"/>
                    </a:cubicBezTo>
                    <a:cubicBezTo>
                      <a:pt x="229543" y="157163"/>
                      <a:pt x="229543" y="157163"/>
                      <a:pt x="225310" y="157163"/>
                    </a:cubicBezTo>
                    <a:cubicBezTo>
                      <a:pt x="225310" y="157163"/>
                      <a:pt x="225310" y="155792"/>
                      <a:pt x="225310" y="155792"/>
                    </a:cubicBezTo>
                    <a:cubicBezTo>
                      <a:pt x="225310" y="155792"/>
                      <a:pt x="225310" y="155792"/>
                      <a:pt x="225310" y="132484"/>
                    </a:cubicBezTo>
                    <a:cubicBezTo>
                      <a:pt x="225310" y="132484"/>
                      <a:pt x="225310" y="132484"/>
                      <a:pt x="221076" y="133855"/>
                    </a:cubicBezTo>
                    <a:cubicBezTo>
                      <a:pt x="221076" y="135227"/>
                      <a:pt x="221076" y="135227"/>
                      <a:pt x="221076" y="135227"/>
                    </a:cubicBezTo>
                    <a:cubicBezTo>
                      <a:pt x="219665" y="133855"/>
                      <a:pt x="219665" y="133855"/>
                      <a:pt x="219665" y="133855"/>
                    </a:cubicBezTo>
                    <a:cubicBezTo>
                      <a:pt x="219665" y="133855"/>
                      <a:pt x="219665" y="133855"/>
                      <a:pt x="219665" y="131113"/>
                    </a:cubicBezTo>
                    <a:cubicBezTo>
                      <a:pt x="218254" y="131113"/>
                      <a:pt x="219665" y="129742"/>
                      <a:pt x="219665" y="129742"/>
                    </a:cubicBezTo>
                    <a:cubicBezTo>
                      <a:pt x="219665" y="129742"/>
                      <a:pt x="219665" y="129742"/>
                      <a:pt x="225310" y="127000"/>
                    </a:cubicBezTo>
                    <a:close/>
                    <a:moveTo>
                      <a:pt x="203791" y="127000"/>
                    </a:moveTo>
                    <a:cubicBezTo>
                      <a:pt x="203791" y="127000"/>
                      <a:pt x="203791" y="127000"/>
                      <a:pt x="207495" y="127000"/>
                    </a:cubicBezTo>
                    <a:cubicBezTo>
                      <a:pt x="207495" y="127000"/>
                      <a:pt x="208730" y="127000"/>
                      <a:pt x="208730" y="127000"/>
                    </a:cubicBezTo>
                    <a:cubicBezTo>
                      <a:pt x="208730" y="127000"/>
                      <a:pt x="208730" y="127000"/>
                      <a:pt x="208730" y="155792"/>
                    </a:cubicBezTo>
                    <a:cubicBezTo>
                      <a:pt x="208730" y="155792"/>
                      <a:pt x="207495" y="157163"/>
                      <a:pt x="207495" y="157163"/>
                    </a:cubicBezTo>
                    <a:cubicBezTo>
                      <a:pt x="207495" y="157163"/>
                      <a:pt x="207495" y="157163"/>
                      <a:pt x="203791" y="157163"/>
                    </a:cubicBezTo>
                    <a:cubicBezTo>
                      <a:pt x="203791" y="157163"/>
                      <a:pt x="202556" y="155792"/>
                      <a:pt x="202556" y="155792"/>
                    </a:cubicBezTo>
                    <a:cubicBezTo>
                      <a:pt x="202556" y="155792"/>
                      <a:pt x="202556" y="155792"/>
                      <a:pt x="202556" y="132484"/>
                    </a:cubicBezTo>
                    <a:cubicBezTo>
                      <a:pt x="202556" y="132484"/>
                      <a:pt x="202556" y="132484"/>
                      <a:pt x="200086" y="133855"/>
                    </a:cubicBezTo>
                    <a:cubicBezTo>
                      <a:pt x="200086" y="135227"/>
                      <a:pt x="198852" y="135227"/>
                      <a:pt x="198852" y="135227"/>
                    </a:cubicBezTo>
                    <a:cubicBezTo>
                      <a:pt x="198852" y="133855"/>
                      <a:pt x="198852" y="133855"/>
                      <a:pt x="198852" y="133855"/>
                    </a:cubicBezTo>
                    <a:cubicBezTo>
                      <a:pt x="198852" y="133855"/>
                      <a:pt x="198852" y="133855"/>
                      <a:pt x="197617" y="131113"/>
                    </a:cubicBezTo>
                    <a:cubicBezTo>
                      <a:pt x="197617" y="131113"/>
                      <a:pt x="197617" y="129742"/>
                      <a:pt x="198852" y="129742"/>
                    </a:cubicBezTo>
                    <a:cubicBezTo>
                      <a:pt x="198852" y="129742"/>
                      <a:pt x="198852" y="129742"/>
                      <a:pt x="203791" y="127000"/>
                    </a:cubicBezTo>
                    <a:close/>
                    <a:moveTo>
                      <a:pt x="183964" y="127000"/>
                    </a:moveTo>
                    <a:cubicBezTo>
                      <a:pt x="189044" y="127000"/>
                      <a:pt x="192854" y="132246"/>
                      <a:pt x="192854" y="141426"/>
                    </a:cubicBezTo>
                    <a:cubicBezTo>
                      <a:pt x="192854" y="151918"/>
                      <a:pt x="189044" y="157163"/>
                      <a:pt x="182694" y="157163"/>
                    </a:cubicBezTo>
                    <a:cubicBezTo>
                      <a:pt x="177614" y="157163"/>
                      <a:pt x="173804" y="151918"/>
                      <a:pt x="173804" y="142737"/>
                    </a:cubicBezTo>
                    <a:cubicBezTo>
                      <a:pt x="173804" y="133557"/>
                      <a:pt x="177614" y="127000"/>
                      <a:pt x="183964" y="127000"/>
                    </a:cubicBezTo>
                    <a:close/>
                    <a:moveTo>
                      <a:pt x="161699" y="127000"/>
                    </a:moveTo>
                    <a:cubicBezTo>
                      <a:pt x="161699" y="127000"/>
                      <a:pt x="161699" y="127000"/>
                      <a:pt x="164478" y="127000"/>
                    </a:cubicBezTo>
                    <a:cubicBezTo>
                      <a:pt x="165867" y="127000"/>
                      <a:pt x="165867" y="127000"/>
                      <a:pt x="165867" y="127000"/>
                    </a:cubicBezTo>
                    <a:cubicBezTo>
                      <a:pt x="165867" y="127000"/>
                      <a:pt x="165867" y="127000"/>
                      <a:pt x="165867" y="155792"/>
                    </a:cubicBezTo>
                    <a:cubicBezTo>
                      <a:pt x="165867" y="155792"/>
                      <a:pt x="165867" y="157163"/>
                      <a:pt x="164478" y="157163"/>
                    </a:cubicBezTo>
                    <a:cubicBezTo>
                      <a:pt x="164478" y="157163"/>
                      <a:pt x="164478" y="157163"/>
                      <a:pt x="161699" y="157163"/>
                    </a:cubicBezTo>
                    <a:cubicBezTo>
                      <a:pt x="160310" y="157163"/>
                      <a:pt x="160310" y="155792"/>
                      <a:pt x="160310" y="155792"/>
                    </a:cubicBezTo>
                    <a:cubicBezTo>
                      <a:pt x="160310" y="155792"/>
                      <a:pt x="160310" y="155792"/>
                      <a:pt x="160310" y="132484"/>
                    </a:cubicBezTo>
                    <a:cubicBezTo>
                      <a:pt x="160310" y="132484"/>
                      <a:pt x="160310" y="132484"/>
                      <a:pt x="156143" y="133855"/>
                    </a:cubicBezTo>
                    <a:cubicBezTo>
                      <a:pt x="156143" y="135227"/>
                      <a:pt x="156143" y="135227"/>
                      <a:pt x="156143" y="135227"/>
                    </a:cubicBezTo>
                    <a:cubicBezTo>
                      <a:pt x="154754" y="133855"/>
                      <a:pt x="154754" y="133855"/>
                      <a:pt x="154754" y="133855"/>
                    </a:cubicBezTo>
                    <a:cubicBezTo>
                      <a:pt x="154754" y="133855"/>
                      <a:pt x="154754" y="133855"/>
                      <a:pt x="154754" y="131113"/>
                    </a:cubicBezTo>
                    <a:cubicBezTo>
                      <a:pt x="154754" y="131113"/>
                      <a:pt x="154754" y="129742"/>
                      <a:pt x="154754" y="129742"/>
                    </a:cubicBezTo>
                    <a:cubicBezTo>
                      <a:pt x="154754" y="129742"/>
                      <a:pt x="154754" y="129742"/>
                      <a:pt x="161699" y="127000"/>
                    </a:cubicBezTo>
                    <a:close/>
                    <a:moveTo>
                      <a:pt x="141261" y="127000"/>
                    </a:moveTo>
                    <a:cubicBezTo>
                      <a:pt x="147710" y="127000"/>
                      <a:pt x="151580" y="132246"/>
                      <a:pt x="151580" y="141426"/>
                    </a:cubicBezTo>
                    <a:cubicBezTo>
                      <a:pt x="151580" y="151918"/>
                      <a:pt x="147710" y="157163"/>
                      <a:pt x="141261" y="157163"/>
                    </a:cubicBezTo>
                    <a:cubicBezTo>
                      <a:pt x="134811" y="157163"/>
                      <a:pt x="130942" y="151918"/>
                      <a:pt x="130942" y="142737"/>
                    </a:cubicBezTo>
                    <a:cubicBezTo>
                      <a:pt x="130942" y="133557"/>
                      <a:pt x="134811" y="127000"/>
                      <a:pt x="141261" y="127000"/>
                    </a:cubicBezTo>
                    <a:close/>
                    <a:moveTo>
                      <a:pt x="247736" y="80963"/>
                    </a:moveTo>
                    <a:cubicBezTo>
                      <a:pt x="245015" y="80963"/>
                      <a:pt x="243654" y="85091"/>
                      <a:pt x="243654" y="91970"/>
                    </a:cubicBezTo>
                    <a:cubicBezTo>
                      <a:pt x="243654" y="97474"/>
                      <a:pt x="245015" y="101601"/>
                      <a:pt x="247736" y="101601"/>
                    </a:cubicBezTo>
                    <a:cubicBezTo>
                      <a:pt x="251818" y="101601"/>
                      <a:pt x="253179" y="94722"/>
                      <a:pt x="253179" y="90594"/>
                    </a:cubicBezTo>
                    <a:cubicBezTo>
                      <a:pt x="253179" y="87843"/>
                      <a:pt x="251818" y="80963"/>
                      <a:pt x="247736" y="80963"/>
                    </a:cubicBezTo>
                    <a:close/>
                    <a:moveTo>
                      <a:pt x="205328" y="80963"/>
                    </a:moveTo>
                    <a:cubicBezTo>
                      <a:pt x="203060" y="80963"/>
                      <a:pt x="200792" y="85091"/>
                      <a:pt x="200792" y="91970"/>
                    </a:cubicBezTo>
                    <a:cubicBezTo>
                      <a:pt x="200792" y="97474"/>
                      <a:pt x="203060" y="101601"/>
                      <a:pt x="205328" y="101601"/>
                    </a:cubicBezTo>
                    <a:cubicBezTo>
                      <a:pt x="208730" y="101601"/>
                      <a:pt x="208730" y="94722"/>
                      <a:pt x="208730" y="90594"/>
                    </a:cubicBezTo>
                    <a:cubicBezTo>
                      <a:pt x="208730" y="87843"/>
                      <a:pt x="208730" y="80963"/>
                      <a:pt x="205328" y="80963"/>
                    </a:cubicBezTo>
                    <a:close/>
                    <a:moveTo>
                      <a:pt x="184010" y="80963"/>
                    </a:moveTo>
                    <a:cubicBezTo>
                      <a:pt x="179928" y="80963"/>
                      <a:pt x="178567" y="85091"/>
                      <a:pt x="178567" y="91970"/>
                    </a:cubicBezTo>
                    <a:cubicBezTo>
                      <a:pt x="178567" y="97474"/>
                      <a:pt x="179928" y="101601"/>
                      <a:pt x="184010" y="101601"/>
                    </a:cubicBezTo>
                    <a:cubicBezTo>
                      <a:pt x="188092" y="101601"/>
                      <a:pt x="188092" y="94722"/>
                      <a:pt x="188092" y="90594"/>
                    </a:cubicBezTo>
                    <a:cubicBezTo>
                      <a:pt x="188092" y="87843"/>
                      <a:pt x="188092" y="80963"/>
                      <a:pt x="184010" y="80963"/>
                    </a:cubicBezTo>
                    <a:close/>
                    <a:moveTo>
                      <a:pt x="162011" y="80963"/>
                    </a:moveTo>
                    <a:cubicBezTo>
                      <a:pt x="159290" y="80963"/>
                      <a:pt x="157929" y="85091"/>
                      <a:pt x="157929" y="91970"/>
                    </a:cubicBezTo>
                    <a:cubicBezTo>
                      <a:pt x="157929" y="97474"/>
                      <a:pt x="159290" y="101601"/>
                      <a:pt x="162011" y="101601"/>
                    </a:cubicBezTo>
                    <a:cubicBezTo>
                      <a:pt x="166093" y="101601"/>
                      <a:pt x="167454" y="94722"/>
                      <a:pt x="167454" y="90594"/>
                    </a:cubicBezTo>
                    <a:cubicBezTo>
                      <a:pt x="167454" y="87843"/>
                      <a:pt x="166093" y="80963"/>
                      <a:pt x="162011" y="80963"/>
                    </a:cubicBezTo>
                    <a:close/>
                    <a:moveTo>
                      <a:pt x="76173" y="80963"/>
                    </a:moveTo>
                    <a:cubicBezTo>
                      <a:pt x="73527" y="80963"/>
                      <a:pt x="72204" y="85091"/>
                      <a:pt x="72204" y="91970"/>
                    </a:cubicBezTo>
                    <a:cubicBezTo>
                      <a:pt x="72204" y="97474"/>
                      <a:pt x="73527" y="101601"/>
                      <a:pt x="76173" y="101601"/>
                    </a:cubicBezTo>
                    <a:cubicBezTo>
                      <a:pt x="80142" y="101601"/>
                      <a:pt x="80142" y="94722"/>
                      <a:pt x="80142" y="90594"/>
                    </a:cubicBezTo>
                    <a:cubicBezTo>
                      <a:pt x="80142" y="87843"/>
                      <a:pt x="80142" y="80963"/>
                      <a:pt x="76173" y="80963"/>
                    </a:cubicBezTo>
                    <a:close/>
                    <a:moveTo>
                      <a:pt x="225310" y="76200"/>
                    </a:moveTo>
                    <a:cubicBezTo>
                      <a:pt x="226721" y="76200"/>
                      <a:pt x="226721" y="76200"/>
                      <a:pt x="226721" y="76200"/>
                    </a:cubicBezTo>
                    <a:cubicBezTo>
                      <a:pt x="226721" y="76200"/>
                      <a:pt x="226721" y="76200"/>
                      <a:pt x="229543" y="76200"/>
                    </a:cubicBezTo>
                    <a:cubicBezTo>
                      <a:pt x="230954" y="76200"/>
                      <a:pt x="230954" y="77511"/>
                      <a:pt x="230954" y="77511"/>
                    </a:cubicBezTo>
                    <a:cubicBezTo>
                      <a:pt x="230954" y="77511"/>
                      <a:pt x="230954" y="77511"/>
                      <a:pt x="230954" y="105052"/>
                    </a:cubicBezTo>
                    <a:cubicBezTo>
                      <a:pt x="230954" y="105052"/>
                      <a:pt x="230954" y="106363"/>
                      <a:pt x="229543" y="106363"/>
                    </a:cubicBezTo>
                    <a:cubicBezTo>
                      <a:pt x="229543" y="106363"/>
                      <a:pt x="229543" y="106363"/>
                      <a:pt x="225310" y="106363"/>
                    </a:cubicBezTo>
                    <a:cubicBezTo>
                      <a:pt x="225310" y="106363"/>
                      <a:pt x="225310" y="105052"/>
                      <a:pt x="225310" y="105052"/>
                    </a:cubicBezTo>
                    <a:cubicBezTo>
                      <a:pt x="225310" y="105052"/>
                      <a:pt x="225310" y="105052"/>
                      <a:pt x="225310" y="82757"/>
                    </a:cubicBezTo>
                    <a:cubicBezTo>
                      <a:pt x="225310" y="82757"/>
                      <a:pt x="225310" y="82757"/>
                      <a:pt x="221076" y="84069"/>
                    </a:cubicBezTo>
                    <a:cubicBezTo>
                      <a:pt x="219665" y="84069"/>
                      <a:pt x="219665" y="84069"/>
                      <a:pt x="219665" y="84069"/>
                    </a:cubicBezTo>
                    <a:cubicBezTo>
                      <a:pt x="219665" y="84069"/>
                      <a:pt x="219665" y="84069"/>
                      <a:pt x="219665" y="81446"/>
                    </a:cubicBezTo>
                    <a:cubicBezTo>
                      <a:pt x="218254" y="80134"/>
                      <a:pt x="219665" y="80134"/>
                      <a:pt x="219665" y="80134"/>
                    </a:cubicBezTo>
                    <a:cubicBezTo>
                      <a:pt x="219665" y="80134"/>
                      <a:pt x="219665" y="80134"/>
                      <a:pt x="225310" y="76200"/>
                    </a:cubicBezTo>
                    <a:close/>
                    <a:moveTo>
                      <a:pt x="205555" y="76200"/>
                    </a:moveTo>
                    <a:cubicBezTo>
                      <a:pt x="212500" y="76200"/>
                      <a:pt x="216667" y="81446"/>
                      <a:pt x="216667" y="90626"/>
                    </a:cubicBezTo>
                    <a:cubicBezTo>
                      <a:pt x="216667" y="101118"/>
                      <a:pt x="212500" y="106363"/>
                      <a:pt x="205555" y="106363"/>
                    </a:cubicBezTo>
                    <a:cubicBezTo>
                      <a:pt x="198609" y="106363"/>
                      <a:pt x="194442" y="101118"/>
                      <a:pt x="194442" y="91937"/>
                    </a:cubicBezTo>
                    <a:cubicBezTo>
                      <a:pt x="194442" y="81446"/>
                      <a:pt x="198609" y="76200"/>
                      <a:pt x="205555" y="76200"/>
                    </a:cubicBezTo>
                    <a:close/>
                    <a:moveTo>
                      <a:pt x="183964" y="76200"/>
                    </a:moveTo>
                    <a:cubicBezTo>
                      <a:pt x="189044" y="76200"/>
                      <a:pt x="192854" y="81446"/>
                      <a:pt x="192854" y="90626"/>
                    </a:cubicBezTo>
                    <a:cubicBezTo>
                      <a:pt x="192854" y="101118"/>
                      <a:pt x="189044" y="106363"/>
                      <a:pt x="182694" y="106363"/>
                    </a:cubicBezTo>
                    <a:cubicBezTo>
                      <a:pt x="177614" y="106363"/>
                      <a:pt x="173804" y="101118"/>
                      <a:pt x="173804" y="91937"/>
                    </a:cubicBezTo>
                    <a:cubicBezTo>
                      <a:pt x="173804" y="81446"/>
                      <a:pt x="177614" y="76200"/>
                      <a:pt x="183964" y="76200"/>
                    </a:cubicBezTo>
                    <a:close/>
                    <a:moveTo>
                      <a:pt x="161898" y="76200"/>
                    </a:moveTo>
                    <a:cubicBezTo>
                      <a:pt x="168347" y="76200"/>
                      <a:pt x="172217" y="81446"/>
                      <a:pt x="172217" y="90626"/>
                    </a:cubicBezTo>
                    <a:cubicBezTo>
                      <a:pt x="172217" y="101118"/>
                      <a:pt x="168347" y="106363"/>
                      <a:pt x="161898" y="106363"/>
                    </a:cubicBezTo>
                    <a:cubicBezTo>
                      <a:pt x="155448" y="106363"/>
                      <a:pt x="152869" y="101118"/>
                      <a:pt x="151579" y="91937"/>
                    </a:cubicBezTo>
                    <a:cubicBezTo>
                      <a:pt x="151579" y="81446"/>
                      <a:pt x="156738" y="76200"/>
                      <a:pt x="161898" y="76200"/>
                    </a:cubicBezTo>
                    <a:close/>
                    <a:moveTo>
                      <a:pt x="139584" y="76200"/>
                    </a:moveTo>
                    <a:cubicBezTo>
                      <a:pt x="139584" y="76200"/>
                      <a:pt x="139584" y="76200"/>
                      <a:pt x="140996" y="76200"/>
                    </a:cubicBezTo>
                    <a:cubicBezTo>
                      <a:pt x="140996" y="76200"/>
                      <a:pt x="140996" y="76200"/>
                      <a:pt x="143818" y="76200"/>
                    </a:cubicBezTo>
                    <a:cubicBezTo>
                      <a:pt x="143818" y="76200"/>
                      <a:pt x="145229" y="77511"/>
                      <a:pt x="145229" y="77511"/>
                    </a:cubicBezTo>
                    <a:cubicBezTo>
                      <a:pt x="145229" y="77511"/>
                      <a:pt x="145229" y="77511"/>
                      <a:pt x="145229" y="105052"/>
                    </a:cubicBezTo>
                    <a:cubicBezTo>
                      <a:pt x="145229" y="105052"/>
                      <a:pt x="143818" y="106363"/>
                      <a:pt x="143818" y="106363"/>
                    </a:cubicBezTo>
                    <a:cubicBezTo>
                      <a:pt x="143818" y="106363"/>
                      <a:pt x="143818" y="106363"/>
                      <a:pt x="139584" y="106363"/>
                    </a:cubicBezTo>
                    <a:cubicBezTo>
                      <a:pt x="139584" y="106363"/>
                      <a:pt x="139584" y="105052"/>
                      <a:pt x="139584" y="105052"/>
                    </a:cubicBezTo>
                    <a:cubicBezTo>
                      <a:pt x="139584" y="105052"/>
                      <a:pt x="139584" y="105052"/>
                      <a:pt x="139584" y="82757"/>
                    </a:cubicBezTo>
                    <a:cubicBezTo>
                      <a:pt x="139584" y="82757"/>
                      <a:pt x="139584" y="82757"/>
                      <a:pt x="135351" y="84069"/>
                    </a:cubicBezTo>
                    <a:cubicBezTo>
                      <a:pt x="135351" y="84069"/>
                      <a:pt x="135351" y="84069"/>
                      <a:pt x="133940" y="84069"/>
                    </a:cubicBezTo>
                    <a:lnTo>
                      <a:pt x="132529" y="81446"/>
                    </a:lnTo>
                    <a:cubicBezTo>
                      <a:pt x="132529" y="80134"/>
                      <a:pt x="132529" y="80134"/>
                      <a:pt x="133940" y="80134"/>
                    </a:cubicBezTo>
                    <a:cubicBezTo>
                      <a:pt x="133940" y="80134"/>
                      <a:pt x="133940" y="80134"/>
                      <a:pt x="139584" y="76200"/>
                    </a:cubicBezTo>
                    <a:close/>
                    <a:moveTo>
                      <a:pt x="118837" y="76200"/>
                    </a:moveTo>
                    <a:cubicBezTo>
                      <a:pt x="118837" y="76200"/>
                      <a:pt x="118837" y="76200"/>
                      <a:pt x="123005" y="76200"/>
                    </a:cubicBezTo>
                    <a:cubicBezTo>
                      <a:pt x="123005" y="76200"/>
                      <a:pt x="123005" y="77511"/>
                      <a:pt x="123005" y="77511"/>
                    </a:cubicBezTo>
                    <a:cubicBezTo>
                      <a:pt x="123005" y="77511"/>
                      <a:pt x="123005" y="77511"/>
                      <a:pt x="123005" y="105052"/>
                    </a:cubicBezTo>
                    <a:cubicBezTo>
                      <a:pt x="123005" y="105052"/>
                      <a:pt x="123005" y="106363"/>
                      <a:pt x="123005" y="106363"/>
                    </a:cubicBezTo>
                    <a:cubicBezTo>
                      <a:pt x="123005" y="106363"/>
                      <a:pt x="123005" y="106363"/>
                      <a:pt x="118837" y="106363"/>
                    </a:cubicBezTo>
                    <a:cubicBezTo>
                      <a:pt x="118837" y="106363"/>
                      <a:pt x="117448" y="105052"/>
                      <a:pt x="117448" y="105052"/>
                    </a:cubicBezTo>
                    <a:cubicBezTo>
                      <a:pt x="117448" y="105052"/>
                      <a:pt x="117448" y="105052"/>
                      <a:pt x="117448" y="82757"/>
                    </a:cubicBezTo>
                    <a:cubicBezTo>
                      <a:pt x="117448" y="82757"/>
                      <a:pt x="117448" y="82757"/>
                      <a:pt x="114670" y="84069"/>
                    </a:cubicBezTo>
                    <a:cubicBezTo>
                      <a:pt x="113281" y="84069"/>
                      <a:pt x="113281" y="84069"/>
                      <a:pt x="113281" y="84069"/>
                    </a:cubicBezTo>
                    <a:cubicBezTo>
                      <a:pt x="113281" y="84069"/>
                      <a:pt x="113281" y="84069"/>
                      <a:pt x="111892" y="81446"/>
                    </a:cubicBezTo>
                    <a:cubicBezTo>
                      <a:pt x="111892" y="80134"/>
                      <a:pt x="111892" y="80134"/>
                      <a:pt x="111892" y="80134"/>
                    </a:cubicBezTo>
                    <a:cubicBezTo>
                      <a:pt x="111892" y="80134"/>
                      <a:pt x="111892" y="80134"/>
                      <a:pt x="118837" y="76200"/>
                    </a:cubicBezTo>
                    <a:close/>
                    <a:moveTo>
                      <a:pt x="97207" y="76200"/>
                    </a:moveTo>
                    <a:cubicBezTo>
                      <a:pt x="97207" y="76200"/>
                      <a:pt x="97207" y="76200"/>
                      <a:pt x="99588" y="76200"/>
                    </a:cubicBezTo>
                    <a:cubicBezTo>
                      <a:pt x="100779" y="76200"/>
                      <a:pt x="100779" y="77511"/>
                      <a:pt x="100779" y="77511"/>
                    </a:cubicBezTo>
                    <a:cubicBezTo>
                      <a:pt x="100779" y="77511"/>
                      <a:pt x="100779" y="77511"/>
                      <a:pt x="100779" y="105052"/>
                    </a:cubicBezTo>
                    <a:cubicBezTo>
                      <a:pt x="100779" y="105052"/>
                      <a:pt x="100779" y="106363"/>
                      <a:pt x="99588" y="106363"/>
                    </a:cubicBezTo>
                    <a:cubicBezTo>
                      <a:pt x="99588" y="106363"/>
                      <a:pt x="99588" y="106363"/>
                      <a:pt x="97207" y="106363"/>
                    </a:cubicBezTo>
                    <a:cubicBezTo>
                      <a:pt x="96016" y="106363"/>
                      <a:pt x="96016" y="105052"/>
                      <a:pt x="96016" y="105052"/>
                    </a:cubicBezTo>
                    <a:cubicBezTo>
                      <a:pt x="96016" y="105052"/>
                      <a:pt x="96016" y="105052"/>
                      <a:pt x="96016" y="82757"/>
                    </a:cubicBezTo>
                    <a:cubicBezTo>
                      <a:pt x="96016" y="82757"/>
                      <a:pt x="96016" y="82757"/>
                      <a:pt x="92444" y="84069"/>
                    </a:cubicBezTo>
                    <a:cubicBezTo>
                      <a:pt x="91254" y="84069"/>
                      <a:pt x="91254" y="84069"/>
                      <a:pt x="91254" y="84069"/>
                    </a:cubicBezTo>
                    <a:cubicBezTo>
                      <a:pt x="91254" y="84069"/>
                      <a:pt x="91254" y="84069"/>
                      <a:pt x="91254" y="81446"/>
                    </a:cubicBezTo>
                    <a:cubicBezTo>
                      <a:pt x="91254" y="80134"/>
                      <a:pt x="91254" y="80134"/>
                      <a:pt x="91254" y="80134"/>
                    </a:cubicBezTo>
                    <a:cubicBezTo>
                      <a:pt x="91254" y="80134"/>
                      <a:pt x="91254" y="80134"/>
                      <a:pt x="97207" y="76200"/>
                    </a:cubicBezTo>
                    <a:close/>
                    <a:moveTo>
                      <a:pt x="201926" y="36513"/>
                    </a:moveTo>
                    <a:cubicBezTo>
                      <a:pt x="200792" y="37812"/>
                      <a:pt x="200792" y="39111"/>
                      <a:pt x="200792" y="40409"/>
                    </a:cubicBezTo>
                    <a:cubicBezTo>
                      <a:pt x="200792" y="46904"/>
                      <a:pt x="203060" y="50801"/>
                      <a:pt x="205328" y="50801"/>
                    </a:cubicBezTo>
                    <a:cubicBezTo>
                      <a:pt x="208730" y="50801"/>
                      <a:pt x="208730" y="44306"/>
                      <a:pt x="208730" y="40409"/>
                    </a:cubicBezTo>
                    <a:cubicBezTo>
                      <a:pt x="208730" y="40409"/>
                      <a:pt x="208730" y="40409"/>
                      <a:pt x="208730" y="39111"/>
                    </a:cubicBezTo>
                    <a:cubicBezTo>
                      <a:pt x="206462" y="37812"/>
                      <a:pt x="204194" y="36513"/>
                      <a:pt x="201926" y="36513"/>
                    </a:cubicBezTo>
                    <a:close/>
                    <a:moveTo>
                      <a:pt x="123005" y="34925"/>
                    </a:moveTo>
                    <a:cubicBezTo>
                      <a:pt x="120737" y="34925"/>
                      <a:pt x="118469" y="36248"/>
                      <a:pt x="116201" y="37571"/>
                    </a:cubicBezTo>
                    <a:cubicBezTo>
                      <a:pt x="116201" y="38894"/>
                      <a:pt x="115067" y="38894"/>
                      <a:pt x="115067" y="38894"/>
                    </a:cubicBezTo>
                    <a:cubicBezTo>
                      <a:pt x="115067" y="38894"/>
                      <a:pt x="115067" y="40216"/>
                      <a:pt x="115067" y="40216"/>
                    </a:cubicBezTo>
                    <a:cubicBezTo>
                      <a:pt x="115067" y="46831"/>
                      <a:pt x="116201" y="50800"/>
                      <a:pt x="119603" y="50800"/>
                    </a:cubicBezTo>
                    <a:cubicBezTo>
                      <a:pt x="123005" y="50800"/>
                      <a:pt x="123005" y="44185"/>
                      <a:pt x="123005" y="40216"/>
                    </a:cubicBezTo>
                    <a:cubicBezTo>
                      <a:pt x="123005" y="38894"/>
                      <a:pt x="123005" y="36248"/>
                      <a:pt x="123005" y="34925"/>
                    </a:cubicBezTo>
                    <a:close/>
                    <a:moveTo>
                      <a:pt x="162011" y="31750"/>
                    </a:moveTo>
                    <a:cubicBezTo>
                      <a:pt x="159290" y="31750"/>
                      <a:pt x="157929" y="35560"/>
                      <a:pt x="157929" y="40640"/>
                    </a:cubicBezTo>
                    <a:cubicBezTo>
                      <a:pt x="157929" y="46990"/>
                      <a:pt x="159290" y="50800"/>
                      <a:pt x="162011" y="50800"/>
                    </a:cubicBezTo>
                    <a:cubicBezTo>
                      <a:pt x="166093" y="50800"/>
                      <a:pt x="167454" y="44450"/>
                      <a:pt x="167454" y="40640"/>
                    </a:cubicBezTo>
                    <a:cubicBezTo>
                      <a:pt x="167454" y="36830"/>
                      <a:pt x="166093" y="31750"/>
                      <a:pt x="162011" y="31750"/>
                    </a:cubicBezTo>
                    <a:close/>
                    <a:moveTo>
                      <a:pt x="144703" y="28575"/>
                    </a:moveTo>
                    <a:cubicBezTo>
                      <a:pt x="144703" y="28575"/>
                      <a:pt x="144703" y="28575"/>
                      <a:pt x="144703" y="55075"/>
                    </a:cubicBezTo>
                    <a:cubicBezTo>
                      <a:pt x="144703" y="55075"/>
                      <a:pt x="143389" y="55075"/>
                      <a:pt x="143389" y="55075"/>
                    </a:cubicBezTo>
                    <a:cubicBezTo>
                      <a:pt x="143389" y="55075"/>
                      <a:pt x="143389" y="55075"/>
                      <a:pt x="139447" y="55075"/>
                    </a:cubicBezTo>
                    <a:cubicBezTo>
                      <a:pt x="139447" y="55075"/>
                      <a:pt x="139447" y="55075"/>
                      <a:pt x="139447" y="32550"/>
                    </a:cubicBezTo>
                    <a:cubicBezTo>
                      <a:pt x="139447" y="32550"/>
                      <a:pt x="139447" y="32550"/>
                      <a:pt x="135504" y="33875"/>
                    </a:cubicBezTo>
                    <a:cubicBezTo>
                      <a:pt x="135504" y="33875"/>
                      <a:pt x="135504" y="33875"/>
                      <a:pt x="134190" y="33875"/>
                    </a:cubicBezTo>
                    <a:cubicBezTo>
                      <a:pt x="134190" y="33875"/>
                      <a:pt x="134190" y="33875"/>
                      <a:pt x="132876" y="31225"/>
                    </a:cubicBezTo>
                    <a:cubicBezTo>
                      <a:pt x="131562" y="31225"/>
                      <a:pt x="130248" y="32550"/>
                      <a:pt x="127619" y="32550"/>
                    </a:cubicBezTo>
                    <a:cubicBezTo>
                      <a:pt x="128934" y="35200"/>
                      <a:pt x="128934" y="37850"/>
                      <a:pt x="128934" y="40500"/>
                    </a:cubicBezTo>
                    <a:cubicBezTo>
                      <a:pt x="128934" y="51100"/>
                      <a:pt x="124991" y="56400"/>
                      <a:pt x="118420" y="56400"/>
                    </a:cubicBezTo>
                    <a:cubicBezTo>
                      <a:pt x="113164" y="56400"/>
                      <a:pt x="109221" y="51100"/>
                      <a:pt x="109221" y="41825"/>
                    </a:cubicBezTo>
                    <a:cubicBezTo>
                      <a:pt x="106593" y="43150"/>
                      <a:pt x="103964" y="44475"/>
                      <a:pt x="101336" y="47125"/>
                    </a:cubicBezTo>
                    <a:cubicBezTo>
                      <a:pt x="101336" y="47125"/>
                      <a:pt x="101336" y="47125"/>
                      <a:pt x="101336" y="55075"/>
                    </a:cubicBezTo>
                    <a:cubicBezTo>
                      <a:pt x="101336" y="55075"/>
                      <a:pt x="101336" y="55075"/>
                      <a:pt x="100022" y="55075"/>
                    </a:cubicBezTo>
                    <a:cubicBezTo>
                      <a:pt x="100022" y="55075"/>
                      <a:pt x="100022" y="55075"/>
                      <a:pt x="97394" y="55075"/>
                    </a:cubicBezTo>
                    <a:cubicBezTo>
                      <a:pt x="96080" y="55075"/>
                      <a:pt x="96080" y="55075"/>
                      <a:pt x="96080" y="55075"/>
                    </a:cubicBezTo>
                    <a:cubicBezTo>
                      <a:pt x="96080" y="55075"/>
                      <a:pt x="96080" y="55075"/>
                      <a:pt x="96080" y="49775"/>
                    </a:cubicBezTo>
                    <a:cubicBezTo>
                      <a:pt x="85566" y="57725"/>
                      <a:pt x="77681" y="65675"/>
                      <a:pt x="72425" y="77600"/>
                    </a:cubicBezTo>
                    <a:cubicBezTo>
                      <a:pt x="73739" y="76275"/>
                      <a:pt x="75053" y="76275"/>
                      <a:pt x="76367" y="76275"/>
                    </a:cubicBezTo>
                    <a:cubicBezTo>
                      <a:pt x="82938" y="76275"/>
                      <a:pt x="86880" y="81575"/>
                      <a:pt x="86880" y="90850"/>
                    </a:cubicBezTo>
                    <a:cubicBezTo>
                      <a:pt x="86880" y="101450"/>
                      <a:pt x="82938" y="106750"/>
                      <a:pt x="76367" y="106750"/>
                    </a:cubicBezTo>
                    <a:cubicBezTo>
                      <a:pt x="71111" y="106750"/>
                      <a:pt x="68482" y="102775"/>
                      <a:pt x="67168" y="97475"/>
                    </a:cubicBezTo>
                    <a:cubicBezTo>
                      <a:pt x="65854" y="106750"/>
                      <a:pt x="69796" y="120000"/>
                      <a:pt x="75053" y="127950"/>
                    </a:cubicBezTo>
                    <a:cubicBezTo>
                      <a:pt x="75053" y="127950"/>
                      <a:pt x="76367" y="127950"/>
                      <a:pt x="76367" y="127950"/>
                    </a:cubicBezTo>
                    <a:cubicBezTo>
                      <a:pt x="76367" y="127950"/>
                      <a:pt x="76367" y="127950"/>
                      <a:pt x="78995" y="127950"/>
                    </a:cubicBezTo>
                    <a:cubicBezTo>
                      <a:pt x="78995" y="127950"/>
                      <a:pt x="80310" y="127950"/>
                      <a:pt x="80310" y="127950"/>
                    </a:cubicBezTo>
                    <a:cubicBezTo>
                      <a:pt x="80310" y="127950"/>
                      <a:pt x="80310" y="127950"/>
                      <a:pt x="80310" y="133250"/>
                    </a:cubicBezTo>
                    <a:cubicBezTo>
                      <a:pt x="82938" y="134575"/>
                      <a:pt x="85566" y="135900"/>
                      <a:pt x="88195" y="135900"/>
                    </a:cubicBezTo>
                    <a:cubicBezTo>
                      <a:pt x="89509" y="130600"/>
                      <a:pt x="93451" y="126625"/>
                      <a:pt x="97394" y="126625"/>
                    </a:cubicBezTo>
                    <a:cubicBezTo>
                      <a:pt x="102650" y="126625"/>
                      <a:pt x="106593" y="130600"/>
                      <a:pt x="107907" y="135900"/>
                    </a:cubicBezTo>
                    <a:cubicBezTo>
                      <a:pt x="110535" y="137225"/>
                      <a:pt x="113164" y="138550"/>
                      <a:pt x="114478" y="145175"/>
                    </a:cubicBezTo>
                    <a:cubicBezTo>
                      <a:pt x="115792" y="147825"/>
                      <a:pt x="115792" y="150475"/>
                      <a:pt x="117106" y="151800"/>
                    </a:cubicBezTo>
                    <a:cubicBezTo>
                      <a:pt x="117106" y="151800"/>
                      <a:pt x="117106" y="151800"/>
                      <a:pt x="117106" y="133250"/>
                    </a:cubicBezTo>
                    <a:cubicBezTo>
                      <a:pt x="117106" y="133250"/>
                      <a:pt x="117106" y="133250"/>
                      <a:pt x="114478" y="134575"/>
                    </a:cubicBezTo>
                    <a:cubicBezTo>
                      <a:pt x="113164" y="135900"/>
                      <a:pt x="113164" y="135900"/>
                      <a:pt x="113164" y="135900"/>
                    </a:cubicBezTo>
                    <a:cubicBezTo>
                      <a:pt x="113164" y="134575"/>
                      <a:pt x="113164" y="134575"/>
                      <a:pt x="113164" y="134575"/>
                    </a:cubicBezTo>
                    <a:cubicBezTo>
                      <a:pt x="113164" y="134575"/>
                      <a:pt x="113164" y="134575"/>
                      <a:pt x="111849" y="131925"/>
                    </a:cubicBezTo>
                    <a:cubicBezTo>
                      <a:pt x="111849" y="131925"/>
                      <a:pt x="111849" y="130600"/>
                      <a:pt x="111849" y="130600"/>
                    </a:cubicBezTo>
                    <a:cubicBezTo>
                      <a:pt x="111849" y="130600"/>
                      <a:pt x="111849" y="130600"/>
                      <a:pt x="118420" y="127950"/>
                    </a:cubicBezTo>
                    <a:cubicBezTo>
                      <a:pt x="118420" y="127950"/>
                      <a:pt x="118420" y="127950"/>
                      <a:pt x="122363" y="127950"/>
                    </a:cubicBezTo>
                    <a:cubicBezTo>
                      <a:pt x="122363" y="127950"/>
                      <a:pt x="122363" y="127950"/>
                      <a:pt x="122363" y="155775"/>
                    </a:cubicBezTo>
                    <a:cubicBezTo>
                      <a:pt x="122363" y="155775"/>
                      <a:pt x="122363" y="157100"/>
                      <a:pt x="122363" y="157100"/>
                    </a:cubicBezTo>
                    <a:cubicBezTo>
                      <a:pt x="122363" y="157100"/>
                      <a:pt x="122363" y="157100"/>
                      <a:pt x="121049" y="157100"/>
                    </a:cubicBezTo>
                    <a:cubicBezTo>
                      <a:pt x="123677" y="159750"/>
                      <a:pt x="128934" y="161075"/>
                      <a:pt x="135504" y="162400"/>
                    </a:cubicBezTo>
                    <a:cubicBezTo>
                      <a:pt x="144703" y="165050"/>
                      <a:pt x="159159" y="151800"/>
                      <a:pt x="161787" y="159750"/>
                    </a:cubicBezTo>
                    <a:cubicBezTo>
                      <a:pt x="164416" y="175650"/>
                      <a:pt x="173615" y="186250"/>
                      <a:pt x="181500" y="191550"/>
                    </a:cubicBezTo>
                    <a:cubicBezTo>
                      <a:pt x="181500" y="191550"/>
                      <a:pt x="181500" y="191550"/>
                      <a:pt x="181500" y="183600"/>
                    </a:cubicBezTo>
                    <a:cubicBezTo>
                      <a:pt x="181500" y="183600"/>
                      <a:pt x="181500" y="183600"/>
                      <a:pt x="178872" y="186250"/>
                    </a:cubicBezTo>
                    <a:cubicBezTo>
                      <a:pt x="177557" y="186250"/>
                      <a:pt x="177557" y="186250"/>
                      <a:pt x="177557" y="186250"/>
                    </a:cubicBezTo>
                    <a:cubicBezTo>
                      <a:pt x="177557" y="186250"/>
                      <a:pt x="177557" y="184925"/>
                      <a:pt x="176243" y="184925"/>
                    </a:cubicBezTo>
                    <a:cubicBezTo>
                      <a:pt x="176243" y="184925"/>
                      <a:pt x="176243" y="184925"/>
                      <a:pt x="176243" y="182275"/>
                    </a:cubicBezTo>
                    <a:cubicBezTo>
                      <a:pt x="176243" y="182275"/>
                      <a:pt x="176243" y="180950"/>
                      <a:pt x="176243" y="180950"/>
                    </a:cubicBezTo>
                    <a:cubicBezTo>
                      <a:pt x="176243" y="180950"/>
                      <a:pt x="176243" y="180950"/>
                      <a:pt x="182814" y="178300"/>
                    </a:cubicBezTo>
                    <a:cubicBezTo>
                      <a:pt x="182814" y="178300"/>
                      <a:pt x="182814" y="178300"/>
                      <a:pt x="186756" y="178300"/>
                    </a:cubicBezTo>
                    <a:cubicBezTo>
                      <a:pt x="186756" y="178300"/>
                      <a:pt x="186756" y="178300"/>
                      <a:pt x="186756" y="194200"/>
                    </a:cubicBezTo>
                    <a:cubicBezTo>
                      <a:pt x="194641" y="196850"/>
                      <a:pt x="201213" y="194200"/>
                      <a:pt x="199898" y="186250"/>
                    </a:cubicBezTo>
                    <a:cubicBezTo>
                      <a:pt x="199898" y="186250"/>
                      <a:pt x="198584" y="186250"/>
                      <a:pt x="198584" y="186250"/>
                    </a:cubicBezTo>
                    <a:cubicBezTo>
                      <a:pt x="198584" y="186250"/>
                      <a:pt x="198584" y="184925"/>
                      <a:pt x="198584" y="184925"/>
                    </a:cubicBezTo>
                    <a:cubicBezTo>
                      <a:pt x="198584" y="184925"/>
                      <a:pt x="198584" y="184925"/>
                      <a:pt x="197270" y="182275"/>
                    </a:cubicBezTo>
                    <a:cubicBezTo>
                      <a:pt x="197270" y="182275"/>
                      <a:pt x="197270" y="180950"/>
                      <a:pt x="198584" y="180950"/>
                    </a:cubicBezTo>
                    <a:cubicBezTo>
                      <a:pt x="198584" y="180950"/>
                      <a:pt x="198584" y="180950"/>
                      <a:pt x="199898" y="180950"/>
                    </a:cubicBezTo>
                    <a:cubicBezTo>
                      <a:pt x="198584" y="167700"/>
                      <a:pt x="199898" y="166375"/>
                      <a:pt x="199898" y="166375"/>
                    </a:cubicBezTo>
                    <a:cubicBezTo>
                      <a:pt x="199898" y="166375"/>
                      <a:pt x="226182" y="169025"/>
                      <a:pt x="234066" y="161075"/>
                    </a:cubicBezTo>
                    <a:cubicBezTo>
                      <a:pt x="238009" y="157100"/>
                      <a:pt x="240637" y="151800"/>
                      <a:pt x="241951" y="146500"/>
                    </a:cubicBezTo>
                    <a:cubicBezTo>
                      <a:pt x="243266" y="145175"/>
                      <a:pt x="244580" y="143850"/>
                      <a:pt x="245894" y="143850"/>
                    </a:cubicBezTo>
                    <a:cubicBezTo>
                      <a:pt x="245894" y="143850"/>
                      <a:pt x="245894" y="143850"/>
                      <a:pt x="245894" y="133250"/>
                    </a:cubicBezTo>
                    <a:cubicBezTo>
                      <a:pt x="245894" y="133250"/>
                      <a:pt x="245894" y="133250"/>
                      <a:pt x="241951" y="134575"/>
                    </a:cubicBezTo>
                    <a:cubicBezTo>
                      <a:pt x="241951" y="135900"/>
                      <a:pt x="241951" y="135900"/>
                      <a:pt x="241951" y="135900"/>
                    </a:cubicBezTo>
                    <a:cubicBezTo>
                      <a:pt x="241951" y="134575"/>
                      <a:pt x="240637" y="134575"/>
                      <a:pt x="240637" y="134575"/>
                    </a:cubicBezTo>
                    <a:cubicBezTo>
                      <a:pt x="240637" y="134575"/>
                      <a:pt x="240637" y="134575"/>
                      <a:pt x="240637" y="131925"/>
                    </a:cubicBezTo>
                    <a:cubicBezTo>
                      <a:pt x="240637" y="131925"/>
                      <a:pt x="240637" y="130600"/>
                      <a:pt x="240637" y="130600"/>
                    </a:cubicBezTo>
                    <a:cubicBezTo>
                      <a:pt x="240637" y="130600"/>
                      <a:pt x="240637" y="130600"/>
                      <a:pt x="247208" y="127950"/>
                    </a:cubicBezTo>
                    <a:cubicBezTo>
                      <a:pt x="247208" y="127950"/>
                      <a:pt x="247208" y="127950"/>
                      <a:pt x="249836" y="127950"/>
                    </a:cubicBezTo>
                    <a:cubicBezTo>
                      <a:pt x="251151" y="127950"/>
                      <a:pt x="251151" y="127950"/>
                      <a:pt x="251151" y="127950"/>
                    </a:cubicBezTo>
                    <a:cubicBezTo>
                      <a:pt x="251151" y="127950"/>
                      <a:pt x="251151" y="127950"/>
                      <a:pt x="251151" y="143850"/>
                    </a:cubicBezTo>
                    <a:cubicBezTo>
                      <a:pt x="251151" y="143850"/>
                      <a:pt x="252465" y="143850"/>
                      <a:pt x="252465" y="143850"/>
                    </a:cubicBezTo>
                    <a:cubicBezTo>
                      <a:pt x="264292" y="137225"/>
                      <a:pt x="262978" y="113375"/>
                      <a:pt x="257721" y="94825"/>
                    </a:cubicBezTo>
                    <a:cubicBezTo>
                      <a:pt x="256407" y="102775"/>
                      <a:pt x="253779" y="106750"/>
                      <a:pt x="247208" y="106750"/>
                    </a:cubicBezTo>
                    <a:cubicBezTo>
                      <a:pt x="241951" y="106750"/>
                      <a:pt x="238009" y="101450"/>
                      <a:pt x="238009" y="92175"/>
                    </a:cubicBezTo>
                    <a:cubicBezTo>
                      <a:pt x="238009" y="81575"/>
                      <a:pt x="241951" y="76275"/>
                      <a:pt x="248522" y="76275"/>
                    </a:cubicBezTo>
                    <a:cubicBezTo>
                      <a:pt x="248522" y="76275"/>
                      <a:pt x="249836" y="76275"/>
                      <a:pt x="249836" y="76275"/>
                    </a:cubicBezTo>
                    <a:cubicBezTo>
                      <a:pt x="244580" y="67000"/>
                      <a:pt x="238009" y="59050"/>
                      <a:pt x="230124" y="52425"/>
                    </a:cubicBezTo>
                    <a:cubicBezTo>
                      <a:pt x="230124" y="52425"/>
                      <a:pt x="230124" y="52425"/>
                      <a:pt x="230124" y="55075"/>
                    </a:cubicBezTo>
                    <a:cubicBezTo>
                      <a:pt x="230124" y="55075"/>
                      <a:pt x="230124" y="55075"/>
                      <a:pt x="228810" y="55075"/>
                    </a:cubicBezTo>
                    <a:cubicBezTo>
                      <a:pt x="228810" y="55075"/>
                      <a:pt x="228810" y="55075"/>
                      <a:pt x="224867" y="55075"/>
                    </a:cubicBezTo>
                    <a:cubicBezTo>
                      <a:pt x="224867" y="55075"/>
                      <a:pt x="224867" y="55075"/>
                      <a:pt x="224867" y="48450"/>
                    </a:cubicBezTo>
                    <a:cubicBezTo>
                      <a:pt x="220925" y="47125"/>
                      <a:pt x="218297" y="44475"/>
                      <a:pt x="215668" y="43150"/>
                    </a:cubicBezTo>
                    <a:cubicBezTo>
                      <a:pt x="214354" y="51100"/>
                      <a:pt x="210412" y="56400"/>
                      <a:pt x="205155" y="56400"/>
                    </a:cubicBezTo>
                    <a:cubicBezTo>
                      <a:pt x="198584" y="56400"/>
                      <a:pt x="194641" y="49775"/>
                      <a:pt x="194641" y="40500"/>
                    </a:cubicBezTo>
                    <a:cubicBezTo>
                      <a:pt x="194641" y="37850"/>
                      <a:pt x="194641" y="36525"/>
                      <a:pt x="195956" y="33875"/>
                    </a:cubicBezTo>
                    <a:cubicBezTo>
                      <a:pt x="193327" y="32550"/>
                      <a:pt x="189385" y="32550"/>
                      <a:pt x="186756" y="31225"/>
                    </a:cubicBezTo>
                    <a:cubicBezTo>
                      <a:pt x="186756" y="31225"/>
                      <a:pt x="186756" y="31225"/>
                      <a:pt x="186756" y="55075"/>
                    </a:cubicBezTo>
                    <a:cubicBezTo>
                      <a:pt x="186756" y="55075"/>
                      <a:pt x="186756" y="55075"/>
                      <a:pt x="182814" y="55075"/>
                    </a:cubicBezTo>
                    <a:cubicBezTo>
                      <a:pt x="181500" y="55075"/>
                      <a:pt x="181500" y="55075"/>
                      <a:pt x="181500" y="55075"/>
                    </a:cubicBezTo>
                    <a:cubicBezTo>
                      <a:pt x="181500" y="55075"/>
                      <a:pt x="181500" y="55075"/>
                      <a:pt x="181500" y="32550"/>
                    </a:cubicBezTo>
                    <a:cubicBezTo>
                      <a:pt x="181500" y="32550"/>
                      <a:pt x="181500" y="32550"/>
                      <a:pt x="178872" y="33875"/>
                    </a:cubicBezTo>
                    <a:cubicBezTo>
                      <a:pt x="177557" y="33875"/>
                      <a:pt x="177557" y="33875"/>
                      <a:pt x="177557" y="33875"/>
                    </a:cubicBezTo>
                    <a:cubicBezTo>
                      <a:pt x="177557" y="33875"/>
                      <a:pt x="177557" y="33875"/>
                      <a:pt x="176243" y="33875"/>
                    </a:cubicBezTo>
                    <a:cubicBezTo>
                      <a:pt x="176243" y="33875"/>
                      <a:pt x="176243" y="33875"/>
                      <a:pt x="176243" y="31225"/>
                    </a:cubicBezTo>
                    <a:cubicBezTo>
                      <a:pt x="176243" y="29900"/>
                      <a:pt x="176243" y="29900"/>
                      <a:pt x="176243" y="29900"/>
                    </a:cubicBezTo>
                    <a:cubicBezTo>
                      <a:pt x="176243" y="29900"/>
                      <a:pt x="176243" y="29900"/>
                      <a:pt x="177557" y="29900"/>
                    </a:cubicBezTo>
                    <a:cubicBezTo>
                      <a:pt x="173615" y="28575"/>
                      <a:pt x="170987" y="28575"/>
                      <a:pt x="168358" y="28575"/>
                    </a:cubicBezTo>
                    <a:cubicBezTo>
                      <a:pt x="170987" y="31225"/>
                      <a:pt x="172301" y="35200"/>
                      <a:pt x="172301" y="40500"/>
                    </a:cubicBezTo>
                    <a:cubicBezTo>
                      <a:pt x="172301" y="51100"/>
                      <a:pt x="168358" y="56400"/>
                      <a:pt x="161787" y="56400"/>
                    </a:cubicBezTo>
                    <a:cubicBezTo>
                      <a:pt x="155217" y="56400"/>
                      <a:pt x="152588" y="49775"/>
                      <a:pt x="151274" y="40500"/>
                    </a:cubicBezTo>
                    <a:cubicBezTo>
                      <a:pt x="151274" y="35200"/>
                      <a:pt x="153903" y="29900"/>
                      <a:pt x="156531" y="28575"/>
                    </a:cubicBezTo>
                    <a:cubicBezTo>
                      <a:pt x="152588" y="28575"/>
                      <a:pt x="148646" y="28575"/>
                      <a:pt x="144703" y="28575"/>
                    </a:cubicBezTo>
                    <a:close/>
                    <a:moveTo>
                      <a:pt x="164533" y="0"/>
                    </a:moveTo>
                    <a:cubicBezTo>
                      <a:pt x="205215" y="0"/>
                      <a:pt x="240648" y="17090"/>
                      <a:pt x="266895" y="48642"/>
                    </a:cubicBezTo>
                    <a:cubicBezTo>
                      <a:pt x="285268" y="72305"/>
                      <a:pt x="294454" y="99914"/>
                      <a:pt x="291829" y="130150"/>
                    </a:cubicBezTo>
                    <a:cubicBezTo>
                      <a:pt x="289205" y="155129"/>
                      <a:pt x="278706" y="181422"/>
                      <a:pt x="269520" y="206400"/>
                    </a:cubicBezTo>
                    <a:cubicBezTo>
                      <a:pt x="253772" y="247154"/>
                      <a:pt x="239336" y="286594"/>
                      <a:pt x="257709" y="324718"/>
                    </a:cubicBezTo>
                    <a:cubicBezTo>
                      <a:pt x="257709" y="327348"/>
                      <a:pt x="257709" y="329977"/>
                      <a:pt x="256396" y="332606"/>
                    </a:cubicBezTo>
                    <a:cubicBezTo>
                      <a:pt x="255084" y="335236"/>
                      <a:pt x="252459" y="336550"/>
                      <a:pt x="249835" y="336550"/>
                    </a:cubicBezTo>
                    <a:cubicBezTo>
                      <a:pt x="249835" y="336550"/>
                      <a:pt x="249835" y="336550"/>
                      <a:pt x="105478" y="336550"/>
                    </a:cubicBezTo>
                    <a:cubicBezTo>
                      <a:pt x="101541" y="336550"/>
                      <a:pt x="98916" y="333921"/>
                      <a:pt x="97604" y="331292"/>
                    </a:cubicBezTo>
                    <a:cubicBezTo>
                      <a:pt x="96292" y="328662"/>
                      <a:pt x="96292" y="327348"/>
                      <a:pt x="96292" y="315516"/>
                    </a:cubicBezTo>
                    <a:cubicBezTo>
                      <a:pt x="96292" y="314201"/>
                      <a:pt x="96292" y="312887"/>
                      <a:pt x="96292" y="312887"/>
                    </a:cubicBezTo>
                    <a:cubicBezTo>
                      <a:pt x="94979" y="294481"/>
                      <a:pt x="87105" y="294481"/>
                      <a:pt x="71357" y="294481"/>
                    </a:cubicBezTo>
                    <a:cubicBezTo>
                      <a:pt x="58234" y="294481"/>
                      <a:pt x="42486" y="294481"/>
                      <a:pt x="31987" y="278706"/>
                    </a:cubicBezTo>
                    <a:cubicBezTo>
                      <a:pt x="24113" y="266874"/>
                      <a:pt x="24113" y="251098"/>
                      <a:pt x="25426" y="236637"/>
                    </a:cubicBezTo>
                    <a:cubicBezTo>
                      <a:pt x="25426" y="224805"/>
                      <a:pt x="25426" y="212973"/>
                      <a:pt x="21489" y="209029"/>
                    </a:cubicBezTo>
                    <a:cubicBezTo>
                      <a:pt x="21489" y="207715"/>
                      <a:pt x="17552" y="206400"/>
                      <a:pt x="16239" y="205085"/>
                    </a:cubicBezTo>
                    <a:cubicBezTo>
                      <a:pt x="10990" y="202456"/>
                      <a:pt x="3116" y="199827"/>
                      <a:pt x="491" y="191939"/>
                    </a:cubicBezTo>
                    <a:cubicBezTo>
                      <a:pt x="-821" y="187995"/>
                      <a:pt x="491" y="182736"/>
                      <a:pt x="4428" y="177478"/>
                    </a:cubicBezTo>
                    <a:cubicBezTo>
                      <a:pt x="17552" y="156443"/>
                      <a:pt x="20176" y="144612"/>
                      <a:pt x="24113" y="126206"/>
                    </a:cubicBezTo>
                    <a:cubicBezTo>
                      <a:pt x="25426" y="118319"/>
                      <a:pt x="26738" y="109116"/>
                      <a:pt x="29363" y="97284"/>
                    </a:cubicBezTo>
                    <a:cubicBezTo>
                      <a:pt x="38549" y="68361"/>
                      <a:pt x="55609" y="43383"/>
                      <a:pt x="81856" y="26293"/>
                    </a:cubicBezTo>
                    <a:cubicBezTo>
                      <a:pt x="105478" y="9202"/>
                      <a:pt x="135662" y="0"/>
                      <a:pt x="1645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9040086" y="4213551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432074" y="5189115"/>
            <a:ext cx="2776810" cy="461665"/>
            <a:chOff x="8432074" y="5189115"/>
            <a:chExt cx="2776810" cy="461665"/>
          </a:xfrm>
        </p:grpSpPr>
        <p:grpSp>
          <p:nvGrpSpPr>
            <p:cNvPr id="42" name="组合 41"/>
            <p:cNvGrpSpPr/>
            <p:nvPr/>
          </p:nvGrpSpPr>
          <p:grpSpPr>
            <a:xfrm>
              <a:off x="8432074" y="5202464"/>
              <a:ext cx="435428" cy="435428"/>
              <a:chOff x="8533674" y="5262836"/>
              <a:chExt cx="435428" cy="435428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椭圆 16"/>
              <p:cNvSpPr/>
              <p:nvPr/>
            </p:nvSpPr>
            <p:spPr>
              <a:xfrm>
                <a:off x="8633687" y="5370367"/>
                <a:ext cx="235402" cy="220365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9040086" y="5189115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r="15142"/>
          <a:stretch>
            <a:fillRect/>
          </a:stretch>
        </p:blipFill>
        <p:spPr/>
      </p:pic>
      <p:sp>
        <p:nvSpPr>
          <p:cNvPr id="30" name="灯片编号占位符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9419"/>
          <a:stretch>
            <a:fillRect/>
          </a:stretch>
        </p:blipFill>
        <p:spPr/>
      </p:pic>
      <p:sp>
        <p:nvSpPr>
          <p:cNvPr id="10" name="文本框 9"/>
          <p:cNvSpPr txBox="1"/>
          <p:nvPr/>
        </p:nvSpPr>
        <p:spPr>
          <a:xfrm>
            <a:off x="2053248" y="367967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黑白简约商务计划书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89748" y="2042726"/>
            <a:ext cx="687124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THANK YOU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6800" y="5276850"/>
            <a:ext cx="3048000" cy="571500"/>
            <a:chOff x="8686800" y="5276850"/>
            <a:chExt cx="3048000" cy="571500"/>
          </a:xfrm>
        </p:grpSpPr>
        <p:sp>
          <p:nvSpPr>
            <p:cNvPr id="8" name="矩形 7"/>
            <p:cNvSpPr/>
            <p:nvPr/>
          </p:nvSpPr>
          <p:spPr>
            <a:xfrm>
              <a:off x="8686800" y="5276850"/>
              <a:ext cx="3048000" cy="571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6182" y="5396591"/>
              <a:ext cx="17703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汇报人：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xiazaii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2177143" y="3518614"/>
            <a:ext cx="159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9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9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99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01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113337" y="2151063"/>
            <a:ext cx="6022975" cy="3637755"/>
            <a:chOff x="5113337" y="2151063"/>
            <a:chExt cx="6022975" cy="3637755"/>
          </a:xfrm>
        </p:grpSpPr>
        <p:sp>
          <p:nvSpPr>
            <p:cNvPr id="8" name="矩形 7"/>
            <p:cNvSpPr/>
            <p:nvPr/>
          </p:nvSpPr>
          <p:spPr>
            <a:xfrm>
              <a:off x="5113337" y="2151063"/>
              <a:ext cx="6022975" cy="3637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359397" y="2516702"/>
              <a:ext cx="5511803" cy="882135"/>
              <a:chOff x="5394700" y="1317507"/>
              <a:chExt cx="5511803" cy="882135"/>
            </a:xfrm>
          </p:grpSpPr>
          <p:sp>
            <p:nvSpPr>
              <p:cNvPr id="11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394700" y="1737977"/>
                <a:ext cx="551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055687" y="2151063"/>
            <a:ext cx="3687763" cy="668337"/>
            <a:chOff x="1055687" y="2151063"/>
            <a:chExt cx="3687763" cy="668337"/>
          </a:xfrm>
        </p:grpSpPr>
        <p:sp>
          <p:nvSpPr>
            <p:cNvPr id="3" name="矩形 2"/>
            <p:cNvSpPr/>
            <p:nvPr/>
          </p:nvSpPr>
          <p:spPr>
            <a:xfrm>
              <a:off x="1055688" y="2151063"/>
              <a:ext cx="3687762" cy="6683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1055687" y="2283310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55687" y="4130675"/>
            <a:ext cx="3687763" cy="668337"/>
            <a:chOff x="1055687" y="4130675"/>
            <a:chExt cx="3687763" cy="668337"/>
          </a:xfrm>
        </p:grpSpPr>
        <p:sp>
          <p:nvSpPr>
            <p:cNvPr id="5" name="矩形 4"/>
            <p:cNvSpPr/>
            <p:nvPr/>
          </p:nvSpPr>
          <p:spPr>
            <a:xfrm>
              <a:off x="1055688" y="4130675"/>
              <a:ext cx="3687762" cy="6683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1055687" y="4264788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55687" y="5120481"/>
            <a:ext cx="3687763" cy="668337"/>
            <a:chOff x="1055687" y="5120481"/>
            <a:chExt cx="3687763" cy="668337"/>
          </a:xfrm>
        </p:grpSpPr>
        <p:sp>
          <p:nvSpPr>
            <p:cNvPr id="6" name="矩形 5"/>
            <p:cNvSpPr/>
            <p:nvPr/>
          </p:nvSpPr>
          <p:spPr>
            <a:xfrm>
              <a:off x="1055688" y="5120481"/>
              <a:ext cx="3687762" cy="6683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1055687" y="5254594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55687" y="3140869"/>
            <a:ext cx="3687763" cy="668337"/>
            <a:chOff x="1055687" y="3140869"/>
            <a:chExt cx="3687763" cy="668337"/>
          </a:xfrm>
        </p:grpSpPr>
        <p:sp>
          <p:nvSpPr>
            <p:cNvPr id="4" name="矩形 3"/>
            <p:cNvSpPr/>
            <p:nvPr/>
          </p:nvSpPr>
          <p:spPr>
            <a:xfrm>
              <a:off x="1055688" y="3140869"/>
              <a:ext cx="3687762" cy="668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1055687" y="3273116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23" b="25423"/>
          <a:stretch>
            <a:fillRect/>
          </a:stretch>
        </p:blipFill>
        <p:spPr/>
      </p:pic>
      <p:sp>
        <p:nvSpPr>
          <p:cNvPr id="19" name="灯片编号占位符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8" y="2064477"/>
            <a:ext cx="10080625" cy="3056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9049657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4"/>
          <p:cNvSpPr/>
          <p:nvPr/>
        </p:nvSpPr>
        <p:spPr>
          <a:xfrm>
            <a:off x="9149670" y="5362849"/>
            <a:ext cx="235402" cy="235401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9565640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8"/>
          <p:cNvSpPr/>
          <p:nvPr/>
        </p:nvSpPr>
        <p:spPr>
          <a:xfrm>
            <a:off x="9665653" y="5362849"/>
            <a:ext cx="235402" cy="235402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0081623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11"/>
          <p:cNvSpPr/>
          <p:nvPr/>
        </p:nvSpPr>
        <p:spPr>
          <a:xfrm>
            <a:off x="10181636" y="5363975"/>
            <a:ext cx="235402" cy="233149"/>
          </a:xfrm>
          <a:custGeom>
            <a:avLst/>
            <a:gdLst>
              <a:gd name="connsiteX0" fmla="*/ 292147 w 331788"/>
              <a:gd name="connsiteY0" fmla="*/ 109538 h 328613"/>
              <a:gd name="connsiteX1" fmla="*/ 327025 w 331788"/>
              <a:gd name="connsiteY1" fmla="*/ 145621 h 328613"/>
              <a:gd name="connsiteX2" fmla="*/ 327025 w 331788"/>
              <a:gd name="connsiteY2" fmla="*/ 229385 h 328613"/>
              <a:gd name="connsiteX3" fmla="*/ 293438 w 331788"/>
              <a:gd name="connsiteY3" fmla="*/ 264179 h 328613"/>
              <a:gd name="connsiteX4" fmla="*/ 252101 w 331788"/>
              <a:gd name="connsiteY4" fmla="*/ 264179 h 328613"/>
              <a:gd name="connsiteX5" fmla="*/ 252101 w 331788"/>
              <a:gd name="connsiteY5" fmla="*/ 319593 h 328613"/>
              <a:gd name="connsiteX6" fmla="*/ 243059 w 331788"/>
              <a:gd name="connsiteY6" fmla="*/ 328613 h 328613"/>
              <a:gd name="connsiteX7" fmla="*/ 205596 w 331788"/>
              <a:gd name="connsiteY7" fmla="*/ 328613 h 328613"/>
              <a:gd name="connsiteX8" fmla="*/ 195262 w 331788"/>
              <a:gd name="connsiteY8" fmla="*/ 319593 h 328613"/>
              <a:gd name="connsiteX9" fmla="*/ 195262 w 331788"/>
              <a:gd name="connsiteY9" fmla="*/ 235829 h 328613"/>
              <a:gd name="connsiteX10" fmla="*/ 224973 w 331788"/>
              <a:gd name="connsiteY10" fmla="*/ 207478 h 328613"/>
              <a:gd name="connsiteX11" fmla="*/ 255976 w 331788"/>
              <a:gd name="connsiteY11" fmla="*/ 207478 h 328613"/>
              <a:gd name="connsiteX12" fmla="*/ 255976 w 331788"/>
              <a:gd name="connsiteY12" fmla="*/ 145621 h 328613"/>
              <a:gd name="connsiteX13" fmla="*/ 292147 w 331788"/>
              <a:gd name="connsiteY13" fmla="*/ 109538 h 328613"/>
              <a:gd name="connsiteX14" fmla="*/ 38473 w 331788"/>
              <a:gd name="connsiteY14" fmla="*/ 109538 h 328613"/>
              <a:gd name="connsiteX15" fmla="*/ 75079 w 331788"/>
              <a:gd name="connsiteY15" fmla="*/ 145621 h 328613"/>
              <a:gd name="connsiteX16" fmla="*/ 75079 w 331788"/>
              <a:gd name="connsiteY16" fmla="*/ 207478 h 328613"/>
              <a:gd name="connsiteX17" fmla="*/ 106456 w 331788"/>
              <a:gd name="connsiteY17" fmla="*/ 207478 h 328613"/>
              <a:gd name="connsiteX18" fmla="*/ 136525 w 331788"/>
              <a:gd name="connsiteY18" fmla="*/ 235829 h 328613"/>
              <a:gd name="connsiteX19" fmla="*/ 136525 w 331788"/>
              <a:gd name="connsiteY19" fmla="*/ 319593 h 328613"/>
              <a:gd name="connsiteX20" fmla="*/ 126066 w 331788"/>
              <a:gd name="connsiteY20" fmla="*/ 328613 h 328613"/>
              <a:gd name="connsiteX21" fmla="*/ 88153 w 331788"/>
              <a:gd name="connsiteY21" fmla="*/ 328613 h 328613"/>
              <a:gd name="connsiteX22" fmla="*/ 79001 w 331788"/>
              <a:gd name="connsiteY22" fmla="*/ 319593 h 328613"/>
              <a:gd name="connsiteX23" fmla="*/ 79001 w 331788"/>
              <a:gd name="connsiteY23" fmla="*/ 264179 h 328613"/>
              <a:gd name="connsiteX24" fmla="*/ 37166 w 331788"/>
              <a:gd name="connsiteY24" fmla="*/ 264179 h 328613"/>
              <a:gd name="connsiteX25" fmla="*/ 3175 w 331788"/>
              <a:gd name="connsiteY25" fmla="*/ 229385 h 328613"/>
              <a:gd name="connsiteX26" fmla="*/ 3175 w 331788"/>
              <a:gd name="connsiteY26" fmla="*/ 145621 h 328613"/>
              <a:gd name="connsiteX27" fmla="*/ 38473 w 331788"/>
              <a:gd name="connsiteY27" fmla="*/ 109538 h 328613"/>
              <a:gd name="connsiteX28" fmla="*/ 160734 w 331788"/>
              <a:gd name="connsiteY28" fmla="*/ 88900 h 328613"/>
              <a:gd name="connsiteX29" fmla="*/ 171053 w 331788"/>
              <a:gd name="connsiteY29" fmla="*/ 88900 h 328613"/>
              <a:gd name="connsiteX30" fmla="*/ 173633 w 331788"/>
              <a:gd name="connsiteY30" fmla="*/ 90195 h 328613"/>
              <a:gd name="connsiteX31" fmla="*/ 174923 w 331788"/>
              <a:gd name="connsiteY31" fmla="*/ 95375 h 328613"/>
              <a:gd name="connsiteX32" fmla="*/ 169763 w 331788"/>
              <a:gd name="connsiteY32" fmla="*/ 103146 h 328613"/>
              <a:gd name="connsiteX33" fmla="*/ 172343 w 331788"/>
              <a:gd name="connsiteY33" fmla="*/ 123867 h 328613"/>
              <a:gd name="connsiteX34" fmla="*/ 167184 w 331788"/>
              <a:gd name="connsiteY34" fmla="*/ 136818 h 328613"/>
              <a:gd name="connsiteX35" fmla="*/ 164604 w 331788"/>
              <a:gd name="connsiteY35" fmla="*/ 136818 h 328613"/>
              <a:gd name="connsiteX36" fmla="*/ 159444 w 331788"/>
              <a:gd name="connsiteY36" fmla="*/ 123867 h 328613"/>
              <a:gd name="connsiteX37" fmla="*/ 162024 w 331788"/>
              <a:gd name="connsiteY37" fmla="*/ 103146 h 328613"/>
              <a:gd name="connsiteX38" fmla="*/ 156865 w 331788"/>
              <a:gd name="connsiteY38" fmla="*/ 95375 h 328613"/>
              <a:gd name="connsiteX39" fmla="*/ 158155 w 331788"/>
              <a:gd name="connsiteY39" fmla="*/ 90195 h 328613"/>
              <a:gd name="connsiteX40" fmla="*/ 160734 w 331788"/>
              <a:gd name="connsiteY40" fmla="*/ 88900 h 328613"/>
              <a:gd name="connsiteX41" fmla="*/ 136182 w 331788"/>
              <a:gd name="connsiteY41" fmla="*/ 88900 h 328613"/>
              <a:gd name="connsiteX42" fmla="*/ 138766 w 331788"/>
              <a:gd name="connsiteY42" fmla="*/ 91502 h 328613"/>
              <a:gd name="connsiteX43" fmla="*/ 165893 w 331788"/>
              <a:gd name="connsiteY43" fmla="*/ 165652 h 328613"/>
              <a:gd name="connsiteX44" fmla="*/ 193021 w 331788"/>
              <a:gd name="connsiteY44" fmla="*/ 91502 h 328613"/>
              <a:gd name="connsiteX45" fmla="*/ 196897 w 331788"/>
              <a:gd name="connsiteY45" fmla="*/ 90201 h 328613"/>
              <a:gd name="connsiteX46" fmla="*/ 208523 w 331788"/>
              <a:gd name="connsiteY46" fmla="*/ 92802 h 328613"/>
              <a:gd name="connsiteX47" fmla="*/ 231775 w 331788"/>
              <a:gd name="connsiteY47" fmla="*/ 125325 h 328613"/>
              <a:gd name="connsiteX48" fmla="*/ 231775 w 331788"/>
              <a:gd name="connsiteY48" fmla="*/ 176059 h 328613"/>
              <a:gd name="connsiteX49" fmla="*/ 226608 w 331788"/>
              <a:gd name="connsiteY49" fmla="*/ 182563 h 328613"/>
              <a:gd name="connsiteX50" fmla="*/ 105179 w 331788"/>
              <a:gd name="connsiteY50" fmla="*/ 182563 h 328613"/>
              <a:gd name="connsiteX51" fmla="*/ 100012 w 331788"/>
              <a:gd name="connsiteY51" fmla="*/ 176059 h 328613"/>
              <a:gd name="connsiteX52" fmla="*/ 100012 w 331788"/>
              <a:gd name="connsiteY52" fmla="*/ 125325 h 328613"/>
              <a:gd name="connsiteX53" fmla="*/ 123264 w 331788"/>
              <a:gd name="connsiteY53" fmla="*/ 92802 h 328613"/>
              <a:gd name="connsiteX54" fmla="*/ 134890 w 331788"/>
              <a:gd name="connsiteY54" fmla="*/ 90201 h 328613"/>
              <a:gd name="connsiteX55" fmla="*/ 136182 w 331788"/>
              <a:gd name="connsiteY55" fmla="*/ 88900 h 328613"/>
              <a:gd name="connsiteX56" fmla="*/ 292100 w 331788"/>
              <a:gd name="connsiteY56" fmla="*/ 19050 h 328613"/>
              <a:gd name="connsiteX57" fmla="*/ 331788 w 331788"/>
              <a:gd name="connsiteY57" fmla="*/ 58738 h 328613"/>
              <a:gd name="connsiteX58" fmla="*/ 292100 w 331788"/>
              <a:gd name="connsiteY58" fmla="*/ 98426 h 328613"/>
              <a:gd name="connsiteX59" fmla="*/ 252412 w 331788"/>
              <a:gd name="connsiteY59" fmla="*/ 58738 h 328613"/>
              <a:gd name="connsiteX60" fmla="*/ 292100 w 331788"/>
              <a:gd name="connsiteY60" fmla="*/ 19050 h 328613"/>
              <a:gd name="connsiteX61" fmla="*/ 39688 w 331788"/>
              <a:gd name="connsiteY61" fmla="*/ 19050 h 328613"/>
              <a:gd name="connsiteX62" fmla="*/ 79376 w 331788"/>
              <a:gd name="connsiteY62" fmla="*/ 58738 h 328613"/>
              <a:gd name="connsiteX63" fmla="*/ 39688 w 331788"/>
              <a:gd name="connsiteY63" fmla="*/ 98426 h 328613"/>
              <a:gd name="connsiteX64" fmla="*/ 0 w 331788"/>
              <a:gd name="connsiteY64" fmla="*/ 58738 h 328613"/>
              <a:gd name="connsiteX65" fmla="*/ 39688 w 331788"/>
              <a:gd name="connsiteY65" fmla="*/ 19050 h 328613"/>
              <a:gd name="connsiteX66" fmla="*/ 165894 w 331788"/>
              <a:gd name="connsiteY66" fmla="*/ 0 h 328613"/>
              <a:gd name="connsiteX67" fmla="*/ 204788 w 331788"/>
              <a:gd name="connsiteY67" fmla="*/ 39688 h 328613"/>
              <a:gd name="connsiteX68" fmla="*/ 165894 w 331788"/>
              <a:gd name="connsiteY68" fmla="*/ 79376 h 328613"/>
              <a:gd name="connsiteX69" fmla="*/ 127000 w 331788"/>
              <a:gd name="connsiteY69" fmla="*/ 39688 h 328613"/>
              <a:gd name="connsiteX70" fmla="*/ 165894 w 331788"/>
              <a:gd name="connsiteY70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1788" h="328613">
                <a:moveTo>
                  <a:pt x="292147" y="109538"/>
                </a:moveTo>
                <a:cubicBezTo>
                  <a:pt x="311524" y="109538"/>
                  <a:pt x="327025" y="126291"/>
                  <a:pt x="327025" y="145621"/>
                </a:cubicBezTo>
                <a:cubicBezTo>
                  <a:pt x="327025" y="145621"/>
                  <a:pt x="327025" y="145621"/>
                  <a:pt x="327025" y="229385"/>
                </a:cubicBezTo>
                <a:cubicBezTo>
                  <a:pt x="327025" y="248715"/>
                  <a:pt x="311524" y="264179"/>
                  <a:pt x="293438" y="264179"/>
                </a:cubicBezTo>
                <a:cubicBezTo>
                  <a:pt x="293438" y="264179"/>
                  <a:pt x="293438" y="264179"/>
                  <a:pt x="252101" y="264179"/>
                </a:cubicBezTo>
                <a:cubicBezTo>
                  <a:pt x="252101" y="264179"/>
                  <a:pt x="252101" y="264179"/>
                  <a:pt x="252101" y="319593"/>
                </a:cubicBezTo>
                <a:cubicBezTo>
                  <a:pt x="252101" y="324747"/>
                  <a:pt x="248226" y="328613"/>
                  <a:pt x="243059" y="328613"/>
                </a:cubicBezTo>
                <a:cubicBezTo>
                  <a:pt x="243059" y="328613"/>
                  <a:pt x="243059" y="328613"/>
                  <a:pt x="205596" y="328613"/>
                </a:cubicBezTo>
                <a:cubicBezTo>
                  <a:pt x="199138" y="328613"/>
                  <a:pt x="195262" y="324747"/>
                  <a:pt x="195262" y="319593"/>
                </a:cubicBezTo>
                <a:cubicBezTo>
                  <a:pt x="195262" y="319593"/>
                  <a:pt x="195262" y="319593"/>
                  <a:pt x="195262" y="235829"/>
                </a:cubicBezTo>
                <a:cubicBezTo>
                  <a:pt x="195262" y="220364"/>
                  <a:pt x="208180" y="207478"/>
                  <a:pt x="224973" y="207478"/>
                </a:cubicBezTo>
                <a:cubicBezTo>
                  <a:pt x="224973" y="207478"/>
                  <a:pt x="224973" y="207478"/>
                  <a:pt x="255976" y="207478"/>
                </a:cubicBezTo>
                <a:cubicBezTo>
                  <a:pt x="255976" y="207478"/>
                  <a:pt x="255976" y="207478"/>
                  <a:pt x="255976" y="145621"/>
                </a:cubicBezTo>
                <a:cubicBezTo>
                  <a:pt x="255976" y="126291"/>
                  <a:pt x="271478" y="109538"/>
                  <a:pt x="292147" y="109538"/>
                </a:cubicBezTo>
                <a:close/>
                <a:moveTo>
                  <a:pt x="38473" y="109538"/>
                </a:moveTo>
                <a:cubicBezTo>
                  <a:pt x="59391" y="109538"/>
                  <a:pt x="75079" y="126291"/>
                  <a:pt x="75079" y="145621"/>
                </a:cubicBezTo>
                <a:cubicBezTo>
                  <a:pt x="75079" y="145621"/>
                  <a:pt x="75079" y="145621"/>
                  <a:pt x="75079" y="207478"/>
                </a:cubicBezTo>
                <a:cubicBezTo>
                  <a:pt x="75079" y="207478"/>
                  <a:pt x="75079" y="207478"/>
                  <a:pt x="106456" y="207478"/>
                </a:cubicBezTo>
                <a:cubicBezTo>
                  <a:pt x="123451" y="207478"/>
                  <a:pt x="136525" y="220364"/>
                  <a:pt x="136525" y="235829"/>
                </a:cubicBezTo>
                <a:cubicBezTo>
                  <a:pt x="136525" y="235829"/>
                  <a:pt x="136525" y="235829"/>
                  <a:pt x="136525" y="319593"/>
                </a:cubicBezTo>
                <a:cubicBezTo>
                  <a:pt x="136525" y="324747"/>
                  <a:pt x="132603" y="328613"/>
                  <a:pt x="126066" y="328613"/>
                </a:cubicBezTo>
                <a:cubicBezTo>
                  <a:pt x="126066" y="328613"/>
                  <a:pt x="126066" y="328613"/>
                  <a:pt x="88153" y="328613"/>
                </a:cubicBezTo>
                <a:cubicBezTo>
                  <a:pt x="82923" y="328613"/>
                  <a:pt x="79001" y="324747"/>
                  <a:pt x="79001" y="319593"/>
                </a:cubicBezTo>
                <a:cubicBezTo>
                  <a:pt x="79001" y="319593"/>
                  <a:pt x="79001" y="319593"/>
                  <a:pt x="79001" y="264179"/>
                </a:cubicBezTo>
                <a:cubicBezTo>
                  <a:pt x="79001" y="264179"/>
                  <a:pt x="79001" y="264179"/>
                  <a:pt x="37166" y="264179"/>
                </a:cubicBezTo>
                <a:cubicBezTo>
                  <a:pt x="18863" y="264179"/>
                  <a:pt x="3175" y="248715"/>
                  <a:pt x="3175" y="229385"/>
                </a:cubicBezTo>
                <a:cubicBezTo>
                  <a:pt x="3175" y="229385"/>
                  <a:pt x="3175" y="229385"/>
                  <a:pt x="3175" y="145621"/>
                </a:cubicBezTo>
                <a:cubicBezTo>
                  <a:pt x="3175" y="126291"/>
                  <a:pt x="18863" y="109538"/>
                  <a:pt x="38473" y="109538"/>
                </a:cubicBezTo>
                <a:close/>
                <a:moveTo>
                  <a:pt x="160734" y="88900"/>
                </a:moveTo>
                <a:cubicBezTo>
                  <a:pt x="160734" y="88900"/>
                  <a:pt x="160734" y="88900"/>
                  <a:pt x="171053" y="88900"/>
                </a:cubicBezTo>
                <a:cubicBezTo>
                  <a:pt x="172343" y="88900"/>
                  <a:pt x="173633" y="90195"/>
                  <a:pt x="173633" y="90195"/>
                </a:cubicBezTo>
                <a:cubicBezTo>
                  <a:pt x="174923" y="92785"/>
                  <a:pt x="176213" y="94080"/>
                  <a:pt x="174923" y="95375"/>
                </a:cubicBezTo>
                <a:cubicBezTo>
                  <a:pt x="174923" y="95375"/>
                  <a:pt x="174923" y="95375"/>
                  <a:pt x="169763" y="103146"/>
                </a:cubicBezTo>
                <a:cubicBezTo>
                  <a:pt x="169763" y="103146"/>
                  <a:pt x="169763" y="103146"/>
                  <a:pt x="172343" y="123867"/>
                </a:cubicBezTo>
                <a:cubicBezTo>
                  <a:pt x="172343" y="123867"/>
                  <a:pt x="172343" y="123867"/>
                  <a:pt x="167184" y="136818"/>
                </a:cubicBezTo>
                <a:cubicBezTo>
                  <a:pt x="167184" y="138113"/>
                  <a:pt x="164604" y="138113"/>
                  <a:pt x="164604" y="136818"/>
                </a:cubicBezTo>
                <a:cubicBezTo>
                  <a:pt x="164604" y="136818"/>
                  <a:pt x="164604" y="136818"/>
                  <a:pt x="159444" y="123867"/>
                </a:cubicBezTo>
                <a:cubicBezTo>
                  <a:pt x="159444" y="123867"/>
                  <a:pt x="159444" y="123867"/>
                  <a:pt x="162024" y="103146"/>
                </a:cubicBezTo>
                <a:cubicBezTo>
                  <a:pt x="162024" y="103146"/>
                  <a:pt x="162024" y="103146"/>
                  <a:pt x="156865" y="95375"/>
                </a:cubicBezTo>
                <a:cubicBezTo>
                  <a:pt x="155575" y="94080"/>
                  <a:pt x="156865" y="92785"/>
                  <a:pt x="158155" y="90195"/>
                </a:cubicBezTo>
                <a:cubicBezTo>
                  <a:pt x="158155" y="90195"/>
                  <a:pt x="159444" y="88900"/>
                  <a:pt x="160734" y="88900"/>
                </a:cubicBezTo>
                <a:close/>
                <a:moveTo>
                  <a:pt x="136182" y="88900"/>
                </a:moveTo>
                <a:cubicBezTo>
                  <a:pt x="137474" y="88900"/>
                  <a:pt x="138766" y="90201"/>
                  <a:pt x="138766" y="91502"/>
                </a:cubicBezTo>
                <a:cubicBezTo>
                  <a:pt x="138766" y="91502"/>
                  <a:pt x="138766" y="91502"/>
                  <a:pt x="165893" y="165652"/>
                </a:cubicBezTo>
                <a:cubicBezTo>
                  <a:pt x="165893" y="165652"/>
                  <a:pt x="165893" y="165652"/>
                  <a:pt x="193021" y="91502"/>
                </a:cubicBezTo>
                <a:cubicBezTo>
                  <a:pt x="193021" y="90201"/>
                  <a:pt x="195605" y="88900"/>
                  <a:pt x="196897" y="90201"/>
                </a:cubicBezTo>
                <a:cubicBezTo>
                  <a:pt x="196897" y="90201"/>
                  <a:pt x="196897" y="90201"/>
                  <a:pt x="208523" y="92802"/>
                </a:cubicBezTo>
                <a:cubicBezTo>
                  <a:pt x="222733" y="98006"/>
                  <a:pt x="231775" y="111015"/>
                  <a:pt x="231775" y="125325"/>
                </a:cubicBezTo>
                <a:cubicBezTo>
                  <a:pt x="231775" y="125325"/>
                  <a:pt x="231775" y="125325"/>
                  <a:pt x="231775" y="176059"/>
                </a:cubicBezTo>
                <a:cubicBezTo>
                  <a:pt x="231775" y="179961"/>
                  <a:pt x="229192" y="182563"/>
                  <a:pt x="226608" y="182563"/>
                </a:cubicBezTo>
                <a:cubicBezTo>
                  <a:pt x="226608" y="182563"/>
                  <a:pt x="226608" y="182563"/>
                  <a:pt x="105179" y="182563"/>
                </a:cubicBezTo>
                <a:cubicBezTo>
                  <a:pt x="102595" y="182563"/>
                  <a:pt x="100012" y="179961"/>
                  <a:pt x="100012" y="176059"/>
                </a:cubicBezTo>
                <a:cubicBezTo>
                  <a:pt x="100012" y="176059"/>
                  <a:pt x="100012" y="176059"/>
                  <a:pt x="100012" y="125325"/>
                </a:cubicBezTo>
                <a:cubicBezTo>
                  <a:pt x="100012" y="111015"/>
                  <a:pt x="109054" y="98006"/>
                  <a:pt x="123264" y="92802"/>
                </a:cubicBezTo>
                <a:cubicBezTo>
                  <a:pt x="123264" y="92802"/>
                  <a:pt x="123264" y="92802"/>
                  <a:pt x="134890" y="90201"/>
                </a:cubicBezTo>
                <a:cubicBezTo>
                  <a:pt x="134890" y="88900"/>
                  <a:pt x="134890" y="88900"/>
                  <a:pt x="136182" y="88900"/>
                </a:cubicBezTo>
                <a:close/>
                <a:moveTo>
                  <a:pt x="292100" y="19050"/>
                </a:moveTo>
                <a:cubicBezTo>
                  <a:pt x="314019" y="19050"/>
                  <a:pt x="331788" y="36819"/>
                  <a:pt x="331788" y="58738"/>
                </a:cubicBezTo>
                <a:cubicBezTo>
                  <a:pt x="331788" y="80657"/>
                  <a:pt x="314019" y="98426"/>
                  <a:pt x="292100" y="98426"/>
                </a:cubicBezTo>
                <a:cubicBezTo>
                  <a:pt x="270181" y="98426"/>
                  <a:pt x="252412" y="80657"/>
                  <a:pt x="252412" y="58738"/>
                </a:cubicBezTo>
                <a:cubicBezTo>
                  <a:pt x="252412" y="36819"/>
                  <a:pt x="270181" y="19050"/>
                  <a:pt x="292100" y="19050"/>
                </a:cubicBezTo>
                <a:close/>
                <a:moveTo>
                  <a:pt x="39688" y="19050"/>
                </a:moveTo>
                <a:cubicBezTo>
                  <a:pt x="61607" y="19050"/>
                  <a:pt x="79376" y="36819"/>
                  <a:pt x="79376" y="58738"/>
                </a:cubicBezTo>
                <a:cubicBezTo>
                  <a:pt x="79376" y="80657"/>
                  <a:pt x="61607" y="98426"/>
                  <a:pt x="39688" y="98426"/>
                </a:cubicBezTo>
                <a:cubicBezTo>
                  <a:pt x="17769" y="98426"/>
                  <a:pt x="0" y="80657"/>
                  <a:pt x="0" y="58738"/>
                </a:cubicBezTo>
                <a:cubicBezTo>
                  <a:pt x="0" y="36819"/>
                  <a:pt x="17769" y="19050"/>
                  <a:pt x="39688" y="19050"/>
                </a:cubicBezTo>
                <a:close/>
                <a:moveTo>
                  <a:pt x="165894" y="0"/>
                </a:moveTo>
                <a:cubicBezTo>
                  <a:pt x="187375" y="0"/>
                  <a:pt x="204788" y="17769"/>
                  <a:pt x="204788" y="39688"/>
                </a:cubicBezTo>
                <a:cubicBezTo>
                  <a:pt x="204788" y="61607"/>
                  <a:pt x="187375" y="79376"/>
                  <a:pt x="165894" y="79376"/>
                </a:cubicBezTo>
                <a:cubicBezTo>
                  <a:pt x="144413" y="79376"/>
                  <a:pt x="127000" y="61607"/>
                  <a:pt x="127000" y="39688"/>
                </a:cubicBezTo>
                <a:cubicBezTo>
                  <a:pt x="127000" y="17769"/>
                  <a:pt x="14441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0597606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14"/>
          <p:cNvSpPr/>
          <p:nvPr/>
        </p:nvSpPr>
        <p:spPr>
          <a:xfrm>
            <a:off x="10716767" y="5362849"/>
            <a:ext cx="197107" cy="235402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533674" y="5262836"/>
            <a:ext cx="435428" cy="435428"/>
            <a:chOff x="8533674" y="5262836"/>
            <a:chExt cx="435428" cy="435428"/>
          </a:xfrm>
        </p:grpSpPr>
        <p:sp>
          <p:nvSpPr>
            <p:cNvPr id="29" name="矩形: 圆角 28"/>
            <p:cNvSpPr/>
            <p:nvPr/>
          </p:nvSpPr>
          <p:spPr>
            <a:xfrm>
              <a:off x="8533674" y="5262836"/>
              <a:ext cx="435428" cy="43542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17"/>
            <p:cNvSpPr/>
            <p:nvPr/>
          </p:nvSpPr>
          <p:spPr>
            <a:xfrm>
              <a:off x="8641423" y="5362849"/>
              <a:ext cx="219929" cy="235402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58790" y="2585479"/>
            <a:ext cx="5025031" cy="1919393"/>
            <a:chOff x="5394700" y="1317507"/>
            <a:chExt cx="5025031" cy="1919393"/>
          </a:xfrm>
        </p:grpSpPr>
        <p:sp>
          <p:nvSpPr>
            <p:cNvPr id="21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4701" y="1782206"/>
              <a:ext cx="5025030" cy="1454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orThe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 computer, or print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theThe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 presentation and make it into a film to be used in a wider field</a:t>
              </a:r>
            </a:p>
          </p:txBody>
        </p:sp>
      </p:grpSp>
      <p:sp>
        <p:nvSpPr>
          <p:cNvPr id="23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4908"/>
          <a:stretch>
            <a:fillRect/>
          </a:stretch>
        </p:blipFill>
        <p:spPr/>
      </p:pic>
      <p:sp>
        <p:nvSpPr>
          <p:cNvPr id="25" name="灯片编号占位符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1" grpId="0" animBg="1"/>
      <p:bldP spid="8" grpId="0" animBg="1"/>
      <p:bldP spid="33" grpId="0" animBg="1"/>
      <p:bldP spid="11" grpId="0" animBg="1"/>
      <p:bldP spid="32" grpId="0" animBg="1"/>
      <p:bldP spid="14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1086" y="2481943"/>
            <a:ext cx="2504777" cy="25835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906013" y="3463810"/>
            <a:ext cx="1552845" cy="1601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25099" y="3463810"/>
            <a:ext cx="1552845" cy="1601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44184" y="3463810"/>
            <a:ext cx="1552845" cy="1601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720568" y="2293257"/>
            <a:ext cx="5976461" cy="806215"/>
            <a:chOff x="5394700" y="1317507"/>
            <a:chExt cx="5976461" cy="806215"/>
          </a:xfrm>
        </p:grpSpPr>
        <p:sp>
          <p:nvSpPr>
            <p:cNvPr id="14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94701" y="1662057"/>
              <a:ext cx="5976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93371" y="5265691"/>
            <a:ext cx="28230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68311" y="5265691"/>
            <a:ext cx="16905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demonstrate on a projector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56247" y="5265691"/>
            <a:ext cx="16905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demonstrate on a projector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75332" y="5265691"/>
            <a:ext cx="16905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demonstrate on a projector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7671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4682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r="17691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1" r="22731"/>
          <a:stretch>
            <a:fillRect/>
          </a:stretch>
        </p:blipFill>
        <p:spPr/>
      </p:pic>
      <p:sp>
        <p:nvSpPr>
          <p:cNvPr id="25" name="灯片编号占位符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8" y="2032000"/>
            <a:ext cx="10080625" cy="3755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322906" y="2663942"/>
            <a:ext cx="2444433" cy="2514375"/>
            <a:chOff x="5394700" y="1317507"/>
            <a:chExt cx="2444433" cy="2514375"/>
          </a:xfrm>
        </p:grpSpPr>
        <p:sp>
          <p:nvSpPr>
            <p:cNvPr id="5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94701" y="1662057"/>
              <a:ext cx="232199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fieldThe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55186" y="3788297"/>
            <a:ext cx="2444433" cy="1761603"/>
            <a:chOff x="8455186" y="3788297"/>
            <a:chExt cx="2444433" cy="1761603"/>
          </a:xfrm>
        </p:grpSpPr>
        <p:grpSp>
          <p:nvGrpSpPr>
            <p:cNvPr id="9" name="组合 8"/>
            <p:cNvGrpSpPr/>
            <p:nvPr/>
          </p:nvGrpSpPr>
          <p:grpSpPr>
            <a:xfrm>
              <a:off x="8547100" y="4051627"/>
              <a:ext cx="2120900" cy="187325"/>
              <a:chOff x="8547100" y="3603625"/>
              <a:chExt cx="2120900" cy="3302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547100" y="3603625"/>
                <a:ext cx="1765300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547100" y="4488610"/>
              <a:ext cx="2120900" cy="187325"/>
              <a:chOff x="8547100" y="3603625"/>
              <a:chExt cx="2120900" cy="3302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547100" y="3603625"/>
                <a:ext cx="1482725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547099" y="4925593"/>
              <a:ext cx="2120901" cy="187325"/>
              <a:chOff x="8547099" y="3603625"/>
              <a:chExt cx="2120901" cy="3302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547099" y="3603625"/>
                <a:ext cx="1939925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547100" y="5362575"/>
              <a:ext cx="2120900" cy="187325"/>
              <a:chOff x="8547100" y="3603625"/>
              <a:chExt cx="2120900" cy="3302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547100" y="3603625"/>
                <a:ext cx="1101725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8455186" y="3788297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55186" y="4223876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8455186" y="4672697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8455186" y="5102192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</p:grpSp>
      <p:sp>
        <p:nvSpPr>
          <p:cNvPr id="23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6027"/>
          <a:stretch>
            <a:fillRect/>
          </a:stretch>
        </p:blipFill>
        <p:spPr/>
      </p:pic>
      <p:sp>
        <p:nvSpPr>
          <p:cNvPr id="25" name="灯片编号占位符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02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6995888" y="4885268"/>
            <a:ext cx="390434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055688" y="2481944"/>
            <a:ext cx="4677455" cy="508000"/>
            <a:chOff x="1055688" y="2481944"/>
            <a:chExt cx="4677455" cy="508000"/>
          </a:xfrm>
        </p:grpSpPr>
        <p:grpSp>
          <p:nvGrpSpPr>
            <p:cNvPr id="4" name="组合 3"/>
            <p:cNvGrpSpPr/>
            <p:nvPr/>
          </p:nvGrpSpPr>
          <p:grpSpPr>
            <a:xfrm>
              <a:off x="1055688" y="2481944"/>
              <a:ext cx="4677455" cy="508000"/>
              <a:chOff x="1055688" y="2481944"/>
              <a:chExt cx="4677455" cy="50800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TextBox 19"/>
            <p:cNvSpPr txBox="1"/>
            <p:nvPr/>
          </p:nvSpPr>
          <p:spPr>
            <a:xfrm>
              <a:off x="2817064" y="2526808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1055688" y="2545858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55688" y="4084160"/>
            <a:ext cx="4677455" cy="508000"/>
            <a:chOff x="1055688" y="4084160"/>
            <a:chExt cx="4677455" cy="508000"/>
          </a:xfrm>
        </p:grpSpPr>
        <p:grpSp>
          <p:nvGrpSpPr>
            <p:cNvPr id="8" name="组合 7"/>
            <p:cNvGrpSpPr/>
            <p:nvPr/>
          </p:nvGrpSpPr>
          <p:grpSpPr>
            <a:xfrm>
              <a:off x="1055688" y="4084160"/>
              <a:ext cx="4677455" cy="508000"/>
              <a:chOff x="1055688" y="2481944"/>
              <a:chExt cx="4677455" cy="5080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817064" y="4134054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55688" y="4134054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03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18544" y="3283052"/>
            <a:ext cx="4677456" cy="508000"/>
            <a:chOff x="1418544" y="3283052"/>
            <a:chExt cx="4677456" cy="508000"/>
          </a:xfrm>
        </p:grpSpPr>
        <p:grpSp>
          <p:nvGrpSpPr>
            <p:cNvPr id="5" name="组合 4"/>
            <p:cNvGrpSpPr/>
            <p:nvPr/>
          </p:nvGrpSpPr>
          <p:grpSpPr>
            <a:xfrm>
              <a:off x="1418545" y="3283052"/>
              <a:ext cx="4677455" cy="508000"/>
              <a:chOff x="1055688" y="2481944"/>
              <a:chExt cx="4677455" cy="508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179921" y="333699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1418544" y="3344707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02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18544" y="4885268"/>
            <a:ext cx="4677456" cy="508000"/>
            <a:chOff x="1418544" y="4885268"/>
            <a:chExt cx="4677456" cy="508000"/>
          </a:xfrm>
        </p:grpSpPr>
        <p:grpSp>
          <p:nvGrpSpPr>
            <p:cNvPr id="11" name="组合 10"/>
            <p:cNvGrpSpPr/>
            <p:nvPr/>
          </p:nvGrpSpPr>
          <p:grpSpPr>
            <a:xfrm>
              <a:off x="1418545" y="4885268"/>
              <a:ext cx="4677455" cy="508000"/>
              <a:chOff x="1055688" y="2481944"/>
              <a:chExt cx="4677455" cy="50800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TextBox 19"/>
            <p:cNvSpPr txBox="1"/>
            <p:nvPr/>
          </p:nvSpPr>
          <p:spPr>
            <a:xfrm>
              <a:off x="3179921" y="4929688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TextBox 19"/>
            <p:cNvSpPr txBox="1"/>
            <p:nvPr/>
          </p:nvSpPr>
          <p:spPr>
            <a:xfrm>
              <a:off x="1418544" y="4939213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04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6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b="8790"/>
          <a:stretch>
            <a:fillRect/>
          </a:stretch>
        </p:blipFill>
        <p:spPr/>
      </p:pic>
      <p:sp>
        <p:nvSpPr>
          <p:cNvPr id="28" name="灯片编号占位符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Microsoft Office PowerPoint</Application>
  <PresentationFormat>宽屏</PresentationFormat>
  <Paragraphs>213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32</cp:revision>
  <dcterms:created xsi:type="dcterms:W3CDTF">2017-06-12T05:39:00Z</dcterms:created>
  <dcterms:modified xsi:type="dcterms:W3CDTF">2021-01-04T13:56:52Z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