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6"/>
  </p:notesMasterIdLst>
  <p:handoutMasterIdLst>
    <p:handoutMasterId r:id="rId27"/>
  </p:handoutMasterIdLst>
  <p:sldIdLst>
    <p:sldId id="639" r:id="rId2"/>
    <p:sldId id="640" r:id="rId3"/>
    <p:sldId id="617" r:id="rId4"/>
    <p:sldId id="621" r:id="rId5"/>
    <p:sldId id="598" r:id="rId6"/>
    <p:sldId id="593" r:id="rId7"/>
    <p:sldId id="610" r:id="rId8"/>
    <p:sldId id="608" r:id="rId9"/>
    <p:sldId id="588" r:id="rId10"/>
    <p:sldId id="595" r:id="rId11"/>
    <p:sldId id="605" r:id="rId12"/>
    <p:sldId id="552" r:id="rId13"/>
    <p:sldId id="537" r:id="rId14"/>
    <p:sldId id="590" r:id="rId15"/>
    <p:sldId id="609" r:id="rId16"/>
    <p:sldId id="538" r:id="rId17"/>
    <p:sldId id="596" r:id="rId18"/>
    <p:sldId id="611" r:id="rId19"/>
    <p:sldId id="589" r:id="rId20"/>
    <p:sldId id="583" r:id="rId21"/>
    <p:sldId id="622" r:id="rId22"/>
    <p:sldId id="548" r:id="rId23"/>
    <p:sldId id="544" r:id="rId24"/>
    <p:sldId id="582" r:id="rId25"/>
  </p:sldIdLst>
  <p:sldSz cx="12195175" cy="6859588"/>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Rockwell" pitchFamily="18" charset="0"/>
        <a:ea typeface="宋体" panose="02010600030101010101" pitchFamily="2" charset="-122"/>
        <a:cs typeface="+mn-cs"/>
      </a:defRPr>
    </a:lvl1pPr>
    <a:lvl2pPr marL="544195" algn="l" rtl="0" fontAlgn="base">
      <a:spcBef>
        <a:spcPct val="0"/>
      </a:spcBef>
      <a:spcAft>
        <a:spcPct val="0"/>
      </a:spcAft>
      <a:defRPr kern="1200">
        <a:solidFill>
          <a:schemeClr val="tx1"/>
        </a:solidFill>
        <a:latin typeface="Rockwell" pitchFamily="18" charset="0"/>
        <a:ea typeface="宋体" panose="02010600030101010101" pitchFamily="2" charset="-122"/>
        <a:cs typeface="+mn-cs"/>
      </a:defRPr>
    </a:lvl2pPr>
    <a:lvl3pPr marL="1089025" algn="l" rtl="0" fontAlgn="base">
      <a:spcBef>
        <a:spcPct val="0"/>
      </a:spcBef>
      <a:spcAft>
        <a:spcPct val="0"/>
      </a:spcAft>
      <a:defRPr kern="1200">
        <a:solidFill>
          <a:schemeClr val="tx1"/>
        </a:solidFill>
        <a:latin typeface="Rockwell" pitchFamily="18" charset="0"/>
        <a:ea typeface="宋体" panose="02010600030101010101" pitchFamily="2" charset="-122"/>
        <a:cs typeface="+mn-cs"/>
      </a:defRPr>
    </a:lvl3pPr>
    <a:lvl4pPr marL="1633220" algn="l" rtl="0" fontAlgn="base">
      <a:spcBef>
        <a:spcPct val="0"/>
      </a:spcBef>
      <a:spcAft>
        <a:spcPct val="0"/>
      </a:spcAft>
      <a:defRPr kern="1200">
        <a:solidFill>
          <a:schemeClr val="tx1"/>
        </a:solidFill>
        <a:latin typeface="Rockwell" pitchFamily="18" charset="0"/>
        <a:ea typeface="宋体" panose="02010600030101010101" pitchFamily="2" charset="-122"/>
        <a:cs typeface="+mn-cs"/>
      </a:defRPr>
    </a:lvl4pPr>
    <a:lvl5pPr marL="2177415" algn="l" rtl="0" fontAlgn="base">
      <a:spcBef>
        <a:spcPct val="0"/>
      </a:spcBef>
      <a:spcAft>
        <a:spcPct val="0"/>
      </a:spcAft>
      <a:defRPr kern="1200">
        <a:solidFill>
          <a:schemeClr val="tx1"/>
        </a:solidFill>
        <a:latin typeface="Rockwell" pitchFamily="18" charset="0"/>
        <a:ea typeface="宋体" panose="02010600030101010101" pitchFamily="2" charset="-122"/>
        <a:cs typeface="+mn-cs"/>
      </a:defRPr>
    </a:lvl5pPr>
    <a:lvl6pPr marL="2721610" algn="l" defTabSz="1089025" rtl="0" eaLnBrk="1" latinLnBrk="0" hangingPunct="1">
      <a:defRPr kern="1200">
        <a:solidFill>
          <a:schemeClr val="tx1"/>
        </a:solidFill>
        <a:latin typeface="Rockwell" pitchFamily="18" charset="0"/>
        <a:ea typeface="宋体" panose="02010600030101010101" pitchFamily="2" charset="-122"/>
        <a:cs typeface="+mn-cs"/>
      </a:defRPr>
    </a:lvl6pPr>
    <a:lvl7pPr marL="3266440" algn="l" defTabSz="1089025" rtl="0" eaLnBrk="1" latinLnBrk="0" hangingPunct="1">
      <a:defRPr kern="1200">
        <a:solidFill>
          <a:schemeClr val="tx1"/>
        </a:solidFill>
        <a:latin typeface="Rockwell" pitchFamily="18" charset="0"/>
        <a:ea typeface="宋体" panose="02010600030101010101" pitchFamily="2" charset="-122"/>
        <a:cs typeface="+mn-cs"/>
      </a:defRPr>
    </a:lvl7pPr>
    <a:lvl8pPr marL="3810635" algn="l" defTabSz="1089025" rtl="0" eaLnBrk="1" latinLnBrk="0" hangingPunct="1">
      <a:defRPr kern="1200">
        <a:solidFill>
          <a:schemeClr val="tx1"/>
        </a:solidFill>
        <a:latin typeface="Rockwell" pitchFamily="18" charset="0"/>
        <a:ea typeface="宋体" panose="02010600030101010101" pitchFamily="2" charset="-122"/>
        <a:cs typeface="+mn-cs"/>
      </a:defRPr>
    </a:lvl8pPr>
    <a:lvl9pPr marL="4354830" algn="l" defTabSz="1089025" rtl="0" eaLnBrk="1" latinLnBrk="0" hangingPunct="1">
      <a:defRPr kern="1200">
        <a:solidFill>
          <a:schemeClr val="tx1"/>
        </a:solidFill>
        <a:latin typeface="Rockwell"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1">
          <p15:clr>
            <a:srgbClr val="A4A3A4"/>
          </p15:clr>
        </p15:guide>
        <p15:guide id="2" orient="horz" pos="336">
          <p15:clr>
            <a:srgbClr val="A4A3A4"/>
          </p15:clr>
        </p15:guide>
        <p15:guide id="3" orient="horz" pos="3984">
          <p15:clr>
            <a:srgbClr val="A4A3A4"/>
          </p15:clr>
        </p15:guide>
        <p15:guide id="4" pos="3841">
          <p15:clr>
            <a:srgbClr val="A4A3A4"/>
          </p15:clr>
        </p15:guide>
        <p15:guide id="5" pos="433">
          <p15:clr>
            <a:srgbClr val="A4A3A4"/>
          </p15:clr>
        </p15:guide>
        <p15:guide id="6" pos="7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FCE8"/>
    <a:srgbClr val="E8EBC6"/>
    <a:srgbClr val="E1A97D"/>
    <a:srgbClr val="D1AB8F"/>
    <a:srgbClr val="7CD6F0"/>
    <a:srgbClr val="207AA6"/>
    <a:srgbClr val="23A8BB"/>
    <a:srgbClr val="1C4D91"/>
    <a:srgbClr val="1E639B"/>
    <a:srgbClr val="219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7" autoAdjust="0"/>
    <p:restoredTop sz="94660"/>
  </p:normalViewPr>
  <p:slideViewPr>
    <p:cSldViewPr>
      <p:cViewPr varScale="1">
        <p:scale>
          <a:sx n="88" d="100"/>
          <a:sy n="88" d="100"/>
        </p:scale>
        <p:origin x="180" y="96"/>
      </p:cViewPr>
      <p:guideLst>
        <p:guide orient="horz" pos="2161"/>
        <p:guide orient="horz" pos="336"/>
        <p:guide orient="horz" pos="3984"/>
        <p:guide pos="3841"/>
        <p:guide pos="433"/>
        <p:guide pos="724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67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88774505774897E-2"/>
          <c:y val="0.117561841654744"/>
          <c:w val="0.94653044140030396"/>
          <c:h val="0.77353271256581202"/>
        </c:manualLayout>
      </c:layout>
      <c:lineChart>
        <c:grouping val="standard"/>
        <c:varyColors val="0"/>
        <c:ser>
          <c:idx val="0"/>
          <c:order val="0"/>
          <c:tx>
            <c:strRef>
              <c:f>Sheet1!$B$1</c:f>
              <c:strCache>
                <c:ptCount val="1"/>
                <c:pt idx="0">
                  <c:v>Series 1</c:v>
                </c:pt>
              </c:strCache>
            </c:strRef>
          </c:tx>
          <c:spPr>
            <a:ln w="25400" cap="rnd" cmpd="sng" algn="ctr">
              <a:solidFill>
                <a:schemeClr val="tx1">
                  <a:lumMod val="65000"/>
                  <a:lumOff val="35000"/>
                </a:schemeClr>
              </a:solidFill>
              <a:prstDash val="solid"/>
              <a:round/>
            </a:ln>
            <a:effectLst/>
          </c:spPr>
          <c:marker>
            <c:symbol val="circle"/>
            <c:size val="12"/>
            <c:spPr>
              <a:solidFill>
                <a:schemeClr val="bg1"/>
              </a:solidFill>
              <a:ln w="31750" cap="flat" cmpd="sng" algn="ctr">
                <a:solidFill>
                  <a:schemeClr val="tx1">
                    <a:lumMod val="65000"/>
                    <a:lumOff val="35000"/>
                  </a:schemeClr>
                </a:solidFill>
                <a:prstDash val="solid"/>
                <a:round/>
              </a:ln>
              <a:effectLst/>
            </c:spPr>
          </c:marker>
          <c:dLbls>
            <c:dLbl>
              <c:idx val="3"/>
              <c:layout>
                <c:manualLayout>
                  <c:x val="-2.9921740233384099E-2"/>
                  <c:y val="4.5524494949494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D7-48EF-A12C-D0E0B6AA5AE5}"/>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prstDash val="solid"/>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1-DDD7-48EF-A12C-D0E0B6AA5AE5}"/>
            </c:ext>
          </c:extLst>
        </c:ser>
        <c:ser>
          <c:idx val="1"/>
          <c:order val="1"/>
          <c:tx>
            <c:strRef>
              <c:f>Sheet1!$C$1</c:f>
              <c:strCache>
                <c:ptCount val="1"/>
                <c:pt idx="0">
                  <c:v>Series 2</c:v>
                </c:pt>
              </c:strCache>
            </c:strRef>
          </c:tx>
          <c:spPr>
            <a:ln w="25400" cap="rnd" cmpd="sng" algn="ctr">
              <a:solidFill>
                <a:schemeClr val="accent5"/>
              </a:solidFill>
              <a:prstDash val="solid"/>
              <a:round/>
            </a:ln>
            <a:effectLst/>
          </c:spPr>
          <c:marker>
            <c:symbol val="circle"/>
            <c:size val="12"/>
            <c:spPr>
              <a:solidFill>
                <a:schemeClr val="bg1"/>
              </a:solidFill>
              <a:ln w="31750" cap="flat" cmpd="sng" algn="ctr">
                <a:solidFill>
                  <a:schemeClr val="accent5"/>
                </a:solid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2-DDD7-48EF-A12C-D0E0B6AA5AE5}"/>
            </c:ext>
          </c:extLst>
        </c:ser>
        <c:ser>
          <c:idx val="2"/>
          <c:order val="2"/>
          <c:tx>
            <c:strRef>
              <c:f>Sheet1!$D$1</c:f>
              <c:strCache>
                <c:ptCount val="1"/>
                <c:pt idx="0">
                  <c:v>Series 3</c:v>
                </c:pt>
              </c:strCache>
            </c:strRef>
          </c:tx>
          <c:spPr>
            <a:ln w="25400" cap="rnd" cmpd="sng" algn="ctr">
              <a:solidFill>
                <a:schemeClr val="accent6">
                  <a:lumMod val="75000"/>
                </a:schemeClr>
              </a:solidFill>
              <a:prstDash val="solid"/>
              <a:round/>
            </a:ln>
            <a:effectLst/>
          </c:spPr>
          <c:marker>
            <c:symbol val="circle"/>
            <c:size val="12"/>
            <c:spPr>
              <a:solidFill>
                <a:schemeClr val="bg1"/>
              </a:solidFill>
              <a:ln w="31750" cap="flat" cmpd="sng" algn="ctr">
                <a:solidFill>
                  <a:schemeClr val="accent6">
                    <a:lumMod val="75000"/>
                  </a:schemeClr>
                </a:solidFill>
                <a:prstDash val="solid"/>
                <a:round/>
              </a:ln>
              <a:effectLst/>
            </c:spPr>
          </c:marker>
          <c:dLbls>
            <c:dLbl>
              <c:idx val="0"/>
              <c:layout>
                <c:manualLayout>
                  <c:x val="-1.9208057993501601E-2"/>
                  <c:y val="6.1559830313791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D7-48EF-A12C-D0E0B6AA5AE5}"/>
                </c:ext>
              </c:extLst>
            </c:dLbl>
            <c:dLbl>
              <c:idx val="2"/>
              <c:layout>
                <c:manualLayout>
                  <c:x val="-2.42152460679858E-2"/>
                  <c:y val="4.5524494949494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D7-48EF-A12C-D0E0B6AA5AE5}"/>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prstDash val="solid"/>
                      <a:round/>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1.5</c:v>
                </c:pt>
                <c:pt idx="2">
                  <c:v>3</c:v>
                </c:pt>
                <c:pt idx="3">
                  <c:v>5</c:v>
                </c:pt>
              </c:numCache>
            </c:numRef>
          </c:val>
          <c:smooth val="1"/>
          <c:extLst>
            <c:ext xmlns:c16="http://schemas.microsoft.com/office/drawing/2014/chart" uri="{C3380CC4-5D6E-409C-BE32-E72D297353CC}">
              <c16:uniqueId val="{00000005-DDD7-48EF-A12C-D0E0B6AA5AE5}"/>
            </c:ext>
          </c:extLst>
        </c:ser>
        <c:dLbls>
          <c:showLegendKey val="0"/>
          <c:showVal val="0"/>
          <c:showCatName val="0"/>
          <c:showSerName val="0"/>
          <c:showPercent val="0"/>
          <c:showBubbleSize val="0"/>
        </c:dLbls>
        <c:marker val="1"/>
        <c:smooth val="0"/>
        <c:axId val="701302768"/>
        <c:axId val="701303328"/>
      </c:lineChart>
      <c:catAx>
        <c:axId val="701302768"/>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prstDash val="dash"/>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701303328"/>
        <c:crosses val="autoZero"/>
        <c:auto val="1"/>
        <c:lblAlgn val="ctr"/>
        <c:lblOffset val="100"/>
        <c:noMultiLvlLbl val="0"/>
      </c:catAx>
      <c:valAx>
        <c:axId val="701303328"/>
        <c:scaling>
          <c:orientation val="minMax"/>
        </c:scaling>
        <c:delete val="0"/>
        <c:axPos val="l"/>
        <c:majorGridlines>
          <c:spPr>
            <a:ln w="12700" cap="flat" cmpd="sng" algn="ctr">
              <a:solidFill>
                <a:schemeClr val="bg1">
                  <a:lumMod val="50000"/>
                  <a:alpha val="70000"/>
                </a:schemeClr>
              </a:solidFill>
              <a:prstDash val="dash"/>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701302768"/>
        <c:crosses val="autoZero"/>
        <c:crossBetween val="between"/>
      </c:valAx>
      <c:spPr>
        <a:noFill/>
        <a:ln>
          <a:noFill/>
        </a:ln>
        <a:effectLst/>
      </c:spPr>
    </c:plotArea>
    <c:legend>
      <c:legendPos val="b"/>
      <c:layout>
        <c:manualLayout>
          <c:xMode val="edge"/>
          <c:yMode val="edge"/>
          <c:x val="0.59209043113262305"/>
          <c:y val="4.4736600781078301E-3"/>
          <c:w val="0.38677329671901101"/>
          <c:h val="6.0055680569925898E-2"/>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tx1">
              <a:lumMod val="65000"/>
              <a:lumOff val="35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0E-48CD-8C32-EE5A21FD7D5B}"/>
            </c:ext>
          </c:extLst>
        </c:ser>
        <c:ser>
          <c:idx val="1"/>
          <c:order val="1"/>
          <c:tx>
            <c:strRef>
              <c:f>Sheet1!$C$1</c:f>
              <c:strCache>
                <c:ptCount val="1"/>
                <c:pt idx="0">
                  <c:v>Series 2</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50E-48CD-8C32-EE5A21FD7D5B}"/>
            </c:ext>
          </c:extLst>
        </c:ser>
        <c:ser>
          <c:idx val="2"/>
          <c:order val="2"/>
          <c:tx>
            <c:strRef>
              <c:f>Sheet1!$D$1</c:f>
              <c:strCache>
                <c:ptCount val="1"/>
                <c:pt idx="0">
                  <c:v>Series 3</c:v>
                </c:pt>
              </c:strCache>
            </c:strRef>
          </c:tx>
          <c:spPr>
            <a:solidFill>
              <a:schemeClr val="tx2"/>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50E-48CD-8C32-EE5A21FD7D5B}"/>
            </c:ext>
          </c:extLst>
        </c:ser>
        <c:dLbls>
          <c:showLegendKey val="0"/>
          <c:showVal val="0"/>
          <c:showCatName val="0"/>
          <c:showSerName val="0"/>
          <c:showPercent val="0"/>
          <c:showBubbleSize val="0"/>
        </c:dLbls>
        <c:gapWidth val="219"/>
        <c:overlap val="-27"/>
        <c:axId val="711913712"/>
        <c:axId val="711914272"/>
      </c:barChart>
      <c:catAx>
        <c:axId val="71191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mn-cs"/>
              </a:defRPr>
            </a:pPr>
            <a:endParaRPr lang="zh-CN"/>
          </a:p>
        </c:txPr>
        <c:crossAx val="711914272"/>
        <c:crosses val="autoZero"/>
        <c:auto val="1"/>
        <c:lblAlgn val="ctr"/>
        <c:lblOffset val="100"/>
        <c:noMultiLvlLbl val="0"/>
      </c:catAx>
      <c:valAx>
        <c:axId val="711914272"/>
        <c:scaling>
          <c:orientation val="minMax"/>
        </c:scaling>
        <c:delete val="0"/>
        <c:axPos val="l"/>
        <c:majorGridlines>
          <c:spPr>
            <a:ln w="9525" cap="flat" cmpd="sng" algn="ctr">
              <a:solidFill>
                <a:schemeClr val="bg1">
                  <a:lumMod val="75000"/>
                  <a:alpha val="28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mn-cs"/>
              </a:defRPr>
            </a:pPr>
            <a:endParaRPr lang="zh-CN"/>
          </a:p>
        </c:txPr>
        <c:crossAx val="711913712"/>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ea"/>
              <a:ea typeface="+mn-ea"/>
              <a:cs typeface="+mn-cs"/>
            </a:defRPr>
          </a:pPr>
          <a:endParaRPr lang="zh-CN"/>
        </a:p>
      </c:txPr>
    </c:legend>
    <c:plotVisOnly val="1"/>
    <c:dispBlanksAs val="gap"/>
    <c:showDLblsOverMax val="0"/>
  </c:chart>
  <c:spPr>
    <a:noFill/>
    <a:ln>
      <a:noFill/>
    </a:ln>
    <a:effectLst/>
  </c:spPr>
  <c:txPr>
    <a:bodyPr/>
    <a:lstStyle/>
    <a:p>
      <a:pPr>
        <a:defRPr lang="zh-CN">
          <a:solidFill>
            <a:schemeClr val="tx1">
              <a:lumMod val="65000"/>
              <a:lumOff val="35000"/>
            </a:schemeClr>
          </a:solidFill>
          <a:latin typeface="+mn-ea"/>
          <a:ea typeface="+mn-ea"/>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F79B9-B306-4393-BDEE-A582750E71C3}"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AE7E33-F89F-41F1-924F-2B2BBDA1E02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Arial" panose="020B0604020202020204" pitchFamily="34" charset="0"/>
              </a:defRPr>
            </a:lvl1pPr>
          </a:lstStyle>
          <a:p>
            <a:endParaRPr lang="en-US" altLang="zh-CN"/>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Arial" panose="020B0604020202020204" pitchFamily="34" charset="0"/>
              </a:defRPr>
            </a:lvl1pPr>
          </a:lstStyle>
          <a:p>
            <a:endParaRPr lang="en-US" altLang="zh-CN"/>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Arial" panose="020B0604020202020204" pitchFamily="34" charset="0"/>
              </a:defRPr>
            </a:lvl1pPr>
          </a:lstStyle>
          <a:p>
            <a:endParaRPr lang="en-US" altLang="zh-CN"/>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atin typeface="Arial" panose="020B0604020202020204" pitchFamily="34" charset="0"/>
              </a:defRPr>
            </a:lvl1pPr>
          </a:lstStyle>
          <a:p>
            <a:fld id="{F9743CD7-97CD-4F57-B351-69A253B17F80}"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544195" algn="l" rtl="0" fontAlgn="base">
      <a:spcBef>
        <a:spcPct val="3000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1089025" algn="l" rtl="0" fontAlgn="base">
      <a:spcBef>
        <a:spcPct val="3000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633220" algn="l" rtl="0" fontAlgn="base">
      <a:spcBef>
        <a:spcPct val="3000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2177415" algn="l" rtl="0" fontAlgn="base">
      <a:spcBef>
        <a:spcPct val="3000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721610" algn="l" defTabSz="1089025" rtl="0" eaLnBrk="1" latinLnBrk="0" hangingPunct="1">
      <a:defRPr sz="1400" kern="1200">
        <a:solidFill>
          <a:schemeClr val="tx1"/>
        </a:solidFill>
        <a:latin typeface="+mn-lt"/>
        <a:ea typeface="+mn-ea"/>
        <a:cs typeface="+mn-cs"/>
      </a:defRPr>
    </a:lvl6pPr>
    <a:lvl7pPr marL="3266440" algn="l" defTabSz="1089025" rtl="0" eaLnBrk="1" latinLnBrk="0" hangingPunct="1">
      <a:defRPr sz="1400" kern="1200">
        <a:solidFill>
          <a:schemeClr val="tx1"/>
        </a:solidFill>
        <a:latin typeface="+mn-lt"/>
        <a:ea typeface="+mn-ea"/>
        <a:cs typeface="+mn-cs"/>
      </a:defRPr>
    </a:lvl7pPr>
    <a:lvl8pPr marL="3810635" algn="l" defTabSz="1089025" rtl="0" eaLnBrk="1" latinLnBrk="0" hangingPunct="1">
      <a:defRPr sz="1400" kern="1200">
        <a:solidFill>
          <a:schemeClr val="tx1"/>
        </a:solidFill>
        <a:latin typeface="+mn-lt"/>
        <a:ea typeface="+mn-ea"/>
        <a:cs typeface="+mn-cs"/>
      </a:defRPr>
    </a:lvl8pPr>
    <a:lvl9pPr marL="4354830" algn="l" defTabSz="10890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10</a:t>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11</a:t>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12</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13</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t>14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15</a:t>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16</a:t>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17</a:t>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18</a:t>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2</a:t>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20</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22</a:t>
            </a:fld>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23</a:t>
            </a:fld>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t>24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t>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4</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5</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6</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7</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t>8</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t>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bg>
      <p:bgPr>
        <a:solidFill>
          <a:schemeClr val="accent6"/>
        </a:solidFill>
        <a:effectLst/>
      </p:bgPr>
    </p:bg>
    <p:spTree>
      <p:nvGrpSpPr>
        <p:cNvPr id="1" name=""/>
        <p:cNvGrpSpPr/>
        <p:nvPr/>
      </p:nvGrpSpPr>
      <p:grpSpPr>
        <a:xfrm>
          <a:off x="0" y="0"/>
          <a:ext cx="0" cy="0"/>
          <a:chOff x="0" y="0"/>
          <a:chExt cx="0" cy="0"/>
        </a:xfrm>
      </p:grpSpPr>
      <p:sp>
        <p:nvSpPr>
          <p:cNvPr id="13" name="直角三角形 12"/>
          <p:cNvSpPr>
            <a:spLocks noChangeAspect="1"/>
          </p:cNvSpPr>
          <p:nvPr userDrawn="1"/>
        </p:nvSpPr>
        <p:spPr>
          <a:xfrm flipH="1" flipV="1">
            <a:off x="8595175" y="0"/>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a:spLocks noChangeAspect="1"/>
          </p:cNvSpPr>
          <p:nvPr userDrawn="1"/>
        </p:nvSpPr>
        <p:spPr>
          <a:xfrm>
            <a:off x="0" y="3259588"/>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0" y="273114"/>
            <a:ext cx="4012129" cy="1162319"/>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7975" y="273114"/>
            <a:ext cx="6817442" cy="5854468"/>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60" y="1435433"/>
            <a:ext cx="4012129" cy="4692150"/>
          </a:xfrm>
        </p:spPr>
        <p:txBody>
          <a:bodyPr/>
          <a:lstStyle>
            <a:lvl1pPr marL="0" indent="0">
              <a:buNone/>
              <a:defRPr sz="1600"/>
            </a:lvl1pPr>
            <a:lvl2pPr marL="544195" indent="0">
              <a:buNone/>
              <a:defRPr sz="1400"/>
            </a:lvl2pPr>
            <a:lvl3pPr marL="1089025" indent="0">
              <a:buNone/>
              <a:defRPr sz="1200"/>
            </a:lvl3pPr>
            <a:lvl4pPr marL="1633220" indent="0">
              <a:buNone/>
              <a:defRPr sz="1100"/>
            </a:lvl4pPr>
            <a:lvl5pPr marL="2177415" indent="0">
              <a:buNone/>
              <a:defRPr sz="1100"/>
            </a:lvl5pPr>
            <a:lvl6pPr marL="2721610" indent="0">
              <a:buNone/>
              <a:defRPr sz="1100"/>
            </a:lvl6pPr>
            <a:lvl7pPr marL="3266440" indent="0">
              <a:buNone/>
              <a:defRPr sz="1100"/>
            </a:lvl7pPr>
            <a:lvl8pPr marL="3810635" indent="0">
              <a:buNone/>
              <a:defRPr sz="1100"/>
            </a:lvl8pPr>
            <a:lvl9pPr marL="435483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1712"/>
            <a:ext cx="7317105" cy="566869"/>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90340" y="612917"/>
            <a:ext cx="7317105" cy="4115753"/>
          </a:xfrm>
        </p:spPr>
        <p:txBody>
          <a:bodyPr/>
          <a:lstStyle>
            <a:lvl1pPr marL="0" indent="0">
              <a:buNone/>
              <a:defRPr sz="3800"/>
            </a:lvl1pPr>
            <a:lvl2pPr marL="544195" indent="0">
              <a:buNone/>
              <a:defRPr sz="3400"/>
            </a:lvl2pPr>
            <a:lvl3pPr marL="1089025" indent="0">
              <a:buNone/>
              <a:defRPr sz="2900"/>
            </a:lvl3pPr>
            <a:lvl4pPr marL="1633220" indent="0">
              <a:buNone/>
              <a:defRPr sz="2400"/>
            </a:lvl4pPr>
            <a:lvl5pPr marL="2177415" indent="0">
              <a:buNone/>
              <a:defRPr sz="2400"/>
            </a:lvl5pPr>
            <a:lvl6pPr marL="2721610" indent="0">
              <a:buNone/>
              <a:defRPr sz="2400"/>
            </a:lvl6pPr>
            <a:lvl7pPr marL="3266440" indent="0">
              <a:buNone/>
              <a:defRPr sz="2400"/>
            </a:lvl7pPr>
            <a:lvl8pPr marL="3810635" indent="0">
              <a:buNone/>
              <a:defRPr sz="2400"/>
            </a:lvl8pPr>
            <a:lvl9pPr marL="4354830" indent="0">
              <a:buNone/>
              <a:defRPr sz="2400"/>
            </a:lvl9pPr>
          </a:lstStyle>
          <a:p>
            <a:endParaRPr lang="zh-CN" altLang="en-US"/>
          </a:p>
        </p:txBody>
      </p:sp>
      <p:sp>
        <p:nvSpPr>
          <p:cNvPr id="4" name="文本占位符 3"/>
          <p:cNvSpPr>
            <a:spLocks noGrp="1"/>
          </p:cNvSpPr>
          <p:nvPr>
            <p:ph type="body" sz="half" idx="2"/>
          </p:nvPr>
        </p:nvSpPr>
        <p:spPr>
          <a:xfrm>
            <a:off x="2390340" y="5368582"/>
            <a:ext cx="7317105" cy="805048"/>
          </a:xfrm>
        </p:spPr>
        <p:txBody>
          <a:bodyPr/>
          <a:lstStyle>
            <a:lvl1pPr marL="0" indent="0">
              <a:buNone/>
              <a:defRPr sz="1600"/>
            </a:lvl1pPr>
            <a:lvl2pPr marL="544195" indent="0">
              <a:buNone/>
              <a:defRPr sz="1400"/>
            </a:lvl2pPr>
            <a:lvl3pPr marL="1089025" indent="0">
              <a:buNone/>
              <a:defRPr sz="1200"/>
            </a:lvl3pPr>
            <a:lvl4pPr marL="1633220" indent="0">
              <a:buNone/>
              <a:defRPr sz="1100"/>
            </a:lvl4pPr>
            <a:lvl5pPr marL="2177415" indent="0">
              <a:buNone/>
              <a:defRPr sz="1100"/>
            </a:lvl5pPr>
            <a:lvl6pPr marL="2721610" indent="0">
              <a:buNone/>
              <a:defRPr sz="1100"/>
            </a:lvl6pPr>
            <a:lvl7pPr marL="3266440" indent="0">
              <a:buNone/>
              <a:defRPr sz="1100"/>
            </a:lvl7pPr>
            <a:lvl8pPr marL="3810635" indent="0">
              <a:buNone/>
              <a:defRPr sz="1100"/>
            </a:lvl8pPr>
            <a:lvl9pPr marL="435483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3"/>
            <a:ext cx="2743914"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703"/>
            <a:ext cx="8028490"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bg>
      <p:bgPr>
        <a:solidFill>
          <a:schemeClr val="accent6"/>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
        <p:nvSpPr>
          <p:cNvPr id="6" name="矩形 5"/>
          <p:cNvSpPr/>
          <p:nvPr userDrawn="1"/>
        </p:nvSpPr>
        <p:spPr>
          <a:xfrm>
            <a:off x="337587" y="279794"/>
            <a:ext cx="11520000" cy="630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accent6"/>
        </a:solidFill>
        <a:effectLst/>
      </p:bgPr>
    </p:bg>
    <p:spTree>
      <p:nvGrpSpPr>
        <p:cNvPr id="1" name=""/>
        <p:cNvGrpSpPr/>
        <p:nvPr/>
      </p:nvGrpSpPr>
      <p:grpSpPr>
        <a:xfrm>
          <a:off x="0" y="0"/>
          <a:ext cx="0" cy="0"/>
          <a:chOff x="0" y="0"/>
          <a:chExt cx="0" cy="0"/>
        </a:xfrm>
      </p:grpSpPr>
      <p:sp>
        <p:nvSpPr>
          <p:cNvPr id="8" name="直角三角形 7"/>
          <p:cNvSpPr>
            <a:spLocks noChangeAspect="1"/>
          </p:cNvSpPr>
          <p:nvPr userDrawn="1"/>
        </p:nvSpPr>
        <p:spPr>
          <a:xfrm flipH="1" flipV="1">
            <a:off x="8595175" y="0"/>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a:spLocks noChangeAspect="1"/>
          </p:cNvSpPr>
          <p:nvPr userDrawn="1"/>
        </p:nvSpPr>
        <p:spPr>
          <a:xfrm>
            <a:off x="0" y="3259588"/>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
        <p:nvSpPr>
          <p:cNvPr id="7" name="矩形 6"/>
          <p:cNvSpPr/>
          <p:nvPr userDrawn="1"/>
        </p:nvSpPr>
        <p:spPr>
          <a:xfrm>
            <a:off x="553587" y="621794"/>
            <a:ext cx="11088000" cy="56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过渡页">
    <p:bg>
      <p:bgPr>
        <a:solidFill>
          <a:schemeClr val="accent6"/>
        </a:solidFill>
        <a:effectLst/>
      </p:bgPr>
    </p:bg>
    <p:spTree>
      <p:nvGrpSpPr>
        <p:cNvPr id="1" name=""/>
        <p:cNvGrpSpPr/>
        <p:nvPr/>
      </p:nvGrpSpPr>
      <p:grpSpPr>
        <a:xfrm>
          <a:off x="0" y="0"/>
          <a:ext cx="0" cy="0"/>
          <a:chOff x="0" y="0"/>
          <a:chExt cx="0" cy="0"/>
        </a:xfrm>
      </p:grpSpPr>
      <p:sp>
        <p:nvSpPr>
          <p:cNvPr id="8" name="直角三角形 7"/>
          <p:cNvSpPr>
            <a:spLocks noChangeAspect="1"/>
          </p:cNvSpPr>
          <p:nvPr userDrawn="1"/>
        </p:nvSpPr>
        <p:spPr>
          <a:xfrm flipH="1" flipV="1">
            <a:off x="8595175" y="0"/>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a:spLocks noChangeAspect="1"/>
          </p:cNvSpPr>
          <p:nvPr userDrawn="1"/>
        </p:nvSpPr>
        <p:spPr>
          <a:xfrm>
            <a:off x="0" y="3259588"/>
            <a:ext cx="3600000" cy="3600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6"/>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
        <p:nvSpPr>
          <p:cNvPr id="13" name="矩形 12"/>
          <p:cNvSpPr/>
          <p:nvPr userDrawn="1"/>
        </p:nvSpPr>
        <p:spPr>
          <a:xfrm>
            <a:off x="337587" y="279794"/>
            <a:ext cx="11520000" cy="630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0" y="720000"/>
            <a:ext cx="72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6"/>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
        <p:nvSpPr>
          <p:cNvPr id="6" name="矩形 5"/>
          <p:cNvSpPr/>
          <p:nvPr userDrawn="1"/>
        </p:nvSpPr>
        <p:spPr>
          <a:xfrm>
            <a:off x="337587" y="279794"/>
            <a:ext cx="11520000" cy="6300000"/>
          </a:xfrm>
          <a:prstGeom prst="rect">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D0A27C80-5FD3-4361-BB31-75FBA1966619}" type="slidenum">
              <a:rPr lang="en-US" altLang="zh-CN" smtClean="0"/>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8"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5"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469"/>
            <a:ext cx="5388320" cy="639910"/>
          </a:xfrm>
        </p:spPr>
        <p:txBody>
          <a:bodyPr anchor="b"/>
          <a:lstStyle>
            <a:lvl1pPr marL="0" indent="0">
              <a:buNone/>
              <a:defRPr sz="2900" b="1"/>
            </a:lvl1pPr>
            <a:lvl2pPr marL="544195" indent="0">
              <a:buNone/>
              <a:defRPr sz="2400" b="1"/>
            </a:lvl2pPr>
            <a:lvl3pPr marL="1089025" indent="0">
              <a:buNone/>
              <a:defRPr sz="2100" b="1"/>
            </a:lvl3pPr>
            <a:lvl4pPr marL="1633220" indent="0">
              <a:buNone/>
              <a:defRPr sz="1900" b="1"/>
            </a:lvl4pPr>
            <a:lvl5pPr marL="2177415" indent="0">
              <a:buNone/>
              <a:defRPr sz="1900" b="1"/>
            </a:lvl5pPr>
            <a:lvl6pPr marL="2721610" indent="0">
              <a:buNone/>
              <a:defRPr sz="1900" b="1"/>
            </a:lvl6pPr>
            <a:lvl7pPr marL="3266440" indent="0">
              <a:buNone/>
              <a:defRPr sz="1900" b="1"/>
            </a:lvl7pPr>
            <a:lvl8pPr marL="3810635" indent="0">
              <a:buNone/>
              <a:defRPr sz="1900" b="1"/>
            </a:lvl8pPr>
            <a:lvl9pPr marL="4354830"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609759" y="2175378"/>
            <a:ext cx="538832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469"/>
            <a:ext cx="5390436" cy="639910"/>
          </a:xfrm>
        </p:spPr>
        <p:txBody>
          <a:bodyPr anchor="b"/>
          <a:lstStyle>
            <a:lvl1pPr marL="0" indent="0">
              <a:buNone/>
              <a:defRPr sz="2900" b="1"/>
            </a:lvl1pPr>
            <a:lvl2pPr marL="544195" indent="0">
              <a:buNone/>
              <a:defRPr sz="2400" b="1"/>
            </a:lvl2pPr>
            <a:lvl3pPr marL="1089025" indent="0">
              <a:buNone/>
              <a:defRPr sz="2100" b="1"/>
            </a:lvl3pPr>
            <a:lvl4pPr marL="1633220" indent="0">
              <a:buNone/>
              <a:defRPr sz="1900" b="1"/>
            </a:lvl4pPr>
            <a:lvl5pPr marL="2177415" indent="0">
              <a:buNone/>
              <a:defRPr sz="1900" b="1"/>
            </a:lvl5pPr>
            <a:lvl6pPr marL="2721610" indent="0">
              <a:buNone/>
              <a:defRPr sz="1900" b="1"/>
            </a:lvl6pPr>
            <a:lvl7pPr marL="3266440" indent="0">
              <a:buNone/>
              <a:defRPr sz="1900" b="1"/>
            </a:lvl7pPr>
            <a:lvl8pPr marL="3810635" indent="0">
              <a:buNone/>
              <a:defRPr sz="1900" b="1"/>
            </a:lvl8pPr>
            <a:lvl9pPr marL="4354830"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6194980" y="2175378"/>
            <a:ext cx="539043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760" y="274703"/>
            <a:ext cx="10975657" cy="114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lstStyle/>
          <a:p>
            <a:pPr lvl="0"/>
            <a:r>
              <a:rPr lang="zh-CN" altLang="en-US"/>
              <a:t>单击此处编辑母版标题样式</a:t>
            </a:r>
          </a:p>
        </p:txBody>
      </p:sp>
      <p:sp>
        <p:nvSpPr>
          <p:cNvPr id="1027" name="Rectangle 3"/>
          <p:cNvSpPr>
            <a:spLocks noGrp="1" noChangeArrowheads="1"/>
          </p:cNvSpPr>
          <p:nvPr>
            <p:ph type="body" idx="1"/>
          </p:nvPr>
        </p:nvSpPr>
        <p:spPr bwMode="auto">
          <a:xfrm>
            <a:off x="609760" y="1600571"/>
            <a:ext cx="10975657" cy="452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758"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lvl1pPr>
              <a:defRPr sz="1600">
                <a:latin typeface="+mn-lt"/>
              </a:defRPr>
            </a:lvl1pPr>
          </a:lstStyle>
          <a:p>
            <a:endParaRPr lang="en-US" altLang="zh-CN"/>
          </a:p>
        </p:txBody>
      </p:sp>
      <p:sp>
        <p:nvSpPr>
          <p:cNvPr id="1029" name="Rectangle 5"/>
          <p:cNvSpPr>
            <a:spLocks noGrp="1" noChangeArrowheads="1"/>
          </p:cNvSpPr>
          <p:nvPr>
            <p:ph type="ftr" sz="quarter" idx="3"/>
          </p:nvPr>
        </p:nvSpPr>
        <p:spPr bwMode="auto">
          <a:xfrm>
            <a:off x="4166685" y="6246671"/>
            <a:ext cx="3861806"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lvl1pPr algn="ctr">
              <a:defRPr sz="1600">
                <a:latin typeface="+mn-lt"/>
              </a:defRPr>
            </a:lvl1pPr>
          </a:lstStyle>
          <a:p>
            <a:endParaRPr lang="en-US" altLang="zh-CN"/>
          </a:p>
        </p:txBody>
      </p:sp>
      <p:sp>
        <p:nvSpPr>
          <p:cNvPr id="1030" name="Rectangle 6"/>
          <p:cNvSpPr>
            <a:spLocks noGrp="1" noChangeArrowheads="1"/>
          </p:cNvSpPr>
          <p:nvPr>
            <p:ph type="sldNum" sz="quarter" idx="4"/>
          </p:nvPr>
        </p:nvSpPr>
        <p:spPr bwMode="auto">
          <a:xfrm>
            <a:off x="8739876"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lstStyle>
            <a:lvl1pPr algn="r">
              <a:defRPr sz="1600">
                <a:latin typeface="+mn-lt"/>
              </a:defRPr>
            </a:lvl1pPr>
          </a:lstStyle>
          <a:p>
            <a:fld id="{D0A27C80-5FD3-4361-BB31-75FBA1966619}"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hf sldNum="0" hdr="0" ftr="0" dt="0"/>
  <p:txStyles>
    <p:titleStyle>
      <a:lvl1pPr algn="ctr" rtl="0" fontAlgn="base">
        <a:spcBef>
          <a:spcPct val="0"/>
        </a:spcBef>
        <a:spcAft>
          <a:spcPct val="0"/>
        </a:spcAft>
        <a:defRPr sz="5300">
          <a:solidFill>
            <a:schemeClr val="tx2"/>
          </a:solidFill>
          <a:latin typeface="+mj-lt"/>
          <a:ea typeface="+mj-ea"/>
          <a:cs typeface="+mj-cs"/>
        </a:defRPr>
      </a:lvl1pPr>
      <a:lvl2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5pPr>
      <a:lvl6pPr marL="544195"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6pPr>
      <a:lvl7pPr marL="1089025"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7pPr>
      <a:lvl8pPr marL="1633220"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8pPr>
      <a:lvl9pPr marL="2177415" algn="ctr" rtl="0" fontAlgn="base">
        <a:spcBef>
          <a:spcPct val="0"/>
        </a:spcBef>
        <a:spcAft>
          <a:spcPct val="0"/>
        </a:spcAft>
        <a:defRPr sz="5300">
          <a:solidFill>
            <a:schemeClr val="tx2"/>
          </a:solidFill>
          <a:latin typeface="Arial" panose="020B0604020202020204" pitchFamily="34" charset="0"/>
          <a:ea typeface="宋体" panose="02010600030101010101" pitchFamily="2" charset="-122"/>
        </a:defRPr>
      </a:lvl9pPr>
    </p:titleStyle>
    <p:bodyStyle>
      <a:lvl1pPr marL="408305" indent="-408305" algn="l" rtl="0" fontAlgn="base">
        <a:spcBef>
          <a:spcPct val="20000"/>
        </a:spcBef>
        <a:spcAft>
          <a:spcPct val="0"/>
        </a:spcAft>
        <a:buChar char="•"/>
        <a:defRPr sz="3800">
          <a:solidFill>
            <a:schemeClr val="tx1"/>
          </a:solidFill>
          <a:latin typeface="+mn-lt"/>
          <a:ea typeface="+mn-ea"/>
          <a:cs typeface="+mn-cs"/>
        </a:defRPr>
      </a:lvl1pPr>
      <a:lvl2pPr marL="884555" indent="-340360" algn="l" rtl="0" fontAlgn="base">
        <a:spcBef>
          <a:spcPct val="20000"/>
        </a:spcBef>
        <a:spcAft>
          <a:spcPct val="0"/>
        </a:spcAft>
        <a:buChar char="–"/>
        <a:defRPr sz="3400">
          <a:solidFill>
            <a:schemeClr val="tx1"/>
          </a:solidFill>
          <a:latin typeface="+mn-lt"/>
          <a:ea typeface="+mn-ea"/>
        </a:defRPr>
      </a:lvl2pPr>
      <a:lvl3pPr marL="1360805" indent="-272415" algn="l" rtl="0" fontAlgn="base">
        <a:spcBef>
          <a:spcPct val="20000"/>
        </a:spcBef>
        <a:spcAft>
          <a:spcPct val="0"/>
        </a:spcAft>
        <a:buChar char="•"/>
        <a:defRPr sz="2900">
          <a:solidFill>
            <a:schemeClr val="tx1"/>
          </a:solidFill>
          <a:latin typeface="+mn-lt"/>
          <a:ea typeface="+mn-ea"/>
        </a:defRPr>
      </a:lvl3pPr>
      <a:lvl4pPr marL="1905000" indent="-272415" algn="l" rtl="0" fontAlgn="base">
        <a:spcBef>
          <a:spcPct val="20000"/>
        </a:spcBef>
        <a:spcAft>
          <a:spcPct val="0"/>
        </a:spcAft>
        <a:buChar char="–"/>
        <a:defRPr sz="2400">
          <a:solidFill>
            <a:schemeClr val="tx1"/>
          </a:solidFill>
          <a:latin typeface="+mn-lt"/>
          <a:ea typeface="+mn-ea"/>
        </a:defRPr>
      </a:lvl4pPr>
      <a:lvl5pPr marL="2449830" indent="-272415" algn="l" rtl="0" fontAlgn="base">
        <a:spcBef>
          <a:spcPct val="20000"/>
        </a:spcBef>
        <a:spcAft>
          <a:spcPct val="0"/>
        </a:spcAft>
        <a:buChar char="»"/>
        <a:defRPr sz="2400">
          <a:solidFill>
            <a:schemeClr val="tx1"/>
          </a:solidFill>
          <a:latin typeface="+mn-lt"/>
          <a:ea typeface="+mn-ea"/>
        </a:defRPr>
      </a:lvl5pPr>
      <a:lvl6pPr marL="2994025" indent="-272415" algn="l" rtl="0" fontAlgn="base">
        <a:spcBef>
          <a:spcPct val="20000"/>
        </a:spcBef>
        <a:spcAft>
          <a:spcPct val="0"/>
        </a:spcAft>
        <a:buChar char="»"/>
        <a:defRPr sz="2400">
          <a:solidFill>
            <a:schemeClr val="tx1"/>
          </a:solidFill>
          <a:latin typeface="+mn-lt"/>
          <a:ea typeface="+mn-ea"/>
        </a:defRPr>
      </a:lvl6pPr>
      <a:lvl7pPr marL="3538220" indent="-272415" algn="l" rtl="0" fontAlgn="base">
        <a:spcBef>
          <a:spcPct val="20000"/>
        </a:spcBef>
        <a:spcAft>
          <a:spcPct val="0"/>
        </a:spcAft>
        <a:buChar char="»"/>
        <a:defRPr sz="2400">
          <a:solidFill>
            <a:schemeClr val="tx1"/>
          </a:solidFill>
          <a:latin typeface="+mn-lt"/>
          <a:ea typeface="+mn-ea"/>
        </a:defRPr>
      </a:lvl7pPr>
      <a:lvl8pPr marL="4082415" indent="-272415" algn="l" rtl="0" fontAlgn="base">
        <a:spcBef>
          <a:spcPct val="20000"/>
        </a:spcBef>
        <a:spcAft>
          <a:spcPct val="0"/>
        </a:spcAft>
        <a:buChar char="»"/>
        <a:defRPr sz="2400">
          <a:solidFill>
            <a:schemeClr val="tx1"/>
          </a:solidFill>
          <a:latin typeface="+mn-lt"/>
          <a:ea typeface="+mn-ea"/>
        </a:defRPr>
      </a:lvl8pPr>
      <a:lvl9pPr marL="4627245" indent="-272415"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9025" rtl="0" eaLnBrk="1" latinLnBrk="0" hangingPunct="1">
        <a:defRPr sz="2100" kern="1200">
          <a:solidFill>
            <a:schemeClr val="tx1"/>
          </a:solidFill>
          <a:latin typeface="+mn-lt"/>
          <a:ea typeface="+mn-ea"/>
          <a:cs typeface="+mn-cs"/>
        </a:defRPr>
      </a:lvl1pPr>
      <a:lvl2pPr marL="544195" algn="l" defTabSz="1089025" rtl="0" eaLnBrk="1" latinLnBrk="0" hangingPunct="1">
        <a:defRPr sz="2100" kern="1200">
          <a:solidFill>
            <a:schemeClr val="tx1"/>
          </a:solidFill>
          <a:latin typeface="+mn-lt"/>
          <a:ea typeface="+mn-ea"/>
          <a:cs typeface="+mn-cs"/>
        </a:defRPr>
      </a:lvl2pPr>
      <a:lvl3pPr marL="1089025" algn="l" defTabSz="1089025" rtl="0" eaLnBrk="1" latinLnBrk="0" hangingPunct="1">
        <a:defRPr sz="2100" kern="1200">
          <a:solidFill>
            <a:schemeClr val="tx1"/>
          </a:solidFill>
          <a:latin typeface="+mn-lt"/>
          <a:ea typeface="+mn-ea"/>
          <a:cs typeface="+mn-cs"/>
        </a:defRPr>
      </a:lvl3pPr>
      <a:lvl4pPr marL="1633220" algn="l" defTabSz="1089025" rtl="0" eaLnBrk="1" latinLnBrk="0" hangingPunct="1">
        <a:defRPr sz="2100" kern="1200">
          <a:solidFill>
            <a:schemeClr val="tx1"/>
          </a:solidFill>
          <a:latin typeface="+mn-lt"/>
          <a:ea typeface="+mn-ea"/>
          <a:cs typeface="+mn-cs"/>
        </a:defRPr>
      </a:lvl4pPr>
      <a:lvl5pPr marL="2177415" algn="l" defTabSz="1089025" rtl="0" eaLnBrk="1" latinLnBrk="0" hangingPunct="1">
        <a:defRPr sz="2100" kern="1200">
          <a:solidFill>
            <a:schemeClr val="tx1"/>
          </a:solidFill>
          <a:latin typeface="+mn-lt"/>
          <a:ea typeface="+mn-ea"/>
          <a:cs typeface="+mn-cs"/>
        </a:defRPr>
      </a:lvl5pPr>
      <a:lvl6pPr marL="2721610" algn="l" defTabSz="1089025" rtl="0" eaLnBrk="1" latinLnBrk="0" hangingPunct="1">
        <a:defRPr sz="2100" kern="1200">
          <a:solidFill>
            <a:schemeClr val="tx1"/>
          </a:solidFill>
          <a:latin typeface="+mn-lt"/>
          <a:ea typeface="+mn-ea"/>
          <a:cs typeface="+mn-cs"/>
        </a:defRPr>
      </a:lvl6pPr>
      <a:lvl7pPr marL="3266440" algn="l" defTabSz="1089025" rtl="0" eaLnBrk="1" latinLnBrk="0" hangingPunct="1">
        <a:defRPr sz="2100" kern="1200">
          <a:solidFill>
            <a:schemeClr val="tx1"/>
          </a:solidFill>
          <a:latin typeface="+mn-lt"/>
          <a:ea typeface="+mn-ea"/>
          <a:cs typeface="+mn-cs"/>
        </a:defRPr>
      </a:lvl7pPr>
      <a:lvl8pPr marL="3810635" algn="l" defTabSz="1089025" rtl="0" eaLnBrk="1" latinLnBrk="0" hangingPunct="1">
        <a:defRPr sz="2100" kern="1200">
          <a:solidFill>
            <a:schemeClr val="tx1"/>
          </a:solidFill>
          <a:latin typeface="+mn-lt"/>
          <a:ea typeface="+mn-ea"/>
          <a:cs typeface="+mn-cs"/>
        </a:defRPr>
      </a:lvl8pPr>
      <a:lvl9pPr marL="4354830" algn="l" defTabSz="10890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85088" y="2969985"/>
            <a:ext cx="6024997" cy="919618"/>
          </a:xfrm>
          <a:prstGeom prst="rect">
            <a:avLst/>
          </a:prstGeom>
          <a:noFill/>
        </p:spPr>
        <p:txBody>
          <a:bodyPr wrap="none" lIns="87764" tIns="43882" rIns="87764" bIns="43882" rtlCol="0">
            <a:spAutoFit/>
          </a:bodyPr>
          <a:lstStyle/>
          <a:p>
            <a:pPr algn="ctr"/>
            <a:r>
              <a:rPr lang="zh-CN" altLang="en-US" sz="5400" spc="300" dirty="0">
                <a:ln w="19050">
                  <a:noFill/>
                  <a:prstDash val="solid"/>
                </a:ln>
                <a:solidFill>
                  <a:schemeClr val="bg1"/>
                </a:solidFill>
                <a:latin typeface="+mj-ea"/>
                <a:ea typeface="+mj-ea"/>
              </a:rPr>
              <a:t>单击添加您的标题</a:t>
            </a:r>
          </a:p>
        </p:txBody>
      </p:sp>
      <p:sp>
        <p:nvSpPr>
          <p:cNvPr id="18" name="TextBox 17"/>
          <p:cNvSpPr txBox="1"/>
          <p:nvPr/>
        </p:nvSpPr>
        <p:spPr>
          <a:xfrm>
            <a:off x="5017587" y="2058194"/>
            <a:ext cx="2160000" cy="576000"/>
          </a:xfrm>
          <a:prstGeom prst="rect">
            <a:avLst/>
          </a:prstGeom>
          <a:solidFill>
            <a:schemeClr val="accent5"/>
          </a:solidFill>
        </p:spPr>
        <p:txBody>
          <a:bodyPr wrap="square" tIns="36000" bIns="36000" rtlCol="0" anchor="ctr" anchorCtr="1">
            <a:noAutofit/>
          </a:bodyPr>
          <a:lstStyle/>
          <a:p>
            <a:pPr algn="ctr">
              <a:lnSpc>
                <a:spcPts val="6000"/>
              </a:lnSpc>
            </a:pPr>
            <a:r>
              <a:rPr lang="en-US" altLang="zh-CN" sz="3600" spc="600" dirty="0">
                <a:solidFill>
                  <a:schemeClr val="bg1"/>
                </a:solidFill>
                <a:latin typeface="+mj-ea"/>
                <a:ea typeface="+mj-ea"/>
              </a:rPr>
              <a:t>2020</a:t>
            </a:r>
            <a:endParaRPr lang="zh-CN" altLang="en-US" sz="3600" spc="600" dirty="0">
              <a:solidFill>
                <a:schemeClr val="bg1"/>
              </a:solidFill>
              <a:latin typeface="+mj-ea"/>
              <a:ea typeface="+mj-ea"/>
            </a:endParaRPr>
          </a:p>
        </p:txBody>
      </p:sp>
      <p:sp>
        <p:nvSpPr>
          <p:cNvPr id="19" name="矩形 18"/>
          <p:cNvSpPr/>
          <p:nvPr/>
        </p:nvSpPr>
        <p:spPr>
          <a:xfrm>
            <a:off x="4297587" y="4725194"/>
            <a:ext cx="3600000" cy="288000"/>
          </a:xfrm>
          <a:prstGeom prst="rect">
            <a:avLst/>
          </a:prstGeom>
          <a:noFill/>
          <a:effectLst/>
        </p:spPr>
        <p:txBody>
          <a:bodyPr wrap="square" anchor="t" anchorCtr="0">
            <a:noAutofit/>
          </a:bodyPr>
          <a:lstStyle/>
          <a:p>
            <a:pPr algn="ctr"/>
            <a:r>
              <a:rPr lang="zh-CN" altLang="en-US" sz="1200">
                <a:solidFill>
                  <a:schemeClr val="bg1"/>
                </a:solidFill>
                <a:latin typeface="+mn-ea"/>
                <a:ea typeface="+mn-ea"/>
              </a:rPr>
              <a:t>汇报人：</a:t>
            </a:r>
            <a:r>
              <a:rPr lang="en-US" altLang="zh-CN" sz="1200">
                <a:solidFill>
                  <a:schemeClr val="bg1"/>
                </a:solidFill>
                <a:latin typeface="+mn-ea"/>
                <a:ea typeface="+mn-ea"/>
              </a:rPr>
              <a:t>xiazaii</a:t>
            </a:r>
            <a:endParaRPr lang="zh-CN" altLang="en-US" sz="1200" dirty="0">
              <a:solidFill>
                <a:schemeClr val="bg1"/>
              </a:solidFill>
              <a:latin typeface="+mn-ea"/>
              <a:ea typeface="+mn-ea"/>
            </a:endParaRPr>
          </a:p>
        </p:txBody>
      </p:sp>
      <p:sp>
        <p:nvSpPr>
          <p:cNvPr id="20" name="TextBox 19"/>
          <p:cNvSpPr txBox="1"/>
          <p:nvPr/>
        </p:nvSpPr>
        <p:spPr>
          <a:xfrm>
            <a:off x="9104456" y="6401594"/>
            <a:ext cx="2339102" cy="246221"/>
          </a:xfrm>
          <a:prstGeom prst="rect">
            <a:avLst/>
          </a:prstGeom>
          <a:noFill/>
        </p:spPr>
        <p:txBody>
          <a:bodyPr wrap="none" rtlCol="0">
            <a:spAutoFit/>
          </a:bodyPr>
          <a:lstStyle/>
          <a:p>
            <a:r>
              <a:rPr lang="en-US" altLang="zh-CN" sz="1000" spc="300" dirty="0">
                <a:solidFill>
                  <a:schemeClr val="bg1"/>
                </a:solidFill>
                <a:latin typeface="+mn-ea"/>
              </a:rPr>
              <a:t>http://www.ypppt.com/</a:t>
            </a:r>
            <a:endParaRPr lang="zh-CN" altLang="en-US" sz="1000" spc="300" dirty="0">
              <a:solidFill>
                <a:schemeClr val="bg1"/>
              </a:solidFill>
              <a:latin typeface="+mn-ea"/>
            </a:endParaRPr>
          </a:p>
        </p:txBody>
      </p:sp>
      <p:sp>
        <p:nvSpPr>
          <p:cNvPr id="21" name="矩形 20"/>
          <p:cNvSpPr>
            <a:spLocks noChangeAspect="1"/>
          </p:cNvSpPr>
          <p:nvPr/>
        </p:nvSpPr>
        <p:spPr>
          <a:xfrm>
            <a:off x="11511987" y="6499504"/>
            <a:ext cx="72000" cy="72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文本框 6"/>
          <p:cNvSpPr txBox="1">
            <a:spLocks noChangeArrowheads="1"/>
          </p:cNvSpPr>
          <p:nvPr/>
        </p:nvSpPr>
        <p:spPr bwMode="auto">
          <a:xfrm>
            <a:off x="3397587" y="3810794"/>
            <a:ext cx="5400000" cy="720000"/>
          </a:xfrm>
          <a:prstGeom prst="rect">
            <a:avLst/>
          </a:prstGeom>
          <a:noFill/>
          <a:ln>
            <a:noFill/>
          </a:ln>
          <a:effectLst/>
        </p:spPr>
        <p:txBody>
          <a:bodyPr wrap="square" lIns="121940" tIns="60969" rIns="121940" bIns="60969">
            <a:no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lnSpc>
                <a:spcPct val="150000"/>
              </a:lnSpc>
              <a:defRPr/>
            </a:pPr>
            <a:r>
              <a:rPr lang="zh-CN" altLang="en-US" sz="1000" kern="2000" dirty="0">
                <a:solidFill>
                  <a:schemeClr val="bg1"/>
                </a:solidFill>
                <a:latin typeface="+mn-ea"/>
                <a:ea typeface="+mn-ea"/>
              </a:rPr>
              <a:t>双击输入替换内容编辑文字双击输入替换内容编辑文字双击输入替换内容编辑文字双击输入替换内容编辑文字双击输入替换内容编辑文字</a:t>
            </a:r>
            <a:endParaRPr lang="en-US" altLang="zh-CN" sz="1000" kern="2000" dirty="0">
              <a:solidFill>
                <a:schemeClr val="bg1"/>
              </a:solidFill>
              <a:latin typeface="+mn-ea"/>
              <a:ea typeface="+mn-ea"/>
            </a:endParaRP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1000"/>
                            </p:stCondLst>
                            <p:childTnLst>
                              <p:par>
                                <p:cTn id="9" presetID="17" presetClass="entr" presetSubtype="1"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250" fill="hold"/>
                                        <p:tgtEl>
                                          <p:spTgt spid="17"/>
                                        </p:tgtEl>
                                        <p:attrNameLst>
                                          <p:attrName>ppt_x</p:attrName>
                                        </p:attrNameLst>
                                      </p:cBhvr>
                                      <p:tavLst>
                                        <p:tav tm="0">
                                          <p:val>
                                            <p:strVal val="#ppt_x"/>
                                          </p:val>
                                        </p:tav>
                                        <p:tav tm="100000">
                                          <p:val>
                                            <p:strVal val="#ppt_x"/>
                                          </p:val>
                                        </p:tav>
                                      </p:tavLst>
                                    </p:anim>
                                    <p:anim calcmode="lin" valueType="num">
                                      <p:cBhvr>
                                        <p:cTn id="12" dur="250" fill="hold"/>
                                        <p:tgtEl>
                                          <p:spTgt spid="17"/>
                                        </p:tgtEl>
                                        <p:attrNameLst>
                                          <p:attrName>ppt_y</p:attrName>
                                        </p:attrNameLst>
                                      </p:cBhvr>
                                      <p:tavLst>
                                        <p:tav tm="0">
                                          <p:val>
                                            <p:strVal val="#ppt_y-#ppt_h/2"/>
                                          </p:val>
                                        </p:tav>
                                        <p:tav tm="100000">
                                          <p:val>
                                            <p:strVal val="#ppt_y"/>
                                          </p:val>
                                        </p:tav>
                                      </p:tavLst>
                                    </p:anim>
                                    <p:anim calcmode="lin" valueType="num">
                                      <p:cBhvr>
                                        <p:cTn id="13" dur="250" fill="hold"/>
                                        <p:tgtEl>
                                          <p:spTgt spid="17"/>
                                        </p:tgtEl>
                                        <p:attrNameLst>
                                          <p:attrName>ppt_w</p:attrName>
                                        </p:attrNameLst>
                                      </p:cBhvr>
                                      <p:tavLst>
                                        <p:tav tm="0">
                                          <p:val>
                                            <p:strVal val="#ppt_w"/>
                                          </p:val>
                                        </p:tav>
                                        <p:tav tm="100000">
                                          <p:val>
                                            <p:strVal val="#ppt_w"/>
                                          </p:val>
                                        </p:tav>
                                      </p:tavLst>
                                    </p:anim>
                                    <p:anim calcmode="lin" valueType="num">
                                      <p:cBhvr>
                                        <p:cTn id="14" dur="250" fill="hold"/>
                                        <p:tgtEl>
                                          <p:spTgt spid="17"/>
                                        </p:tgtEl>
                                        <p:attrNameLst>
                                          <p:attrName>ppt_h</p:attrName>
                                        </p:attrNameLst>
                                      </p:cBhvr>
                                      <p:tavLst>
                                        <p:tav tm="0">
                                          <p:val>
                                            <p:fltVal val="0"/>
                                          </p:val>
                                        </p:tav>
                                        <p:tav tm="100000">
                                          <p:val>
                                            <p:strVal val="#ppt_h"/>
                                          </p:val>
                                        </p:tav>
                                      </p:tavLst>
                                    </p:anim>
                                  </p:childTnLst>
                                </p:cTn>
                              </p:par>
                            </p:childTnLst>
                          </p:cTn>
                        </p:par>
                        <p:par>
                          <p:cTn id="15" fill="hold">
                            <p:stCondLst>
                              <p:cond delay="425"/>
                            </p:stCondLst>
                            <p:childTnLst>
                              <p:par>
                                <p:cTn id="16" presetID="2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925"/>
                            </p:stCondLst>
                            <p:childTnLst>
                              <p:par>
                                <p:cTn id="20" presetID="14" presetClass="entr" presetSubtype="1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23" name="TextBox 22"/>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pSp>
        <p:nvGrpSpPr>
          <p:cNvPr id="31" name="组合 30"/>
          <p:cNvGrpSpPr/>
          <p:nvPr/>
        </p:nvGrpSpPr>
        <p:grpSpPr>
          <a:xfrm>
            <a:off x="6173787" y="2414981"/>
            <a:ext cx="5425744" cy="3186600"/>
            <a:chOff x="6097587" y="2949125"/>
            <a:chExt cx="5425744" cy="3186600"/>
          </a:xfrm>
        </p:grpSpPr>
        <p:grpSp>
          <p:nvGrpSpPr>
            <p:cNvPr id="32" name="4"/>
            <p:cNvGrpSpPr/>
            <p:nvPr/>
          </p:nvGrpSpPr>
          <p:grpSpPr>
            <a:xfrm>
              <a:off x="6664018" y="2949125"/>
              <a:ext cx="4859313" cy="927688"/>
              <a:chOff x="5130801" y="2820874"/>
              <a:chExt cx="3632195" cy="927475"/>
            </a:xfrm>
          </p:grpSpPr>
          <p:sp>
            <p:nvSpPr>
              <p:cNvPr id="59" name="42"/>
              <p:cNvSpPr/>
              <p:nvPr/>
            </p:nvSpPr>
            <p:spPr bwMode="auto">
              <a:xfrm>
                <a:off x="5130801" y="3208473"/>
                <a:ext cx="3632195" cy="53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endParaRPr>
              </a:p>
            </p:txBody>
          </p:sp>
          <p:sp>
            <p:nvSpPr>
              <p:cNvPr id="60" name="41"/>
              <p:cNvSpPr txBox="1"/>
              <p:nvPr/>
            </p:nvSpPr>
            <p:spPr bwMode="auto">
              <a:xfrm>
                <a:off x="5130801" y="2820874"/>
                <a:ext cx="3632195"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2000" b="1" dirty="0">
                    <a:solidFill>
                      <a:schemeClr val="tx1">
                        <a:lumMod val="65000"/>
                        <a:lumOff val="35000"/>
                      </a:schemeClr>
                    </a:solidFill>
                    <a:latin typeface="+mn-ea"/>
                    <a:ea typeface="+mn-ea"/>
                  </a:rPr>
                  <a:t>Text here</a:t>
                </a:r>
              </a:p>
            </p:txBody>
          </p:sp>
        </p:grpSp>
        <p:grpSp>
          <p:nvGrpSpPr>
            <p:cNvPr id="33" name="3"/>
            <p:cNvGrpSpPr/>
            <p:nvPr/>
          </p:nvGrpSpPr>
          <p:grpSpPr>
            <a:xfrm>
              <a:off x="6664018" y="4078581"/>
              <a:ext cx="4859313" cy="927688"/>
              <a:chOff x="5130801" y="2820874"/>
              <a:chExt cx="3632195" cy="927475"/>
            </a:xfrm>
          </p:grpSpPr>
          <p:sp>
            <p:nvSpPr>
              <p:cNvPr id="51" name="32"/>
              <p:cNvSpPr/>
              <p:nvPr/>
            </p:nvSpPr>
            <p:spPr bwMode="auto">
              <a:xfrm>
                <a:off x="5130801" y="3208473"/>
                <a:ext cx="3632195" cy="53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endParaRPr>
              </a:p>
            </p:txBody>
          </p:sp>
          <p:sp>
            <p:nvSpPr>
              <p:cNvPr id="52" name="31"/>
              <p:cNvSpPr txBox="1"/>
              <p:nvPr/>
            </p:nvSpPr>
            <p:spPr bwMode="auto">
              <a:xfrm>
                <a:off x="5130801" y="2820874"/>
                <a:ext cx="3632195"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2000" b="1" dirty="0">
                    <a:solidFill>
                      <a:schemeClr val="tx1">
                        <a:lumMod val="65000"/>
                        <a:lumOff val="35000"/>
                      </a:schemeClr>
                    </a:solidFill>
                    <a:latin typeface="+mn-ea"/>
                    <a:ea typeface="+mn-ea"/>
                  </a:rPr>
                  <a:t>Text here</a:t>
                </a:r>
              </a:p>
            </p:txBody>
          </p:sp>
        </p:grpSp>
        <p:grpSp>
          <p:nvGrpSpPr>
            <p:cNvPr id="34" name="2"/>
            <p:cNvGrpSpPr/>
            <p:nvPr/>
          </p:nvGrpSpPr>
          <p:grpSpPr>
            <a:xfrm>
              <a:off x="6664018" y="5208037"/>
              <a:ext cx="4859313" cy="927688"/>
              <a:chOff x="5130801" y="2820874"/>
              <a:chExt cx="3632195" cy="927475"/>
            </a:xfrm>
          </p:grpSpPr>
          <p:sp>
            <p:nvSpPr>
              <p:cNvPr id="49" name="22"/>
              <p:cNvSpPr/>
              <p:nvPr/>
            </p:nvSpPr>
            <p:spPr bwMode="auto">
              <a:xfrm>
                <a:off x="5130801" y="3208473"/>
                <a:ext cx="3632195" cy="53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endParaRPr>
              </a:p>
            </p:txBody>
          </p:sp>
          <p:sp>
            <p:nvSpPr>
              <p:cNvPr id="50" name="21"/>
              <p:cNvSpPr txBox="1"/>
              <p:nvPr/>
            </p:nvSpPr>
            <p:spPr bwMode="auto">
              <a:xfrm>
                <a:off x="5130801" y="2820874"/>
                <a:ext cx="3632195"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2000" b="1" dirty="0">
                    <a:solidFill>
                      <a:schemeClr val="tx1">
                        <a:lumMod val="65000"/>
                        <a:lumOff val="35000"/>
                      </a:schemeClr>
                    </a:solidFill>
                    <a:latin typeface="+mn-ea"/>
                    <a:ea typeface="+mn-ea"/>
                  </a:rPr>
                  <a:t>Text here</a:t>
                </a:r>
              </a:p>
            </p:txBody>
          </p:sp>
        </p:grpSp>
        <p:cxnSp>
          <p:nvCxnSpPr>
            <p:cNvPr id="35" name="直接连接符 34"/>
            <p:cNvCxnSpPr/>
            <p:nvPr/>
          </p:nvCxnSpPr>
          <p:spPr>
            <a:xfrm>
              <a:off x="6764492" y="3901545"/>
              <a:ext cx="454924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764492" y="5031002"/>
              <a:ext cx="454924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1"/>
            <p:cNvSpPr>
              <a:spLocks noChangeAspect="1"/>
            </p:cNvSpPr>
            <p:nvPr/>
          </p:nvSpPr>
          <p:spPr>
            <a:xfrm>
              <a:off x="6097587" y="2976818"/>
              <a:ext cx="360000" cy="360000"/>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mn-ea"/>
              </a:endParaRPr>
            </a:p>
          </p:txBody>
        </p:sp>
        <p:sp>
          <p:nvSpPr>
            <p:cNvPr id="47" name="2"/>
            <p:cNvSpPr>
              <a:spLocks noChangeAspect="1"/>
            </p:cNvSpPr>
            <p:nvPr/>
          </p:nvSpPr>
          <p:spPr>
            <a:xfrm>
              <a:off x="6097587" y="4095963"/>
              <a:ext cx="360000" cy="360000"/>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mn-ea"/>
              </a:endParaRPr>
            </a:p>
          </p:txBody>
        </p:sp>
        <p:sp>
          <p:nvSpPr>
            <p:cNvPr id="48" name="3"/>
            <p:cNvSpPr>
              <a:spLocks noChangeAspect="1"/>
            </p:cNvSpPr>
            <p:nvPr/>
          </p:nvSpPr>
          <p:spPr>
            <a:xfrm>
              <a:off x="6097587" y="5208041"/>
              <a:ext cx="360000" cy="360000"/>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mn-ea"/>
              </a:endParaRPr>
            </a:p>
          </p:txBody>
        </p:sp>
      </p:grpSp>
      <p:sp>
        <p:nvSpPr>
          <p:cNvPr id="61" name="矩形 60"/>
          <p:cNvSpPr/>
          <p:nvPr/>
        </p:nvSpPr>
        <p:spPr>
          <a:xfrm>
            <a:off x="846000" y="2323971"/>
            <a:ext cx="4624043" cy="3276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36" name="TextBox 35"/>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aphicFrame>
        <p:nvGraphicFramePr>
          <p:cNvPr id="60" name="Chart 4"/>
          <p:cNvGraphicFramePr>
            <a:graphicFrameLocks noChangeAspect="1"/>
          </p:cNvGraphicFramePr>
          <p:nvPr/>
        </p:nvGraphicFramePr>
        <p:xfrm>
          <a:off x="622163" y="1872000"/>
          <a:ext cx="10557303" cy="37995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15" name="TextBox 14"/>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pSp>
        <p:nvGrpSpPr>
          <p:cNvPr id="138" name="Group 21"/>
          <p:cNvGrpSpPr/>
          <p:nvPr/>
        </p:nvGrpSpPr>
        <p:grpSpPr>
          <a:xfrm>
            <a:off x="1050584" y="2225157"/>
            <a:ext cx="3048815" cy="1042855"/>
            <a:chOff x="642910" y="1778920"/>
            <a:chExt cx="2286016" cy="781960"/>
          </a:xfrm>
        </p:grpSpPr>
        <p:sp>
          <p:nvSpPr>
            <p:cNvPr id="139" name="Rectangle 88"/>
            <p:cNvSpPr/>
            <p:nvPr/>
          </p:nvSpPr>
          <p:spPr>
            <a:xfrm>
              <a:off x="642910" y="2076244"/>
              <a:ext cx="2286016" cy="484636"/>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mj-ea"/>
                  <a:ea typeface="+mj-ea"/>
                  <a:cs typeface="Open Sans Light" pitchFamily="34" charset="0"/>
                </a:rPr>
                <a:t>双击输入替换内容编辑文字双击输入替换内容编辑文字双击输入替换内容编辑文字</a:t>
              </a:r>
              <a:endParaRPr lang="en-US" altLang="zh-CN" sz="1200" dirty="0">
                <a:solidFill>
                  <a:schemeClr val="tx1">
                    <a:lumMod val="65000"/>
                    <a:lumOff val="35000"/>
                  </a:schemeClr>
                </a:solidFill>
                <a:latin typeface="+mj-ea"/>
                <a:ea typeface="+mj-ea"/>
                <a:cs typeface="Open Sans Light" pitchFamily="34" charset="0"/>
              </a:endParaRPr>
            </a:p>
          </p:txBody>
        </p:sp>
        <p:sp>
          <p:nvSpPr>
            <p:cNvPr id="140" name="Rectangle 89"/>
            <p:cNvSpPr/>
            <p:nvPr/>
          </p:nvSpPr>
          <p:spPr>
            <a:xfrm>
              <a:off x="642910" y="1778920"/>
              <a:ext cx="1928826" cy="300013"/>
            </a:xfrm>
            <a:prstGeom prst="rect">
              <a:avLst/>
            </a:prstGeom>
          </p:spPr>
          <p:txBody>
            <a:bodyPr wrap="square">
              <a:spAutoFit/>
            </a:bodyPr>
            <a:lstStyle/>
            <a:p>
              <a:r>
                <a:rPr lang="zh-CN" altLang="en-US" sz="2000" b="1" dirty="0">
                  <a:solidFill>
                    <a:schemeClr val="tx1">
                      <a:lumMod val="65000"/>
                      <a:lumOff val="35000"/>
                    </a:schemeClr>
                  </a:solidFill>
                  <a:latin typeface="+mj-ea"/>
                  <a:ea typeface="+mj-ea"/>
                  <a:cs typeface="Open Sans" pitchFamily="34" charset="0"/>
                </a:rPr>
                <a:t>优势</a:t>
              </a:r>
              <a:endParaRPr lang="en-US" sz="2000" b="1" dirty="0">
                <a:solidFill>
                  <a:schemeClr val="tx1">
                    <a:lumMod val="65000"/>
                    <a:lumOff val="35000"/>
                  </a:schemeClr>
                </a:solidFill>
                <a:latin typeface="+mj-ea"/>
                <a:ea typeface="+mj-ea"/>
                <a:cs typeface="Open Sans" pitchFamily="34" charset="0"/>
              </a:endParaRPr>
            </a:p>
          </p:txBody>
        </p:sp>
      </p:grpSp>
      <p:grpSp>
        <p:nvGrpSpPr>
          <p:cNvPr id="141" name="Group 22"/>
          <p:cNvGrpSpPr/>
          <p:nvPr/>
        </p:nvGrpSpPr>
        <p:grpSpPr>
          <a:xfrm>
            <a:off x="1050584" y="4139957"/>
            <a:ext cx="3048815" cy="1108242"/>
            <a:chOff x="642910" y="3214692"/>
            <a:chExt cx="2286016" cy="830990"/>
          </a:xfrm>
        </p:grpSpPr>
        <p:sp>
          <p:nvSpPr>
            <p:cNvPr id="142" name="Rectangle 90"/>
            <p:cNvSpPr/>
            <p:nvPr/>
          </p:nvSpPr>
          <p:spPr>
            <a:xfrm>
              <a:off x="642910" y="3561046"/>
              <a:ext cx="2286016" cy="484636"/>
            </a:xfrm>
            <a:prstGeom prst="rect">
              <a:avLst/>
            </a:prstGeom>
          </p:spPr>
          <p:txBody>
            <a:bodyPr wrap="square">
              <a:spAutoFit/>
            </a:bodyPr>
            <a:lstStyle/>
            <a:p>
              <a:pPr>
                <a:lnSpc>
                  <a:spcPct val="150000"/>
                </a:lnSpc>
              </a:pPr>
              <a:r>
                <a:rPr lang="zh-CN" altLang="en-US" sz="1200" dirty="0">
                  <a:solidFill>
                    <a:schemeClr val="tx1">
                      <a:lumMod val="65000"/>
                      <a:lumOff val="35000"/>
                    </a:schemeClr>
                  </a:solidFill>
                  <a:latin typeface="+mj-ea"/>
                  <a:ea typeface="+mj-ea"/>
                  <a:cs typeface="Open Sans Light" pitchFamily="34" charset="0"/>
                </a:rPr>
                <a:t>双击输入替换内容编辑文字双击输入替换内容编辑文字双击输入替换内容编辑文字</a:t>
              </a:r>
              <a:endParaRPr lang="en-US" altLang="zh-CN" sz="1200" dirty="0">
                <a:solidFill>
                  <a:schemeClr val="tx1">
                    <a:lumMod val="65000"/>
                    <a:lumOff val="35000"/>
                  </a:schemeClr>
                </a:solidFill>
                <a:latin typeface="+mj-ea"/>
                <a:ea typeface="+mj-ea"/>
                <a:cs typeface="Open Sans Light" pitchFamily="34" charset="0"/>
              </a:endParaRPr>
            </a:p>
          </p:txBody>
        </p:sp>
        <p:sp>
          <p:nvSpPr>
            <p:cNvPr id="143" name="Rectangle 91"/>
            <p:cNvSpPr/>
            <p:nvPr/>
          </p:nvSpPr>
          <p:spPr>
            <a:xfrm>
              <a:off x="642910" y="3214692"/>
              <a:ext cx="1928826" cy="300013"/>
            </a:xfrm>
            <a:prstGeom prst="rect">
              <a:avLst/>
            </a:prstGeom>
          </p:spPr>
          <p:txBody>
            <a:bodyPr wrap="square">
              <a:spAutoFit/>
            </a:bodyPr>
            <a:lstStyle/>
            <a:p>
              <a:r>
                <a:rPr lang="zh-CN" altLang="en-US" sz="2000" b="1" dirty="0">
                  <a:solidFill>
                    <a:schemeClr val="tx1">
                      <a:lumMod val="65000"/>
                      <a:lumOff val="35000"/>
                    </a:schemeClr>
                  </a:solidFill>
                  <a:latin typeface="+mj-ea"/>
                  <a:ea typeface="+mj-ea"/>
                  <a:cs typeface="Open Sans" pitchFamily="34" charset="0"/>
                </a:rPr>
                <a:t>机会</a:t>
              </a:r>
              <a:endParaRPr lang="en-US" sz="2000" b="1" dirty="0">
                <a:solidFill>
                  <a:schemeClr val="tx1">
                    <a:lumMod val="65000"/>
                    <a:lumOff val="35000"/>
                  </a:schemeClr>
                </a:solidFill>
                <a:latin typeface="+mj-ea"/>
                <a:ea typeface="+mj-ea"/>
                <a:cs typeface="Open Sans" pitchFamily="34" charset="0"/>
              </a:endParaRPr>
            </a:p>
          </p:txBody>
        </p:sp>
      </p:grpSp>
      <p:grpSp>
        <p:nvGrpSpPr>
          <p:cNvPr id="144" name="Group 23"/>
          <p:cNvGrpSpPr/>
          <p:nvPr/>
        </p:nvGrpSpPr>
        <p:grpSpPr>
          <a:xfrm>
            <a:off x="8102561" y="4139957"/>
            <a:ext cx="3048816" cy="1108242"/>
            <a:chOff x="6215073" y="3214692"/>
            <a:chExt cx="2286017" cy="830990"/>
          </a:xfrm>
        </p:grpSpPr>
        <p:sp>
          <p:nvSpPr>
            <p:cNvPr id="145" name="Rectangle 92"/>
            <p:cNvSpPr/>
            <p:nvPr/>
          </p:nvSpPr>
          <p:spPr>
            <a:xfrm>
              <a:off x="6215073" y="3561046"/>
              <a:ext cx="2286016" cy="484636"/>
            </a:xfrm>
            <a:prstGeom prst="rect">
              <a:avLst/>
            </a:prstGeom>
          </p:spPr>
          <p:txBody>
            <a:bodyPr wrap="square">
              <a:spAutoFit/>
            </a:bodyPr>
            <a:lstStyle/>
            <a:p>
              <a:pPr algn="r">
                <a:lnSpc>
                  <a:spcPct val="150000"/>
                </a:lnSpc>
              </a:pPr>
              <a:r>
                <a:rPr lang="zh-CN" altLang="en-US" sz="1200" dirty="0">
                  <a:solidFill>
                    <a:schemeClr val="tx1">
                      <a:lumMod val="65000"/>
                      <a:lumOff val="35000"/>
                    </a:schemeClr>
                  </a:solidFill>
                  <a:latin typeface="+mj-ea"/>
                  <a:ea typeface="+mj-ea"/>
                  <a:cs typeface="Open Sans Light" pitchFamily="34" charset="0"/>
                </a:rPr>
                <a:t>双击输入替换内容编辑文字双击输入替换内容编辑文字双击输入替换内容编辑文字</a:t>
              </a:r>
              <a:endParaRPr lang="en-US" altLang="zh-CN" sz="1200" dirty="0">
                <a:solidFill>
                  <a:schemeClr val="tx1">
                    <a:lumMod val="65000"/>
                    <a:lumOff val="35000"/>
                  </a:schemeClr>
                </a:solidFill>
                <a:latin typeface="+mj-ea"/>
                <a:ea typeface="+mj-ea"/>
                <a:cs typeface="Open Sans Light" pitchFamily="34" charset="0"/>
              </a:endParaRPr>
            </a:p>
          </p:txBody>
        </p:sp>
        <p:sp>
          <p:nvSpPr>
            <p:cNvPr id="146" name="Rectangle 93"/>
            <p:cNvSpPr/>
            <p:nvPr/>
          </p:nvSpPr>
          <p:spPr>
            <a:xfrm>
              <a:off x="6572264" y="3214692"/>
              <a:ext cx="1928826" cy="300013"/>
            </a:xfrm>
            <a:prstGeom prst="rect">
              <a:avLst/>
            </a:prstGeom>
          </p:spPr>
          <p:txBody>
            <a:bodyPr wrap="square">
              <a:spAutoFit/>
            </a:bodyPr>
            <a:lstStyle/>
            <a:p>
              <a:pPr algn="r"/>
              <a:r>
                <a:rPr lang="zh-CN" altLang="en-US" sz="2000" b="1" dirty="0">
                  <a:solidFill>
                    <a:schemeClr val="tx1">
                      <a:lumMod val="65000"/>
                      <a:lumOff val="35000"/>
                    </a:schemeClr>
                  </a:solidFill>
                  <a:latin typeface="+mj-ea"/>
                  <a:ea typeface="+mj-ea"/>
                  <a:cs typeface="Open Sans" pitchFamily="34" charset="0"/>
                </a:rPr>
                <a:t>风险</a:t>
              </a:r>
              <a:endParaRPr lang="en-US" sz="2000" b="1" dirty="0">
                <a:solidFill>
                  <a:schemeClr val="tx1">
                    <a:lumMod val="65000"/>
                    <a:lumOff val="35000"/>
                  </a:schemeClr>
                </a:solidFill>
                <a:latin typeface="+mj-ea"/>
                <a:ea typeface="+mj-ea"/>
                <a:cs typeface="Open Sans" pitchFamily="34" charset="0"/>
              </a:endParaRPr>
            </a:p>
          </p:txBody>
        </p:sp>
      </p:grpSp>
      <p:grpSp>
        <p:nvGrpSpPr>
          <p:cNvPr id="147" name="Group 24"/>
          <p:cNvGrpSpPr/>
          <p:nvPr/>
        </p:nvGrpSpPr>
        <p:grpSpPr>
          <a:xfrm>
            <a:off x="8102561" y="2225158"/>
            <a:ext cx="3048816" cy="1036774"/>
            <a:chOff x="6215073" y="1778920"/>
            <a:chExt cx="2286017" cy="777400"/>
          </a:xfrm>
        </p:grpSpPr>
        <p:sp>
          <p:nvSpPr>
            <p:cNvPr id="148" name="Rectangle 94"/>
            <p:cNvSpPr/>
            <p:nvPr/>
          </p:nvSpPr>
          <p:spPr>
            <a:xfrm>
              <a:off x="6215073" y="2071684"/>
              <a:ext cx="2286016" cy="484636"/>
            </a:xfrm>
            <a:prstGeom prst="rect">
              <a:avLst/>
            </a:prstGeom>
          </p:spPr>
          <p:txBody>
            <a:bodyPr wrap="square">
              <a:spAutoFit/>
            </a:bodyPr>
            <a:lstStyle/>
            <a:p>
              <a:pPr algn="r">
                <a:lnSpc>
                  <a:spcPct val="150000"/>
                </a:lnSpc>
              </a:pPr>
              <a:r>
                <a:rPr lang="zh-CN" altLang="en-US" sz="1200" dirty="0">
                  <a:solidFill>
                    <a:schemeClr val="tx1">
                      <a:lumMod val="65000"/>
                      <a:lumOff val="35000"/>
                    </a:schemeClr>
                  </a:solidFill>
                  <a:latin typeface="+mj-ea"/>
                  <a:ea typeface="+mj-ea"/>
                  <a:cs typeface="Open Sans Light" pitchFamily="34" charset="0"/>
                </a:rPr>
                <a:t>双击输入替换内容编辑文字双击输入替换内容编辑文字双击输入替换内容编辑文字</a:t>
              </a:r>
              <a:endParaRPr lang="en-US" altLang="zh-CN" sz="1200" dirty="0">
                <a:solidFill>
                  <a:schemeClr val="tx1">
                    <a:lumMod val="65000"/>
                    <a:lumOff val="35000"/>
                  </a:schemeClr>
                </a:solidFill>
                <a:latin typeface="+mj-ea"/>
                <a:ea typeface="+mj-ea"/>
                <a:cs typeface="Open Sans Light" pitchFamily="34" charset="0"/>
              </a:endParaRPr>
            </a:p>
          </p:txBody>
        </p:sp>
        <p:sp>
          <p:nvSpPr>
            <p:cNvPr id="149" name="Rectangle 95"/>
            <p:cNvSpPr/>
            <p:nvPr/>
          </p:nvSpPr>
          <p:spPr>
            <a:xfrm>
              <a:off x="6572264" y="1778920"/>
              <a:ext cx="1928826" cy="300013"/>
            </a:xfrm>
            <a:prstGeom prst="rect">
              <a:avLst/>
            </a:prstGeom>
          </p:spPr>
          <p:txBody>
            <a:bodyPr wrap="square">
              <a:spAutoFit/>
            </a:bodyPr>
            <a:lstStyle/>
            <a:p>
              <a:pPr algn="r"/>
              <a:r>
                <a:rPr lang="zh-CN" altLang="en-US" sz="2000" b="1" dirty="0">
                  <a:solidFill>
                    <a:schemeClr val="tx1">
                      <a:lumMod val="65000"/>
                      <a:lumOff val="35000"/>
                    </a:schemeClr>
                  </a:solidFill>
                  <a:latin typeface="+mj-ea"/>
                  <a:ea typeface="+mj-ea"/>
                  <a:cs typeface="Open Sans" pitchFamily="34" charset="0"/>
                </a:rPr>
                <a:t>劣势</a:t>
              </a:r>
              <a:endParaRPr lang="en-US" sz="2000" b="1" dirty="0">
                <a:solidFill>
                  <a:schemeClr val="tx1">
                    <a:lumMod val="65000"/>
                    <a:lumOff val="35000"/>
                  </a:schemeClr>
                </a:solidFill>
                <a:latin typeface="+mj-ea"/>
                <a:ea typeface="+mj-ea"/>
                <a:cs typeface="Open Sans" pitchFamily="34" charset="0"/>
              </a:endParaRPr>
            </a:p>
          </p:txBody>
        </p:sp>
      </p:grpSp>
      <p:grpSp>
        <p:nvGrpSpPr>
          <p:cNvPr id="150" name="组合 149"/>
          <p:cNvGrpSpPr/>
          <p:nvPr/>
        </p:nvGrpSpPr>
        <p:grpSpPr>
          <a:xfrm>
            <a:off x="4362840" y="2134394"/>
            <a:ext cx="3469495" cy="3530718"/>
            <a:chOff x="4556365" y="2413425"/>
            <a:chExt cx="3613568" cy="3680249"/>
          </a:xfrm>
        </p:grpSpPr>
        <p:sp>
          <p:nvSpPr>
            <p:cNvPr id="151" name="TextBox 150"/>
            <p:cNvSpPr txBox="1">
              <a:spLocks noChangeAspect="1"/>
            </p:cNvSpPr>
            <p:nvPr/>
          </p:nvSpPr>
          <p:spPr>
            <a:xfrm>
              <a:off x="4556366" y="2413425"/>
              <a:ext cx="1688610" cy="1688609"/>
            </a:xfrm>
            <a:prstGeom prst="ellipse">
              <a:avLst/>
            </a:prstGeom>
            <a:solidFill>
              <a:schemeClr val="accent6"/>
            </a:solidFill>
          </p:spPr>
          <p:txBody>
            <a:bodyPr wrap="square" lIns="0" tIns="0" rIns="0" bIns="0" rtlCol="0" anchor="ctr" anchorCtr="1">
              <a:noAutofit/>
            </a:bodyPr>
            <a:lstStyle/>
            <a:p>
              <a:pPr algn="ctr"/>
              <a:r>
                <a:rPr lang="en-US" altLang="zh-CN" sz="6400" dirty="0">
                  <a:solidFill>
                    <a:schemeClr val="bg1"/>
                  </a:solidFill>
                  <a:latin typeface="+mj-ea"/>
                  <a:ea typeface="+mj-ea"/>
                </a:rPr>
                <a:t>S</a:t>
              </a:r>
              <a:endParaRPr lang="zh-CN" altLang="en-US" sz="6400" dirty="0">
                <a:solidFill>
                  <a:schemeClr val="bg1"/>
                </a:solidFill>
                <a:latin typeface="+mj-ea"/>
                <a:ea typeface="+mj-ea"/>
              </a:endParaRPr>
            </a:p>
          </p:txBody>
        </p:sp>
        <p:sp>
          <p:nvSpPr>
            <p:cNvPr id="152" name="TextBox 151"/>
            <p:cNvSpPr txBox="1">
              <a:spLocks noChangeAspect="1"/>
            </p:cNvSpPr>
            <p:nvPr/>
          </p:nvSpPr>
          <p:spPr>
            <a:xfrm>
              <a:off x="6481323" y="2413425"/>
              <a:ext cx="1688610" cy="1688609"/>
            </a:xfrm>
            <a:prstGeom prst="ellipse">
              <a:avLst/>
            </a:prstGeom>
            <a:solidFill>
              <a:schemeClr val="accent6"/>
            </a:solidFill>
          </p:spPr>
          <p:txBody>
            <a:bodyPr wrap="square" lIns="0" tIns="0" rIns="0" bIns="0" rtlCol="0" anchor="ctr" anchorCtr="1">
              <a:noAutofit/>
            </a:bodyPr>
            <a:lstStyle/>
            <a:p>
              <a:pPr algn="ctr"/>
              <a:r>
                <a:rPr lang="en-US" altLang="zh-CN" sz="6400" dirty="0">
                  <a:solidFill>
                    <a:schemeClr val="bg1"/>
                  </a:solidFill>
                  <a:latin typeface="+mj-ea"/>
                  <a:ea typeface="+mj-ea"/>
                </a:rPr>
                <a:t>W</a:t>
              </a:r>
              <a:endParaRPr lang="zh-CN" altLang="en-US" sz="6400" dirty="0">
                <a:solidFill>
                  <a:schemeClr val="bg1"/>
                </a:solidFill>
                <a:latin typeface="+mj-ea"/>
                <a:ea typeface="+mj-ea"/>
              </a:endParaRPr>
            </a:p>
          </p:txBody>
        </p:sp>
        <p:sp>
          <p:nvSpPr>
            <p:cNvPr id="153" name="TextBox 152"/>
            <p:cNvSpPr txBox="1">
              <a:spLocks noChangeAspect="1"/>
            </p:cNvSpPr>
            <p:nvPr/>
          </p:nvSpPr>
          <p:spPr>
            <a:xfrm>
              <a:off x="4556365" y="4405065"/>
              <a:ext cx="1688611" cy="1688609"/>
            </a:xfrm>
            <a:prstGeom prst="ellipse">
              <a:avLst/>
            </a:prstGeom>
            <a:solidFill>
              <a:schemeClr val="accent6"/>
            </a:solidFill>
          </p:spPr>
          <p:txBody>
            <a:bodyPr wrap="square" lIns="0" tIns="0" rIns="0" bIns="0" rtlCol="0" anchor="ctr" anchorCtr="1">
              <a:noAutofit/>
            </a:bodyPr>
            <a:lstStyle/>
            <a:p>
              <a:pPr algn="ctr"/>
              <a:r>
                <a:rPr lang="en-US" altLang="zh-CN" sz="6400" dirty="0">
                  <a:solidFill>
                    <a:schemeClr val="bg1"/>
                  </a:solidFill>
                  <a:latin typeface="+mj-ea"/>
                  <a:ea typeface="+mj-ea"/>
                </a:rPr>
                <a:t>O</a:t>
              </a:r>
              <a:endParaRPr lang="zh-CN" altLang="en-US" sz="6400" dirty="0">
                <a:solidFill>
                  <a:schemeClr val="bg1"/>
                </a:solidFill>
                <a:latin typeface="+mj-ea"/>
                <a:ea typeface="+mj-ea"/>
              </a:endParaRPr>
            </a:p>
          </p:txBody>
        </p:sp>
        <p:sp>
          <p:nvSpPr>
            <p:cNvPr id="154" name="TextBox 153"/>
            <p:cNvSpPr txBox="1">
              <a:spLocks noChangeAspect="1"/>
            </p:cNvSpPr>
            <p:nvPr/>
          </p:nvSpPr>
          <p:spPr>
            <a:xfrm>
              <a:off x="6481322" y="4405065"/>
              <a:ext cx="1688611" cy="1688609"/>
            </a:xfrm>
            <a:prstGeom prst="ellipse">
              <a:avLst/>
            </a:prstGeom>
            <a:solidFill>
              <a:schemeClr val="accent6"/>
            </a:solidFill>
          </p:spPr>
          <p:txBody>
            <a:bodyPr wrap="square" lIns="0" tIns="0" rIns="0" bIns="0" rtlCol="0" anchor="ctr" anchorCtr="1">
              <a:noAutofit/>
            </a:bodyPr>
            <a:lstStyle/>
            <a:p>
              <a:pPr algn="ctr"/>
              <a:r>
                <a:rPr lang="en-US" altLang="zh-CN" sz="6400" dirty="0">
                  <a:solidFill>
                    <a:schemeClr val="bg1"/>
                  </a:solidFill>
                  <a:latin typeface="+mj-ea"/>
                  <a:ea typeface="+mj-ea"/>
                </a:rPr>
                <a:t>T</a:t>
              </a:r>
              <a:endParaRPr lang="zh-CN" altLang="en-US" sz="6400"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500" fill="hold"/>
                                        <p:tgtEl>
                                          <p:spTgt spid="150"/>
                                        </p:tgtEl>
                                        <p:attrNameLst>
                                          <p:attrName>ppt_w</p:attrName>
                                        </p:attrNameLst>
                                      </p:cBhvr>
                                      <p:tavLst>
                                        <p:tav tm="0">
                                          <p:val>
                                            <p:fltVal val="0"/>
                                          </p:val>
                                        </p:tav>
                                        <p:tav tm="100000">
                                          <p:val>
                                            <p:strVal val="#ppt_w"/>
                                          </p:val>
                                        </p:tav>
                                      </p:tavLst>
                                    </p:anim>
                                    <p:anim calcmode="lin" valueType="num">
                                      <p:cBhvr>
                                        <p:cTn id="8" dur="500" fill="hold"/>
                                        <p:tgtEl>
                                          <p:spTgt spid="150"/>
                                        </p:tgtEl>
                                        <p:attrNameLst>
                                          <p:attrName>ppt_h</p:attrName>
                                        </p:attrNameLst>
                                      </p:cBhvr>
                                      <p:tavLst>
                                        <p:tav tm="0">
                                          <p:val>
                                            <p:fltVal val="0"/>
                                          </p:val>
                                        </p:tav>
                                        <p:tav tm="100000">
                                          <p:val>
                                            <p:strVal val="#ppt_h"/>
                                          </p:val>
                                        </p:tav>
                                      </p:tavLst>
                                    </p:anim>
                                    <p:anim calcmode="lin" valueType="num">
                                      <p:cBhvr>
                                        <p:cTn id="9" dur="500" fill="hold"/>
                                        <p:tgtEl>
                                          <p:spTgt spid="150"/>
                                        </p:tgtEl>
                                        <p:attrNameLst>
                                          <p:attrName>style.rotation</p:attrName>
                                        </p:attrNameLst>
                                      </p:cBhvr>
                                      <p:tavLst>
                                        <p:tav tm="0">
                                          <p:val>
                                            <p:fltVal val="360"/>
                                          </p:val>
                                        </p:tav>
                                        <p:tav tm="100000">
                                          <p:val>
                                            <p:fltVal val="0"/>
                                          </p:val>
                                        </p:tav>
                                      </p:tavLst>
                                    </p:anim>
                                    <p:animEffect transition="in" filter="fade">
                                      <p:cBhvr>
                                        <p:cTn id="10" dur="500"/>
                                        <p:tgtEl>
                                          <p:spTgt spid="150"/>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138"/>
                                        </p:tgtEl>
                                        <p:attrNameLst>
                                          <p:attrName>style.visibility</p:attrName>
                                        </p:attrNameLst>
                                      </p:cBhvr>
                                      <p:to>
                                        <p:strVal val="visible"/>
                                      </p:to>
                                    </p:set>
                                    <p:animEffect transition="in" filter="slide(fromRight)">
                                      <p:cBhvr>
                                        <p:cTn id="14" dur="500"/>
                                        <p:tgtEl>
                                          <p:spTgt spid="138"/>
                                        </p:tgtEl>
                                      </p:cBhvr>
                                    </p:animEffect>
                                  </p:childTnLst>
                                </p:cTn>
                              </p:par>
                              <p:par>
                                <p:cTn id="15" presetID="12" presetClass="entr" presetSubtype="8" fill="hold" nodeType="with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slide(fromLeft)">
                                      <p:cBhvr>
                                        <p:cTn id="17" dur="500"/>
                                        <p:tgtEl>
                                          <p:spTgt spid="147"/>
                                        </p:tgtEl>
                                      </p:cBhvr>
                                    </p:animEffect>
                                  </p:childTnLst>
                                </p:cTn>
                              </p:par>
                              <p:par>
                                <p:cTn id="18" presetID="12" presetClass="entr" presetSubtype="2" fill="hold" nodeType="withEffect">
                                  <p:stCondLst>
                                    <p:cond delay="0"/>
                                  </p:stCondLst>
                                  <p:childTnLst>
                                    <p:set>
                                      <p:cBhvr>
                                        <p:cTn id="19" dur="1" fill="hold">
                                          <p:stCondLst>
                                            <p:cond delay="0"/>
                                          </p:stCondLst>
                                        </p:cTn>
                                        <p:tgtEl>
                                          <p:spTgt spid="141"/>
                                        </p:tgtEl>
                                        <p:attrNameLst>
                                          <p:attrName>style.visibility</p:attrName>
                                        </p:attrNameLst>
                                      </p:cBhvr>
                                      <p:to>
                                        <p:strVal val="visible"/>
                                      </p:to>
                                    </p:set>
                                    <p:animEffect transition="in" filter="slide(fromRight)">
                                      <p:cBhvr>
                                        <p:cTn id="20" dur="500"/>
                                        <p:tgtEl>
                                          <p:spTgt spid="141"/>
                                        </p:tgtEl>
                                      </p:cBhvr>
                                    </p:animEffect>
                                  </p:childTnLst>
                                </p:cTn>
                              </p:par>
                              <p:par>
                                <p:cTn id="21" presetID="12" presetClass="entr" presetSubtype="8"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slide(fromLeft)">
                                      <p:cBhvr>
                                        <p:cTn id="2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33" name="TextBox 32"/>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sp>
        <p:nvSpPr>
          <p:cNvPr id="121" name="Rectangle 5"/>
          <p:cNvSpPr/>
          <p:nvPr/>
        </p:nvSpPr>
        <p:spPr>
          <a:xfrm>
            <a:off x="382586" y="1642989"/>
            <a:ext cx="4876801" cy="288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122" name="1"/>
          <p:cNvGraphicFramePr/>
          <p:nvPr/>
        </p:nvGraphicFramePr>
        <p:xfrm>
          <a:off x="5792787" y="1565999"/>
          <a:ext cx="5785514" cy="3420000"/>
        </p:xfrm>
        <a:graphic>
          <a:graphicData uri="http://schemas.openxmlformats.org/drawingml/2006/chart">
            <c:chart xmlns:c="http://schemas.openxmlformats.org/drawingml/2006/chart" xmlns:r="http://schemas.openxmlformats.org/officeDocument/2006/relationships" r:id="rId4"/>
          </a:graphicData>
        </a:graphic>
      </p:graphicFrame>
      <p:sp>
        <p:nvSpPr>
          <p:cNvPr id="123" name="TextBox 122"/>
          <p:cNvSpPr txBox="1"/>
          <p:nvPr/>
        </p:nvSpPr>
        <p:spPr>
          <a:xfrm>
            <a:off x="1057587" y="5229994"/>
            <a:ext cx="10080000" cy="792000"/>
          </a:xfrm>
          <a:prstGeom prst="rect">
            <a:avLst/>
          </a:prstGeom>
          <a:noFill/>
        </p:spPr>
        <p:txBody>
          <a:bodyPr wrap="square" lIns="172763" tIns="34552" rIns="172763" bIns="34552" rtlCol="0" anchor="t" anchorCtr="0">
            <a:noAutofit/>
          </a:bodyPr>
          <a:lstStyle/>
          <a:p>
            <a:pPr algn="ctr">
              <a:lnSpc>
                <a:spcPct val="130000"/>
              </a:lnSpc>
            </a:pPr>
            <a:r>
              <a:rPr lang="zh-CN" altLang="en-US" sz="1200" dirty="0">
                <a:solidFill>
                  <a:schemeClr val="tx1">
                    <a:lumMod val="65000"/>
                    <a:lumOff val="35000"/>
                  </a:schemeClr>
                </a:solidFill>
                <a:latin typeface="+mn-ea"/>
                <a:ea typeface="+mn-ea"/>
                <a:cs typeface="Lato Light"/>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endParaRPr lang="en-US" altLang="zh-CN" sz="1200" b="1" dirty="0">
              <a:solidFill>
                <a:schemeClr val="tx1">
                  <a:lumMod val="65000"/>
                  <a:lumOff val="35000"/>
                </a:schemeClr>
              </a:solidFill>
              <a:latin typeface="+mn-ea"/>
              <a:ea typeface="+mn-ea"/>
              <a:cs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anim calcmode="lin" valueType="num">
                                      <p:cBhvr>
                                        <p:cTn id="8" dur="500" fill="hold"/>
                                        <p:tgtEl>
                                          <p:spTgt spid="122"/>
                                        </p:tgtEl>
                                        <p:attrNameLst>
                                          <p:attrName>ppt_x</p:attrName>
                                        </p:attrNameLst>
                                      </p:cBhvr>
                                      <p:tavLst>
                                        <p:tav tm="0">
                                          <p:val>
                                            <p:strVal val="#ppt_x"/>
                                          </p:val>
                                        </p:tav>
                                        <p:tav tm="100000">
                                          <p:val>
                                            <p:strVal val="#ppt_x"/>
                                          </p:val>
                                        </p:tav>
                                      </p:tavLst>
                                    </p:anim>
                                    <p:anim calcmode="lin" valueType="num">
                                      <p:cBhvr>
                                        <p:cTn id="9" dur="500" fill="hold"/>
                                        <p:tgtEl>
                                          <p:spTgt spid="1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anim calcmode="lin" valueType="num">
                                      <p:cBhvr>
                                        <p:cTn id="13" dur="500" fill="hold"/>
                                        <p:tgtEl>
                                          <p:spTgt spid="121"/>
                                        </p:tgtEl>
                                        <p:attrNameLst>
                                          <p:attrName>ppt_x</p:attrName>
                                        </p:attrNameLst>
                                      </p:cBhvr>
                                      <p:tavLst>
                                        <p:tav tm="0">
                                          <p:val>
                                            <p:strVal val="#ppt_x"/>
                                          </p:val>
                                        </p:tav>
                                        <p:tav tm="100000">
                                          <p:val>
                                            <p:strVal val="#ppt_x"/>
                                          </p:val>
                                        </p:tav>
                                      </p:tavLst>
                                    </p:anim>
                                    <p:anim calcmode="lin" valueType="num">
                                      <p:cBhvr>
                                        <p:cTn id="14" dur="500" fill="hold"/>
                                        <p:tgtEl>
                                          <p:spTgt spid="12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wipe(up)">
                                      <p:cBhvr>
                                        <p:cTn id="1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Graphic spid="122" grpId="0">
        <p:bldAsOne/>
      </p:bldGraphic>
      <p:bldP spid="1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32"/>
          <p:cNvSpPr txBox="1"/>
          <p:nvPr/>
        </p:nvSpPr>
        <p:spPr>
          <a:xfrm>
            <a:off x="5454926" y="2667794"/>
            <a:ext cx="3600000" cy="704174"/>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r>
              <a:rPr lang="zh-CN" altLang="en-US" sz="4000" dirty="0">
                <a:solidFill>
                  <a:schemeClr val="accent6"/>
                </a:solidFill>
                <a:latin typeface="+mj-ea"/>
                <a:ea typeface="+mj-ea"/>
              </a:rPr>
              <a:t>成功项目展示</a:t>
            </a:r>
          </a:p>
        </p:txBody>
      </p:sp>
      <p:sp>
        <p:nvSpPr>
          <p:cNvPr id="17" name="矩形 1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454926" y="3505994"/>
            <a:ext cx="4320000" cy="535531"/>
          </a:xfrm>
          <a:prstGeom prst="rect">
            <a:avLst/>
          </a:prstGeom>
        </p:spPr>
        <p:txBody>
          <a:bodyPr wrap="square" lIns="91441" tIns="45720" rIns="91441" bIns="45720">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pitchFamily="34" charset="0"/>
              </a:rPr>
              <a:t>双击输入替换内容编辑文字双击输入替换内容编辑文字双击输入替换内容</a:t>
            </a:r>
            <a:endParaRPr lang="en-US" altLang="zh-CN" sz="1200" dirty="0">
              <a:solidFill>
                <a:schemeClr val="tx1">
                  <a:lumMod val="65000"/>
                  <a:lumOff val="35000"/>
                </a:schemeClr>
              </a:solidFill>
              <a:latin typeface="+mn-ea"/>
              <a:ea typeface="+mn-ea"/>
              <a:cs typeface="+mn-ea"/>
              <a:sym typeface="Calibri" panose="020F0502020204030204" pitchFamily="34" charset="0"/>
            </a:endParaRPr>
          </a:p>
        </p:txBody>
      </p:sp>
      <p:grpSp>
        <p:nvGrpSpPr>
          <p:cNvPr id="18" name="组合 17"/>
          <p:cNvGrpSpPr>
            <a:grpSpLocks noChangeAspect="1"/>
          </p:cNvGrpSpPr>
          <p:nvPr/>
        </p:nvGrpSpPr>
        <p:grpSpPr>
          <a:xfrm>
            <a:off x="2141847" y="2332115"/>
            <a:ext cx="2126940" cy="2195358"/>
            <a:chOff x="495652" y="3505994"/>
            <a:chExt cx="2371710" cy="2448000"/>
          </a:xfrm>
          <a:solidFill>
            <a:schemeClr val="accent6"/>
          </a:solidFill>
        </p:grpSpPr>
        <p:sp>
          <p:nvSpPr>
            <p:cNvPr id="19" name="TextBox 18"/>
            <p:cNvSpPr txBox="1"/>
            <p:nvPr/>
          </p:nvSpPr>
          <p:spPr>
            <a:xfrm>
              <a:off x="495652" y="4090965"/>
              <a:ext cx="1273701" cy="1278055"/>
            </a:xfrm>
            <a:prstGeom prst="rect">
              <a:avLst/>
            </a:prstGeom>
            <a:noFill/>
            <a:ln>
              <a:noFill/>
            </a:ln>
          </p:spPr>
          <p:txBody>
            <a:bodyPr wrap="none" lIns="87764" tIns="43882" rIns="87764" bIns="43882" rtlCol="0" anchor="ctr" anchorCtr="1">
              <a:spAutoFit/>
            </a:bodyPr>
            <a:lstStyle/>
            <a:p>
              <a:pPr algn="ctr">
                <a:lnSpc>
                  <a:spcPct val="110000"/>
                </a:lnSpc>
              </a:pPr>
              <a:r>
                <a:rPr lang="en-US" altLang="zh-CN" sz="6600" dirty="0">
                  <a:ln w="28575">
                    <a:noFill/>
                    <a:prstDash val="solid"/>
                  </a:ln>
                  <a:solidFill>
                    <a:schemeClr val="accent6"/>
                  </a:solidFill>
                  <a:latin typeface="+mj-ea"/>
                  <a:ea typeface="+mj-ea"/>
                </a:rPr>
                <a:t>03</a:t>
              </a:r>
              <a:endParaRPr lang="zh-CN" altLang="en-US" sz="6600" dirty="0">
                <a:ln w="28575">
                  <a:noFill/>
                  <a:prstDash val="solid"/>
                </a:ln>
                <a:solidFill>
                  <a:schemeClr val="accent6"/>
                </a:solidFill>
                <a:latin typeface="+mj-ea"/>
                <a:ea typeface="+mj-ea"/>
              </a:endParaRPr>
            </a:p>
          </p:txBody>
        </p:sp>
        <p:sp>
          <p:nvSpPr>
            <p:cNvPr id="20" name="图文框 1"/>
            <p:cNvSpPr>
              <a:spLocks noChangeAspect="1"/>
            </p:cNvSpPr>
            <p:nvPr/>
          </p:nvSpPr>
          <p:spPr>
            <a:xfrm>
              <a:off x="664162" y="3505994"/>
              <a:ext cx="2203200" cy="2448000"/>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schemeClr val="accent6"/>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26" name="TextBox 25"/>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sp>
        <p:nvSpPr>
          <p:cNvPr id="20" name="矩形 19"/>
          <p:cNvSpPr>
            <a:spLocks noChangeArrowheads="1"/>
          </p:cNvSpPr>
          <p:nvPr/>
        </p:nvSpPr>
        <p:spPr bwMode="auto">
          <a:xfrm>
            <a:off x="787587" y="1739560"/>
            <a:ext cx="1062000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a:t>
            </a:r>
            <a:endParaRPr lang="en-US" altLang="zh-CN" sz="1200" dirty="0">
              <a:solidFill>
                <a:schemeClr val="tx1">
                  <a:lumMod val="65000"/>
                  <a:lumOff val="35000"/>
                </a:schemeClr>
              </a:solidFill>
              <a:latin typeface="+mn-ea"/>
              <a:ea typeface="+mn-ea"/>
            </a:endParaRPr>
          </a:p>
        </p:txBody>
      </p:sp>
      <p:grpSp>
        <p:nvGrpSpPr>
          <p:cNvPr id="21" name="组合 20"/>
          <p:cNvGrpSpPr/>
          <p:nvPr/>
        </p:nvGrpSpPr>
        <p:grpSpPr>
          <a:xfrm>
            <a:off x="5640387" y="2958892"/>
            <a:ext cx="5719194" cy="2821636"/>
            <a:chOff x="5716587" y="2863126"/>
            <a:chExt cx="5719194" cy="2821636"/>
          </a:xfrm>
        </p:grpSpPr>
        <p:sp>
          <p:nvSpPr>
            <p:cNvPr id="22" name="矩形 47"/>
            <p:cNvSpPr>
              <a:spLocks noChangeArrowheads="1"/>
            </p:cNvSpPr>
            <p:nvPr/>
          </p:nvSpPr>
          <p:spPr bwMode="auto">
            <a:xfrm>
              <a:off x="5716587" y="3414783"/>
              <a:ext cx="5719194" cy="5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just">
                <a:lnSpc>
                  <a:spcPct val="130000"/>
                </a:lnSpc>
              </a:pPr>
              <a:r>
                <a:rPr lang="zh-CN" altLang="en-US" sz="1200" dirty="0">
                  <a:solidFill>
                    <a:schemeClr val="tx1">
                      <a:lumMod val="65000"/>
                      <a:lumOff val="35000"/>
                    </a:schemeClr>
                  </a:solidFill>
                  <a:latin typeface="+mn-ea"/>
                  <a:ea typeface="+mn-ea"/>
                  <a:sym typeface="微软雅黑" panose="020B0503020204020204" pitchFamily="34" charset="-122"/>
                </a:rPr>
                <a:t>双击输入替换内容编辑文字双击输入替换内容编辑文字双击输入替换内容编辑文字双击输入替换内容编辑文字双击输入替换内容编辑文字双击输入替换内容编辑文字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sym typeface="微软雅黑" panose="020B0503020204020204" pitchFamily="34" charset="-122"/>
              </a:endParaRPr>
            </a:p>
          </p:txBody>
        </p:sp>
        <p:sp>
          <p:nvSpPr>
            <p:cNvPr id="23" name="矩形 3"/>
            <p:cNvSpPr>
              <a:spLocks noChangeArrowheads="1"/>
            </p:cNvSpPr>
            <p:nvPr/>
          </p:nvSpPr>
          <p:spPr bwMode="auto">
            <a:xfrm>
              <a:off x="5733110" y="2863126"/>
              <a:ext cx="850219"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just">
                <a:spcBef>
                  <a:spcPct val="0"/>
                </a:spcBef>
                <a:buFont typeface="Arial" panose="020B0604020202020204" pitchFamily="34" charset="0"/>
                <a:buNone/>
              </a:pPr>
              <a:r>
                <a:rPr lang="zh-CN" altLang="en-US" b="1" dirty="0">
                  <a:solidFill>
                    <a:schemeClr val="tx1">
                      <a:lumMod val="65000"/>
                      <a:lumOff val="35000"/>
                    </a:schemeClr>
                  </a:solidFill>
                  <a:latin typeface="+mn-ea"/>
                  <a:ea typeface="+mn-ea"/>
                  <a:cs typeface="Arial" panose="020B0604020202020204" pitchFamily="34" charset="0"/>
                </a:rPr>
                <a:t>小标题</a:t>
              </a:r>
            </a:p>
          </p:txBody>
        </p:sp>
        <p:sp>
          <p:nvSpPr>
            <p:cNvPr id="24" name="矩形 23"/>
            <p:cNvSpPr/>
            <p:nvPr/>
          </p:nvSpPr>
          <p:spPr>
            <a:xfrm>
              <a:off x="5792233" y="3324077"/>
              <a:ext cx="599800" cy="405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just"/>
              <a:endParaRPr lang="zh-CN" altLang="en-US" sz="1600">
                <a:solidFill>
                  <a:schemeClr val="tx1">
                    <a:lumMod val="65000"/>
                    <a:lumOff val="35000"/>
                  </a:schemeClr>
                </a:solidFill>
                <a:latin typeface="+mn-ea"/>
              </a:endParaRPr>
            </a:p>
          </p:txBody>
        </p:sp>
        <p:sp>
          <p:nvSpPr>
            <p:cNvPr id="27" name="矩形 26"/>
            <p:cNvSpPr/>
            <p:nvPr/>
          </p:nvSpPr>
          <p:spPr>
            <a:xfrm>
              <a:off x="6407083" y="3324077"/>
              <a:ext cx="1215000" cy="40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just"/>
              <a:endParaRPr lang="zh-CN" altLang="en-US" sz="1600">
                <a:solidFill>
                  <a:schemeClr val="tx1">
                    <a:lumMod val="65000"/>
                    <a:lumOff val="35000"/>
                  </a:schemeClr>
                </a:solidFill>
                <a:latin typeface="+mn-ea"/>
              </a:endParaRPr>
            </a:p>
          </p:txBody>
        </p:sp>
        <p:sp>
          <p:nvSpPr>
            <p:cNvPr id="28" name="矩形 47"/>
            <p:cNvSpPr>
              <a:spLocks noChangeArrowheads="1"/>
            </p:cNvSpPr>
            <p:nvPr/>
          </p:nvSpPr>
          <p:spPr bwMode="auto">
            <a:xfrm>
              <a:off x="5716587" y="5135387"/>
              <a:ext cx="5719194" cy="5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just">
                <a:lnSpc>
                  <a:spcPct val="130000"/>
                </a:lnSpc>
                <a:spcBef>
                  <a:spcPct val="0"/>
                </a:spcBef>
              </a:pPr>
              <a:r>
                <a:rPr lang="zh-CN" altLang="en-US" sz="1200" dirty="0">
                  <a:solidFill>
                    <a:schemeClr val="tx1">
                      <a:lumMod val="65000"/>
                      <a:lumOff val="35000"/>
                    </a:schemeClr>
                  </a:solidFill>
                  <a:latin typeface="+mn-ea"/>
                  <a:ea typeface="+mn-ea"/>
                  <a:sym typeface="微软雅黑" panose="020B0503020204020204" pitchFamily="34" charset="-122"/>
                </a:rPr>
                <a:t>双击输入替换内容编辑文字双击输入替换内容编辑文字双击输入替换内容编辑文字双击输入替换内容编辑文字双击输入替换内容编辑文字双击输入替换内容编辑文字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sym typeface="微软雅黑" panose="020B0503020204020204" pitchFamily="34" charset="-122"/>
              </a:endParaRPr>
            </a:p>
          </p:txBody>
        </p:sp>
        <p:sp>
          <p:nvSpPr>
            <p:cNvPr id="29" name="矩形 3"/>
            <p:cNvSpPr>
              <a:spLocks noChangeArrowheads="1"/>
            </p:cNvSpPr>
            <p:nvPr/>
          </p:nvSpPr>
          <p:spPr bwMode="auto">
            <a:xfrm>
              <a:off x="5733110" y="4583730"/>
              <a:ext cx="850219"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just">
                <a:spcBef>
                  <a:spcPct val="0"/>
                </a:spcBef>
                <a:buFont typeface="Arial" panose="020B0604020202020204" pitchFamily="34" charset="0"/>
                <a:buNone/>
              </a:pPr>
              <a:r>
                <a:rPr lang="zh-CN" altLang="en-US" b="1" dirty="0">
                  <a:solidFill>
                    <a:schemeClr val="tx1">
                      <a:lumMod val="65000"/>
                      <a:lumOff val="35000"/>
                    </a:schemeClr>
                  </a:solidFill>
                  <a:latin typeface="+mn-ea"/>
                  <a:ea typeface="+mn-ea"/>
                  <a:cs typeface="Arial" panose="020B0604020202020204" pitchFamily="34" charset="0"/>
                </a:rPr>
                <a:t>小标题</a:t>
              </a:r>
            </a:p>
          </p:txBody>
        </p:sp>
        <p:sp>
          <p:nvSpPr>
            <p:cNvPr id="30" name="矩形 29"/>
            <p:cNvSpPr/>
            <p:nvPr/>
          </p:nvSpPr>
          <p:spPr>
            <a:xfrm>
              <a:off x="5792233" y="5044681"/>
              <a:ext cx="599800" cy="405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just"/>
              <a:endParaRPr lang="zh-CN" altLang="en-US" sz="1600">
                <a:solidFill>
                  <a:schemeClr val="tx1">
                    <a:lumMod val="65000"/>
                    <a:lumOff val="35000"/>
                  </a:schemeClr>
                </a:solidFill>
                <a:latin typeface="+mn-ea"/>
              </a:endParaRPr>
            </a:p>
          </p:txBody>
        </p:sp>
        <p:sp>
          <p:nvSpPr>
            <p:cNvPr id="31" name="矩形 30"/>
            <p:cNvSpPr/>
            <p:nvPr/>
          </p:nvSpPr>
          <p:spPr>
            <a:xfrm>
              <a:off x="6407083" y="5044681"/>
              <a:ext cx="1215000" cy="40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just"/>
              <a:endParaRPr lang="zh-CN" altLang="en-US" sz="1600">
                <a:solidFill>
                  <a:schemeClr val="tx1">
                    <a:lumMod val="65000"/>
                    <a:lumOff val="35000"/>
                  </a:schemeClr>
                </a:solidFill>
                <a:latin typeface="+mn-ea"/>
              </a:endParaRPr>
            </a:p>
          </p:txBody>
        </p:sp>
      </p:grpSp>
      <p:sp>
        <p:nvSpPr>
          <p:cNvPr id="32" name="矩形 31"/>
          <p:cNvSpPr/>
          <p:nvPr/>
        </p:nvSpPr>
        <p:spPr>
          <a:xfrm>
            <a:off x="814103" y="3023287"/>
            <a:ext cx="3915332" cy="2977879"/>
          </a:xfrm>
          <a:prstGeom prst="rect">
            <a:avLst/>
          </a:prstGeom>
          <a:blipFill>
            <a:blip r:embed="rId3"/>
            <a:stretch>
              <a:fillRect l="-20000" t="-50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trips(downRight)">
                                      <p:cBhvr>
                                        <p:cTn id="11" dur="500"/>
                                        <p:tgtEl>
                                          <p:spTgt spid="3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20" name="TextBox 19"/>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pSp>
        <p:nvGrpSpPr>
          <p:cNvPr id="34" name="组合 33"/>
          <p:cNvGrpSpPr/>
          <p:nvPr/>
        </p:nvGrpSpPr>
        <p:grpSpPr>
          <a:xfrm>
            <a:off x="1313662" y="1981995"/>
            <a:ext cx="9567850" cy="3800817"/>
            <a:chOff x="1313662" y="1981995"/>
            <a:chExt cx="9567850" cy="3800817"/>
          </a:xfrm>
        </p:grpSpPr>
        <p:grpSp>
          <p:nvGrpSpPr>
            <p:cNvPr id="35" name="组合 34"/>
            <p:cNvGrpSpPr>
              <a:grpSpLocks noChangeAspect="1"/>
            </p:cNvGrpSpPr>
            <p:nvPr/>
          </p:nvGrpSpPr>
          <p:grpSpPr>
            <a:xfrm>
              <a:off x="4497734" y="2082403"/>
              <a:ext cx="3199706" cy="3600000"/>
              <a:chOff x="2939800" y="1138775"/>
              <a:chExt cx="3285587" cy="3696144"/>
            </a:xfrm>
            <a:solidFill>
              <a:schemeClr val="accent6"/>
            </a:solidFill>
          </p:grpSpPr>
          <p:sp>
            <p:nvSpPr>
              <p:cNvPr id="80" name="Freeform 5"/>
              <p:cNvSpPr/>
              <p:nvPr/>
            </p:nvSpPr>
            <p:spPr bwMode="auto">
              <a:xfrm rot="19846271">
                <a:off x="4785178" y="1138775"/>
                <a:ext cx="898525" cy="1651000"/>
              </a:xfrm>
              <a:custGeom>
                <a:avLst/>
                <a:gdLst>
                  <a:gd name="T0" fmla="*/ 458 w 566"/>
                  <a:gd name="T1" fmla="*/ 264 h 1040"/>
                  <a:gd name="T2" fmla="*/ 206 w 566"/>
                  <a:gd name="T3" fmla="*/ 120 h 1040"/>
                  <a:gd name="T4" fmla="*/ 0 w 566"/>
                  <a:gd name="T5" fmla="*/ 0 h 1040"/>
                  <a:gd name="T6" fmla="*/ 0 w 566"/>
                  <a:gd name="T7" fmla="*/ 0 h 1040"/>
                  <a:gd name="T8" fmla="*/ 10 w 566"/>
                  <a:gd name="T9" fmla="*/ 16 h 1040"/>
                  <a:gd name="T10" fmla="*/ 16 w 566"/>
                  <a:gd name="T11" fmla="*/ 32 h 1040"/>
                  <a:gd name="T12" fmla="*/ 24 w 566"/>
                  <a:gd name="T13" fmla="*/ 52 h 1040"/>
                  <a:gd name="T14" fmla="*/ 30 w 566"/>
                  <a:gd name="T15" fmla="*/ 74 h 1040"/>
                  <a:gd name="T16" fmla="*/ 36 w 566"/>
                  <a:gd name="T17" fmla="*/ 98 h 1040"/>
                  <a:gd name="T18" fmla="*/ 40 w 566"/>
                  <a:gd name="T19" fmla="*/ 124 h 1040"/>
                  <a:gd name="T20" fmla="*/ 42 w 566"/>
                  <a:gd name="T21" fmla="*/ 154 h 1040"/>
                  <a:gd name="T22" fmla="*/ 42 w 566"/>
                  <a:gd name="T23" fmla="*/ 186 h 1040"/>
                  <a:gd name="T24" fmla="*/ 42 w 566"/>
                  <a:gd name="T25" fmla="*/ 186 h 1040"/>
                  <a:gd name="T26" fmla="*/ 42 w 566"/>
                  <a:gd name="T27" fmla="*/ 214 h 1040"/>
                  <a:gd name="T28" fmla="*/ 42 w 566"/>
                  <a:gd name="T29" fmla="*/ 214 h 1040"/>
                  <a:gd name="T30" fmla="*/ 42 w 566"/>
                  <a:gd name="T31" fmla="*/ 626 h 1040"/>
                  <a:gd name="T32" fmla="*/ 42 w 566"/>
                  <a:gd name="T33" fmla="*/ 626 h 1040"/>
                  <a:gd name="T34" fmla="*/ 42 w 566"/>
                  <a:gd name="T35" fmla="*/ 1040 h 1040"/>
                  <a:gd name="T36" fmla="*/ 42 w 566"/>
                  <a:gd name="T37" fmla="*/ 1040 h 1040"/>
                  <a:gd name="T38" fmla="*/ 404 w 566"/>
                  <a:gd name="T39" fmla="*/ 832 h 1040"/>
                  <a:gd name="T40" fmla="*/ 404 w 566"/>
                  <a:gd name="T41" fmla="*/ 832 h 1040"/>
                  <a:gd name="T42" fmla="*/ 424 w 566"/>
                  <a:gd name="T43" fmla="*/ 820 h 1040"/>
                  <a:gd name="T44" fmla="*/ 424 w 566"/>
                  <a:gd name="T45" fmla="*/ 820 h 1040"/>
                  <a:gd name="T46" fmla="*/ 452 w 566"/>
                  <a:gd name="T47" fmla="*/ 802 h 1040"/>
                  <a:gd name="T48" fmla="*/ 478 w 566"/>
                  <a:gd name="T49" fmla="*/ 786 h 1040"/>
                  <a:gd name="T50" fmla="*/ 498 w 566"/>
                  <a:gd name="T51" fmla="*/ 768 h 1040"/>
                  <a:gd name="T52" fmla="*/ 518 w 566"/>
                  <a:gd name="T53" fmla="*/ 752 h 1040"/>
                  <a:gd name="T54" fmla="*/ 532 w 566"/>
                  <a:gd name="T55" fmla="*/ 734 h 1040"/>
                  <a:gd name="T56" fmla="*/ 546 w 566"/>
                  <a:gd name="T57" fmla="*/ 718 h 1040"/>
                  <a:gd name="T58" fmla="*/ 558 w 566"/>
                  <a:gd name="T59" fmla="*/ 702 h 1040"/>
                  <a:gd name="T60" fmla="*/ 566 w 566"/>
                  <a:gd name="T61" fmla="*/ 688 h 1040"/>
                  <a:gd name="T62" fmla="*/ 566 w 566"/>
                  <a:gd name="T63" fmla="*/ 450 h 1040"/>
                  <a:gd name="T64" fmla="*/ 566 w 566"/>
                  <a:gd name="T65" fmla="*/ 450 h 1040"/>
                  <a:gd name="T66" fmla="*/ 564 w 566"/>
                  <a:gd name="T67" fmla="*/ 422 h 1040"/>
                  <a:gd name="T68" fmla="*/ 558 w 566"/>
                  <a:gd name="T69" fmla="*/ 394 h 1040"/>
                  <a:gd name="T70" fmla="*/ 550 w 566"/>
                  <a:gd name="T71" fmla="*/ 368 h 1040"/>
                  <a:gd name="T72" fmla="*/ 538 w 566"/>
                  <a:gd name="T73" fmla="*/ 344 h 1040"/>
                  <a:gd name="T74" fmla="*/ 522 w 566"/>
                  <a:gd name="T75" fmla="*/ 320 h 1040"/>
                  <a:gd name="T76" fmla="*/ 504 w 566"/>
                  <a:gd name="T77" fmla="*/ 300 h 1040"/>
                  <a:gd name="T78" fmla="*/ 482 w 566"/>
                  <a:gd name="T79" fmla="*/ 280 h 1040"/>
                  <a:gd name="T80" fmla="*/ 458 w 566"/>
                  <a:gd name="T81" fmla="*/ 264 h 1040"/>
                  <a:gd name="T82" fmla="*/ 458 w 566"/>
                  <a:gd name="T83" fmla="*/ 26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 h="1040">
                    <a:moveTo>
                      <a:pt x="458" y="264"/>
                    </a:moveTo>
                    <a:lnTo>
                      <a:pt x="206" y="120"/>
                    </a:lnTo>
                    <a:lnTo>
                      <a:pt x="0" y="0"/>
                    </a:lnTo>
                    <a:lnTo>
                      <a:pt x="0" y="0"/>
                    </a:lnTo>
                    <a:lnTo>
                      <a:pt x="10" y="16"/>
                    </a:lnTo>
                    <a:lnTo>
                      <a:pt x="16" y="32"/>
                    </a:lnTo>
                    <a:lnTo>
                      <a:pt x="24" y="52"/>
                    </a:lnTo>
                    <a:lnTo>
                      <a:pt x="30" y="74"/>
                    </a:lnTo>
                    <a:lnTo>
                      <a:pt x="36" y="98"/>
                    </a:lnTo>
                    <a:lnTo>
                      <a:pt x="40" y="124"/>
                    </a:lnTo>
                    <a:lnTo>
                      <a:pt x="42" y="154"/>
                    </a:lnTo>
                    <a:lnTo>
                      <a:pt x="42" y="186"/>
                    </a:lnTo>
                    <a:lnTo>
                      <a:pt x="42" y="186"/>
                    </a:lnTo>
                    <a:lnTo>
                      <a:pt x="42" y="214"/>
                    </a:lnTo>
                    <a:lnTo>
                      <a:pt x="42" y="214"/>
                    </a:lnTo>
                    <a:lnTo>
                      <a:pt x="42" y="626"/>
                    </a:lnTo>
                    <a:lnTo>
                      <a:pt x="42" y="626"/>
                    </a:lnTo>
                    <a:lnTo>
                      <a:pt x="42" y="1040"/>
                    </a:lnTo>
                    <a:lnTo>
                      <a:pt x="42" y="1040"/>
                    </a:lnTo>
                    <a:lnTo>
                      <a:pt x="404" y="832"/>
                    </a:lnTo>
                    <a:lnTo>
                      <a:pt x="404" y="832"/>
                    </a:lnTo>
                    <a:lnTo>
                      <a:pt x="424" y="820"/>
                    </a:lnTo>
                    <a:lnTo>
                      <a:pt x="424" y="820"/>
                    </a:lnTo>
                    <a:lnTo>
                      <a:pt x="452" y="802"/>
                    </a:lnTo>
                    <a:lnTo>
                      <a:pt x="478" y="786"/>
                    </a:lnTo>
                    <a:lnTo>
                      <a:pt x="498" y="768"/>
                    </a:lnTo>
                    <a:lnTo>
                      <a:pt x="518" y="752"/>
                    </a:lnTo>
                    <a:lnTo>
                      <a:pt x="532" y="734"/>
                    </a:lnTo>
                    <a:lnTo>
                      <a:pt x="546" y="718"/>
                    </a:lnTo>
                    <a:lnTo>
                      <a:pt x="558" y="702"/>
                    </a:lnTo>
                    <a:lnTo>
                      <a:pt x="566" y="688"/>
                    </a:lnTo>
                    <a:lnTo>
                      <a:pt x="566" y="450"/>
                    </a:lnTo>
                    <a:lnTo>
                      <a:pt x="566" y="450"/>
                    </a:lnTo>
                    <a:lnTo>
                      <a:pt x="564" y="422"/>
                    </a:lnTo>
                    <a:lnTo>
                      <a:pt x="558" y="394"/>
                    </a:lnTo>
                    <a:lnTo>
                      <a:pt x="550" y="368"/>
                    </a:lnTo>
                    <a:lnTo>
                      <a:pt x="538" y="344"/>
                    </a:lnTo>
                    <a:lnTo>
                      <a:pt x="522" y="320"/>
                    </a:lnTo>
                    <a:lnTo>
                      <a:pt x="504" y="300"/>
                    </a:lnTo>
                    <a:lnTo>
                      <a:pt x="482" y="280"/>
                    </a:lnTo>
                    <a:lnTo>
                      <a:pt x="458" y="264"/>
                    </a:lnTo>
                    <a:lnTo>
                      <a:pt x="458" y="264"/>
                    </a:lnTo>
                    <a:close/>
                  </a:path>
                </a:pathLst>
              </a:custGeom>
              <a:solidFill>
                <a:schemeClr val="accent6"/>
              </a:solidFill>
              <a:ln w="28575">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ea"/>
                  <a:ea typeface="+mn-ea"/>
                  <a:sym typeface="Source Han Serif SC" panose="02020400000000000000" pitchFamily="18" charset="-122"/>
                </a:endParaRPr>
              </a:p>
            </p:txBody>
          </p:sp>
          <p:sp>
            <p:nvSpPr>
              <p:cNvPr id="81" name="Freeform 6"/>
              <p:cNvSpPr/>
              <p:nvPr/>
            </p:nvSpPr>
            <p:spPr bwMode="auto">
              <a:xfrm rot="19846271">
                <a:off x="4510544" y="3218059"/>
                <a:ext cx="1476375" cy="1231900"/>
              </a:xfrm>
              <a:custGeom>
                <a:avLst/>
                <a:gdLst>
                  <a:gd name="T0" fmla="*/ 744 w 930"/>
                  <a:gd name="T1" fmla="*/ 426 h 776"/>
                  <a:gd name="T2" fmla="*/ 744 w 930"/>
                  <a:gd name="T3" fmla="*/ 426 h 776"/>
                  <a:gd name="T4" fmla="*/ 716 w 930"/>
                  <a:gd name="T5" fmla="*/ 410 h 776"/>
                  <a:gd name="T6" fmla="*/ 716 w 930"/>
                  <a:gd name="T7" fmla="*/ 410 h 776"/>
                  <a:gd name="T8" fmla="*/ 360 w 930"/>
                  <a:gd name="T9" fmla="*/ 206 h 776"/>
                  <a:gd name="T10" fmla="*/ 360 w 930"/>
                  <a:gd name="T11" fmla="*/ 206 h 776"/>
                  <a:gd name="T12" fmla="*/ 0 w 930"/>
                  <a:gd name="T13" fmla="*/ 0 h 776"/>
                  <a:gd name="T14" fmla="*/ 0 w 930"/>
                  <a:gd name="T15" fmla="*/ 0 h 776"/>
                  <a:gd name="T16" fmla="*/ 0 w 930"/>
                  <a:gd name="T17" fmla="*/ 412 h 776"/>
                  <a:gd name="T18" fmla="*/ 0 w 930"/>
                  <a:gd name="T19" fmla="*/ 412 h 776"/>
                  <a:gd name="T20" fmla="*/ 0 w 930"/>
                  <a:gd name="T21" fmla="*/ 442 h 776"/>
                  <a:gd name="T22" fmla="*/ 0 w 930"/>
                  <a:gd name="T23" fmla="*/ 442 h 776"/>
                  <a:gd name="T24" fmla="*/ 2 w 930"/>
                  <a:gd name="T25" fmla="*/ 472 h 776"/>
                  <a:gd name="T26" fmla="*/ 4 w 930"/>
                  <a:gd name="T27" fmla="*/ 502 h 776"/>
                  <a:gd name="T28" fmla="*/ 8 w 930"/>
                  <a:gd name="T29" fmla="*/ 528 h 776"/>
                  <a:gd name="T30" fmla="*/ 14 w 930"/>
                  <a:gd name="T31" fmla="*/ 552 h 776"/>
                  <a:gd name="T32" fmla="*/ 20 w 930"/>
                  <a:gd name="T33" fmla="*/ 574 h 776"/>
                  <a:gd name="T34" fmla="*/ 26 w 930"/>
                  <a:gd name="T35" fmla="*/ 594 h 776"/>
                  <a:gd name="T36" fmla="*/ 34 w 930"/>
                  <a:gd name="T37" fmla="*/ 610 h 776"/>
                  <a:gd name="T38" fmla="*/ 42 w 930"/>
                  <a:gd name="T39" fmla="*/ 626 h 776"/>
                  <a:gd name="T40" fmla="*/ 254 w 930"/>
                  <a:gd name="T41" fmla="*/ 748 h 776"/>
                  <a:gd name="T42" fmla="*/ 254 w 930"/>
                  <a:gd name="T43" fmla="*/ 748 h 776"/>
                  <a:gd name="T44" fmla="*/ 280 w 930"/>
                  <a:gd name="T45" fmla="*/ 760 h 776"/>
                  <a:gd name="T46" fmla="*/ 306 w 930"/>
                  <a:gd name="T47" fmla="*/ 770 h 776"/>
                  <a:gd name="T48" fmla="*/ 332 w 930"/>
                  <a:gd name="T49" fmla="*/ 774 h 776"/>
                  <a:gd name="T50" fmla="*/ 360 w 930"/>
                  <a:gd name="T51" fmla="*/ 776 h 776"/>
                  <a:gd name="T52" fmla="*/ 388 w 930"/>
                  <a:gd name="T53" fmla="*/ 774 h 776"/>
                  <a:gd name="T54" fmla="*/ 416 w 930"/>
                  <a:gd name="T55" fmla="*/ 770 h 776"/>
                  <a:gd name="T56" fmla="*/ 442 w 930"/>
                  <a:gd name="T57" fmla="*/ 760 h 776"/>
                  <a:gd name="T58" fmla="*/ 468 w 930"/>
                  <a:gd name="T59" fmla="*/ 748 h 776"/>
                  <a:gd name="T60" fmla="*/ 716 w 930"/>
                  <a:gd name="T61" fmla="*/ 604 h 776"/>
                  <a:gd name="T62" fmla="*/ 930 w 930"/>
                  <a:gd name="T63" fmla="*/ 480 h 776"/>
                  <a:gd name="T64" fmla="*/ 930 w 930"/>
                  <a:gd name="T65" fmla="*/ 480 h 776"/>
                  <a:gd name="T66" fmla="*/ 914 w 930"/>
                  <a:gd name="T67" fmla="*/ 480 h 776"/>
                  <a:gd name="T68" fmla="*/ 894 w 930"/>
                  <a:gd name="T69" fmla="*/ 480 h 776"/>
                  <a:gd name="T70" fmla="*/ 872 w 930"/>
                  <a:gd name="T71" fmla="*/ 476 h 776"/>
                  <a:gd name="T72" fmla="*/ 850 w 930"/>
                  <a:gd name="T73" fmla="*/ 472 h 776"/>
                  <a:gd name="T74" fmla="*/ 826 w 930"/>
                  <a:gd name="T75" fmla="*/ 464 h 776"/>
                  <a:gd name="T76" fmla="*/ 800 w 930"/>
                  <a:gd name="T77" fmla="*/ 454 h 776"/>
                  <a:gd name="T78" fmla="*/ 772 w 930"/>
                  <a:gd name="T79" fmla="*/ 442 h 776"/>
                  <a:gd name="T80" fmla="*/ 744 w 930"/>
                  <a:gd name="T81" fmla="*/ 426 h 776"/>
                  <a:gd name="T82" fmla="*/ 744 w 930"/>
                  <a:gd name="T83" fmla="*/ 42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0" h="776">
                    <a:moveTo>
                      <a:pt x="744" y="426"/>
                    </a:moveTo>
                    <a:lnTo>
                      <a:pt x="744" y="426"/>
                    </a:lnTo>
                    <a:lnTo>
                      <a:pt x="716" y="410"/>
                    </a:lnTo>
                    <a:lnTo>
                      <a:pt x="716" y="410"/>
                    </a:lnTo>
                    <a:lnTo>
                      <a:pt x="360" y="206"/>
                    </a:lnTo>
                    <a:lnTo>
                      <a:pt x="360" y="206"/>
                    </a:lnTo>
                    <a:lnTo>
                      <a:pt x="0" y="0"/>
                    </a:lnTo>
                    <a:lnTo>
                      <a:pt x="0" y="0"/>
                    </a:lnTo>
                    <a:lnTo>
                      <a:pt x="0" y="412"/>
                    </a:lnTo>
                    <a:lnTo>
                      <a:pt x="0" y="412"/>
                    </a:lnTo>
                    <a:lnTo>
                      <a:pt x="0" y="442"/>
                    </a:lnTo>
                    <a:lnTo>
                      <a:pt x="0" y="442"/>
                    </a:lnTo>
                    <a:lnTo>
                      <a:pt x="2" y="472"/>
                    </a:lnTo>
                    <a:lnTo>
                      <a:pt x="4" y="502"/>
                    </a:lnTo>
                    <a:lnTo>
                      <a:pt x="8" y="528"/>
                    </a:lnTo>
                    <a:lnTo>
                      <a:pt x="14" y="552"/>
                    </a:lnTo>
                    <a:lnTo>
                      <a:pt x="20" y="574"/>
                    </a:lnTo>
                    <a:lnTo>
                      <a:pt x="26" y="594"/>
                    </a:lnTo>
                    <a:lnTo>
                      <a:pt x="34" y="610"/>
                    </a:lnTo>
                    <a:lnTo>
                      <a:pt x="42" y="626"/>
                    </a:lnTo>
                    <a:lnTo>
                      <a:pt x="254" y="748"/>
                    </a:lnTo>
                    <a:lnTo>
                      <a:pt x="254" y="748"/>
                    </a:lnTo>
                    <a:lnTo>
                      <a:pt x="280" y="760"/>
                    </a:lnTo>
                    <a:lnTo>
                      <a:pt x="306" y="770"/>
                    </a:lnTo>
                    <a:lnTo>
                      <a:pt x="332" y="774"/>
                    </a:lnTo>
                    <a:lnTo>
                      <a:pt x="360" y="776"/>
                    </a:lnTo>
                    <a:lnTo>
                      <a:pt x="388" y="774"/>
                    </a:lnTo>
                    <a:lnTo>
                      <a:pt x="416" y="770"/>
                    </a:lnTo>
                    <a:lnTo>
                      <a:pt x="442" y="760"/>
                    </a:lnTo>
                    <a:lnTo>
                      <a:pt x="468" y="748"/>
                    </a:lnTo>
                    <a:lnTo>
                      <a:pt x="716" y="604"/>
                    </a:lnTo>
                    <a:lnTo>
                      <a:pt x="930" y="480"/>
                    </a:lnTo>
                    <a:lnTo>
                      <a:pt x="930" y="480"/>
                    </a:lnTo>
                    <a:lnTo>
                      <a:pt x="914" y="480"/>
                    </a:lnTo>
                    <a:lnTo>
                      <a:pt x="894" y="480"/>
                    </a:lnTo>
                    <a:lnTo>
                      <a:pt x="872" y="476"/>
                    </a:lnTo>
                    <a:lnTo>
                      <a:pt x="850" y="472"/>
                    </a:lnTo>
                    <a:lnTo>
                      <a:pt x="826" y="464"/>
                    </a:lnTo>
                    <a:lnTo>
                      <a:pt x="800" y="454"/>
                    </a:lnTo>
                    <a:lnTo>
                      <a:pt x="772" y="442"/>
                    </a:lnTo>
                    <a:lnTo>
                      <a:pt x="744" y="426"/>
                    </a:lnTo>
                    <a:lnTo>
                      <a:pt x="744" y="426"/>
                    </a:lnTo>
                    <a:close/>
                  </a:path>
                </a:pathLst>
              </a:custGeom>
              <a:solidFill>
                <a:schemeClr val="accent6"/>
              </a:solidFill>
              <a:ln w="28575">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ea"/>
                  <a:ea typeface="+mn-ea"/>
                  <a:sym typeface="Source Han Serif SC" panose="02020400000000000000" pitchFamily="18" charset="-122"/>
                </a:endParaRPr>
              </a:p>
            </p:txBody>
          </p:sp>
          <p:sp>
            <p:nvSpPr>
              <p:cNvPr id="82" name="Freeform 7"/>
              <p:cNvSpPr/>
              <p:nvPr/>
            </p:nvSpPr>
            <p:spPr bwMode="auto">
              <a:xfrm rot="19846271">
                <a:off x="4828387" y="2336949"/>
                <a:ext cx="1397000" cy="1320800"/>
              </a:xfrm>
              <a:custGeom>
                <a:avLst/>
                <a:gdLst>
                  <a:gd name="T0" fmla="*/ 738 w 880"/>
                  <a:gd name="T1" fmla="*/ 132 h 832"/>
                  <a:gd name="T2" fmla="*/ 738 w 880"/>
                  <a:gd name="T3" fmla="*/ 132 h 832"/>
                  <a:gd name="T4" fmla="*/ 718 w 880"/>
                  <a:gd name="T5" fmla="*/ 144 h 832"/>
                  <a:gd name="T6" fmla="*/ 718 w 880"/>
                  <a:gd name="T7" fmla="*/ 144 h 832"/>
                  <a:gd name="T8" fmla="*/ 356 w 880"/>
                  <a:gd name="T9" fmla="*/ 352 h 832"/>
                  <a:gd name="T10" fmla="*/ 356 w 880"/>
                  <a:gd name="T11" fmla="*/ 352 h 832"/>
                  <a:gd name="T12" fmla="*/ 0 w 880"/>
                  <a:gd name="T13" fmla="*/ 558 h 832"/>
                  <a:gd name="T14" fmla="*/ 0 w 880"/>
                  <a:gd name="T15" fmla="*/ 558 h 832"/>
                  <a:gd name="T16" fmla="*/ 356 w 880"/>
                  <a:gd name="T17" fmla="*/ 762 h 832"/>
                  <a:gd name="T18" fmla="*/ 356 w 880"/>
                  <a:gd name="T19" fmla="*/ 762 h 832"/>
                  <a:gd name="T20" fmla="*/ 384 w 880"/>
                  <a:gd name="T21" fmla="*/ 778 h 832"/>
                  <a:gd name="T22" fmla="*/ 384 w 880"/>
                  <a:gd name="T23" fmla="*/ 778 h 832"/>
                  <a:gd name="T24" fmla="*/ 412 w 880"/>
                  <a:gd name="T25" fmla="*/ 794 h 832"/>
                  <a:gd name="T26" fmla="*/ 440 w 880"/>
                  <a:gd name="T27" fmla="*/ 806 h 832"/>
                  <a:gd name="T28" fmla="*/ 466 w 880"/>
                  <a:gd name="T29" fmla="*/ 816 h 832"/>
                  <a:gd name="T30" fmla="*/ 490 w 880"/>
                  <a:gd name="T31" fmla="*/ 824 h 832"/>
                  <a:gd name="T32" fmla="*/ 512 w 880"/>
                  <a:gd name="T33" fmla="*/ 828 h 832"/>
                  <a:gd name="T34" fmla="*/ 534 w 880"/>
                  <a:gd name="T35" fmla="*/ 832 h 832"/>
                  <a:gd name="T36" fmla="*/ 554 w 880"/>
                  <a:gd name="T37" fmla="*/ 832 h 832"/>
                  <a:gd name="T38" fmla="*/ 570 w 880"/>
                  <a:gd name="T39" fmla="*/ 832 h 832"/>
                  <a:gd name="T40" fmla="*/ 772 w 880"/>
                  <a:gd name="T41" fmla="*/ 716 h 832"/>
                  <a:gd name="T42" fmla="*/ 772 w 880"/>
                  <a:gd name="T43" fmla="*/ 716 h 832"/>
                  <a:gd name="T44" fmla="*/ 796 w 880"/>
                  <a:gd name="T45" fmla="*/ 700 h 832"/>
                  <a:gd name="T46" fmla="*/ 818 w 880"/>
                  <a:gd name="T47" fmla="*/ 682 h 832"/>
                  <a:gd name="T48" fmla="*/ 836 w 880"/>
                  <a:gd name="T49" fmla="*/ 660 h 832"/>
                  <a:gd name="T50" fmla="*/ 852 w 880"/>
                  <a:gd name="T51" fmla="*/ 638 h 832"/>
                  <a:gd name="T52" fmla="*/ 864 w 880"/>
                  <a:gd name="T53" fmla="*/ 612 h 832"/>
                  <a:gd name="T54" fmla="*/ 872 w 880"/>
                  <a:gd name="T55" fmla="*/ 586 h 832"/>
                  <a:gd name="T56" fmla="*/ 878 w 880"/>
                  <a:gd name="T57" fmla="*/ 558 h 832"/>
                  <a:gd name="T58" fmla="*/ 880 w 880"/>
                  <a:gd name="T59" fmla="*/ 530 h 832"/>
                  <a:gd name="T60" fmla="*/ 880 w 880"/>
                  <a:gd name="T61" fmla="*/ 236 h 832"/>
                  <a:gd name="T62" fmla="*/ 880 w 880"/>
                  <a:gd name="T63" fmla="*/ 0 h 832"/>
                  <a:gd name="T64" fmla="*/ 880 w 880"/>
                  <a:gd name="T65" fmla="*/ 0 h 832"/>
                  <a:gd name="T66" fmla="*/ 872 w 880"/>
                  <a:gd name="T67" fmla="*/ 14 h 832"/>
                  <a:gd name="T68" fmla="*/ 860 w 880"/>
                  <a:gd name="T69" fmla="*/ 30 h 832"/>
                  <a:gd name="T70" fmla="*/ 846 w 880"/>
                  <a:gd name="T71" fmla="*/ 46 h 832"/>
                  <a:gd name="T72" fmla="*/ 832 w 880"/>
                  <a:gd name="T73" fmla="*/ 64 h 832"/>
                  <a:gd name="T74" fmla="*/ 812 w 880"/>
                  <a:gd name="T75" fmla="*/ 80 h 832"/>
                  <a:gd name="T76" fmla="*/ 792 w 880"/>
                  <a:gd name="T77" fmla="*/ 98 h 832"/>
                  <a:gd name="T78" fmla="*/ 766 w 880"/>
                  <a:gd name="T79" fmla="*/ 114 h 832"/>
                  <a:gd name="T80" fmla="*/ 738 w 880"/>
                  <a:gd name="T81" fmla="*/ 132 h 832"/>
                  <a:gd name="T82" fmla="*/ 738 w 880"/>
                  <a:gd name="T83" fmla="*/ 13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32">
                    <a:moveTo>
                      <a:pt x="738" y="132"/>
                    </a:moveTo>
                    <a:lnTo>
                      <a:pt x="738" y="132"/>
                    </a:lnTo>
                    <a:lnTo>
                      <a:pt x="718" y="144"/>
                    </a:lnTo>
                    <a:lnTo>
                      <a:pt x="718" y="144"/>
                    </a:lnTo>
                    <a:lnTo>
                      <a:pt x="356" y="352"/>
                    </a:lnTo>
                    <a:lnTo>
                      <a:pt x="356" y="352"/>
                    </a:lnTo>
                    <a:lnTo>
                      <a:pt x="0" y="558"/>
                    </a:lnTo>
                    <a:lnTo>
                      <a:pt x="0" y="558"/>
                    </a:lnTo>
                    <a:lnTo>
                      <a:pt x="356" y="762"/>
                    </a:lnTo>
                    <a:lnTo>
                      <a:pt x="356" y="762"/>
                    </a:lnTo>
                    <a:lnTo>
                      <a:pt x="384" y="778"/>
                    </a:lnTo>
                    <a:lnTo>
                      <a:pt x="384" y="778"/>
                    </a:lnTo>
                    <a:lnTo>
                      <a:pt x="412" y="794"/>
                    </a:lnTo>
                    <a:lnTo>
                      <a:pt x="440" y="806"/>
                    </a:lnTo>
                    <a:lnTo>
                      <a:pt x="466" y="816"/>
                    </a:lnTo>
                    <a:lnTo>
                      <a:pt x="490" y="824"/>
                    </a:lnTo>
                    <a:lnTo>
                      <a:pt x="512" y="828"/>
                    </a:lnTo>
                    <a:lnTo>
                      <a:pt x="534" y="832"/>
                    </a:lnTo>
                    <a:lnTo>
                      <a:pt x="554" y="832"/>
                    </a:lnTo>
                    <a:lnTo>
                      <a:pt x="570" y="832"/>
                    </a:lnTo>
                    <a:lnTo>
                      <a:pt x="772" y="716"/>
                    </a:lnTo>
                    <a:lnTo>
                      <a:pt x="772" y="716"/>
                    </a:lnTo>
                    <a:lnTo>
                      <a:pt x="796" y="700"/>
                    </a:lnTo>
                    <a:lnTo>
                      <a:pt x="818" y="682"/>
                    </a:lnTo>
                    <a:lnTo>
                      <a:pt x="836" y="660"/>
                    </a:lnTo>
                    <a:lnTo>
                      <a:pt x="852" y="638"/>
                    </a:lnTo>
                    <a:lnTo>
                      <a:pt x="864" y="612"/>
                    </a:lnTo>
                    <a:lnTo>
                      <a:pt x="872" y="586"/>
                    </a:lnTo>
                    <a:lnTo>
                      <a:pt x="878" y="558"/>
                    </a:lnTo>
                    <a:lnTo>
                      <a:pt x="880" y="530"/>
                    </a:lnTo>
                    <a:lnTo>
                      <a:pt x="880" y="236"/>
                    </a:lnTo>
                    <a:lnTo>
                      <a:pt x="880" y="0"/>
                    </a:lnTo>
                    <a:lnTo>
                      <a:pt x="880" y="0"/>
                    </a:lnTo>
                    <a:lnTo>
                      <a:pt x="872" y="14"/>
                    </a:lnTo>
                    <a:lnTo>
                      <a:pt x="860" y="30"/>
                    </a:lnTo>
                    <a:lnTo>
                      <a:pt x="846" y="46"/>
                    </a:lnTo>
                    <a:lnTo>
                      <a:pt x="832" y="64"/>
                    </a:lnTo>
                    <a:lnTo>
                      <a:pt x="812" y="80"/>
                    </a:lnTo>
                    <a:lnTo>
                      <a:pt x="792" y="98"/>
                    </a:lnTo>
                    <a:lnTo>
                      <a:pt x="766" y="114"/>
                    </a:lnTo>
                    <a:lnTo>
                      <a:pt x="738" y="132"/>
                    </a:lnTo>
                    <a:lnTo>
                      <a:pt x="738" y="132"/>
                    </a:lnTo>
                    <a:close/>
                  </a:path>
                </a:pathLst>
              </a:custGeom>
              <a:grpFill/>
              <a:ln w="28575">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ea"/>
                  <a:ea typeface="+mn-ea"/>
                  <a:sym typeface="Source Han Serif SC" panose="02020400000000000000" pitchFamily="18" charset="-122"/>
                </a:endParaRPr>
              </a:p>
            </p:txBody>
          </p:sp>
          <p:sp>
            <p:nvSpPr>
              <p:cNvPr id="83" name="Freeform 8"/>
              <p:cNvSpPr/>
              <p:nvPr/>
            </p:nvSpPr>
            <p:spPr bwMode="auto">
              <a:xfrm rot="19846271">
                <a:off x="2939800" y="2306910"/>
                <a:ext cx="1390650" cy="1311275"/>
              </a:xfrm>
              <a:custGeom>
                <a:avLst/>
                <a:gdLst>
                  <a:gd name="T0" fmla="*/ 518 w 876"/>
                  <a:gd name="T1" fmla="*/ 70 h 826"/>
                  <a:gd name="T2" fmla="*/ 518 w 876"/>
                  <a:gd name="T3" fmla="*/ 70 h 826"/>
                  <a:gd name="T4" fmla="*/ 492 w 876"/>
                  <a:gd name="T5" fmla="*/ 54 h 826"/>
                  <a:gd name="T6" fmla="*/ 492 w 876"/>
                  <a:gd name="T7" fmla="*/ 54 h 826"/>
                  <a:gd name="T8" fmla="*/ 464 w 876"/>
                  <a:gd name="T9" fmla="*/ 40 h 826"/>
                  <a:gd name="T10" fmla="*/ 438 w 876"/>
                  <a:gd name="T11" fmla="*/ 28 h 826"/>
                  <a:gd name="T12" fmla="*/ 414 w 876"/>
                  <a:gd name="T13" fmla="*/ 18 h 826"/>
                  <a:gd name="T14" fmla="*/ 392 w 876"/>
                  <a:gd name="T15" fmla="*/ 10 h 826"/>
                  <a:gd name="T16" fmla="*/ 370 w 876"/>
                  <a:gd name="T17" fmla="*/ 6 h 826"/>
                  <a:gd name="T18" fmla="*/ 350 w 876"/>
                  <a:gd name="T19" fmla="*/ 2 h 826"/>
                  <a:gd name="T20" fmla="*/ 330 w 876"/>
                  <a:gd name="T21" fmla="*/ 0 h 826"/>
                  <a:gd name="T22" fmla="*/ 314 w 876"/>
                  <a:gd name="T23" fmla="*/ 0 h 826"/>
                  <a:gd name="T24" fmla="*/ 106 w 876"/>
                  <a:gd name="T25" fmla="*/ 118 h 826"/>
                  <a:gd name="T26" fmla="*/ 106 w 876"/>
                  <a:gd name="T27" fmla="*/ 118 h 826"/>
                  <a:gd name="T28" fmla="*/ 82 w 876"/>
                  <a:gd name="T29" fmla="*/ 134 h 826"/>
                  <a:gd name="T30" fmla="*/ 62 w 876"/>
                  <a:gd name="T31" fmla="*/ 154 h 826"/>
                  <a:gd name="T32" fmla="*/ 44 w 876"/>
                  <a:gd name="T33" fmla="*/ 174 h 826"/>
                  <a:gd name="T34" fmla="*/ 28 w 876"/>
                  <a:gd name="T35" fmla="*/ 198 h 826"/>
                  <a:gd name="T36" fmla="*/ 16 w 876"/>
                  <a:gd name="T37" fmla="*/ 222 h 826"/>
                  <a:gd name="T38" fmla="*/ 6 w 876"/>
                  <a:gd name="T39" fmla="*/ 248 h 826"/>
                  <a:gd name="T40" fmla="*/ 2 w 876"/>
                  <a:gd name="T41" fmla="*/ 276 h 826"/>
                  <a:gd name="T42" fmla="*/ 0 w 876"/>
                  <a:gd name="T43" fmla="*/ 304 h 826"/>
                  <a:gd name="T44" fmla="*/ 0 w 876"/>
                  <a:gd name="T45" fmla="*/ 598 h 826"/>
                  <a:gd name="T46" fmla="*/ 0 w 876"/>
                  <a:gd name="T47" fmla="*/ 826 h 826"/>
                  <a:gd name="T48" fmla="*/ 0 w 876"/>
                  <a:gd name="T49" fmla="*/ 826 h 826"/>
                  <a:gd name="T50" fmla="*/ 8 w 876"/>
                  <a:gd name="T51" fmla="*/ 810 h 826"/>
                  <a:gd name="T52" fmla="*/ 20 w 876"/>
                  <a:gd name="T53" fmla="*/ 796 h 826"/>
                  <a:gd name="T54" fmla="*/ 32 w 876"/>
                  <a:gd name="T55" fmla="*/ 780 h 826"/>
                  <a:gd name="T56" fmla="*/ 48 w 876"/>
                  <a:gd name="T57" fmla="*/ 764 h 826"/>
                  <a:gd name="T58" fmla="*/ 66 w 876"/>
                  <a:gd name="T59" fmla="*/ 748 h 826"/>
                  <a:gd name="T60" fmla="*/ 86 w 876"/>
                  <a:gd name="T61" fmla="*/ 732 h 826"/>
                  <a:gd name="T62" fmla="*/ 110 w 876"/>
                  <a:gd name="T63" fmla="*/ 716 h 826"/>
                  <a:gd name="T64" fmla="*/ 136 w 876"/>
                  <a:gd name="T65" fmla="*/ 700 h 826"/>
                  <a:gd name="T66" fmla="*/ 136 w 876"/>
                  <a:gd name="T67" fmla="*/ 700 h 826"/>
                  <a:gd name="T68" fmla="*/ 158 w 876"/>
                  <a:gd name="T69" fmla="*/ 688 h 826"/>
                  <a:gd name="T70" fmla="*/ 158 w 876"/>
                  <a:gd name="T71" fmla="*/ 688 h 826"/>
                  <a:gd name="T72" fmla="*/ 518 w 876"/>
                  <a:gd name="T73" fmla="*/ 480 h 826"/>
                  <a:gd name="T74" fmla="*/ 518 w 876"/>
                  <a:gd name="T75" fmla="*/ 480 h 826"/>
                  <a:gd name="T76" fmla="*/ 876 w 876"/>
                  <a:gd name="T77" fmla="*/ 274 h 826"/>
                  <a:gd name="T78" fmla="*/ 876 w 876"/>
                  <a:gd name="T79" fmla="*/ 274 h 826"/>
                  <a:gd name="T80" fmla="*/ 518 w 876"/>
                  <a:gd name="T81" fmla="*/ 70 h 826"/>
                  <a:gd name="T82" fmla="*/ 518 w 876"/>
                  <a:gd name="T83" fmla="*/ 7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6" h="826">
                    <a:moveTo>
                      <a:pt x="518" y="70"/>
                    </a:moveTo>
                    <a:lnTo>
                      <a:pt x="518" y="70"/>
                    </a:lnTo>
                    <a:lnTo>
                      <a:pt x="492" y="54"/>
                    </a:lnTo>
                    <a:lnTo>
                      <a:pt x="492" y="54"/>
                    </a:lnTo>
                    <a:lnTo>
                      <a:pt x="464" y="40"/>
                    </a:lnTo>
                    <a:lnTo>
                      <a:pt x="438" y="28"/>
                    </a:lnTo>
                    <a:lnTo>
                      <a:pt x="414" y="18"/>
                    </a:lnTo>
                    <a:lnTo>
                      <a:pt x="392" y="10"/>
                    </a:lnTo>
                    <a:lnTo>
                      <a:pt x="370" y="6"/>
                    </a:lnTo>
                    <a:lnTo>
                      <a:pt x="350" y="2"/>
                    </a:lnTo>
                    <a:lnTo>
                      <a:pt x="330" y="0"/>
                    </a:lnTo>
                    <a:lnTo>
                      <a:pt x="314" y="0"/>
                    </a:lnTo>
                    <a:lnTo>
                      <a:pt x="106" y="118"/>
                    </a:lnTo>
                    <a:lnTo>
                      <a:pt x="106" y="118"/>
                    </a:lnTo>
                    <a:lnTo>
                      <a:pt x="82" y="134"/>
                    </a:lnTo>
                    <a:lnTo>
                      <a:pt x="62" y="154"/>
                    </a:lnTo>
                    <a:lnTo>
                      <a:pt x="44" y="174"/>
                    </a:lnTo>
                    <a:lnTo>
                      <a:pt x="28" y="198"/>
                    </a:lnTo>
                    <a:lnTo>
                      <a:pt x="16" y="222"/>
                    </a:lnTo>
                    <a:lnTo>
                      <a:pt x="6" y="248"/>
                    </a:lnTo>
                    <a:lnTo>
                      <a:pt x="2" y="276"/>
                    </a:lnTo>
                    <a:lnTo>
                      <a:pt x="0" y="304"/>
                    </a:lnTo>
                    <a:lnTo>
                      <a:pt x="0" y="598"/>
                    </a:lnTo>
                    <a:lnTo>
                      <a:pt x="0" y="826"/>
                    </a:lnTo>
                    <a:lnTo>
                      <a:pt x="0" y="826"/>
                    </a:lnTo>
                    <a:lnTo>
                      <a:pt x="8" y="810"/>
                    </a:lnTo>
                    <a:lnTo>
                      <a:pt x="20" y="796"/>
                    </a:lnTo>
                    <a:lnTo>
                      <a:pt x="32" y="780"/>
                    </a:lnTo>
                    <a:lnTo>
                      <a:pt x="48" y="764"/>
                    </a:lnTo>
                    <a:lnTo>
                      <a:pt x="66" y="748"/>
                    </a:lnTo>
                    <a:lnTo>
                      <a:pt x="86" y="732"/>
                    </a:lnTo>
                    <a:lnTo>
                      <a:pt x="110" y="716"/>
                    </a:lnTo>
                    <a:lnTo>
                      <a:pt x="136" y="700"/>
                    </a:lnTo>
                    <a:lnTo>
                      <a:pt x="136" y="700"/>
                    </a:lnTo>
                    <a:lnTo>
                      <a:pt x="158" y="688"/>
                    </a:lnTo>
                    <a:lnTo>
                      <a:pt x="158" y="688"/>
                    </a:lnTo>
                    <a:lnTo>
                      <a:pt x="518" y="480"/>
                    </a:lnTo>
                    <a:lnTo>
                      <a:pt x="518" y="480"/>
                    </a:lnTo>
                    <a:lnTo>
                      <a:pt x="876" y="274"/>
                    </a:lnTo>
                    <a:lnTo>
                      <a:pt x="876" y="274"/>
                    </a:lnTo>
                    <a:lnTo>
                      <a:pt x="518" y="70"/>
                    </a:lnTo>
                    <a:lnTo>
                      <a:pt x="518" y="70"/>
                    </a:lnTo>
                    <a:close/>
                  </a:path>
                </a:pathLst>
              </a:custGeom>
              <a:solidFill>
                <a:schemeClr val="accent6"/>
              </a:solidFill>
              <a:ln w="28575">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ea"/>
                  <a:ea typeface="+mn-ea"/>
                  <a:sym typeface="Source Han Serif SC" panose="02020400000000000000" pitchFamily="18" charset="-122"/>
                </a:endParaRPr>
              </a:p>
            </p:txBody>
          </p:sp>
          <p:sp>
            <p:nvSpPr>
              <p:cNvPr id="84" name="Freeform 9"/>
              <p:cNvSpPr/>
              <p:nvPr/>
            </p:nvSpPr>
            <p:spPr bwMode="auto">
              <a:xfrm rot="19846271">
                <a:off x="3178555" y="1520859"/>
                <a:ext cx="1460500" cy="1228725"/>
              </a:xfrm>
              <a:custGeom>
                <a:avLst/>
                <a:gdLst>
                  <a:gd name="T0" fmla="*/ 878 w 920"/>
                  <a:gd name="T1" fmla="*/ 148 h 774"/>
                  <a:gd name="T2" fmla="*/ 672 w 920"/>
                  <a:gd name="T3" fmla="*/ 28 h 774"/>
                  <a:gd name="T4" fmla="*/ 672 w 920"/>
                  <a:gd name="T5" fmla="*/ 28 h 774"/>
                  <a:gd name="T6" fmla="*/ 646 w 920"/>
                  <a:gd name="T7" fmla="*/ 16 h 774"/>
                  <a:gd name="T8" fmla="*/ 620 w 920"/>
                  <a:gd name="T9" fmla="*/ 8 h 774"/>
                  <a:gd name="T10" fmla="*/ 592 w 920"/>
                  <a:gd name="T11" fmla="*/ 2 h 774"/>
                  <a:gd name="T12" fmla="*/ 564 w 920"/>
                  <a:gd name="T13" fmla="*/ 0 h 774"/>
                  <a:gd name="T14" fmla="*/ 536 w 920"/>
                  <a:gd name="T15" fmla="*/ 2 h 774"/>
                  <a:gd name="T16" fmla="*/ 510 w 920"/>
                  <a:gd name="T17" fmla="*/ 8 h 774"/>
                  <a:gd name="T18" fmla="*/ 484 w 920"/>
                  <a:gd name="T19" fmla="*/ 16 h 774"/>
                  <a:gd name="T20" fmla="*/ 458 w 920"/>
                  <a:gd name="T21" fmla="*/ 28 h 774"/>
                  <a:gd name="T22" fmla="*/ 204 w 920"/>
                  <a:gd name="T23" fmla="*/ 174 h 774"/>
                  <a:gd name="T24" fmla="*/ 0 w 920"/>
                  <a:gd name="T25" fmla="*/ 294 h 774"/>
                  <a:gd name="T26" fmla="*/ 0 w 920"/>
                  <a:gd name="T27" fmla="*/ 294 h 774"/>
                  <a:gd name="T28" fmla="*/ 16 w 920"/>
                  <a:gd name="T29" fmla="*/ 294 h 774"/>
                  <a:gd name="T30" fmla="*/ 36 w 920"/>
                  <a:gd name="T31" fmla="*/ 296 h 774"/>
                  <a:gd name="T32" fmla="*/ 56 w 920"/>
                  <a:gd name="T33" fmla="*/ 300 h 774"/>
                  <a:gd name="T34" fmla="*/ 78 w 920"/>
                  <a:gd name="T35" fmla="*/ 304 h 774"/>
                  <a:gd name="T36" fmla="*/ 100 w 920"/>
                  <a:gd name="T37" fmla="*/ 312 h 774"/>
                  <a:gd name="T38" fmla="*/ 124 w 920"/>
                  <a:gd name="T39" fmla="*/ 322 h 774"/>
                  <a:gd name="T40" fmla="*/ 150 w 920"/>
                  <a:gd name="T41" fmla="*/ 334 h 774"/>
                  <a:gd name="T42" fmla="*/ 178 w 920"/>
                  <a:gd name="T43" fmla="*/ 348 h 774"/>
                  <a:gd name="T44" fmla="*/ 178 w 920"/>
                  <a:gd name="T45" fmla="*/ 348 h 774"/>
                  <a:gd name="T46" fmla="*/ 204 w 920"/>
                  <a:gd name="T47" fmla="*/ 364 h 774"/>
                  <a:gd name="T48" fmla="*/ 204 w 920"/>
                  <a:gd name="T49" fmla="*/ 364 h 774"/>
                  <a:gd name="T50" fmla="*/ 562 w 920"/>
                  <a:gd name="T51" fmla="*/ 568 h 774"/>
                  <a:gd name="T52" fmla="*/ 562 w 920"/>
                  <a:gd name="T53" fmla="*/ 568 h 774"/>
                  <a:gd name="T54" fmla="*/ 920 w 920"/>
                  <a:gd name="T55" fmla="*/ 774 h 774"/>
                  <a:gd name="T56" fmla="*/ 920 w 920"/>
                  <a:gd name="T57" fmla="*/ 774 h 774"/>
                  <a:gd name="T58" fmla="*/ 920 w 920"/>
                  <a:gd name="T59" fmla="*/ 362 h 774"/>
                  <a:gd name="T60" fmla="*/ 920 w 920"/>
                  <a:gd name="T61" fmla="*/ 362 h 774"/>
                  <a:gd name="T62" fmla="*/ 920 w 920"/>
                  <a:gd name="T63" fmla="*/ 334 h 774"/>
                  <a:gd name="T64" fmla="*/ 920 w 920"/>
                  <a:gd name="T65" fmla="*/ 334 h 774"/>
                  <a:gd name="T66" fmla="*/ 920 w 920"/>
                  <a:gd name="T67" fmla="*/ 302 h 774"/>
                  <a:gd name="T68" fmla="*/ 918 w 920"/>
                  <a:gd name="T69" fmla="*/ 272 h 774"/>
                  <a:gd name="T70" fmla="*/ 914 w 920"/>
                  <a:gd name="T71" fmla="*/ 246 h 774"/>
                  <a:gd name="T72" fmla="*/ 908 w 920"/>
                  <a:gd name="T73" fmla="*/ 222 h 774"/>
                  <a:gd name="T74" fmla="*/ 902 w 920"/>
                  <a:gd name="T75" fmla="*/ 200 h 774"/>
                  <a:gd name="T76" fmla="*/ 894 w 920"/>
                  <a:gd name="T77" fmla="*/ 180 h 774"/>
                  <a:gd name="T78" fmla="*/ 888 w 920"/>
                  <a:gd name="T79" fmla="*/ 164 h 774"/>
                  <a:gd name="T80" fmla="*/ 878 w 920"/>
                  <a:gd name="T81" fmla="*/ 148 h 774"/>
                  <a:gd name="T82" fmla="*/ 878 w 920"/>
                  <a:gd name="T83" fmla="*/ 14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0" h="774">
                    <a:moveTo>
                      <a:pt x="878" y="148"/>
                    </a:moveTo>
                    <a:lnTo>
                      <a:pt x="672" y="28"/>
                    </a:lnTo>
                    <a:lnTo>
                      <a:pt x="672" y="28"/>
                    </a:lnTo>
                    <a:lnTo>
                      <a:pt x="646" y="16"/>
                    </a:lnTo>
                    <a:lnTo>
                      <a:pt x="620" y="8"/>
                    </a:lnTo>
                    <a:lnTo>
                      <a:pt x="592" y="2"/>
                    </a:lnTo>
                    <a:lnTo>
                      <a:pt x="564" y="0"/>
                    </a:lnTo>
                    <a:lnTo>
                      <a:pt x="536" y="2"/>
                    </a:lnTo>
                    <a:lnTo>
                      <a:pt x="510" y="8"/>
                    </a:lnTo>
                    <a:lnTo>
                      <a:pt x="484" y="16"/>
                    </a:lnTo>
                    <a:lnTo>
                      <a:pt x="458" y="28"/>
                    </a:lnTo>
                    <a:lnTo>
                      <a:pt x="204" y="174"/>
                    </a:lnTo>
                    <a:lnTo>
                      <a:pt x="0" y="294"/>
                    </a:lnTo>
                    <a:lnTo>
                      <a:pt x="0" y="294"/>
                    </a:lnTo>
                    <a:lnTo>
                      <a:pt x="16" y="294"/>
                    </a:lnTo>
                    <a:lnTo>
                      <a:pt x="36" y="296"/>
                    </a:lnTo>
                    <a:lnTo>
                      <a:pt x="56" y="300"/>
                    </a:lnTo>
                    <a:lnTo>
                      <a:pt x="78" y="304"/>
                    </a:lnTo>
                    <a:lnTo>
                      <a:pt x="100" y="312"/>
                    </a:lnTo>
                    <a:lnTo>
                      <a:pt x="124" y="322"/>
                    </a:lnTo>
                    <a:lnTo>
                      <a:pt x="150" y="334"/>
                    </a:lnTo>
                    <a:lnTo>
                      <a:pt x="178" y="348"/>
                    </a:lnTo>
                    <a:lnTo>
                      <a:pt x="178" y="348"/>
                    </a:lnTo>
                    <a:lnTo>
                      <a:pt x="204" y="364"/>
                    </a:lnTo>
                    <a:lnTo>
                      <a:pt x="204" y="364"/>
                    </a:lnTo>
                    <a:lnTo>
                      <a:pt x="562" y="568"/>
                    </a:lnTo>
                    <a:lnTo>
                      <a:pt x="562" y="568"/>
                    </a:lnTo>
                    <a:lnTo>
                      <a:pt x="920" y="774"/>
                    </a:lnTo>
                    <a:lnTo>
                      <a:pt x="920" y="774"/>
                    </a:lnTo>
                    <a:lnTo>
                      <a:pt x="920" y="362"/>
                    </a:lnTo>
                    <a:lnTo>
                      <a:pt x="920" y="362"/>
                    </a:lnTo>
                    <a:lnTo>
                      <a:pt x="920" y="334"/>
                    </a:lnTo>
                    <a:lnTo>
                      <a:pt x="920" y="334"/>
                    </a:lnTo>
                    <a:lnTo>
                      <a:pt x="920" y="302"/>
                    </a:lnTo>
                    <a:lnTo>
                      <a:pt x="918" y="272"/>
                    </a:lnTo>
                    <a:lnTo>
                      <a:pt x="914" y="246"/>
                    </a:lnTo>
                    <a:lnTo>
                      <a:pt x="908" y="222"/>
                    </a:lnTo>
                    <a:lnTo>
                      <a:pt x="902" y="200"/>
                    </a:lnTo>
                    <a:lnTo>
                      <a:pt x="894" y="180"/>
                    </a:lnTo>
                    <a:lnTo>
                      <a:pt x="888" y="164"/>
                    </a:lnTo>
                    <a:lnTo>
                      <a:pt x="878" y="148"/>
                    </a:lnTo>
                    <a:lnTo>
                      <a:pt x="878" y="148"/>
                    </a:lnTo>
                    <a:close/>
                  </a:path>
                </a:pathLst>
              </a:custGeom>
              <a:grpFill/>
              <a:ln w="28575">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ea"/>
                  <a:ea typeface="+mn-ea"/>
                  <a:sym typeface="Source Han Serif SC" panose="02020400000000000000" pitchFamily="18" charset="-122"/>
                </a:endParaRPr>
              </a:p>
            </p:txBody>
          </p:sp>
          <p:sp>
            <p:nvSpPr>
              <p:cNvPr id="85" name="Freeform 10"/>
              <p:cNvSpPr/>
              <p:nvPr/>
            </p:nvSpPr>
            <p:spPr bwMode="auto">
              <a:xfrm rot="19846271">
                <a:off x="3488973" y="3183919"/>
                <a:ext cx="889000" cy="1651000"/>
              </a:xfrm>
              <a:custGeom>
                <a:avLst/>
                <a:gdLst>
                  <a:gd name="T0" fmla="*/ 518 w 560"/>
                  <a:gd name="T1" fmla="*/ 856 h 1040"/>
                  <a:gd name="T2" fmla="*/ 518 w 560"/>
                  <a:gd name="T3" fmla="*/ 856 h 1040"/>
                  <a:gd name="T4" fmla="*/ 518 w 560"/>
                  <a:gd name="T5" fmla="*/ 826 h 1040"/>
                  <a:gd name="T6" fmla="*/ 518 w 560"/>
                  <a:gd name="T7" fmla="*/ 826 h 1040"/>
                  <a:gd name="T8" fmla="*/ 518 w 560"/>
                  <a:gd name="T9" fmla="*/ 414 h 1040"/>
                  <a:gd name="T10" fmla="*/ 518 w 560"/>
                  <a:gd name="T11" fmla="*/ 414 h 1040"/>
                  <a:gd name="T12" fmla="*/ 518 w 560"/>
                  <a:gd name="T13" fmla="*/ 0 h 1040"/>
                  <a:gd name="T14" fmla="*/ 518 w 560"/>
                  <a:gd name="T15" fmla="*/ 0 h 1040"/>
                  <a:gd name="T16" fmla="*/ 158 w 560"/>
                  <a:gd name="T17" fmla="*/ 208 h 1040"/>
                  <a:gd name="T18" fmla="*/ 158 w 560"/>
                  <a:gd name="T19" fmla="*/ 208 h 1040"/>
                  <a:gd name="T20" fmla="*/ 136 w 560"/>
                  <a:gd name="T21" fmla="*/ 220 h 1040"/>
                  <a:gd name="T22" fmla="*/ 136 w 560"/>
                  <a:gd name="T23" fmla="*/ 220 h 1040"/>
                  <a:gd name="T24" fmla="*/ 110 w 560"/>
                  <a:gd name="T25" fmla="*/ 236 h 1040"/>
                  <a:gd name="T26" fmla="*/ 86 w 560"/>
                  <a:gd name="T27" fmla="*/ 252 h 1040"/>
                  <a:gd name="T28" fmla="*/ 66 w 560"/>
                  <a:gd name="T29" fmla="*/ 268 h 1040"/>
                  <a:gd name="T30" fmla="*/ 48 w 560"/>
                  <a:gd name="T31" fmla="*/ 284 h 1040"/>
                  <a:gd name="T32" fmla="*/ 32 w 560"/>
                  <a:gd name="T33" fmla="*/ 300 h 1040"/>
                  <a:gd name="T34" fmla="*/ 20 w 560"/>
                  <a:gd name="T35" fmla="*/ 316 h 1040"/>
                  <a:gd name="T36" fmla="*/ 8 w 560"/>
                  <a:gd name="T37" fmla="*/ 330 h 1040"/>
                  <a:gd name="T38" fmla="*/ 0 w 560"/>
                  <a:gd name="T39" fmla="*/ 346 h 1040"/>
                  <a:gd name="T40" fmla="*/ 0 w 560"/>
                  <a:gd name="T41" fmla="*/ 592 h 1040"/>
                  <a:gd name="T42" fmla="*/ 0 w 560"/>
                  <a:gd name="T43" fmla="*/ 592 h 1040"/>
                  <a:gd name="T44" fmla="*/ 2 w 560"/>
                  <a:gd name="T45" fmla="*/ 620 h 1040"/>
                  <a:gd name="T46" fmla="*/ 6 w 560"/>
                  <a:gd name="T47" fmla="*/ 648 h 1040"/>
                  <a:gd name="T48" fmla="*/ 16 w 560"/>
                  <a:gd name="T49" fmla="*/ 674 h 1040"/>
                  <a:gd name="T50" fmla="*/ 28 w 560"/>
                  <a:gd name="T51" fmla="*/ 700 h 1040"/>
                  <a:gd name="T52" fmla="*/ 44 w 560"/>
                  <a:gd name="T53" fmla="*/ 722 h 1040"/>
                  <a:gd name="T54" fmla="*/ 62 w 560"/>
                  <a:gd name="T55" fmla="*/ 744 h 1040"/>
                  <a:gd name="T56" fmla="*/ 82 w 560"/>
                  <a:gd name="T57" fmla="*/ 762 h 1040"/>
                  <a:gd name="T58" fmla="*/ 106 w 560"/>
                  <a:gd name="T59" fmla="*/ 778 h 1040"/>
                  <a:gd name="T60" fmla="*/ 354 w 560"/>
                  <a:gd name="T61" fmla="*/ 920 h 1040"/>
                  <a:gd name="T62" fmla="*/ 560 w 560"/>
                  <a:gd name="T63" fmla="*/ 1040 h 1040"/>
                  <a:gd name="T64" fmla="*/ 560 w 560"/>
                  <a:gd name="T65" fmla="*/ 1040 h 1040"/>
                  <a:gd name="T66" fmla="*/ 552 w 560"/>
                  <a:gd name="T67" fmla="*/ 1024 h 1040"/>
                  <a:gd name="T68" fmla="*/ 544 w 560"/>
                  <a:gd name="T69" fmla="*/ 1008 h 1040"/>
                  <a:gd name="T70" fmla="*/ 538 w 560"/>
                  <a:gd name="T71" fmla="*/ 988 h 1040"/>
                  <a:gd name="T72" fmla="*/ 532 w 560"/>
                  <a:gd name="T73" fmla="*/ 966 h 1040"/>
                  <a:gd name="T74" fmla="*/ 526 w 560"/>
                  <a:gd name="T75" fmla="*/ 942 h 1040"/>
                  <a:gd name="T76" fmla="*/ 522 w 560"/>
                  <a:gd name="T77" fmla="*/ 916 h 1040"/>
                  <a:gd name="T78" fmla="*/ 520 w 560"/>
                  <a:gd name="T79" fmla="*/ 886 h 1040"/>
                  <a:gd name="T80" fmla="*/ 518 w 560"/>
                  <a:gd name="T81" fmla="*/ 856 h 1040"/>
                  <a:gd name="T82" fmla="*/ 518 w 560"/>
                  <a:gd name="T83" fmla="*/ 85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0" h="1040">
                    <a:moveTo>
                      <a:pt x="518" y="856"/>
                    </a:moveTo>
                    <a:lnTo>
                      <a:pt x="518" y="856"/>
                    </a:lnTo>
                    <a:lnTo>
                      <a:pt x="518" y="826"/>
                    </a:lnTo>
                    <a:lnTo>
                      <a:pt x="518" y="826"/>
                    </a:lnTo>
                    <a:lnTo>
                      <a:pt x="518" y="414"/>
                    </a:lnTo>
                    <a:lnTo>
                      <a:pt x="518" y="414"/>
                    </a:lnTo>
                    <a:lnTo>
                      <a:pt x="518" y="0"/>
                    </a:lnTo>
                    <a:lnTo>
                      <a:pt x="518" y="0"/>
                    </a:lnTo>
                    <a:lnTo>
                      <a:pt x="158" y="208"/>
                    </a:lnTo>
                    <a:lnTo>
                      <a:pt x="158" y="208"/>
                    </a:lnTo>
                    <a:lnTo>
                      <a:pt x="136" y="220"/>
                    </a:lnTo>
                    <a:lnTo>
                      <a:pt x="136" y="220"/>
                    </a:lnTo>
                    <a:lnTo>
                      <a:pt x="110" y="236"/>
                    </a:lnTo>
                    <a:lnTo>
                      <a:pt x="86" y="252"/>
                    </a:lnTo>
                    <a:lnTo>
                      <a:pt x="66" y="268"/>
                    </a:lnTo>
                    <a:lnTo>
                      <a:pt x="48" y="284"/>
                    </a:lnTo>
                    <a:lnTo>
                      <a:pt x="32" y="300"/>
                    </a:lnTo>
                    <a:lnTo>
                      <a:pt x="20" y="316"/>
                    </a:lnTo>
                    <a:lnTo>
                      <a:pt x="8" y="330"/>
                    </a:lnTo>
                    <a:lnTo>
                      <a:pt x="0" y="346"/>
                    </a:lnTo>
                    <a:lnTo>
                      <a:pt x="0" y="592"/>
                    </a:lnTo>
                    <a:lnTo>
                      <a:pt x="0" y="592"/>
                    </a:lnTo>
                    <a:lnTo>
                      <a:pt x="2" y="620"/>
                    </a:lnTo>
                    <a:lnTo>
                      <a:pt x="6" y="648"/>
                    </a:lnTo>
                    <a:lnTo>
                      <a:pt x="16" y="674"/>
                    </a:lnTo>
                    <a:lnTo>
                      <a:pt x="28" y="700"/>
                    </a:lnTo>
                    <a:lnTo>
                      <a:pt x="44" y="722"/>
                    </a:lnTo>
                    <a:lnTo>
                      <a:pt x="62" y="744"/>
                    </a:lnTo>
                    <a:lnTo>
                      <a:pt x="82" y="762"/>
                    </a:lnTo>
                    <a:lnTo>
                      <a:pt x="106" y="778"/>
                    </a:lnTo>
                    <a:lnTo>
                      <a:pt x="354" y="920"/>
                    </a:lnTo>
                    <a:lnTo>
                      <a:pt x="560" y="1040"/>
                    </a:lnTo>
                    <a:lnTo>
                      <a:pt x="560" y="1040"/>
                    </a:lnTo>
                    <a:lnTo>
                      <a:pt x="552" y="1024"/>
                    </a:lnTo>
                    <a:lnTo>
                      <a:pt x="544" y="1008"/>
                    </a:lnTo>
                    <a:lnTo>
                      <a:pt x="538" y="988"/>
                    </a:lnTo>
                    <a:lnTo>
                      <a:pt x="532" y="966"/>
                    </a:lnTo>
                    <a:lnTo>
                      <a:pt x="526" y="942"/>
                    </a:lnTo>
                    <a:lnTo>
                      <a:pt x="522" y="916"/>
                    </a:lnTo>
                    <a:lnTo>
                      <a:pt x="520" y="886"/>
                    </a:lnTo>
                    <a:lnTo>
                      <a:pt x="518" y="856"/>
                    </a:lnTo>
                    <a:lnTo>
                      <a:pt x="518" y="856"/>
                    </a:lnTo>
                    <a:close/>
                  </a:path>
                </a:pathLst>
              </a:custGeom>
              <a:grpFill/>
              <a:ln w="28575">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latin typeface="+mn-ea"/>
                  <a:ea typeface="+mn-ea"/>
                  <a:sym typeface="Source Han Serif SC" panose="02020400000000000000" pitchFamily="18" charset="-122"/>
                </a:endParaRPr>
              </a:p>
            </p:txBody>
          </p:sp>
        </p:grpSp>
        <p:grpSp>
          <p:nvGrpSpPr>
            <p:cNvPr id="36" name="组合 35"/>
            <p:cNvGrpSpPr/>
            <p:nvPr/>
          </p:nvGrpSpPr>
          <p:grpSpPr>
            <a:xfrm>
              <a:off x="1313662" y="1981995"/>
              <a:ext cx="9567850" cy="3800817"/>
              <a:chOff x="1296987" y="2058195"/>
              <a:chExt cx="9567850" cy="3800817"/>
            </a:xfrm>
          </p:grpSpPr>
          <p:sp>
            <p:nvSpPr>
              <p:cNvPr id="37" name="AutoShape 26"/>
              <p:cNvSpPr/>
              <p:nvPr/>
            </p:nvSpPr>
            <p:spPr bwMode="auto">
              <a:xfrm>
                <a:off x="5222134" y="5073555"/>
                <a:ext cx="215945" cy="215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65000"/>
                      <a:lumOff val="35000"/>
                    </a:schemeClr>
                  </a:solidFill>
                  <a:effectLst>
                    <a:outerShdw blurRad="38100" dist="38100" dir="2700000" algn="tl">
                      <a:srgbClr val="000000"/>
                    </a:outerShdw>
                  </a:effectLst>
                  <a:latin typeface="+mn-ea"/>
                  <a:ea typeface="+mn-ea"/>
                  <a:cs typeface="Gill Sans" charset="0"/>
                  <a:sym typeface="Gill Sans" charset="0"/>
                </a:endParaRPr>
              </a:p>
            </p:txBody>
          </p:sp>
          <p:sp>
            <p:nvSpPr>
              <p:cNvPr id="38" name="TextBox 23"/>
              <p:cNvSpPr txBox="1"/>
              <p:nvPr/>
            </p:nvSpPr>
            <p:spPr>
              <a:xfrm>
                <a:off x="1296987" y="2354333"/>
                <a:ext cx="2448387" cy="849304"/>
              </a:xfrm>
              <a:prstGeom prst="rect">
                <a:avLst/>
              </a:prstGeom>
              <a:noFill/>
            </p:spPr>
            <p:txBody>
              <a:bodyPr wrap="square" lIns="86711" tIns="43355" rIns="86711" bIns="43355" rtlCol="0">
                <a:spAutoFit/>
              </a:bodyPr>
              <a:lstStyle/>
              <a:p>
                <a:pPr algn="r">
                  <a:lnSpc>
                    <a:spcPct val="150000"/>
                  </a:lnSpc>
                </a:pPr>
                <a:r>
                  <a:rPr lang="zh-CN" altLang="en-US" sz="1100" dirty="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endParaRPr lang="en-GB" altLang="zh-CN" sz="1100" dirty="0">
                  <a:solidFill>
                    <a:schemeClr val="tx1">
                      <a:lumMod val="65000"/>
                      <a:lumOff val="35000"/>
                    </a:schemeClr>
                  </a:solidFill>
                  <a:latin typeface="+mn-ea"/>
                  <a:ea typeface="+mn-ea"/>
                  <a:cs typeface="+mn-ea"/>
                  <a:sym typeface="+mn-lt"/>
                </a:endParaRPr>
              </a:p>
            </p:txBody>
          </p:sp>
          <p:sp>
            <p:nvSpPr>
              <p:cNvPr id="39" name="TextBox 24"/>
              <p:cNvSpPr txBox="1"/>
              <p:nvPr/>
            </p:nvSpPr>
            <p:spPr>
              <a:xfrm>
                <a:off x="2133969" y="2058195"/>
                <a:ext cx="1611406" cy="333778"/>
              </a:xfrm>
              <a:prstGeom prst="rect">
                <a:avLst/>
              </a:prstGeom>
              <a:noFill/>
            </p:spPr>
            <p:txBody>
              <a:bodyPr wrap="none" lIns="86711" tIns="43355" rIns="86711" bIns="43355" rtlCol="0">
                <a:spAutoFit/>
              </a:bodyPr>
              <a:lstStyle/>
              <a:p>
                <a:pPr algn="r"/>
                <a:r>
                  <a:rPr lang="zh-CN" altLang="en-US" sz="1600" dirty="0">
                    <a:solidFill>
                      <a:schemeClr val="tx1">
                        <a:lumMod val="65000"/>
                        <a:lumOff val="35000"/>
                      </a:schemeClr>
                    </a:solidFill>
                    <a:latin typeface="+mn-ea"/>
                    <a:ea typeface="+mn-ea"/>
                  </a:rPr>
                  <a:t>请替换文字内容</a:t>
                </a:r>
              </a:p>
            </p:txBody>
          </p:sp>
          <p:sp>
            <p:nvSpPr>
              <p:cNvPr id="70" name="TextBox 23"/>
              <p:cNvSpPr txBox="1"/>
              <p:nvPr/>
            </p:nvSpPr>
            <p:spPr>
              <a:xfrm>
                <a:off x="1296987" y="3651915"/>
                <a:ext cx="2448387" cy="849304"/>
              </a:xfrm>
              <a:prstGeom prst="rect">
                <a:avLst/>
              </a:prstGeom>
              <a:noFill/>
            </p:spPr>
            <p:txBody>
              <a:bodyPr wrap="square" lIns="86711" tIns="43355" rIns="86711" bIns="43355" rtlCol="0">
                <a:spAutoFit/>
              </a:bodyPr>
              <a:lstStyle/>
              <a:p>
                <a:pPr algn="r">
                  <a:lnSpc>
                    <a:spcPct val="150000"/>
                  </a:lnSpc>
                </a:pPr>
                <a:r>
                  <a:rPr lang="zh-CN" altLang="en-US" sz="1100" dirty="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endParaRPr lang="en-GB" altLang="zh-CN" sz="1100" dirty="0">
                  <a:solidFill>
                    <a:schemeClr val="tx1">
                      <a:lumMod val="65000"/>
                      <a:lumOff val="35000"/>
                    </a:schemeClr>
                  </a:solidFill>
                  <a:latin typeface="+mn-ea"/>
                  <a:ea typeface="+mn-ea"/>
                  <a:cs typeface="+mn-ea"/>
                  <a:sym typeface="+mn-lt"/>
                </a:endParaRPr>
              </a:p>
            </p:txBody>
          </p:sp>
          <p:sp>
            <p:nvSpPr>
              <p:cNvPr id="71" name="TextBox 24"/>
              <p:cNvSpPr txBox="1"/>
              <p:nvPr/>
            </p:nvSpPr>
            <p:spPr>
              <a:xfrm>
                <a:off x="2133969" y="3355776"/>
                <a:ext cx="1611406" cy="333778"/>
              </a:xfrm>
              <a:prstGeom prst="rect">
                <a:avLst/>
              </a:prstGeom>
              <a:noFill/>
            </p:spPr>
            <p:txBody>
              <a:bodyPr wrap="none" lIns="86711" tIns="43355" rIns="86711" bIns="43355" rtlCol="0">
                <a:spAutoFit/>
              </a:bodyPr>
              <a:lstStyle/>
              <a:p>
                <a:pPr algn="r"/>
                <a:r>
                  <a:rPr lang="zh-CN" altLang="en-US" sz="1600" dirty="0">
                    <a:solidFill>
                      <a:schemeClr val="tx1">
                        <a:lumMod val="65000"/>
                        <a:lumOff val="35000"/>
                      </a:schemeClr>
                    </a:solidFill>
                    <a:latin typeface="+mn-ea"/>
                    <a:ea typeface="+mn-ea"/>
                  </a:rPr>
                  <a:t>请替换文字内容</a:t>
                </a:r>
              </a:p>
            </p:txBody>
          </p:sp>
          <p:sp>
            <p:nvSpPr>
              <p:cNvPr id="72" name="TextBox 23"/>
              <p:cNvSpPr txBox="1"/>
              <p:nvPr/>
            </p:nvSpPr>
            <p:spPr>
              <a:xfrm>
                <a:off x="1296987" y="5009708"/>
                <a:ext cx="2448387" cy="849304"/>
              </a:xfrm>
              <a:prstGeom prst="rect">
                <a:avLst/>
              </a:prstGeom>
              <a:noFill/>
            </p:spPr>
            <p:txBody>
              <a:bodyPr wrap="square" lIns="86711" tIns="43355" rIns="86711" bIns="43355" rtlCol="0">
                <a:spAutoFit/>
              </a:bodyPr>
              <a:lstStyle/>
              <a:p>
                <a:pPr algn="r">
                  <a:lnSpc>
                    <a:spcPct val="150000"/>
                  </a:lnSpc>
                </a:pPr>
                <a:r>
                  <a:rPr lang="zh-CN" altLang="en-US" sz="1100" dirty="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endParaRPr lang="en-GB" altLang="zh-CN" sz="1100" dirty="0">
                  <a:solidFill>
                    <a:schemeClr val="tx1">
                      <a:lumMod val="65000"/>
                      <a:lumOff val="35000"/>
                    </a:schemeClr>
                  </a:solidFill>
                  <a:latin typeface="+mn-ea"/>
                  <a:ea typeface="+mn-ea"/>
                  <a:cs typeface="+mn-ea"/>
                  <a:sym typeface="+mn-lt"/>
                </a:endParaRPr>
              </a:p>
            </p:txBody>
          </p:sp>
          <p:sp>
            <p:nvSpPr>
              <p:cNvPr id="73" name="TextBox 24"/>
              <p:cNvSpPr txBox="1"/>
              <p:nvPr/>
            </p:nvSpPr>
            <p:spPr>
              <a:xfrm>
                <a:off x="2133969" y="4713569"/>
                <a:ext cx="1611406" cy="333778"/>
              </a:xfrm>
              <a:prstGeom prst="rect">
                <a:avLst/>
              </a:prstGeom>
              <a:noFill/>
            </p:spPr>
            <p:txBody>
              <a:bodyPr wrap="none" lIns="86711" tIns="43355" rIns="86711" bIns="43355" rtlCol="0">
                <a:spAutoFit/>
              </a:bodyPr>
              <a:lstStyle/>
              <a:p>
                <a:pPr algn="r"/>
                <a:r>
                  <a:rPr lang="zh-CN" altLang="en-US" sz="1600" dirty="0">
                    <a:solidFill>
                      <a:schemeClr val="tx1">
                        <a:lumMod val="65000"/>
                        <a:lumOff val="35000"/>
                      </a:schemeClr>
                    </a:solidFill>
                    <a:latin typeface="+mn-ea"/>
                    <a:ea typeface="+mn-ea"/>
                  </a:rPr>
                  <a:t>请替换文字内容</a:t>
                </a:r>
              </a:p>
            </p:txBody>
          </p:sp>
          <p:sp>
            <p:nvSpPr>
              <p:cNvPr id="74" name="TextBox 23"/>
              <p:cNvSpPr txBox="1"/>
              <p:nvPr/>
            </p:nvSpPr>
            <p:spPr>
              <a:xfrm>
                <a:off x="8416450" y="2354333"/>
                <a:ext cx="2448387" cy="849304"/>
              </a:xfrm>
              <a:prstGeom prst="rect">
                <a:avLst/>
              </a:prstGeom>
              <a:noFill/>
            </p:spPr>
            <p:txBody>
              <a:bodyPr wrap="square" lIns="86711" tIns="43355" rIns="86711" bIns="43355" rtlCol="0">
                <a:spAutoFit/>
              </a:bodyPr>
              <a:lstStyle/>
              <a:p>
                <a:pPr>
                  <a:lnSpc>
                    <a:spcPct val="150000"/>
                  </a:lnSpc>
                </a:pPr>
                <a:r>
                  <a:rPr lang="zh-CN" altLang="en-US" sz="1100" dirty="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endParaRPr lang="en-GB" altLang="zh-CN" sz="1100" dirty="0">
                  <a:solidFill>
                    <a:schemeClr val="tx1">
                      <a:lumMod val="65000"/>
                      <a:lumOff val="35000"/>
                    </a:schemeClr>
                  </a:solidFill>
                  <a:latin typeface="+mn-ea"/>
                  <a:ea typeface="+mn-ea"/>
                  <a:cs typeface="+mn-ea"/>
                  <a:sym typeface="+mn-lt"/>
                </a:endParaRPr>
              </a:p>
            </p:txBody>
          </p:sp>
          <p:sp>
            <p:nvSpPr>
              <p:cNvPr id="75" name="TextBox 24"/>
              <p:cNvSpPr txBox="1"/>
              <p:nvPr/>
            </p:nvSpPr>
            <p:spPr>
              <a:xfrm>
                <a:off x="8416450" y="2058195"/>
                <a:ext cx="1611406" cy="333778"/>
              </a:xfrm>
              <a:prstGeom prst="rect">
                <a:avLst/>
              </a:prstGeom>
              <a:noFill/>
            </p:spPr>
            <p:txBody>
              <a:bodyPr wrap="none" lIns="86711" tIns="43355" rIns="86711" bIns="43355" rtlCol="0">
                <a:spAutoFit/>
              </a:bodyPr>
              <a:lstStyle/>
              <a:p>
                <a:r>
                  <a:rPr lang="zh-CN" altLang="en-US" sz="1600" dirty="0">
                    <a:solidFill>
                      <a:schemeClr val="tx1">
                        <a:lumMod val="65000"/>
                        <a:lumOff val="35000"/>
                      </a:schemeClr>
                    </a:solidFill>
                    <a:latin typeface="+mn-ea"/>
                    <a:ea typeface="+mn-ea"/>
                  </a:rPr>
                  <a:t>请替换文字内容</a:t>
                </a:r>
              </a:p>
            </p:txBody>
          </p:sp>
          <p:sp>
            <p:nvSpPr>
              <p:cNvPr id="76" name="TextBox 23"/>
              <p:cNvSpPr txBox="1"/>
              <p:nvPr/>
            </p:nvSpPr>
            <p:spPr>
              <a:xfrm>
                <a:off x="8416450" y="3651915"/>
                <a:ext cx="2448387" cy="849304"/>
              </a:xfrm>
              <a:prstGeom prst="rect">
                <a:avLst/>
              </a:prstGeom>
              <a:noFill/>
            </p:spPr>
            <p:txBody>
              <a:bodyPr wrap="square" lIns="86711" tIns="43355" rIns="86711" bIns="43355" rtlCol="0">
                <a:spAutoFit/>
              </a:bodyPr>
              <a:lstStyle/>
              <a:p>
                <a:pPr>
                  <a:lnSpc>
                    <a:spcPct val="150000"/>
                  </a:lnSpc>
                </a:pPr>
                <a:r>
                  <a:rPr lang="zh-CN" altLang="en-US" sz="1100" dirty="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endParaRPr lang="en-GB" altLang="zh-CN" sz="1100" dirty="0">
                  <a:solidFill>
                    <a:schemeClr val="tx1">
                      <a:lumMod val="65000"/>
                      <a:lumOff val="35000"/>
                    </a:schemeClr>
                  </a:solidFill>
                  <a:latin typeface="+mn-ea"/>
                  <a:ea typeface="+mn-ea"/>
                  <a:cs typeface="+mn-ea"/>
                  <a:sym typeface="+mn-lt"/>
                </a:endParaRPr>
              </a:p>
            </p:txBody>
          </p:sp>
          <p:sp>
            <p:nvSpPr>
              <p:cNvPr id="77" name="TextBox 24"/>
              <p:cNvSpPr txBox="1"/>
              <p:nvPr/>
            </p:nvSpPr>
            <p:spPr>
              <a:xfrm>
                <a:off x="8416450" y="3355776"/>
                <a:ext cx="1611406" cy="333778"/>
              </a:xfrm>
              <a:prstGeom prst="rect">
                <a:avLst/>
              </a:prstGeom>
              <a:noFill/>
            </p:spPr>
            <p:txBody>
              <a:bodyPr wrap="none" lIns="86711" tIns="43355" rIns="86711" bIns="43355" rtlCol="0">
                <a:spAutoFit/>
              </a:bodyPr>
              <a:lstStyle/>
              <a:p>
                <a:r>
                  <a:rPr lang="zh-CN" altLang="en-US" sz="1600" dirty="0">
                    <a:solidFill>
                      <a:schemeClr val="tx1">
                        <a:lumMod val="65000"/>
                        <a:lumOff val="35000"/>
                      </a:schemeClr>
                    </a:solidFill>
                    <a:latin typeface="+mn-ea"/>
                    <a:ea typeface="+mn-ea"/>
                  </a:rPr>
                  <a:t>请替换文字内容</a:t>
                </a:r>
              </a:p>
            </p:txBody>
          </p:sp>
          <p:sp>
            <p:nvSpPr>
              <p:cNvPr id="78" name="TextBox 23"/>
              <p:cNvSpPr txBox="1"/>
              <p:nvPr/>
            </p:nvSpPr>
            <p:spPr>
              <a:xfrm>
                <a:off x="8416450" y="5009708"/>
                <a:ext cx="2448387" cy="849304"/>
              </a:xfrm>
              <a:prstGeom prst="rect">
                <a:avLst/>
              </a:prstGeom>
              <a:noFill/>
            </p:spPr>
            <p:txBody>
              <a:bodyPr wrap="square" lIns="86711" tIns="43355" rIns="86711" bIns="43355" rtlCol="0">
                <a:spAutoFit/>
              </a:bodyPr>
              <a:lstStyle/>
              <a:p>
                <a:pPr>
                  <a:lnSpc>
                    <a:spcPct val="150000"/>
                  </a:lnSpc>
                </a:pPr>
                <a:r>
                  <a:rPr lang="zh-CN" altLang="en-US" sz="1100" dirty="0">
                    <a:solidFill>
                      <a:schemeClr val="tx1">
                        <a:lumMod val="65000"/>
                        <a:lumOff val="35000"/>
                      </a:schemeClr>
                    </a:solidFill>
                    <a:latin typeface="+mn-ea"/>
                    <a:ea typeface="+mn-ea"/>
                    <a:cs typeface="+mn-ea"/>
                    <a:sym typeface="+mn-lt"/>
                  </a:rPr>
                  <a:t>点击添加相关标题文字，点击添加相关标题文字，点击添加相关标题文字，点击添加相关标题文字</a:t>
                </a:r>
                <a:endParaRPr lang="en-GB" altLang="zh-CN" sz="1100" dirty="0">
                  <a:solidFill>
                    <a:schemeClr val="tx1">
                      <a:lumMod val="65000"/>
                      <a:lumOff val="35000"/>
                    </a:schemeClr>
                  </a:solidFill>
                  <a:latin typeface="+mn-ea"/>
                  <a:ea typeface="+mn-ea"/>
                  <a:cs typeface="+mn-ea"/>
                  <a:sym typeface="+mn-lt"/>
                </a:endParaRPr>
              </a:p>
            </p:txBody>
          </p:sp>
          <p:sp>
            <p:nvSpPr>
              <p:cNvPr id="79" name="TextBox 24"/>
              <p:cNvSpPr txBox="1"/>
              <p:nvPr/>
            </p:nvSpPr>
            <p:spPr>
              <a:xfrm>
                <a:off x="8416450" y="4713569"/>
                <a:ext cx="1611406" cy="333778"/>
              </a:xfrm>
              <a:prstGeom prst="rect">
                <a:avLst/>
              </a:prstGeom>
              <a:noFill/>
            </p:spPr>
            <p:txBody>
              <a:bodyPr wrap="none" lIns="86711" tIns="43355" rIns="86711" bIns="43355" rtlCol="0">
                <a:spAutoFit/>
              </a:bodyPr>
              <a:lstStyle/>
              <a:p>
                <a:r>
                  <a:rPr lang="zh-CN" altLang="en-US" sz="1600" dirty="0">
                    <a:solidFill>
                      <a:schemeClr val="tx1">
                        <a:lumMod val="65000"/>
                        <a:lumOff val="35000"/>
                      </a:schemeClr>
                    </a:solidFill>
                    <a:latin typeface="+mn-ea"/>
                    <a:ea typeface="+mn-ea"/>
                  </a:rPr>
                  <a:t>请替换文字内容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52" name="TextBox 51"/>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pSp>
        <p:nvGrpSpPr>
          <p:cNvPr id="24" name="组合 23"/>
          <p:cNvGrpSpPr/>
          <p:nvPr/>
        </p:nvGrpSpPr>
        <p:grpSpPr>
          <a:xfrm>
            <a:off x="1172279" y="2210594"/>
            <a:ext cx="9670000" cy="2348537"/>
            <a:chOff x="1220958" y="2104111"/>
            <a:chExt cx="10071554" cy="2426431"/>
          </a:xfrm>
          <a:solidFill>
            <a:schemeClr val="accent6"/>
          </a:solidFill>
        </p:grpSpPr>
        <p:sp>
          <p:nvSpPr>
            <p:cNvPr id="25" name="空心弧 24"/>
            <p:cNvSpPr/>
            <p:nvPr/>
          </p:nvSpPr>
          <p:spPr>
            <a:xfrm>
              <a:off x="3185471" y="2177639"/>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j-ea"/>
                <a:ea typeface="+mj-ea"/>
              </a:endParaRPr>
            </a:p>
          </p:txBody>
        </p:sp>
        <p:sp>
          <p:nvSpPr>
            <p:cNvPr id="26" name="空心弧 25"/>
            <p:cNvSpPr/>
            <p:nvPr/>
          </p:nvSpPr>
          <p:spPr>
            <a:xfrm>
              <a:off x="7071187" y="2177639"/>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j-ea"/>
                <a:ea typeface="+mj-ea"/>
              </a:endParaRPr>
            </a:p>
          </p:txBody>
        </p:sp>
        <p:sp>
          <p:nvSpPr>
            <p:cNvPr id="27" name="空心弧 26"/>
            <p:cNvSpPr/>
            <p:nvPr/>
          </p:nvSpPr>
          <p:spPr>
            <a:xfrm flipV="1">
              <a:off x="1220958" y="2136141"/>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j-ea"/>
                <a:ea typeface="+mj-ea"/>
              </a:endParaRPr>
            </a:p>
          </p:txBody>
        </p:sp>
        <p:sp>
          <p:nvSpPr>
            <p:cNvPr id="28" name="空心弧 27"/>
            <p:cNvSpPr/>
            <p:nvPr/>
          </p:nvSpPr>
          <p:spPr>
            <a:xfrm flipV="1">
              <a:off x="5122688" y="2104111"/>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j-ea"/>
                <a:ea typeface="+mj-ea"/>
              </a:endParaRPr>
            </a:p>
          </p:txBody>
        </p:sp>
        <p:sp>
          <p:nvSpPr>
            <p:cNvPr id="29" name="空心弧 28"/>
            <p:cNvSpPr/>
            <p:nvPr/>
          </p:nvSpPr>
          <p:spPr>
            <a:xfrm flipV="1">
              <a:off x="9013137" y="2104111"/>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j-ea"/>
                <a:ea typeface="+mj-ea"/>
              </a:endParaRPr>
            </a:p>
          </p:txBody>
        </p:sp>
      </p:grpSp>
      <p:grpSp>
        <p:nvGrpSpPr>
          <p:cNvPr id="30" name="组合 29"/>
          <p:cNvGrpSpPr/>
          <p:nvPr/>
        </p:nvGrpSpPr>
        <p:grpSpPr>
          <a:xfrm>
            <a:off x="1172279" y="2241981"/>
            <a:ext cx="9669911" cy="2350001"/>
            <a:chOff x="1220958" y="2124860"/>
            <a:chExt cx="10071461" cy="2449527"/>
          </a:xfrm>
          <a:solidFill>
            <a:schemeClr val="accent6"/>
          </a:solidFill>
        </p:grpSpPr>
        <p:sp>
          <p:nvSpPr>
            <p:cNvPr id="31" name="空心弧 30"/>
            <p:cNvSpPr/>
            <p:nvPr/>
          </p:nvSpPr>
          <p:spPr>
            <a:xfrm>
              <a:off x="1220958" y="2177639"/>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j-ea"/>
                <a:ea typeface="+mj-ea"/>
              </a:endParaRPr>
            </a:p>
          </p:txBody>
        </p:sp>
        <p:sp>
          <p:nvSpPr>
            <p:cNvPr id="32" name="空心弧 31"/>
            <p:cNvSpPr/>
            <p:nvPr/>
          </p:nvSpPr>
          <p:spPr>
            <a:xfrm>
              <a:off x="5122688" y="2177639"/>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j-ea"/>
                <a:ea typeface="+mj-ea"/>
              </a:endParaRPr>
            </a:p>
          </p:txBody>
        </p:sp>
        <p:sp>
          <p:nvSpPr>
            <p:cNvPr id="33" name="空心弧 32"/>
            <p:cNvSpPr/>
            <p:nvPr/>
          </p:nvSpPr>
          <p:spPr>
            <a:xfrm>
              <a:off x="9024419" y="2198387"/>
              <a:ext cx="2268000" cy="2376000"/>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j-ea"/>
                <a:ea typeface="+mj-ea"/>
              </a:endParaRPr>
            </a:p>
          </p:txBody>
        </p:sp>
        <p:sp>
          <p:nvSpPr>
            <p:cNvPr id="34" name="空心弧 33"/>
            <p:cNvSpPr/>
            <p:nvPr/>
          </p:nvSpPr>
          <p:spPr>
            <a:xfrm flipV="1">
              <a:off x="7071187" y="2124860"/>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j-ea"/>
                <a:ea typeface="+mj-ea"/>
              </a:endParaRPr>
            </a:p>
          </p:txBody>
        </p:sp>
        <p:sp>
          <p:nvSpPr>
            <p:cNvPr id="35" name="空心弧 34"/>
            <p:cNvSpPr/>
            <p:nvPr/>
          </p:nvSpPr>
          <p:spPr>
            <a:xfrm flipV="1">
              <a:off x="3174189" y="2124860"/>
              <a:ext cx="2279375" cy="2352903"/>
            </a:xfrm>
            <a:prstGeom prst="blockArc">
              <a:avLst>
                <a:gd name="adj1" fmla="val 10800000"/>
                <a:gd name="adj2" fmla="val 21443872"/>
                <a:gd name="adj3" fmla="val 144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mj-ea"/>
                <a:ea typeface="+mj-ea"/>
              </a:endParaRPr>
            </a:p>
          </p:txBody>
        </p:sp>
      </p:grpSp>
      <p:sp>
        <p:nvSpPr>
          <p:cNvPr id="36" name="文本框 28"/>
          <p:cNvSpPr txBox="1"/>
          <p:nvPr/>
        </p:nvSpPr>
        <p:spPr>
          <a:xfrm>
            <a:off x="1507706" y="3156310"/>
            <a:ext cx="1517642" cy="526593"/>
          </a:xfrm>
          <a:prstGeom prst="rect">
            <a:avLst/>
          </a:prstGeom>
          <a:noFill/>
        </p:spPr>
        <p:txBody>
          <a:bodyPr wrap="square" lIns="65822" tIns="32912" rIns="65822" bIns="32912" rtlCol="0">
            <a:spAutoFit/>
          </a:bodyPr>
          <a:lstStyle/>
          <a:p>
            <a:pPr algn="ctr">
              <a:lnSpc>
                <a:spcPct val="130000"/>
              </a:lnSpc>
            </a:pPr>
            <a:r>
              <a:rPr lang="zh-CN" altLang="en-US" sz="2300" dirty="0">
                <a:solidFill>
                  <a:schemeClr val="tx1">
                    <a:lumMod val="65000"/>
                    <a:lumOff val="35000"/>
                  </a:schemeClr>
                </a:solidFill>
                <a:latin typeface="+mj-ea"/>
                <a:ea typeface="+mj-ea"/>
              </a:rPr>
              <a:t>小标题</a:t>
            </a:r>
          </a:p>
        </p:txBody>
      </p:sp>
      <p:sp>
        <p:nvSpPr>
          <p:cNvPr id="37" name="文本框 29"/>
          <p:cNvSpPr txBox="1"/>
          <p:nvPr/>
        </p:nvSpPr>
        <p:spPr>
          <a:xfrm>
            <a:off x="3389662" y="3156310"/>
            <a:ext cx="1517642" cy="526593"/>
          </a:xfrm>
          <a:prstGeom prst="rect">
            <a:avLst/>
          </a:prstGeom>
          <a:noFill/>
        </p:spPr>
        <p:txBody>
          <a:bodyPr wrap="square" lIns="65822" tIns="32912" rIns="65822" bIns="32912" rtlCol="0">
            <a:spAutoFit/>
          </a:bodyPr>
          <a:lstStyle/>
          <a:p>
            <a:pPr algn="ctr">
              <a:lnSpc>
                <a:spcPct val="130000"/>
              </a:lnSpc>
            </a:pPr>
            <a:r>
              <a:rPr lang="zh-CN" altLang="en-US" sz="2300" dirty="0">
                <a:solidFill>
                  <a:schemeClr val="tx1">
                    <a:lumMod val="65000"/>
                    <a:lumOff val="35000"/>
                  </a:schemeClr>
                </a:solidFill>
                <a:latin typeface="+mj-ea"/>
                <a:ea typeface="+mj-ea"/>
              </a:rPr>
              <a:t>小标题</a:t>
            </a:r>
          </a:p>
        </p:txBody>
      </p:sp>
      <p:sp>
        <p:nvSpPr>
          <p:cNvPr id="38" name="文本框 30"/>
          <p:cNvSpPr txBox="1"/>
          <p:nvPr/>
        </p:nvSpPr>
        <p:spPr>
          <a:xfrm>
            <a:off x="5271617" y="3156310"/>
            <a:ext cx="1517642" cy="526593"/>
          </a:xfrm>
          <a:prstGeom prst="rect">
            <a:avLst/>
          </a:prstGeom>
          <a:noFill/>
        </p:spPr>
        <p:txBody>
          <a:bodyPr wrap="square" lIns="65822" tIns="32912" rIns="65822" bIns="32912" rtlCol="0">
            <a:spAutoFit/>
          </a:bodyPr>
          <a:lstStyle/>
          <a:p>
            <a:pPr algn="ctr">
              <a:lnSpc>
                <a:spcPct val="130000"/>
              </a:lnSpc>
            </a:pPr>
            <a:r>
              <a:rPr lang="zh-CN" altLang="en-US" sz="2300" dirty="0">
                <a:solidFill>
                  <a:schemeClr val="tx1">
                    <a:lumMod val="65000"/>
                    <a:lumOff val="35000"/>
                  </a:schemeClr>
                </a:solidFill>
                <a:latin typeface="+mj-ea"/>
                <a:ea typeface="+mj-ea"/>
              </a:rPr>
              <a:t>小标题</a:t>
            </a:r>
          </a:p>
        </p:txBody>
      </p:sp>
      <p:sp>
        <p:nvSpPr>
          <p:cNvPr id="39" name="文本框 31"/>
          <p:cNvSpPr txBox="1"/>
          <p:nvPr/>
        </p:nvSpPr>
        <p:spPr>
          <a:xfrm>
            <a:off x="7106943" y="3156310"/>
            <a:ext cx="1517642" cy="526593"/>
          </a:xfrm>
          <a:prstGeom prst="rect">
            <a:avLst/>
          </a:prstGeom>
          <a:noFill/>
        </p:spPr>
        <p:txBody>
          <a:bodyPr wrap="square" lIns="65822" tIns="32912" rIns="65822" bIns="32912" rtlCol="0">
            <a:spAutoFit/>
          </a:bodyPr>
          <a:lstStyle/>
          <a:p>
            <a:pPr algn="ctr">
              <a:lnSpc>
                <a:spcPct val="130000"/>
              </a:lnSpc>
            </a:pPr>
            <a:r>
              <a:rPr lang="zh-CN" altLang="en-US" sz="2300" dirty="0">
                <a:solidFill>
                  <a:schemeClr val="tx1">
                    <a:lumMod val="65000"/>
                    <a:lumOff val="35000"/>
                  </a:schemeClr>
                </a:solidFill>
                <a:latin typeface="+mj-ea"/>
                <a:ea typeface="+mj-ea"/>
              </a:rPr>
              <a:t>小标题</a:t>
            </a:r>
          </a:p>
        </p:txBody>
      </p:sp>
      <p:sp>
        <p:nvSpPr>
          <p:cNvPr id="40" name="文本框 32"/>
          <p:cNvSpPr txBox="1"/>
          <p:nvPr/>
        </p:nvSpPr>
        <p:spPr>
          <a:xfrm>
            <a:off x="8989210" y="3156310"/>
            <a:ext cx="1517642" cy="526593"/>
          </a:xfrm>
          <a:prstGeom prst="rect">
            <a:avLst/>
          </a:prstGeom>
          <a:noFill/>
        </p:spPr>
        <p:txBody>
          <a:bodyPr wrap="square" lIns="65822" tIns="32912" rIns="65822" bIns="32912" rtlCol="0">
            <a:spAutoFit/>
          </a:bodyPr>
          <a:lstStyle/>
          <a:p>
            <a:pPr algn="ctr">
              <a:lnSpc>
                <a:spcPct val="130000"/>
              </a:lnSpc>
            </a:pPr>
            <a:r>
              <a:rPr lang="zh-CN" altLang="en-US" sz="2300" dirty="0">
                <a:solidFill>
                  <a:schemeClr val="tx1">
                    <a:lumMod val="65000"/>
                    <a:lumOff val="35000"/>
                  </a:schemeClr>
                </a:solidFill>
                <a:latin typeface="+mj-ea"/>
                <a:ea typeface="+mj-ea"/>
              </a:rPr>
              <a:t>小标题</a:t>
            </a:r>
          </a:p>
        </p:txBody>
      </p:sp>
      <p:sp>
        <p:nvSpPr>
          <p:cNvPr id="41" name="TextBox 40"/>
          <p:cNvSpPr txBox="1"/>
          <p:nvPr/>
        </p:nvSpPr>
        <p:spPr>
          <a:xfrm>
            <a:off x="912885" y="5035862"/>
            <a:ext cx="10369404" cy="1208805"/>
          </a:xfrm>
          <a:prstGeom prst="rect">
            <a:avLst/>
          </a:prstGeom>
          <a:noFill/>
        </p:spPr>
        <p:txBody>
          <a:bodyPr wrap="square" lIns="172763" tIns="34552" rIns="172763" bIns="34552" rtlCol="0" anchor="t" anchorCtr="0">
            <a:noAutofit/>
          </a:bodyPr>
          <a:lstStyle/>
          <a:p>
            <a:pPr algn="ctr">
              <a:lnSpc>
                <a:spcPct val="130000"/>
              </a:lnSpc>
            </a:pPr>
            <a:r>
              <a:rPr lang="zh-CN" altLang="en-US" sz="1200" dirty="0">
                <a:solidFill>
                  <a:schemeClr val="tx1">
                    <a:lumMod val="65000"/>
                    <a:lumOff val="35000"/>
                  </a:schemeClr>
                </a:solidFill>
                <a:latin typeface="+mj-ea"/>
                <a:ea typeface="+mj-ea"/>
                <a:cs typeface="Lato Light"/>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endParaRPr lang="en-US" altLang="zh-CN" sz="1200" b="1" dirty="0">
              <a:solidFill>
                <a:schemeClr val="tx1">
                  <a:lumMod val="65000"/>
                  <a:lumOff val="35000"/>
                </a:schemeClr>
              </a:solidFill>
              <a:latin typeface="+mj-ea"/>
              <a:ea typeface="+mj-ea"/>
              <a:cs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2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1000"/>
                                        <p:tgtEl>
                                          <p:spTgt spid="2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11" name="TextBox 10"/>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sp>
        <p:nvSpPr>
          <p:cNvPr id="35" name="TextBox 34"/>
          <p:cNvSpPr txBox="1"/>
          <p:nvPr/>
        </p:nvSpPr>
        <p:spPr>
          <a:xfrm>
            <a:off x="912886" y="5334794"/>
            <a:ext cx="10369404" cy="792000"/>
          </a:xfrm>
          <a:prstGeom prst="rect">
            <a:avLst/>
          </a:prstGeom>
          <a:noFill/>
        </p:spPr>
        <p:txBody>
          <a:bodyPr wrap="square" lIns="172763" tIns="34552" rIns="172763" bIns="34552" rtlCol="0" anchor="t" anchorCtr="0">
            <a:noAutofit/>
          </a:bodyPr>
          <a:lstStyle/>
          <a:p>
            <a:pPr algn="ctr">
              <a:lnSpc>
                <a:spcPct val="130000"/>
              </a:lnSpc>
            </a:pPr>
            <a:r>
              <a:rPr lang="zh-CN" altLang="en-US" sz="1000" dirty="0">
                <a:solidFill>
                  <a:schemeClr val="tx1">
                    <a:lumMod val="65000"/>
                    <a:lumOff val="35000"/>
                  </a:schemeClr>
                </a:solidFill>
                <a:latin typeface="+mn-ea"/>
                <a:ea typeface="+mn-ea"/>
                <a:cs typeface="Lato Light"/>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endParaRPr lang="en-US" altLang="zh-CN" sz="1000" b="1" dirty="0">
              <a:solidFill>
                <a:schemeClr val="tx1">
                  <a:lumMod val="65000"/>
                  <a:lumOff val="35000"/>
                </a:schemeClr>
              </a:solidFill>
              <a:latin typeface="+mn-ea"/>
              <a:ea typeface="+mn-ea"/>
              <a:cs typeface="Lato Light"/>
            </a:endParaRPr>
          </a:p>
        </p:txBody>
      </p:sp>
      <p:grpSp>
        <p:nvGrpSpPr>
          <p:cNvPr id="36" name="组合 35"/>
          <p:cNvGrpSpPr/>
          <p:nvPr/>
        </p:nvGrpSpPr>
        <p:grpSpPr>
          <a:xfrm>
            <a:off x="337587" y="1975769"/>
            <a:ext cx="11520000" cy="2825625"/>
            <a:chOff x="-3640" y="1975769"/>
            <a:chExt cx="12202809" cy="2825625"/>
          </a:xfrm>
        </p:grpSpPr>
        <p:grpSp>
          <p:nvGrpSpPr>
            <p:cNvPr id="37" name="组合 36"/>
            <p:cNvGrpSpPr/>
            <p:nvPr/>
          </p:nvGrpSpPr>
          <p:grpSpPr>
            <a:xfrm>
              <a:off x="-3640" y="1975769"/>
              <a:ext cx="12202809" cy="2825625"/>
              <a:chOff x="-3640" y="1134117"/>
              <a:chExt cx="12202809" cy="2825625"/>
            </a:xfrm>
          </p:grpSpPr>
          <p:sp>
            <p:nvSpPr>
              <p:cNvPr id="40" name="3"/>
              <p:cNvSpPr/>
              <p:nvPr/>
            </p:nvSpPr>
            <p:spPr>
              <a:xfrm>
                <a:off x="2646622" y="1134117"/>
                <a:ext cx="9552547" cy="28256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n-ea"/>
                </a:endParaRPr>
              </a:p>
            </p:txBody>
          </p:sp>
          <p:sp>
            <p:nvSpPr>
              <p:cNvPr id="43" name="2"/>
              <p:cNvSpPr/>
              <p:nvPr/>
            </p:nvSpPr>
            <p:spPr>
              <a:xfrm>
                <a:off x="-3640" y="1134117"/>
                <a:ext cx="2683564" cy="2825625"/>
              </a:xfrm>
              <a:prstGeom prst="rect">
                <a:avLst/>
              </a:prstGeom>
              <a:solidFill>
                <a:schemeClr val="accent6"/>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n-ea"/>
                </a:endParaRPr>
              </a:p>
            </p:txBody>
          </p:sp>
          <p:sp>
            <p:nvSpPr>
              <p:cNvPr id="44" name="1"/>
              <p:cNvSpPr/>
              <p:nvPr/>
            </p:nvSpPr>
            <p:spPr>
              <a:xfrm rot="5400000">
                <a:off x="2469414" y="2416896"/>
                <a:ext cx="614483" cy="26006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n-ea"/>
                </a:endParaRPr>
              </a:p>
            </p:txBody>
          </p:sp>
        </p:grpSp>
        <p:sp>
          <p:nvSpPr>
            <p:cNvPr id="38" name="1"/>
            <p:cNvSpPr>
              <a:spLocks noChangeAspect="1"/>
            </p:cNvSpPr>
            <p:nvPr/>
          </p:nvSpPr>
          <p:spPr bwMode="auto">
            <a:xfrm>
              <a:off x="1068142" y="2695994"/>
              <a:ext cx="540000" cy="810000"/>
            </a:xfrm>
            <a:custGeom>
              <a:avLst/>
              <a:gdLst>
                <a:gd name="T0" fmla="*/ 907356 w 545"/>
                <a:gd name="T1" fmla="*/ 1070349 h 619"/>
                <a:gd name="T2" fmla="*/ 259874 w 545"/>
                <a:gd name="T3" fmla="*/ 1113977 h 619"/>
                <a:gd name="T4" fmla="*/ 907356 w 545"/>
                <a:gd name="T5" fmla="*/ 1198326 h 619"/>
                <a:gd name="T6" fmla="*/ 907356 w 545"/>
                <a:gd name="T7" fmla="*/ 1070349 h 619"/>
                <a:gd name="T8" fmla="*/ 907356 w 545"/>
                <a:gd name="T9" fmla="*/ 1369931 h 619"/>
                <a:gd name="T10" fmla="*/ 259874 w 545"/>
                <a:gd name="T11" fmla="*/ 1413559 h 619"/>
                <a:gd name="T12" fmla="*/ 907356 w 545"/>
                <a:gd name="T13" fmla="*/ 1457187 h 619"/>
                <a:gd name="T14" fmla="*/ 907356 w 545"/>
                <a:gd name="T15" fmla="*/ 1369931 h 619"/>
                <a:gd name="T16" fmla="*/ 1037292 w 545"/>
                <a:gd name="T17" fmla="*/ 215233 h 619"/>
                <a:gd name="T18" fmla="*/ 907356 w 545"/>
                <a:gd name="T19" fmla="*/ 84348 h 619"/>
                <a:gd name="T20" fmla="*/ 583615 w 545"/>
                <a:gd name="T21" fmla="*/ 0 h 619"/>
                <a:gd name="T22" fmla="*/ 290706 w 545"/>
                <a:gd name="T23" fmla="*/ 84348 h 619"/>
                <a:gd name="T24" fmla="*/ 160769 w 545"/>
                <a:gd name="T25" fmla="*/ 215233 h 619"/>
                <a:gd name="T26" fmla="*/ 0 w 545"/>
                <a:gd name="T27" fmla="*/ 1585164 h 619"/>
                <a:gd name="T28" fmla="*/ 1037292 w 545"/>
                <a:gd name="T29" fmla="*/ 1797488 h 619"/>
                <a:gd name="T30" fmla="*/ 1198062 w 545"/>
                <a:gd name="T31" fmla="*/ 427558 h 619"/>
                <a:gd name="T32" fmla="*/ 389811 w 545"/>
                <a:gd name="T33" fmla="*/ 215233 h 619"/>
                <a:gd name="T34" fmla="*/ 486713 w 545"/>
                <a:gd name="T35" fmla="*/ 215233 h 619"/>
                <a:gd name="T36" fmla="*/ 713551 w 545"/>
                <a:gd name="T37" fmla="*/ 215233 h 619"/>
                <a:gd name="T38" fmla="*/ 810453 w 545"/>
                <a:gd name="T39" fmla="*/ 427558 h 619"/>
                <a:gd name="T40" fmla="*/ 389811 w 545"/>
                <a:gd name="T41" fmla="*/ 215233 h 619"/>
                <a:gd name="T42" fmla="*/ 1101160 w 545"/>
                <a:gd name="T43" fmla="*/ 1585164 h 619"/>
                <a:gd name="T44" fmla="*/ 160769 w 545"/>
                <a:gd name="T45" fmla="*/ 1713140 h 619"/>
                <a:gd name="T46" fmla="*/ 63867 w 545"/>
                <a:gd name="T47" fmla="*/ 427558 h 619"/>
                <a:gd name="T48" fmla="*/ 290706 w 545"/>
                <a:gd name="T49" fmla="*/ 343210 h 619"/>
                <a:gd name="T50" fmla="*/ 907356 w 545"/>
                <a:gd name="T51" fmla="*/ 558443 h 619"/>
                <a:gd name="T52" fmla="*/ 1037292 w 545"/>
                <a:gd name="T53" fmla="*/ 343210 h 619"/>
                <a:gd name="T54" fmla="*/ 1101160 w 545"/>
                <a:gd name="T55" fmla="*/ 1585164 h 619"/>
                <a:gd name="T56" fmla="*/ 907356 w 545"/>
                <a:gd name="T57" fmla="*/ 770768 h 619"/>
                <a:gd name="T58" fmla="*/ 259874 w 545"/>
                <a:gd name="T59" fmla="*/ 858024 h 619"/>
                <a:gd name="T60" fmla="*/ 907356 w 545"/>
                <a:gd name="T61" fmla="*/ 898744 h 619"/>
                <a:gd name="T62" fmla="*/ 907356 w 545"/>
                <a:gd name="T63" fmla="*/ 770768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chemeClr val="bg1"/>
            </a:solidFill>
            <a:ln>
              <a:noFill/>
            </a:ln>
          </p:spPr>
          <p:txBody>
            <a:bodyPr wrap="none" lIns="121908" tIns="60955" rIns="121908" bIns="60955"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mn-ea"/>
                <a:ea typeface="+mn-ea"/>
              </a:endParaRPr>
            </a:p>
          </p:txBody>
        </p:sp>
        <p:sp>
          <p:nvSpPr>
            <p:cNvPr id="39" name="9"/>
            <p:cNvSpPr/>
            <p:nvPr/>
          </p:nvSpPr>
          <p:spPr>
            <a:xfrm>
              <a:off x="564920" y="3974847"/>
              <a:ext cx="1546443" cy="432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3" rIns="91424" bIns="45713" anchor="ctr">
              <a:normAutofit/>
            </a:bodyPr>
            <a:lstStyle/>
            <a:p>
              <a:pPr algn="ctr"/>
              <a:r>
                <a:rPr lang="en-US" altLang="zh-CN" sz="1865" b="1" dirty="0">
                  <a:solidFill>
                    <a:schemeClr val="bg1"/>
                  </a:solidFill>
                  <a:latin typeface="+mn-ea"/>
                </a:rPr>
                <a:t>Text here</a:t>
              </a:r>
              <a:endParaRPr lang="zh-CN" altLang="en-US" sz="1865" b="1" dirty="0">
                <a:solidFill>
                  <a:schemeClr val="bg1"/>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vertical)">
                                      <p:cBhvr>
                                        <p:cTn id="7" dur="500"/>
                                        <p:tgtEl>
                                          <p:spTgt spid="3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2"/>
          <p:cNvSpPr txBox="1"/>
          <p:nvPr/>
        </p:nvSpPr>
        <p:spPr>
          <a:xfrm>
            <a:off x="5454926" y="2667794"/>
            <a:ext cx="3600000" cy="704174"/>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r>
              <a:rPr lang="zh-CN" altLang="en-US" sz="4000" dirty="0">
                <a:solidFill>
                  <a:schemeClr val="accent6"/>
                </a:solidFill>
                <a:latin typeface="+mj-ea"/>
                <a:ea typeface="+mj-ea"/>
              </a:rPr>
              <a:t>下步工作计划</a:t>
            </a:r>
          </a:p>
        </p:txBody>
      </p:sp>
      <p:sp>
        <p:nvSpPr>
          <p:cNvPr id="18" name="矩形 1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454926" y="3505994"/>
            <a:ext cx="4320000" cy="535531"/>
          </a:xfrm>
          <a:prstGeom prst="rect">
            <a:avLst/>
          </a:prstGeom>
        </p:spPr>
        <p:txBody>
          <a:bodyPr wrap="square" lIns="91441" tIns="45720" rIns="91441" bIns="45720">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pitchFamily="34" charset="0"/>
              </a:rPr>
              <a:t>双击输入替换内容编辑文字双击输入替换内容编辑文字双击输入替换内容</a:t>
            </a:r>
            <a:endParaRPr lang="en-US" altLang="zh-CN" sz="1200" dirty="0">
              <a:solidFill>
                <a:schemeClr val="tx1">
                  <a:lumMod val="65000"/>
                  <a:lumOff val="35000"/>
                </a:schemeClr>
              </a:solidFill>
              <a:latin typeface="+mn-ea"/>
              <a:ea typeface="+mn-ea"/>
              <a:cs typeface="+mn-ea"/>
              <a:sym typeface="Calibri" panose="020F0502020204030204" pitchFamily="34" charset="0"/>
            </a:endParaRPr>
          </a:p>
        </p:txBody>
      </p:sp>
      <p:grpSp>
        <p:nvGrpSpPr>
          <p:cNvPr id="19" name="组合 18"/>
          <p:cNvGrpSpPr>
            <a:grpSpLocks noChangeAspect="1"/>
          </p:cNvGrpSpPr>
          <p:nvPr/>
        </p:nvGrpSpPr>
        <p:grpSpPr>
          <a:xfrm>
            <a:off x="2141847" y="2332115"/>
            <a:ext cx="2126940" cy="2195358"/>
            <a:chOff x="495652" y="3505994"/>
            <a:chExt cx="2371710" cy="2448000"/>
          </a:xfrm>
          <a:solidFill>
            <a:schemeClr val="accent6"/>
          </a:solidFill>
        </p:grpSpPr>
        <p:sp>
          <p:nvSpPr>
            <p:cNvPr id="20" name="TextBox 19"/>
            <p:cNvSpPr txBox="1"/>
            <p:nvPr/>
          </p:nvSpPr>
          <p:spPr>
            <a:xfrm>
              <a:off x="495652" y="4090965"/>
              <a:ext cx="1273701" cy="1278055"/>
            </a:xfrm>
            <a:prstGeom prst="rect">
              <a:avLst/>
            </a:prstGeom>
            <a:noFill/>
            <a:ln>
              <a:noFill/>
            </a:ln>
          </p:spPr>
          <p:txBody>
            <a:bodyPr wrap="none" lIns="87764" tIns="43882" rIns="87764" bIns="43882" rtlCol="0" anchor="ctr" anchorCtr="1">
              <a:spAutoFit/>
            </a:bodyPr>
            <a:lstStyle/>
            <a:p>
              <a:pPr algn="ctr">
                <a:lnSpc>
                  <a:spcPct val="110000"/>
                </a:lnSpc>
              </a:pPr>
              <a:r>
                <a:rPr lang="en-US" altLang="zh-CN" sz="6600" dirty="0">
                  <a:ln w="28575">
                    <a:noFill/>
                    <a:prstDash val="solid"/>
                  </a:ln>
                  <a:solidFill>
                    <a:schemeClr val="accent6"/>
                  </a:solidFill>
                  <a:latin typeface="+mj-ea"/>
                  <a:ea typeface="+mj-ea"/>
                </a:rPr>
                <a:t>04</a:t>
              </a:r>
              <a:endParaRPr lang="zh-CN" altLang="en-US" sz="6600" dirty="0">
                <a:ln w="28575">
                  <a:noFill/>
                  <a:prstDash val="solid"/>
                </a:ln>
                <a:solidFill>
                  <a:schemeClr val="accent6"/>
                </a:solidFill>
                <a:latin typeface="+mj-ea"/>
                <a:ea typeface="+mj-ea"/>
              </a:endParaRPr>
            </a:p>
          </p:txBody>
        </p:sp>
        <p:sp>
          <p:nvSpPr>
            <p:cNvPr id="21" name="图文框 1"/>
            <p:cNvSpPr>
              <a:spLocks noChangeAspect="1"/>
            </p:cNvSpPr>
            <p:nvPr/>
          </p:nvSpPr>
          <p:spPr>
            <a:xfrm>
              <a:off x="664162" y="3505994"/>
              <a:ext cx="2203200" cy="2448000"/>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schemeClr val="accent6"/>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100000">
                                          <p:val>
                                            <p:strVal val="#ppt_x"/>
                                          </p:val>
                                        </p:tav>
                                      </p:tavLst>
                                    </p:anim>
                                    <p:anim calcmode="lin" valueType="num">
                                      <p:cBhvr>
                                        <p:cTn id="8" dur="500" fill="hold"/>
                                        <p:tgtEl>
                                          <p:spTgt spid="17"/>
                                        </p:tgtEl>
                                        <p:attrNameLst>
                                          <p:attrName>ppt_y</p:attrName>
                                        </p:attrNameLst>
                                      </p:cBhvr>
                                      <p:tavLst>
                                        <p:tav tm="0">
                                          <p:val>
                                            <p:strVal val="#ppt_y-#ppt_h/2"/>
                                          </p:val>
                                        </p:tav>
                                        <p:tav tm="100000">
                                          <p:val>
                                            <p:strVal val="#ppt_y"/>
                                          </p:val>
                                        </p:tav>
                                      </p:tavLst>
                                    </p:anim>
                                    <p:anim calcmode="lin" valueType="num">
                                      <p:cBhvr>
                                        <p:cTn id="9" dur="500" fill="hold"/>
                                        <p:tgtEl>
                                          <p:spTgt spid="17"/>
                                        </p:tgtEl>
                                        <p:attrNameLst>
                                          <p:attrName>ppt_w</p:attrName>
                                        </p:attrNameLst>
                                      </p:cBhvr>
                                      <p:tavLst>
                                        <p:tav tm="0">
                                          <p:val>
                                            <p:strVal val="#ppt_w"/>
                                          </p:val>
                                        </p:tav>
                                        <p:tav tm="100000">
                                          <p:val>
                                            <p:strVal val="#ppt_w"/>
                                          </p:val>
                                        </p:tav>
                                      </p:tavLst>
                                    </p:anim>
                                    <p:anim calcmode="lin" valueType="num">
                                      <p:cBhvr>
                                        <p:cTn id="10" dur="500" fill="hold"/>
                                        <p:tgtEl>
                                          <p:spTgt spid="17"/>
                                        </p:tgtEl>
                                        <p:attrNameLst>
                                          <p:attrName>ppt_h</p:attrName>
                                        </p:attrNameLst>
                                      </p:cBhvr>
                                      <p:tavLst>
                                        <p:tav tm="0">
                                          <p:val>
                                            <p:fltVal val="0"/>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4000" y="261794"/>
            <a:ext cx="4140000" cy="63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a:grpSpLocks noChangeAspect="1"/>
          </p:cNvGrpSpPr>
          <p:nvPr/>
        </p:nvGrpSpPr>
        <p:grpSpPr>
          <a:xfrm>
            <a:off x="6180505" y="1527194"/>
            <a:ext cx="4717682" cy="3960000"/>
            <a:chOff x="5779054" y="2258370"/>
            <a:chExt cx="4223690" cy="3545345"/>
          </a:xfrm>
        </p:grpSpPr>
        <p:grpSp>
          <p:nvGrpSpPr>
            <p:cNvPr id="26" name="组合 25"/>
            <p:cNvGrpSpPr/>
            <p:nvPr/>
          </p:nvGrpSpPr>
          <p:grpSpPr>
            <a:xfrm>
              <a:off x="5779054" y="2258370"/>
              <a:ext cx="4209176" cy="710326"/>
              <a:chOff x="4150600" y="1393760"/>
              <a:chExt cx="4209176" cy="710326"/>
            </a:xfrm>
          </p:grpSpPr>
          <p:sp>
            <p:nvSpPr>
              <p:cNvPr id="27" name="圆角矩形 52"/>
              <p:cNvSpPr/>
              <p:nvPr/>
            </p:nvSpPr>
            <p:spPr>
              <a:xfrm>
                <a:off x="4533900" y="1463173"/>
                <a:ext cx="3825876" cy="57150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sp>
            <p:nvSpPr>
              <p:cNvPr id="28" name="椭圆 27"/>
              <p:cNvSpPr/>
              <p:nvPr/>
            </p:nvSpPr>
            <p:spPr>
              <a:xfrm>
                <a:off x="4150600" y="1393760"/>
                <a:ext cx="710326" cy="710326"/>
              </a:xfrm>
              <a:prstGeom prst="ellipse">
                <a:avLst/>
              </a:prstGeom>
              <a:solidFill>
                <a:schemeClr val="accent6"/>
              </a:solidFill>
              <a:ln w="1206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mj-ea"/>
                    <a:ea typeface="+mj-ea"/>
                  </a:rPr>
                  <a:t>1</a:t>
                </a:r>
              </a:p>
            </p:txBody>
          </p:sp>
          <p:sp>
            <p:nvSpPr>
              <p:cNvPr id="29" name="文本框 4"/>
              <p:cNvSpPr txBox="1"/>
              <p:nvPr/>
            </p:nvSpPr>
            <p:spPr>
              <a:xfrm>
                <a:off x="5378729" y="1524911"/>
                <a:ext cx="2094173" cy="468433"/>
              </a:xfrm>
              <a:prstGeom prst="rect">
                <a:avLst/>
              </a:prstGeom>
              <a:noFill/>
            </p:spPr>
            <p:txBody>
              <a:bodyPr wrap="none" rtlCol="0">
                <a:spAutoFit/>
              </a:bodyPr>
              <a:lstStyle/>
              <a:p>
                <a:r>
                  <a:rPr lang="zh-CN" altLang="en-US" sz="2800" dirty="0">
                    <a:solidFill>
                      <a:schemeClr val="tx1">
                        <a:lumMod val="75000"/>
                        <a:lumOff val="25000"/>
                      </a:schemeClr>
                    </a:solidFill>
                    <a:latin typeface="+mj-ea"/>
                    <a:ea typeface="+mj-ea"/>
                  </a:rPr>
                  <a:t>企业工作概述</a:t>
                </a:r>
              </a:p>
            </p:txBody>
          </p:sp>
        </p:grpSp>
        <p:grpSp>
          <p:nvGrpSpPr>
            <p:cNvPr id="34" name="组合 33"/>
            <p:cNvGrpSpPr/>
            <p:nvPr/>
          </p:nvGrpSpPr>
          <p:grpSpPr>
            <a:xfrm>
              <a:off x="5793568" y="3203376"/>
              <a:ext cx="4209176" cy="710326"/>
              <a:chOff x="4150600" y="1393760"/>
              <a:chExt cx="4209176" cy="710326"/>
            </a:xfrm>
          </p:grpSpPr>
          <p:sp>
            <p:nvSpPr>
              <p:cNvPr id="36" name="圆角矩形 52"/>
              <p:cNvSpPr/>
              <p:nvPr/>
            </p:nvSpPr>
            <p:spPr>
              <a:xfrm>
                <a:off x="4533900" y="1463173"/>
                <a:ext cx="3825876" cy="57150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sp>
            <p:nvSpPr>
              <p:cNvPr id="37" name="椭圆 36"/>
              <p:cNvSpPr/>
              <p:nvPr/>
            </p:nvSpPr>
            <p:spPr>
              <a:xfrm>
                <a:off x="4150600" y="1393760"/>
                <a:ext cx="710326" cy="710326"/>
              </a:xfrm>
              <a:prstGeom prst="ellipse">
                <a:avLst/>
              </a:prstGeom>
              <a:solidFill>
                <a:schemeClr val="accent6"/>
              </a:solidFill>
              <a:ln w="1206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mj-ea"/>
                    <a:ea typeface="+mj-ea"/>
                  </a:rPr>
                  <a:t>2</a:t>
                </a:r>
              </a:p>
            </p:txBody>
          </p:sp>
          <p:sp>
            <p:nvSpPr>
              <p:cNvPr id="38" name="文本框 8"/>
              <p:cNvSpPr txBox="1"/>
              <p:nvPr/>
            </p:nvSpPr>
            <p:spPr>
              <a:xfrm>
                <a:off x="5378729" y="1524911"/>
                <a:ext cx="2094173" cy="468433"/>
              </a:xfrm>
              <a:prstGeom prst="rect">
                <a:avLst/>
              </a:prstGeom>
              <a:noFill/>
            </p:spPr>
            <p:txBody>
              <a:bodyPr wrap="none" rtlCol="0">
                <a:spAutoFit/>
              </a:bodyPr>
              <a:lstStyle/>
              <a:p>
                <a:r>
                  <a:rPr lang="zh-CN" altLang="en-US" sz="2800" dirty="0">
                    <a:solidFill>
                      <a:schemeClr val="tx1">
                        <a:lumMod val="75000"/>
                        <a:lumOff val="25000"/>
                      </a:schemeClr>
                    </a:solidFill>
                    <a:latin typeface="+mj-ea"/>
                    <a:ea typeface="+mj-ea"/>
                  </a:rPr>
                  <a:t>工作完成情况</a:t>
                </a:r>
              </a:p>
            </p:txBody>
          </p:sp>
        </p:grpSp>
        <p:grpSp>
          <p:nvGrpSpPr>
            <p:cNvPr id="39" name="组合 38"/>
            <p:cNvGrpSpPr/>
            <p:nvPr/>
          </p:nvGrpSpPr>
          <p:grpSpPr>
            <a:xfrm>
              <a:off x="5779054" y="4148382"/>
              <a:ext cx="4209176" cy="710326"/>
              <a:chOff x="4150600" y="1393760"/>
              <a:chExt cx="4209176" cy="710326"/>
            </a:xfrm>
          </p:grpSpPr>
          <p:sp>
            <p:nvSpPr>
              <p:cNvPr id="40" name="圆角矩形 52"/>
              <p:cNvSpPr/>
              <p:nvPr/>
            </p:nvSpPr>
            <p:spPr>
              <a:xfrm>
                <a:off x="4533900" y="1463173"/>
                <a:ext cx="3825876" cy="57150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sp>
            <p:nvSpPr>
              <p:cNvPr id="41" name="椭圆 40"/>
              <p:cNvSpPr/>
              <p:nvPr/>
            </p:nvSpPr>
            <p:spPr>
              <a:xfrm>
                <a:off x="4150600" y="1393760"/>
                <a:ext cx="710326" cy="710326"/>
              </a:xfrm>
              <a:prstGeom prst="ellipse">
                <a:avLst/>
              </a:prstGeom>
              <a:solidFill>
                <a:schemeClr val="accent6"/>
              </a:solidFill>
              <a:ln w="1206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mj-ea"/>
                    <a:ea typeface="+mj-ea"/>
                  </a:rPr>
                  <a:t>3</a:t>
                </a:r>
              </a:p>
            </p:txBody>
          </p:sp>
          <p:sp>
            <p:nvSpPr>
              <p:cNvPr id="42" name="文本框 12"/>
              <p:cNvSpPr txBox="1"/>
              <p:nvPr/>
            </p:nvSpPr>
            <p:spPr>
              <a:xfrm>
                <a:off x="5378729" y="1524911"/>
                <a:ext cx="2094173" cy="468433"/>
              </a:xfrm>
              <a:prstGeom prst="rect">
                <a:avLst/>
              </a:prstGeom>
              <a:noFill/>
            </p:spPr>
            <p:txBody>
              <a:bodyPr wrap="none" rtlCol="0">
                <a:spAutoFit/>
              </a:bodyPr>
              <a:lstStyle/>
              <a:p>
                <a:r>
                  <a:rPr lang="zh-CN" altLang="en-US" sz="2800" dirty="0">
                    <a:solidFill>
                      <a:schemeClr val="tx1">
                        <a:lumMod val="75000"/>
                        <a:lumOff val="25000"/>
                      </a:schemeClr>
                    </a:solidFill>
                    <a:latin typeface="+mj-ea"/>
                    <a:ea typeface="+mj-ea"/>
                  </a:rPr>
                  <a:t>成功项目展示</a:t>
                </a:r>
              </a:p>
            </p:txBody>
          </p:sp>
        </p:grpSp>
        <p:grpSp>
          <p:nvGrpSpPr>
            <p:cNvPr id="54" name="组合 53"/>
            <p:cNvGrpSpPr/>
            <p:nvPr/>
          </p:nvGrpSpPr>
          <p:grpSpPr>
            <a:xfrm>
              <a:off x="5793568" y="5093389"/>
              <a:ext cx="4209176" cy="710326"/>
              <a:chOff x="4150600" y="1393760"/>
              <a:chExt cx="4209176" cy="710326"/>
            </a:xfrm>
          </p:grpSpPr>
          <p:sp>
            <p:nvSpPr>
              <p:cNvPr id="55" name="圆角矩形 52"/>
              <p:cNvSpPr/>
              <p:nvPr/>
            </p:nvSpPr>
            <p:spPr>
              <a:xfrm>
                <a:off x="4533900" y="1463173"/>
                <a:ext cx="3825876" cy="571500"/>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sp>
            <p:nvSpPr>
              <p:cNvPr id="56" name="椭圆 55"/>
              <p:cNvSpPr/>
              <p:nvPr/>
            </p:nvSpPr>
            <p:spPr>
              <a:xfrm>
                <a:off x="4150600" y="1393760"/>
                <a:ext cx="710326" cy="710326"/>
              </a:xfrm>
              <a:prstGeom prst="ellipse">
                <a:avLst/>
              </a:prstGeom>
              <a:solidFill>
                <a:schemeClr val="accent6"/>
              </a:solidFill>
              <a:ln w="1206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mj-ea"/>
                    <a:ea typeface="+mj-ea"/>
                  </a:rPr>
                  <a:t>4</a:t>
                </a:r>
              </a:p>
            </p:txBody>
          </p:sp>
          <p:sp>
            <p:nvSpPr>
              <p:cNvPr id="57" name="文本框 16"/>
              <p:cNvSpPr txBox="1"/>
              <p:nvPr/>
            </p:nvSpPr>
            <p:spPr>
              <a:xfrm>
                <a:off x="5378729" y="1524911"/>
                <a:ext cx="2094173" cy="468433"/>
              </a:xfrm>
              <a:prstGeom prst="rect">
                <a:avLst/>
              </a:prstGeom>
              <a:noFill/>
            </p:spPr>
            <p:txBody>
              <a:bodyPr wrap="none" rtlCol="0">
                <a:spAutoFit/>
              </a:bodyPr>
              <a:lstStyle/>
              <a:p>
                <a:r>
                  <a:rPr lang="zh-CN" altLang="en-US" sz="2800" dirty="0">
                    <a:solidFill>
                      <a:schemeClr val="tx1">
                        <a:lumMod val="75000"/>
                        <a:lumOff val="25000"/>
                      </a:schemeClr>
                    </a:solidFill>
                    <a:latin typeface="+mj-ea"/>
                    <a:ea typeface="+mj-ea"/>
                  </a:rPr>
                  <a:t>下步工作计划</a:t>
                </a:r>
              </a:p>
            </p:txBody>
          </p:sp>
        </p:grpSp>
      </p:grpSp>
      <p:sp>
        <p:nvSpPr>
          <p:cNvPr id="58" name="_14"/>
          <p:cNvSpPr txBox="1">
            <a:spLocks noChangeArrowheads="1"/>
          </p:cNvSpPr>
          <p:nvPr/>
        </p:nvSpPr>
        <p:spPr bwMode="auto">
          <a:xfrm>
            <a:off x="3998713" y="2349794"/>
            <a:ext cx="936000" cy="2160000"/>
          </a:xfrm>
          <a:prstGeom prst="rect">
            <a:avLst/>
          </a:prstGeom>
          <a:solidFill>
            <a:schemeClr val="accent5"/>
          </a:solidFill>
          <a:ln>
            <a:noFill/>
          </a:ln>
          <a:effec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800" spc="600" dirty="0">
                <a:solidFill>
                  <a:schemeClr val="bg1"/>
                </a:solidFill>
                <a:latin typeface="+mj-ea"/>
              </a:rPr>
              <a:t>目录</a:t>
            </a:r>
          </a:p>
        </p:txBody>
      </p:sp>
      <p:sp>
        <p:nvSpPr>
          <p:cNvPr id="21" name="02"/>
          <p:cNvSpPr txBox="1"/>
          <p:nvPr>
            <p:custDataLst>
              <p:tags r:id="rId1"/>
            </p:custDataLst>
          </p:nvPr>
        </p:nvSpPr>
        <p:spPr>
          <a:xfrm>
            <a:off x="1464339" y="927794"/>
            <a:ext cx="1051848" cy="5004000"/>
          </a:xfrm>
          <a:prstGeom prst="rect">
            <a:avLst/>
          </a:prstGeom>
          <a:noFill/>
        </p:spPr>
        <p:txBody>
          <a:bodyPr vert="eaVert" wrap="square" lIns="0" tIns="0" rIns="0" bIns="0" rtlCol="0" anchor="ctr" anchorCtr="0">
            <a:noAutofit/>
          </a:bodyPr>
          <a:lstStyle/>
          <a:p>
            <a:pPr algn="ctr"/>
            <a:r>
              <a:rPr lang="en-US" altLang="zh-CN" sz="6600" dirty="0">
                <a:solidFill>
                  <a:schemeClr val="bg1"/>
                </a:solidFill>
                <a:latin typeface="+mj-ea"/>
                <a:ea typeface="+mj-ea"/>
              </a:rPr>
              <a:t>CONTENTS</a:t>
            </a:r>
            <a:endParaRPr lang="zh-CN" altLang="en-US" sz="6600"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29" name="TextBox 28"/>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sp>
        <p:nvSpPr>
          <p:cNvPr id="24" name="文本框 13"/>
          <p:cNvSpPr txBox="1"/>
          <p:nvPr/>
        </p:nvSpPr>
        <p:spPr>
          <a:xfrm>
            <a:off x="7895152" y="2210594"/>
            <a:ext cx="3314675" cy="950395"/>
          </a:xfrm>
          <a:prstGeom prst="rect">
            <a:avLst/>
          </a:prstGeom>
          <a:noFill/>
        </p:spPr>
        <p:txBody>
          <a:bodyPr wrap="square" lIns="87763" tIns="43882" rIns="87763" bIns="43882" rtlCol="0">
            <a:spAutoFit/>
          </a:bodyPr>
          <a:lstStyle/>
          <a:p>
            <a:r>
              <a:rPr lang="en-US" altLang="zh-CN" sz="2800" dirty="0">
                <a:solidFill>
                  <a:schemeClr val="tx1">
                    <a:lumMod val="65000"/>
                    <a:lumOff val="35000"/>
                  </a:schemeClr>
                </a:solidFill>
                <a:latin typeface="+mn-ea"/>
                <a:ea typeface="+mn-ea"/>
              </a:rPr>
              <a:t>TITLE</a:t>
            </a:r>
          </a:p>
          <a:p>
            <a:r>
              <a:rPr lang="zh-CN" altLang="en-US" sz="2800" dirty="0">
                <a:solidFill>
                  <a:schemeClr val="tx1">
                    <a:lumMod val="65000"/>
                    <a:lumOff val="35000"/>
                  </a:schemeClr>
                </a:solidFill>
                <a:latin typeface="+mn-ea"/>
                <a:ea typeface="+mn-ea"/>
              </a:rPr>
              <a:t>这里是标题</a:t>
            </a:r>
            <a:endParaRPr lang="en-US" altLang="zh-CN" sz="2800" dirty="0">
              <a:solidFill>
                <a:schemeClr val="tx1">
                  <a:lumMod val="65000"/>
                  <a:lumOff val="35000"/>
                </a:schemeClr>
              </a:solidFill>
              <a:latin typeface="+mn-ea"/>
              <a:ea typeface="+mn-ea"/>
            </a:endParaRPr>
          </a:p>
        </p:txBody>
      </p:sp>
      <p:grpSp>
        <p:nvGrpSpPr>
          <p:cNvPr id="25" name="组合 24"/>
          <p:cNvGrpSpPr/>
          <p:nvPr/>
        </p:nvGrpSpPr>
        <p:grpSpPr>
          <a:xfrm>
            <a:off x="7895152" y="3277775"/>
            <a:ext cx="3176400" cy="2138397"/>
            <a:chOff x="8371082" y="3366284"/>
            <a:chExt cx="3308303" cy="2228959"/>
          </a:xfrm>
        </p:grpSpPr>
        <p:sp>
          <p:nvSpPr>
            <p:cNvPr id="26" name="矩形 25"/>
            <p:cNvSpPr/>
            <p:nvPr/>
          </p:nvSpPr>
          <p:spPr>
            <a:xfrm>
              <a:off x="8371082" y="4632810"/>
              <a:ext cx="3308303" cy="962433"/>
            </a:xfrm>
            <a:prstGeom prst="rect">
              <a:avLst/>
            </a:prstGeom>
          </p:spPr>
          <p:txBody>
            <a:bodyPr wrap="square">
              <a:spAutoFit/>
            </a:bodyPr>
            <a:lstStyle/>
            <a:p>
              <a:pPr algn="just">
                <a:lnSpc>
                  <a:spcPct val="150000"/>
                </a:lnSpc>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endParaRPr>
            </a:p>
          </p:txBody>
        </p:sp>
        <p:sp>
          <p:nvSpPr>
            <p:cNvPr id="27" name="矩形 26"/>
            <p:cNvSpPr/>
            <p:nvPr/>
          </p:nvSpPr>
          <p:spPr>
            <a:xfrm>
              <a:off x="8371082" y="3366284"/>
              <a:ext cx="3308303" cy="673703"/>
            </a:xfrm>
            <a:prstGeom prst="rect">
              <a:avLst/>
            </a:prstGeom>
          </p:spPr>
          <p:txBody>
            <a:bodyPr wrap="square">
              <a:spAutoFit/>
            </a:bodyPr>
            <a:lstStyle/>
            <a:p>
              <a:pPr algn="just">
                <a:lnSpc>
                  <a:spcPct val="150000"/>
                </a:lnSpc>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endParaRPr>
            </a:p>
          </p:txBody>
        </p:sp>
        <p:sp>
          <p:nvSpPr>
            <p:cNvPr id="30" name="矩形 29"/>
            <p:cNvSpPr/>
            <p:nvPr/>
          </p:nvSpPr>
          <p:spPr>
            <a:xfrm>
              <a:off x="8371082" y="4021907"/>
              <a:ext cx="3308303" cy="673703"/>
            </a:xfrm>
            <a:prstGeom prst="rect">
              <a:avLst/>
            </a:prstGeom>
          </p:spPr>
          <p:txBody>
            <a:bodyPr wrap="square">
              <a:spAutoFit/>
            </a:bodyPr>
            <a:lstStyle/>
            <a:p>
              <a:pPr algn="just">
                <a:lnSpc>
                  <a:spcPct val="150000"/>
                </a:lnSpc>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endParaRPr>
            </a:p>
          </p:txBody>
        </p:sp>
      </p:grpSp>
      <p:sp>
        <p:nvSpPr>
          <p:cNvPr id="51" name="矩形 50"/>
          <p:cNvSpPr/>
          <p:nvPr/>
        </p:nvSpPr>
        <p:spPr>
          <a:xfrm>
            <a:off x="986555" y="2134394"/>
            <a:ext cx="6048000" cy="334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p:cTn id="11" dur="500" fill="hold"/>
                                        <p:tgtEl>
                                          <p:spTgt spid="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
                                            <p:txEl>
                                              <p:pRg st="0" end="0"/>
                                            </p:txEl>
                                          </p:spTgt>
                                        </p:tgtEl>
                                      </p:cBhvr>
                                    </p:animEffect>
                                  </p:childTnLst>
                                </p:cTn>
                              </p:par>
                            </p:childTnLst>
                          </p:cTn>
                        </p:par>
                        <p:par>
                          <p:cTn id="16" fill="hold">
                            <p:stCondLst>
                              <p:cond delay="1200"/>
                            </p:stCondLst>
                            <p:childTnLst>
                              <p:par>
                                <p:cTn id="17" presetID="14" presetClass="entr" presetSubtype="10" fill="hold" grpId="0" nodeType="after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9" dur="500"/>
                                        <p:tgtEl>
                                          <p:spTgt spid="24">
                                            <p:txEl>
                                              <p:pRg st="1" end="1"/>
                                            </p:txEl>
                                          </p:spTgt>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37" name="TextBox 36"/>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pSp>
        <p:nvGrpSpPr>
          <p:cNvPr id="5" name="组合 4"/>
          <p:cNvGrpSpPr/>
          <p:nvPr/>
        </p:nvGrpSpPr>
        <p:grpSpPr>
          <a:xfrm>
            <a:off x="1507311" y="1978735"/>
            <a:ext cx="9623784" cy="3580809"/>
            <a:chOff x="1507311" y="1978735"/>
            <a:chExt cx="9623784" cy="3580809"/>
          </a:xfrm>
        </p:grpSpPr>
        <p:sp>
          <p:nvSpPr>
            <p:cNvPr id="38" name="椭圆 37"/>
            <p:cNvSpPr/>
            <p:nvPr/>
          </p:nvSpPr>
          <p:spPr>
            <a:xfrm>
              <a:off x="1937084" y="2189817"/>
              <a:ext cx="1600200" cy="160011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200">
                <a:solidFill>
                  <a:schemeClr val="tx1">
                    <a:lumMod val="65000"/>
                    <a:lumOff val="35000"/>
                  </a:schemeClr>
                </a:solidFill>
                <a:latin typeface="+mn-ea"/>
                <a:cs typeface="+mn-ea"/>
                <a:sym typeface="+mn-lt"/>
              </a:endParaRPr>
            </a:p>
          </p:txBody>
        </p:sp>
        <p:sp>
          <p:nvSpPr>
            <p:cNvPr id="39" name="等腰三角形 38"/>
            <p:cNvSpPr/>
            <p:nvPr/>
          </p:nvSpPr>
          <p:spPr>
            <a:xfrm rot="1800000">
              <a:off x="1928417" y="1978735"/>
              <a:ext cx="1797858" cy="154979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200">
                <a:solidFill>
                  <a:schemeClr val="tx1">
                    <a:lumMod val="65000"/>
                    <a:lumOff val="35000"/>
                  </a:schemeClr>
                </a:solidFill>
                <a:latin typeface="+mn-ea"/>
                <a:cs typeface="+mn-ea"/>
                <a:sym typeface="+mn-lt"/>
              </a:endParaRPr>
            </a:p>
          </p:txBody>
        </p:sp>
        <p:sp>
          <p:nvSpPr>
            <p:cNvPr id="40" name="椭圆 39"/>
            <p:cNvSpPr/>
            <p:nvPr/>
          </p:nvSpPr>
          <p:spPr>
            <a:xfrm>
              <a:off x="5281864" y="2189818"/>
              <a:ext cx="1600200" cy="160011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200">
                <a:solidFill>
                  <a:schemeClr val="tx1">
                    <a:lumMod val="65000"/>
                    <a:lumOff val="35000"/>
                  </a:schemeClr>
                </a:solidFill>
                <a:latin typeface="+mn-ea"/>
                <a:cs typeface="+mn-ea"/>
                <a:sym typeface="+mn-lt"/>
              </a:endParaRPr>
            </a:p>
          </p:txBody>
        </p:sp>
        <p:sp>
          <p:nvSpPr>
            <p:cNvPr id="41" name="等腰三角形 40"/>
            <p:cNvSpPr/>
            <p:nvPr/>
          </p:nvSpPr>
          <p:spPr>
            <a:xfrm rot="1800000">
              <a:off x="5273195" y="1978737"/>
              <a:ext cx="1797858" cy="154979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200">
                <a:solidFill>
                  <a:schemeClr val="tx1">
                    <a:lumMod val="65000"/>
                    <a:lumOff val="35000"/>
                  </a:schemeClr>
                </a:solidFill>
                <a:latin typeface="+mn-ea"/>
                <a:cs typeface="+mn-ea"/>
                <a:sym typeface="+mn-lt"/>
              </a:endParaRPr>
            </a:p>
          </p:txBody>
        </p:sp>
        <p:sp>
          <p:nvSpPr>
            <p:cNvPr id="42" name="椭圆 41"/>
            <p:cNvSpPr/>
            <p:nvPr/>
          </p:nvSpPr>
          <p:spPr>
            <a:xfrm>
              <a:off x="8626642" y="2189817"/>
              <a:ext cx="1600200" cy="160011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200">
                <a:solidFill>
                  <a:schemeClr val="tx1">
                    <a:lumMod val="65000"/>
                    <a:lumOff val="35000"/>
                  </a:schemeClr>
                </a:solidFill>
                <a:latin typeface="+mn-ea"/>
                <a:cs typeface="+mn-ea"/>
                <a:sym typeface="+mn-lt"/>
              </a:endParaRPr>
            </a:p>
          </p:txBody>
        </p:sp>
        <p:sp>
          <p:nvSpPr>
            <p:cNvPr id="43" name="等腰三角形 42"/>
            <p:cNvSpPr/>
            <p:nvPr/>
          </p:nvSpPr>
          <p:spPr>
            <a:xfrm rot="1800000">
              <a:off x="8617975" y="1978735"/>
              <a:ext cx="1797858" cy="154979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200">
                <a:solidFill>
                  <a:schemeClr val="tx1">
                    <a:lumMod val="65000"/>
                    <a:lumOff val="35000"/>
                  </a:schemeClr>
                </a:solidFill>
                <a:latin typeface="+mn-ea"/>
                <a:cs typeface="+mn-ea"/>
                <a:sym typeface="+mn-lt"/>
              </a:endParaRPr>
            </a:p>
          </p:txBody>
        </p:sp>
        <p:grpSp>
          <p:nvGrpSpPr>
            <p:cNvPr id="49" name="组合 29"/>
            <p:cNvGrpSpPr/>
            <p:nvPr/>
          </p:nvGrpSpPr>
          <p:grpSpPr>
            <a:xfrm>
              <a:off x="5839018" y="2798280"/>
              <a:ext cx="334769" cy="333396"/>
              <a:chOff x="7023100" y="398463"/>
              <a:chExt cx="784225" cy="781050"/>
            </a:xfrm>
          </p:grpSpPr>
          <p:sp>
            <p:nvSpPr>
              <p:cNvPr id="50" name="Oval 80"/>
              <p:cNvSpPr>
                <a:spLocks noChangeArrowheads="1"/>
              </p:cNvSpPr>
              <p:nvPr/>
            </p:nvSpPr>
            <p:spPr bwMode="auto">
              <a:xfrm>
                <a:off x="7378700" y="754063"/>
                <a:ext cx="69850" cy="698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51" name="Oval 81"/>
              <p:cNvSpPr>
                <a:spLocks noChangeArrowheads="1"/>
              </p:cNvSpPr>
              <p:nvPr/>
            </p:nvSpPr>
            <p:spPr bwMode="auto">
              <a:xfrm>
                <a:off x="7023100" y="398463"/>
                <a:ext cx="784225" cy="7810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52" name="Oval 82"/>
              <p:cNvSpPr>
                <a:spLocks noChangeArrowheads="1"/>
              </p:cNvSpPr>
              <p:nvPr/>
            </p:nvSpPr>
            <p:spPr bwMode="auto">
              <a:xfrm>
                <a:off x="7272338" y="647700"/>
                <a:ext cx="285750" cy="282575"/>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53" name="Line 83"/>
              <p:cNvSpPr>
                <a:spLocks noChangeShapeType="1"/>
              </p:cNvSpPr>
              <p:nvPr/>
            </p:nvSpPr>
            <p:spPr bwMode="auto">
              <a:xfrm flipV="1">
                <a:off x="7578725" y="554038"/>
                <a:ext cx="100012" cy="904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54" name="Line 84"/>
              <p:cNvSpPr>
                <a:spLocks noChangeShapeType="1"/>
              </p:cNvSpPr>
              <p:nvPr/>
            </p:nvSpPr>
            <p:spPr bwMode="auto">
              <a:xfrm flipV="1">
                <a:off x="7181850" y="949325"/>
                <a:ext cx="87312" cy="1031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grpSp>
        <p:sp>
          <p:nvSpPr>
            <p:cNvPr id="65" name="矩形 64"/>
            <p:cNvSpPr/>
            <p:nvPr/>
          </p:nvSpPr>
          <p:spPr>
            <a:xfrm>
              <a:off x="1684895" y="4177362"/>
              <a:ext cx="1826133" cy="338552"/>
            </a:xfrm>
            <a:prstGeom prst="rect">
              <a:avLst/>
            </a:prstGeom>
          </p:spPr>
          <p:txBody>
            <a:bodyPr wrap="none" lIns="91436" tIns="45719" rIns="91436" bIns="45719">
              <a:spAutoFit/>
            </a:bodyPr>
            <a:lstStyle/>
            <a:p>
              <a:r>
                <a:rPr lang="zh-CN" altLang="en-US" sz="1600" dirty="0">
                  <a:solidFill>
                    <a:schemeClr val="tx1">
                      <a:lumMod val="65000"/>
                      <a:lumOff val="35000"/>
                    </a:schemeClr>
                  </a:solidFill>
                  <a:latin typeface="+mn-ea"/>
                  <a:ea typeface="+mn-ea"/>
                  <a:cs typeface="+mn-ea"/>
                  <a:sym typeface="+mn-lt"/>
                </a:rPr>
                <a:t>点击此处添加标题</a:t>
              </a:r>
            </a:p>
          </p:txBody>
        </p:sp>
        <p:sp>
          <p:nvSpPr>
            <p:cNvPr id="66" name="矩形 65"/>
            <p:cNvSpPr/>
            <p:nvPr/>
          </p:nvSpPr>
          <p:spPr>
            <a:xfrm>
              <a:off x="1507311" y="4636216"/>
              <a:ext cx="2913384" cy="923328"/>
            </a:xfrm>
            <a:prstGeom prst="rect">
              <a:avLst/>
            </a:prstGeom>
          </p:spPr>
          <p:txBody>
            <a:bodyPr wrap="square" lIns="91436" tIns="45719" rIns="91436" bIns="45719">
              <a:spAutoFit/>
            </a:bodyPr>
            <a:lstStyle/>
            <a:p>
              <a:pPr algn="just">
                <a:lnSpc>
                  <a:spcPct val="150000"/>
                </a:lnSpc>
              </a:pPr>
              <a:r>
                <a:rPr lang="zh-CN" altLang="en-US" sz="1200" dirty="0">
                  <a:solidFill>
                    <a:schemeClr val="tx1">
                      <a:lumMod val="65000"/>
                      <a:lumOff val="35000"/>
                    </a:schemeClr>
                  </a:solidFill>
                  <a:latin typeface="+mn-ea"/>
                  <a:ea typeface="+mn-ea"/>
                  <a:cs typeface="+mn-ea"/>
                  <a:sym typeface="+mn-lt"/>
                </a:rPr>
                <a:t>双击输入替换内容编辑文字双击输入替换内容编辑文字双击输入替换内容编辑文字双击输入替换内容</a:t>
              </a:r>
            </a:p>
          </p:txBody>
        </p:sp>
        <p:sp>
          <p:nvSpPr>
            <p:cNvPr id="67" name="矩形 66"/>
            <p:cNvSpPr/>
            <p:nvPr/>
          </p:nvSpPr>
          <p:spPr>
            <a:xfrm>
              <a:off x="5040096" y="4177362"/>
              <a:ext cx="1826133" cy="338552"/>
            </a:xfrm>
            <a:prstGeom prst="rect">
              <a:avLst/>
            </a:prstGeom>
          </p:spPr>
          <p:txBody>
            <a:bodyPr wrap="none" lIns="91436" tIns="45719" rIns="91436" bIns="45719">
              <a:spAutoFit/>
            </a:bodyPr>
            <a:lstStyle/>
            <a:p>
              <a:r>
                <a:rPr lang="zh-CN" altLang="en-US" sz="1600" dirty="0">
                  <a:solidFill>
                    <a:schemeClr val="tx1">
                      <a:lumMod val="65000"/>
                      <a:lumOff val="35000"/>
                    </a:schemeClr>
                  </a:solidFill>
                  <a:latin typeface="+mn-ea"/>
                  <a:ea typeface="+mn-ea"/>
                  <a:cs typeface="+mn-ea"/>
                  <a:sym typeface="+mn-lt"/>
                </a:rPr>
                <a:t>点击此处添加标题</a:t>
              </a:r>
            </a:p>
          </p:txBody>
        </p:sp>
        <p:sp>
          <p:nvSpPr>
            <p:cNvPr id="68" name="矩形 67"/>
            <p:cNvSpPr/>
            <p:nvPr/>
          </p:nvSpPr>
          <p:spPr>
            <a:xfrm>
              <a:off x="4862511" y="4636216"/>
              <a:ext cx="2913384" cy="923328"/>
            </a:xfrm>
            <a:prstGeom prst="rect">
              <a:avLst/>
            </a:prstGeom>
          </p:spPr>
          <p:txBody>
            <a:bodyPr wrap="square" lIns="91436" tIns="45719" rIns="91436" bIns="45719">
              <a:spAutoFit/>
            </a:bodyPr>
            <a:lstStyle/>
            <a:p>
              <a:pPr algn="just">
                <a:lnSpc>
                  <a:spcPct val="150000"/>
                </a:lnSpc>
              </a:pPr>
              <a:r>
                <a:rPr lang="zh-CN" altLang="en-US" sz="1200" dirty="0">
                  <a:solidFill>
                    <a:schemeClr val="tx1">
                      <a:lumMod val="65000"/>
                      <a:lumOff val="35000"/>
                    </a:schemeClr>
                  </a:solidFill>
                  <a:latin typeface="+mn-ea"/>
                  <a:ea typeface="+mn-ea"/>
                  <a:cs typeface="+mn-ea"/>
                  <a:sym typeface="+mn-lt"/>
                </a:rPr>
                <a:t>双击输入替换内容编辑文字双击输入替换内容编辑文字双击输入替换内容编辑文字双击输入替换内容</a:t>
              </a:r>
              <a:endParaRPr lang="en-US" altLang="zh-CN" sz="1200" dirty="0">
                <a:solidFill>
                  <a:schemeClr val="tx1">
                    <a:lumMod val="65000"/>
                    <a:lumOff val="35000"/>
                  </a:schemeClr>
                </a:solidFill>
                <a:latin typeface="+mn-ea"/>
                <a:ea typeface="+mn-ea"/>
                <a:cs typeface="+mn-ea"/>
                <a:sym typeface="+mn-lt"/>
              </a:endParaRPr>
            </a:p>
          </p:txBody>
        </p:sp>
        <p:sp>
          <p:nvSpPr>
            <p:cNvPr id="69" name="矩形 68"/>
            <p:cNvSpPr/>
            <p:nvPr/>
          </p:nvSpPr>
          <p:spPr>
            <a:xfrm>
              <a:off x="8395297" y="4177362"/>
              <a:ext cx="1826133" cy="338552"/>
            </a:xfrm>
            <a:prstGeom prst="rect">
              <a:avLst/>
            </a:prstGeom>
          </p:spPr>
          <p:txBody>
            <a:bodyPr wrap="none" lIns="91436" tIns="45719" rIns="91436" bIns="45719">
              <a:spAutoFit/>
            </a:bodyPr>
            <a:lstStyle/>
            <a:p>
              <a:r>
                <a:rPr lang="zh-CN" altLang="en-US" sz="1600" dirty="0">
                  <a:solidFill>
                    <a:schemeClr val="tx1">
                      <a:lumMod val="65000"/>
                      <a:lumOff val="35000"/>
                    </a:schemeClr>
                  </a:solidFill>
                  <a:latin typeface="+mn-ea"/>
                  <a:ea typeface="+mn-ea"/>
                  <a:cs typeface="+mn-ea"/>
                  <a:sym typeface="+mn-lt"/>
                </a:rPr>
                <a:t>点击此处添加标题</a:t>
              </a:r>
            </a:p>
          </p:txBody>
        </p:sp>
        <p:sp>
          <p:nvSpPr>
            <p:cNvPr id="70" name="矩形 69"/>
            <p:cNvSpPr/>
            <p:nvPr/>
          </p:nvSpPr>
          <p:spPr>
            <a:xfrm>
              <a:off x="8217711" y="4636216"/>
              <a:ext cx="2913384" cy="923328"/>
            </a:xfrm>
            <a:prstGeom prst="rect">
              <a:avLst/>
            </a:prstGeom>
          </p:spPr>
          <p:txBody>
            <a:bodyPr wrap="square" lIns="91436" tIns="45719" rIns="91436" bIns="45719">
              <a:spAutoFit/>
            </a:bodyPr>
            <a:lstStyle/>
            <a:p>
              <a:pPr algn="just">
                <a:lnSpc>
                  <a:spcPct val="150000"/>
                </a:lnSpc>
              </a:pPr>
              <a:r>
                <a:rPr lang="zh-CN" altLang="en-US" sz="1200" dirty="0">
                  <a:solidFill>
                    <a:schemeClr val="tx1">
                      <a:lumMod val="65000"/>
                      <a:lumOff val="35000"/>
                    </a:schemeClr>
                  </a:solidFill>
                  <a:latin typeface="+mn-ea"/>
                  <a:ea typeface="+mn-ea"/>
                  <a:cs typeface="+mn-ea"/>
                  <a:sym typeface="+mn-lt"/>
                </a:rPr>
                <a:t>双击输入替换内容编辑文字双击输入替换内容编辑文字双击输入替换内容编辑文字双击输入替换内容</a:t>
              </a:r>
            </a:p>
          </p:txBody>
        </p:sp>
        <p:grpSp>
          <p:nvGrpSpPr>
            <p:cNvPr id="71" name="组合 29"/>
            <p:cNvGrpSpPr/>
            <p:nvPr/>
          </p:nvGrpSpPr>
          <p:grpSpPr>
            <a:xfrm>
              <a:off x="2430576" y="2798280"/>
              <a:ext cx="334769" cy="333396"/>
              <a:chOff x="7023100" y="398463"/>
              <a:chExt cx="784225" cy="781050"/>
            </a:xfrm>
          </p:grpSpPr>
          <p:sp>
            <p:nvSpPr>
              <p:cNvPr id="72" name="Oval 80"/>
              <p:cNvSpPr>
                <a:spLocks noChangeArrowheads="1"/>
              </p:cNvSpPr>
              <p:nvPr/>
            </p:nvSpPr>
            <p:spPr bwMode="auto">
              <a:xfrm>
                <a:off x="7378700" y="754063"/>
                <a:ext cx="69850" cy="698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73" name="Oval 81"/>
              <p:cNvSpPr>
                <a:spLocks noChangeArrowheads="1"/>
              </p:cNvSpPr>
              <p:nvPr/>
            </p:nvSpPr>
            <p:spPr bwMode="auto">
              <a:xfrm>
                <a:off x="7023100" y="398463"/>
                <a:ext cx="784225" cy="7810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74" name="Oval 82"/>
              <p:cNvSpPr>
                <a:spLocks noChangeArrowheads="1"/>
              </p:cNvSpPr>
              <p:nvPr/>
            </p:nvSpPr>
            <p:spPr bwMode="auto">
              <a:xfrm>
                <a:off x="7272338" y="647700"/>
                <a:ext cx="285750" cy="282575"/>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75" name="Line 83"/>
              <p:cNvSpPr>
                <a:spLocks noChangeShapeType="1"/>
              </p:cNvSpPr>
              <p:nvPr/>
            </p:nvSpPr>
            <p:spPr bwMode="auto">
              <a:xfrm flipV="1">
                <a:off x="7578725" y="554038"/>
                <a:ext cx="100012" cy="904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76" name="Line 84"/>
              <p:cNvSpPr>
                <a:spLocks noChangeShapeType="1"/>
              </p:cNvSpPr>
              <p:nvPr/>
            </p:nvSpPr>
            <p:spPr bwMode="auto">
              <a:xfrm flipV="1">
                <a:off x="7181850" y="949325"/>
                <a:ext cx="87312" cy="1031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grpSp>
        <p:grpSp>
          <p:nvGrpSpPr>
            <p:cNvPr id="77" name="组合 29"/>
            <p:cNvGrpSpPr/>
            <p:nvPr/>
          </p:nvGrpSpPr>
          <p:grpSpPr>
            <a:xfrm>
              <a:off x="9140978" y="2798280"/>
              <a:ext cx="334769" cy="333396"/>
              <a:chOff x="7023100" y="398463"/>
              <a:chExt cx="784225" cy="781050"/>
            </a:xfrm>
          </p:grpSpPr>
          <p:sp>
            <p:nvSpPr>
              <p:cNvPr id="78" name="Oval 80"/>
              <p:cNvSpPr>
                <a:spLocks noChangeArrowheads="1"/>
              </p:cNvSpPr>
              <p:nvPr/>
            </p:nvSpPr>
            <p:spPr bwMode="auto">
              <a:xfrm>
                <a:off x="7378700" y="754063"/>
                <a:ext cx="69850" cy="698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79" name="Oval 81"/>
              <p:cNvSpPr>
                <a:spLocks noChangeArrowheads="1"/>
              </p:cNvSpPr>
              <p:nvPr/>
            </p:nvSpPr>
            <p:spPr bwMode="auto">
              <a:xfrm>
                <a:off x="7023100" y="398463"/>
                <a:ext cx="784225" cy="7810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80" name="Oval 82"/>
              <p:cNvSpPr>
                <a:spLocks noChangeArrowheads="1"/>
              </p:cNvSpPr>
              <p:nvPr/>
            </p:nvSpPr>
            <p:spPr bwMode="auto">
              <a:xfrm>
                <a:off x="7272338" y="647700"/>
                <a:ext cx="285750" cy="282575"/>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81" name="Line 83"/>
              <p:cNvSpPr>
                <a:spLocks noChangeShapeType="1"/>
              </p:cNvSpPr>
              <p:nvPr/>
            </p:nvSpPr>
            <p:spPr bwMode="auto">
              <a:xfrm flipV="1">
                <a:off x="7578725" y="554038"/>
                <a:ext cx="100012" cy="904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sp>
            <p:nvSpPr>
              <p:cNvPr id="86" name="Line 84"/>
              <p:cNvSpPr>
                <a:spLocks noChangeShapeType="1"/>
              </p:cNvSpPr>
              <p:nvPr/>
            </p:nvSpPr>
            <p:spPr bwMode="auto">
              <a:xfrm flipV="1">
                <a:off x="7181850" y="949325"/>
                <a:ext cx="87312" cy="1031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86699" tIns="43349" rIns="86699" bIns="43349" numCol="1" anchor="t" anchorCtr="0" compatLnSpc="1"/>
              <a:lstStyle/>
              <a:p>
                <a:endParaRPr lang="zh-CN" altLang="en-US" sz="1200">
                  <a:solidFill>
                    <a:schemeClr val="tx1">
                      <a:lumMod val="65000"/>
                      <a:lumOff val="35000"/>
                    </a:schemeClr>
                  </a:solidFill>
                  <a:latin typeface="+mn-ea"/>
                  <a:ea typeface="+mn-ea"/>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41" name="TextBox 40"/>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pSp>
        <p:nvGrpSpPr>
          <p:cNvPr id="26" name="组合 25"/>
          <p:cNvGrpSpPr/>
          <p:nvPr/>
        </p:nvGrpSpPr>
        <p:grpSpPr>
          <a:xfrm>
            <a:off x="676488" y="1981994"/>
            <a:ext cx="10842198" cy="3790098"/>
            <a:chOff x="676488" y="2376000"/>
            <a:chExt cx="10842198" cy="3790098"/>
          </a:xfrm>
        </p:grpSpPr>
        <p:grpSp>
          <p:nvGrpSpPr>
            <p:cNvPr id="27" name="5"/>
            <p:cNvGrpSpPr>
              <a:grpSpLocks noChangeAspect="1"/>
            </p:cNvGrpSpPr>
            <p:nvPr/>
          </p:nvGrpSpPr>
          <p:grpSpPr>
            <a:xfrm>
              <a:off x="4117587" y="2376000"/>
              <a:ext cx="3960000" cy="3430266"/>
              <a:chOff x="3705226" y="1449000"/>
              <a:chExt cx="4781550" cy="4141912"/>
            </a:xfrm>
          </p:grpSpPr>
          <p:sp>
            <p:nvSpPr>
              <p:cNvPr id="42" name="57"/>
              <p:cNvSpPr/>
              <p:nvPr/>
            </p:nvSpPr>
            <p:spPr bwMode="auto">
              <a:xfrm>
                <a:off x="5388208" y="1449000"/>
                <a:ext cx="1399863" cy="1216359"/>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chemeClr val="accent6"/>
              </a:solidFill>
              <a:ln w="5" cap="flat">
                <a:noFill/>
                <a:prstDash val="solid"/>
                <a:miter lim="800000"/>
              </a:ln>
            </p:spPr>
            <p:txBody>
              <a:bodyPr vert="horz" wrap="none" lIns="91440" tIns="45720" rIns="91440" bIns="45720" numCol="1" anchor="b" anchorCtr="0" compatLnSpc="1">
                <a:normAutofit/>
              </a:bodyPr>
              <a:lstStyle/>
              <a:p>
                <a:pPr algn="ctr"/>
                <a:r>
                  <a:rPr lang="en-US" altLang="zh-CN" sz="2000" dirty="0">
                    <a:solidFill>
                      <a:schemeClr val="bg1"/>
                    </a:solidFill>
                    <a:latin typeface="+mn-ea"/>
                    <a:ea typeface="+mn-ea"/>
                  </a:rPr>
                  <a:t>Text</a:t>
                </a:r>
                <a:endParaRPr lang="zh-CN" altLang="en-US" sz="2000" dirty="0">
                  <a:solidFill>
                    <a:schemeClr val="bg1"/>
                  </a:solidFill>
                  <a:latin typeface="+mn-ea"/>
                  <a:ea typeface="+mn-ea"/>
                </a:endParaRPr>
              </a:p>
            </p:txBody>
          </p:sp>
          <p:sp>
            <p:nvSpPr>
              <p:cNvPr id="43" name="56"/>
              <p:cNvSpPr/>
              <p:nvPr/>
            </p:nvSpPr>
            <p:spPr bwMode="auto">
              <a:xfrm>
                <a:off x="4905857" y="2922265"/>
                <a:ext cx="2364562" cy="571480"/>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accent6"/>
              </a:solidFill>
              <a:ln w="5" cap="flat">
                <a:noFill/>
                <a:prstDash val="solid"/>
                <a:miter lim="800000"/>
              </a:ln>
            </p:spPr>
            <p:txBody>
              <a:bodyPr vert="horz" wrap="none" lIns="91440" tIns="45720" rIns="91440" bIns="45720" numCol="1" anchor="ctr" anchorCtr="0" compatLnSpc="1">
                <a:normAutofit/>
              </a:bodyPr>
              <a:lstStyle/>
              <a:p>
                <a:pPr algn="ctr"/>
                <a:r>
                  <a:rPr lang="en-US" altLang="zh-CN" sz="2000" dirty="0">
                    <a:solidFill>
                      <a:schemeClr val="bg1"/>
                    </a:solidFill>
                    <a:latin typeface="+mn-ea"/>
                    <a:ea typeface="+mn-ea"/>
                  </a:rPr>
                  <a:t>Text </a:t>
                </a:r>
                <a:endParaRPr lang="zh-CN" altLang="en-US" sz="2000" dirty="0">
                  <a:solidFill>
                    <a:schemeClr val="bg1"/>
                  </a:solidFill>
                  <a:latin typeface="+mn-ea"/>
                  <a:ea typeface="+mn-ea"/>
                </a:endParaRPr>
              </a:p>
            </p:txBody>
          </p:sp>
          <p:sp>
            <p:nvSpPr>
              <p:cNvPr id="44" name="55"/>
              <p:cNvSpPr/>
              <p:nvPr/>
            </p:nvSpPr>
            <p:spPr bwMode="auto">
              <a:xfrm>
                <a:off x="4433995" y="3755887"/>
                <a:ext cx="3318774" cy="566237"/>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6"/>
              </a:solidFill>
              <a:ln w="5" cap="flat">
                <a:noFill/>
                <a:prstDash val="solid"/>
                <a:miter lim="800000"/>
              </a:ln>
            </p:spPr>
            <p:txBody>
              <a:bodyPr vert="horz" wrap="none" lIns="91440" tIns="45720" rIns="91440" bIns="45720" numCol="1" anchor="ctr" anchorCtr="0" compatLnSpc="1">
                <a:normAutofit/>
              </a:bodyPr>
              <a:lstStyle/>
              <a:p>
                <a:pPr algn="ctr"/>
                <a:r>
                  <a:rPr lang="en-US" altLang="zh-CN" sz="2000" dirty="0">
                    <a:solidFill>
                      <a:schemeClr val="bg1"/>
                    </a:solidFill>
                    <a:latin typeface="+mn-ea"/>
                    <a:ea typeface="+mn-ea"/>
                  </a:rPr>
                  <a:t>Text </a:t>
                </a:r>
                <a:endParaRPr lang="zh-CN" altLang="en-US" sz="2000" dirty="0">
                  <a:solidFill>
                    <a:schemeClr val="bg1"/>
                  </a:solidFill>
                  <a:latin typeface="+mn-ea"/>
                  <a:ea typeface="+mn-ea"/>
                </a:endParaRPr>
              </a:p>
            </p:txBody>
          </p:sp>
          <p:sp>
            <p:nvSpPr>
              <p:cNvPr id="45" name="54"/>
              <p:cNvSpPr/>
              <p:nvPr/>
            </p:nvSpPr>
            <p:spPr bwMode="auto">
              <a:xfrm>
                <a:off x="3705226" y="4584270"/>
                <a:ext cx="4781550" cy="1006642"/>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6"/>
              </a:solidFill>
              <a:ln w="5" cap="flat">
                <a:noFill/>
                <a:prstDash val="solid"/>
                <a:miter lim="800000"/>
              </a:ln>
            </p:spPr>
            <p:txBody>
              <a:bodyPr vert="horz" wrap="none" lIns="91440" tIns="45720" rIns="91440" bIns="45720" numCol="1" anchor="ctr" anchorCtr="0" compatLnSpc="1">
                <a:normAutofit/>
              </a:bodyPr>
              <a:lstStyle/>
              <a:p>
                <a:pPr algn="ctr"/>
                <a:r>
                  <a:rPr lang="en-US" altLang="zh-CN" sz="2000" dirty="0">
                    <a:solidFill>
                      <a:schemeClr val="bg1"/>
                    </a:solidFill>
                    <a:latin typeface="+mn-ea"/>
                    <a:ea typeface="+mn-ea"/>
                  </a:rPr>
                  <a:t>Text</a:t>
                </a:r>
                <a:endParaRPr lang="zh-CN" altLang="en-US" sz="2000" dirty="0">
                  <a:solidFill>
                    <a:schemeClr val="bg1"/>
                  </a:solidFill>
                  <a:latin typeface="+mn-ea"/>
                  <a:ea typeface="+mn-ea"/>
                </a:endParaRPr>
              </a:p>
            </p:txBody>
          </p:sp>
          <p:sp>
            <p:nvSpPr>
              <p:cNvPr id="46" name="53"/>
              <p:cNvSpPr/>
              <p:nvPr/>
            </p:nvSpPr>
            <p:spPr bwMode="auto">
              <a:xfrm>
                <a:off x="5388207" y="2665358"/>
                <a:ext cx="1546665" cy="256905"/>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sz="2000">
                  <a:latin typeface="+mn-ea"/>
                  <a:ea typeface="+mn-ea"/>
                </a:endParaRPr>
              </a:p>
            </p:txBody>
          </p:sp>
          <p:sp>
            <p:nvSpPr>
              <p:cNvPr id="47" name="52"/>
              <p:cNvSpPr/>
              <p:nvPr/>
            </p:nvSpPr>
            <p:spPr bwMode="auto">
              <a:xfrm>
                <a:off x="4905857" y="3493742"/>
                <a:ext cx="2516606" cy="262146"/>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sz="2000">
                  <a:latin typeface="+mn-ea"/>
                  <a:ea typeface="+mn-ea"/>
                </a:endParaRPr>
              </a:p>
            </p:txBody>
          </p:sp>
          <p:sp>
            <p:nvSpPr>
              <p:cNvPr id="48" name="51"/>
              <p:cNvSpPr/>
              <p:nvPr/>
            </p:nvSpPr>
            <p:spPr bwMode="auto">
              <a:xfrm>
                <a:off x="4433995" y="4322125"/>
                <a:ext cx="3470818" cy="262146"/>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65000"/>
                </a:schemeClr>
              </a:solidFill>
              <a:ln w="5" cap="flat">
                <a:noFill/>
                <a:prstDash val="solid"/>
                <a:miter lim="800000"/>
              </a:ln>
            </p:spPr>
            <p:txBody>
              <a:bodyPr vert="horz" wrap="square" lIns="91440" tIns="45720" rIns="91440" bIns="45720" numCol="1" anchor="t" anchorCtr="0" compatLnSpc="1"/>
              <a:lstStyle/>
              <a:p>
                <a:endParaRPr lang="zh-CN" altLang="en-US" sz="2000">
                  <a:latin typeface="+mn-ea"/>
                  <a:ea typeface="+mn-ea"/>
                </a:endParaRPr>
              </a:p>
            </p:txBody>
          </p:sp>
        </p:grpSp>
        <p:grpSp>
          <p:nvGrpSpPr>
            <p:cNvPr id="28" name="4"/>
            <p:cNvGrpSpPr/>
            <p:nvPr/>
          </p:nvGrpSpPr>
          <p:grpSpPr>
            <a:xfrm>
              <a:off x="7425486" y="2759088"/>
              <a:ext cx="4093200" cy="1255197"/>
              <a:chOff x="7428236" y="2349130"/>
              <a:chExt cx="4092253" cy="1254907"/>
            </a:xfrm>
          </p:grpSpPr>
          <p:sp>
            <p:nvSpPr>
              <p:cNvPr id="39" name="42"/>
              <p:cNvSpPr txBox="1"/>
              <p:nvPr/>
            </p:nvSpPr>
            <p:spPr bwMode="auto">
              <a:xfrm>
                <a:off x="9605033" y="2349130"/>
                <a:ext cx="1799584" cy="39590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b="1" spc="300" dirty="0">
                    <a:solidFill>
                      <a:schemeClr val="bg1"/>
                    </a:solidFill>
                    <a:latin typeface="+mn-ea"/>
                    <a:ea typeface="+mn-ea"/>
                  </a:rPr>
                  <a:t>Text here</a:t>
                </a:r>
              </a:p>
            </p:txBody>
          </p:sp>
          <p:sp>
            <p:nvSpPr>
              <p:cNvPr id="40" name="41"/>
              <p:cNvSpPr/>
              <p:nvPr/>
            </p:nvSpPr>
            <p:spPr bwMode="auto">
              <a:xfrm>
                <a:off x="7428236" y="2790936"/>
                <a:ext cx="4092253" cy="81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endParaRPr>
              </a:p>
            </p:txBody>
          </p:sp>
        </p:grpSp>
        <p:grpSp>
          <p:nvGrpSpPr>
            <p:cNvPr id="29" name="3"/>
            <p:cNvGrpSpPr/>
            <p:nvPr/>
          </p:nvGrpSpPr>
          <p:grpSpPr>
            <a:xfrm>
              <a:off x="676488" y="2887269"/>
              <a:ext cx="4092779" cy="1196663"/>
              <a:chOff x="666932" y="4425289"/>
              <a:chExt cx="3082945" cy="1196386"/>
            </a:xfrm>
          </p:grpSpPr>
          <p:sp>
            <p:nvSpPr>
              <p:cNvPr id="37" name="32"/>
              <p:cNvSpPr txBox="1"/>
              <p:nvPr/>
            </p:nvSpPr>
            <p:spPr bwMode="auto">
              <a:xfrm>
                <a:off x="666932" y="4425289"/>
                <a:ext cx="1355876" cy="39590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b="1" spc="300" dirty="0">
                    <a:solidFill>
                      <a:schemeClr val="bg1"/>
                    </a:solidFill>
                    <a:latin typeface="+mn-ea"/>
                    <a:ea typeface="+mn-ea"/>
                  </a:rPr>
                  <a:t>Text here</a:t>
                </a:r>
              </a:p>
            </p:txBody>
          </p:sp>
          <p:sp>
            <p:nvSpPr>
              <p:cNvPr id="38" name="31"/>
              <p:cNvSpPr/>
              <p:nvPr/>
            </p:nvSpPr>
            <p:spPr bwMode="auto">
              <a:xfrm>
                <a:off x="666932" y="4867096"/>
                <a:ext cx="3082945" cy="75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endParaRPr>
              </a:p>
            </p:txBody>
          </p:sp>
        </p:grpSp>
        <p:grpSp>
          <p:nvGrpSpPr>
            <p:cNvPr id="30" name="2"/>
            <p:cNvGrpSpPr/>
            <p:nvPr/>
          </p:nvGrpSpPr>
          <p:grpSpPr>
            <a:xfrm>
              <a:off x="8347086" y="4830266"/>
              <a:ext cx="3171600" cy="1220293"/>
              <a:chOff x="1162511" y="5350952"/>
              <a:chExt cx="2587365" cy="1220011"/>
            </a:xfrm>
          </p:grpSpPr>
          <p:sp>
            <p:nvSpPr>
              <p:cNvPr id="35" name="22"/>
              <p:cNvSpPr txBox="1"/>
              <p:nvPr/>
            </p:nvSpPr>
            <p:spPr bwMode="auto">
              <a:xfrm>
                <a:off x="2186902" y="5350952"/>
                <a:ext cx="1468425" cy="39590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b="1" spc="300" dirty="0">
                    <a:solidFill>
                      <a:schemeClr val="bg1"/>
                    </a:solidFill>
                    <a:latin typeface="+mn-ea"/>
                    <a:ea typeface="+mn-ea"/>
                  </a:rPr>
                  <a:t>Text here</a:t>
                </a:r>
              </a:p>
            </p:txBody>
          </p:sp>
          <p:sp>
            <p:nvSpPr>
              <p:cNvPr id="36" name="21"/>
              <p:cNvSpPr/>
              <p:nvPr/>
            </p:nvSpPr>
            <p:spPr bwMode="auto">
              <a:xfrm>
                <a:off x="1162511" y="5792759"/>
                <a:ext cx="2587365" cy="7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200" dirty="0">
                    <a:solidFill>
                      <a:schemeClr val="tx1">
                        <a:lumMod val="65000"/>
                        <a:lumOff val="35000"/>
                      </a:schemeClr>
                    </a:solidFill>
                    <a:latin typeface="+mn-ea"/>
                    <a:ea typeface="+mn-ea"/>
                  </a:rPr>
                  <a:t>双击输入替换内容编辑文字双击输入替换内容编辑文字</a:t>
                </a:r>
                <a:endParaRPr lang="en-US" altLang="zh-CN" sz="1200" dirty="0">
                  <a:solidFill>
                    <a:schemeClr val="tx1">
                      <a:lumMod val="65000"/>
                      <a:lumOff val="35000"/>
                    </a:schemeClr>
                  </a:solidFill>
                  <a:latin typeface="+mn-ea"/>
                  <a:ea typeface="+mn-ea"/>
                </a:endParaRPr>
              </a:p>
            </p:txBody>
          </p:sp>
        </p:grpSp>
        <p:grpSp>
          <p:nvGrpSpPr>
            <p:cNvPr id="32" name="1"/>
            <p:cNvGrpSpPr/>
            <p:nvPr/>
          </p:nvGrpSpPr>
          <p:grpSpPr>
            <a:xfrm>
              <a:off x="676488" y="4830266"/>
              <a:ext cx="3171965" cy="1335832"/>
              <a:chOff x="666932" y="4425289"/>
              <a:chExt cx="3082945" cy="1335523"/>
            </a:xfrm>
          </p:grpSpPr>
          <p:sp>
            <p:nvSpPr>
              <p:cNvPr id="33" name="12"/>
              <p:cNvSpPr txBox="1"/>
              <p:nvPr/>
            </p:nvSpPr>
            <p:spPr bwMode="auto">
              <a:xfrm>
                <a:off x="666932" y="4425289"/>
                <a:ext cx="1749484" cy="39590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b="1" spc="300" dirty="0">
                    <a:solidFill>
                      <a:schemeClr val="bg1"/>
                    </a:solidFill>
                    <a:latin typeface="+mn-ea"/>
                    <a:ea typeface="+mn-ea"/>
                  </a:rPr>
                  <a:t>Text here</a:t>
                </a:r>
              </a:p>
            </p:txBody>
          </p:sp>
          <p:sp>
            <p:nvSpPr>
              <p:cNvPr id="34" name="11"/>
              <p:cNvSpPr/>
              <p:nvPr/>
            </p:nvSpPr>
            <p:spPr bwMode="auto">
              <a:xfrm>
                <a:off x="666932" y="4867096"/>
                <a:ext cx="3082945" cy="89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200" dirty="0">
                    <a:solidFill>
                      <a:schemeClr val="tx1">
                        <a:lumMod val="65000"/>
                        <a:lumOff val="35000"/>
                      </a:schemeClr>
                    </a:solidFill>
                    <a:latin typeface="+mn-ea"/>
                    <a:ea typeface="+mn-ea"/>
                  </a:rPr>
                  <a:t>双击输入替换内容编辑文字双击输入替换内容编辑文字</a:t>
                </a:r>
                <a:endParaRPr lang="en-US" altLang="zh-CN" sz="1200" dirty="0">
                  <a:solidFill>
                    <a:schemeClr val="tx1">
                      <a:lumMod val="65000"/>
                      <a:lumOff val="35000"/>
                    </a:schemeClr>
                  </a:solidFill>
                  <a:latin typeface="+mn-ea"/>
                  <a:ea typeface="+mn-ea"/>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22" name="TextBox 21"/>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pSp>
        <p:nvGrpSpPr>
          <p:cNvPr id="25" name="组合 24"/>
          <p:cNvGrpSpPr/>
          <p:nvPr/>
        </p:nvGrpSpPr>
        <p:grpSpPr>
          <a:xfrm>
            <a:off x="663770" y="1533774"/>
            <a:ext cx="10845800" cy="4094354"/>
            <a:chOff x="663770" y="1372394"/>
            <a:chExt cx="10845800" cy="4094354"/>
          </a:xfrm>
        </p:grpSpPr>
        <p:grpSp>
          <p:nvGrpSpPr>
            <p:cNvPr id="26" name="组合 25"/>
            <p:cNvGrpSpPr/>
            <p:nvPr/>
          </p:nvGrpSpPr>
          <p:grpSpPr>
            <a:xfrm>
              <a:off x="663770" y="4421507"/>
              <a:ext cx="2134750" cy="1045241"/>
              <a:chOff x="673100" y="4379325"/>
              <a:chExt cx="2134750" cy="1045241"/>
            </a:xfrm>
          </p:grpSpPr>
          <p:sp>
            <p:nvSpPr>
              <p:cNvPr id="37" name="1"/>
              <p:cNvSpPr/>
              <p:nvPr/>
            </p:nvSpPr>
            <p:spPr>
              <a:xfrm>
                <a:off x="678500" y="4379325"/>
                <a:ext cx="2123951" cy="371482"/>
              </a:xfrm>
              <a:prstGeom prst="rect">
                <a:avLst/>
              </a:prstGeom>
              <a:solidFill>
                <a:schemeClr val="accent6"/>
              </a:solidFill>
              <a:ln w="12700" cap="flat" cmpd="sng" algn="ctr">
                <a:noFill/>
                <a:prstDash val="solid"/>
                <a:miter lim="800000"/>
              </a:ln>
              <a:effectLst/>
            </p:spPr>
            <p:txBody>
              <a:bodyPr wrap="square" lIns="91440" tIns="45720" rIns="91440" bIns="45720" anchor="ctr" anchorCtr="1">
                <a:normAutofit/>
              </a:bodyPr>
              <a:lstStyle/>
              <a:p>
                <a:pPr lvl="0" fontAlgn="auto">
                  <a:spcBef>
                    <a:spcPts val="0"/>
                  </a:spcBef>
                  <a:spcAft>
                    <a:spcPts val="0"/>
                  </a:spcAft>
                  <a:defRPr/>
                </a:pPr>
                <a:r>
                  <a:rPr lang="zh-CN" altLang="en-US" kern="0" spc="300" dirty="0">
                    <a:solidFill>
                      <a:schemeClr val="bg1"/>
                    </a:solidFill>
                    <a:latin typeface="+mj-ea"/>
                    <a:ea typeface="+mj-ea"/>
                    <a:sym typeface="字魂36号-正文宋楷" panose="02000000000000000000" pitchFamily="2" charset="-122"/>
                  </a:rPr>
                  <a:t>添加标题</a:t>
                </a:r>
              </a:p>
            </p:txBody>
          </p:sp>
          <p:sp>
            <p:nvSpPr>
              <p:cNvPr id="38" name="1"/>
              <p:cNvSpPr/>
              <p:nvPr/>
            </p:nvSpPr>
            <p:spPr bwMode="auto">
              <a:xfrm>
                <a:off x="673100" y="4852102"/>
                <a:ext cx="2134750" cy="572464"/>
              </a:xfrm>
              <a:prstGeom prst="rect">
                <a:avLst/>
              </a:prstGeom>
            </p:spPr>
            <p:txBody>
              <a:bodyPr wrap="square">
                <a:spAutoFit/>
              </a:bodyPr>
              <a:lstStyle/>
              <a:p>
                <a:pPr lvl="0" algn="ctr" fontAlgn="auto">
                  <a:lnSpc>
                    <a:spcPct val="130000"/>
                  </a:lnSpc>
                  <a:spcBef>
                    <a:spcPts val="600"/>
                  </a:spcBef>
                  <a:spcAft>
                    <a:spcPts val="600"/>
                  </a:spcAft>
                  <a:defRPr/>
                </a:pPr>
                <a:r>
                  <a:rPr lang="zh-CN" altLang="en-US" sz="1200" kern="0" dirty="0">
                    <a:solidFill>
                      <a:srgbClr val="404040"/>
                    </a:solidFill>
                    <a:latin typeface="+mj-ea"/>
                    <a:ea typeface="+mj-ea"/>
                    <a:sym typeface="字魂36号-正文宋楷" panose="02000000000000000000" pitchFamily="2" charset="-122"/>
                  </a:rPr>
                  <a:t>双击输入替换内容编辑文字双击输入替换内容编辑文字</a:t>
                </a:r>
                <a:endParaRPr lang="en-US" altLang="zh-CN" sz="1200" kern="0" dirty="0">
                  <a:solidFill>
                    <a:srgbClr val="404040"/>
                  </a:solidFill>
                  <a:latin typeface="+mj-ea"/>
                  <a:ea typeface="+mj-ea"/>
                  <a:sym typeface="字魂36号-正文宋楷" panose="02000000000000000000" pitchFamily="2" charset="-122"/>
                </a:endParaRPr>
              </a:p>
            </p:txBody>
          </p:sp>
        </p:grpSp>
        <p:grpSp>
          <p:nvGrpSpPr>
            <p:cNvPr id="27" name="组合 26"/>
            <p:cNvGrpSpPr/>
            <p:nvPr/>
          </p:nvGrpSpPr>
          <p:grpSpPr>
            <a:xfrm>
              <a:off x="3567453" y="4421507"/>
              <a:ext cx="2134750" cy="1045241"/>
              <a:chOff x="3576783" y="4379325"/>
              <a:chExt cx="2134750" cy="1045241"/>
            </a:xfrm>
          </p:grpSpPr>
          <p:sp>
            <p:nvSpPr>
              <p:cNvPr id="35" name="1"/>
              <p:cNvSpPr/>
              <p:nvPr/>
            </p:nvSpPr>
            <p:spPr>
              <a:xfrm>
                <a:off x="3582183" y="4379325"/>
                <a:ext cx="2123951" cy="371482"/>
              </a:xfrm>
              <a:prstGeom prst="rect">
                <a:avLst/>
              </a:prstGeom>
              <a:solidFill>
                <a:schemeClr val="accent6"/>
              </a:solidFill>
              <a:ln w="12700" cap="flat" cmpd="sng" algn="ctr">
                <a:noFill/>
                <a:prstDash val="solid"/>
                <a:miter lim="800000"/>
              </a:ln>
              <a:effectLst/>
            </p:spPr>
            <p:txBody>
              <a:bodyPr wrap="square" lIns="91440" tIns="45720" rIns="91440" bIns="45720" anchor="ctr" anchorCtr="1">
                <a:normAutofit/>
              </a:bodyPr>
              <a:lstStyle/>
              <a:p>
                <a:pPr lvl="0" fontAlgn="auto">
                  <a:spcBef>
                    <a:spcPts val="0"/>
                  </a:spcBef>
                  <a:spcAft>
                    <a:spcPts val="0"/>
                  </a:spcAft>
                  <a:defRPr/>
                </a:pPr>
                <a:r>
                  <a:rPr lang="zh-CN" altLang="en-US" kern="0" spc="300" dirty="0">
                    <a:solidFill>
                      <a:schemeClr val="bg1"/>
                    </a:solidFill>
                    <a:latin typeface="+mj-ea"/>
                    <a:ea typeface="+mj-ea"/>
                    <a:sym typeface="字魂36号-正文宋楷" panose="02000000000000000000" pitchFamily="2" charset="-122"/>
                  </a:rPr>
                  <a:t>添加标题</a:t>
                </a:r>
              </a:p>
            </p:txBody>
          </p:sp>
          <p:sp>
            <p:nvSpPr>
              <p:cNvPr id="36" name="1"/>
              <p:cNvSpPr/>
              <p:nvPr/>
            </p:nvSpPr>
            <p:spPr bwMode="auto">
              <a:xfrm>
                <a:off x="3576783" y="4852102"/>
                <a:ext cx="2134750" cy="572464"/>
              </a:xfrm>
              <a:prstGeom prst="rect">
                <a:avLst/>
              </a:prstGeom>
            </p:spPr>
            <p:txBody>
              <a:bodyPr wrap="square">
                <a:spAutoFit/>
              </a:bodyPr>
              <a:lstStyle/>
              <a:p>
                <a:pPr lvl="0" algn="ctr" fontAlgn="auto">
                  <a:lnSpc>
                    <a:spcPct val="130000"/>
                  </a:lnSpc>
                  <a:spcBef>
                    <a:spcPts val="600"/>
                  </a:spcBef>
                  <a:spcAft>
                    <a:spcPts val="600"/>
                  </a:spcAft>
                  <a:defRPr/>
                </a:pPr>
                <a:r>
                  <a:rPr lang="zh-CN" altLang="en-US" sz="1200" kern="0" dirty="0">
                    <a:solidFill>
                      <a:srgbClr val="404040"/>
                    </a:solidFill>
                    <a:latin typeface="+mj-ea"/>
                    <a:ea typeface="+mj-ea"/>
                    <a:sym typeface="字魂36号-正文宋楷" panose="02000000000000000000" pitchFamily="2" charset="-122"/>
                  </a:rPr>
                  <a:t>双击输入替换内容编辑文字双击输入替换内容编辑文字</a:t>
                </a:r>
                <a:endParaRPr lang="en-US" altLang="zh-CN" sz="1200" kern="0" dirty="0">
                  <a:solidFill>
                    <a:srgbClr val="404040"/>
                  </a:solidFill>
                  <a:latin typeface="+mj-ea"/>
                  <a:ea typeface="+mj-ea"/>
                  <a:sym typeface="字魂36号-正文宋楷" panose="02000000000000000000" pitchFamily="2" charset="-122"/>
                </a:endParaRPr>
              </a:p>
            </p:txBody>
          </p:sp>
        </p:grpSp>
        <p:grpSp>
          <p:nvGrpSpPr>
            <p:cNvPr id="28" name="组合 27"/>
            <p:cNvGrpSpPr/>
            <p:nvPr/>
          </p:nvGrpSpPr>
          <p:grpSpPr>
            <a:xfrm>
              <a:off x="6471136" y="4421507"/>
              <a:ext cx="2134750" cy="1045241"/>
              <a:chOff x="6480466" y="4379325"/>
              <a:chExt cx="2134750" cy="1045241"/>
            </a:xfrm>
          </p:grpSpPr>
          <p:sp>
            <p:nvSpPr>
              <p:cNvPr id="33" name="1"/>
              <p:cNvSpPr/>
              <p:nvPr/>
            </p:nvSpPr>
            <p:spPr>
              <a:xfrm>
                <a:off x="6485866" y="4379325"/>
                <a:ext cx="2123951" cy="371482"/>
              </a:xfrm>
              <a:prstGeom prst="rect">
                <a:avLst/>
              </a:prstGeom>
              <a:solidFill>
                <a:schemeClr val="accent6"/>
              </a:solidFill>
              <a:ln w="12700" cap="flat" cmpd="sng" algn="ctr">
                <a:noFill/>
                <a:prstDash val="solid"/>
                <a:miter lim="800000"/>
              </a:ln>
              <a:effectLst/>
            </p:spPr>
            <p:txBody>
              <a:bodyPr wrap="square" lIns="91440" tIns="45720" rIns="91440" bIns="45720" anchor="ctr" anchorCtr="1">
                <a:normAutofit/>
              </a:bodyPr>
              <a:lstStyle/>
              <a:p>
                <a:pPr lvl="0" fontAlgn="auto">
                  <a:spcBef>
                    <a:spcPts val="0"/>
                  </a:spcBef>
                  <a:spcAft>
                    <a:spcPts val="0"/>
                  </a:spcAft>
                  <a:defRPr/>
                </a:pPr>
                <a:r>
                  <a:rPr lang="zh-CN" altLang="en-US" kern="0" spc="300" dirty="0">
                    <a:solidFill>
                      <a:schemeClr val="bg1"/>
                    </a:solidFill>
                    <a:latin typeface="+mj-ea"/>
                    <a:ea typeface="+mj-ea"/>
                    <a:sym typeface="字魂36号-正文宋楷" panose="02000000000000000000" pitchFamily="2" charset="-122"/>
                  </a:rPr>
                  <a:t>添加标题</a:t>
                </a:r>
              </a:p>
            </p:txBody>
          </p:sp>
          <p:sp>
            <p:nvSpPr>
              <p:cNvPr id="34" name="1"/>
              <p:cNvSpPr/>
              <p:nvPr/>
            </p:nvSpPr>
            <p:spPr bwMode="auto">
              <a:xfrm>
                <a:off x="6480466" y="4852102"/>
                <a:ext cx="2134750" cy="572464"/>
              </a:xfrm>
              <a:prstGeom prst="rect">
                <a:avLst/>
              </a:prstGeom>
            </p:spPr>
            <p:txBody>
              <a:bodyPr wrap="square">
                <a:spAutoFit/>
              </a:bodyPr>
              <a:lstStyle/>
              <a:p>
                <a:pPr lvl="0" algn="ctr" fontAlgn="auto">
                  <a:lnSpc>
                    <a:spcPct val="130000"/>
                  </a:lnSpc>
                  <a:spcBef>
                    <a:spcPts val="600"/>
                  </a:spcBef>
                  <a:spcAft>
                    <a:spcPts val="600"/>
                  </a:spcAft>
                  <a:defRPr/>
                </a:pPr>
                <a:r>
                  <a:rPr lang="zh-CN" altLang="en-US" sz="1200" kern="0" dirty="0">
                    <a:solidFill>
                      <a:srgbClr val="404040"/>
                    </a:solidFill>
                    <a:latin typeface="+mj-ea"/>
                    <a:ea typeface="+mj-ea"/>
                    <a:sym typeface="字魂36号-正文宋楷" panose="02000000000000000000" pitchFamily="2" charset="-122"/>
                  </a:rPr>
                  <a:t>双击输入替换内容编辑文字双击输入替换内容编辑文字</a:t>
                </a:r>
                <a:endParaRPr lang="en-US" altLang="zh-CN" sz="1200" kern="0" dirty="0">
                  <a:solidFill>
                    <a:srgbClr val="404040"/>
                  </a:solidFill>
                  <a:latin typeface="+mj-ea"/>
                  <a:ea typeface="+mj-ea"/>
                  <a:sym typeface="字魂36号-正文宋楷" panose="02000000000000000000" pitchFamily="2" charset="-122"/>
                </a:endParaRPr>
              </a:p>
            </p:txBody>
          </p:sp>
        </p:grpSp>
        <p:grpSp>
          <p:nvGrpSpPr>
            <p:cNvPr id="29" name="组合 28"/>
            <p:cNvGrpSpPr/>
            <p:nvPr/>
          </p:nvGrpSpPr>
          <p:grpSpPr>
            <a:xfrm>
              <a:off x="9374820" y="4421507"/>
              <a:ext cx="2134750" cy="1045241"/>
              <a:chOff x="9384150" y="4379325"/>
              <a:chExt cx="2134750" cy="1045241"/>
            </a:xfrm>
          </p:grpSpPr>
          <p:sp>
            <p:nvSpPr>
              <p:cNvPr id="31" name="1"/>
              <p:cNvSpPr/>
              <p:nvPr/>
            </p:nvSpPr>
            <p:spPr>
              <a:xfrm>
                <a:off x="9389550" y="4379325"/>
                <a:ext cx="2123951" cy="371482"/>
              </a:xfrm>
              <a:prstGeom prst="rect">
                <a:avLst/>
              </a:prstGeom>
              <a:solidFill>
                <a:schemeClr val="accent6"/>
              </a:solidFill>
              <a:ln w="12700" cap="flat" cmpd="sng" algn="ctr">
                <a:noFill/>
                <a:prstDash val="solid"/>
                <a:miter lim="800000"/>
              </a:ln>
              <a:effectLst/>
            </p:spPr>
            <p:txBody>
              <a:bodyPr wrap="square" lIns="91440" tIns="45720" rIns="91440" bIns="45720" anchor="ctr" anchorCtr="1">
                <a:normAutofit/>
              </a:bodyPr>
              <a:lstStyle/>
              <a:p>
                <a:pPr lvl="0" fontAlgn="auto">
                  <a:spcBef>
                    <a:spcPts val="0"/>
                  </a:spcBef>
                  <a:spcAft>
                    <a:spcPts val="0"/>
                  </a:spcAft>
                  <a:defRPr/>
                </a:pPr>
                <a:r>
                  <a:rPr lang="zh-CN" altLang="en-US" kern="0" spc="300" dirty="0">
                    <a:solidFill>
                      <a:schemeClr val="bg1"/>
                    </a:solidFill>
                    <a:latin typeface="+mj-ea"/>
                    <a:ea typeface="+mj-ea"/>
                    <a:sym typeface="字魂36号-正文宋楷" panose="02000000000000000000" pitchFamily="2" charset="-122"/>
                  </a:rPr>
                  <a:t>添加标题</a:t>
                </a:r>
              </a:p>
            </p:txBody>
          </p:sp>
          <p:sp>
            <p:nvSpPr>
              <p:cNvPr id="32" name="1"/>
              <p:cNvSpPr/>
              <p:nvPr/>
            </p:nvSpPr>
            <p:spPr bwMode="auto">
              <a:xfrm>
                <a:off x="9384150" y="4852102"/>
                <a:ext cx="2134750" cy="572464"/>
              </a:xfrm>
              <a:prstGeom prst="rect">
                <a:avLst/>
              </a:prstGeom>
            </p:spPr>
            <p:txBody>
              <a:bodyPr wrap="square">
                <a:spAutoFit/>
              </a:bodyPr>
              <a:lstStyle/>
              <a:p>
                <a:pPr lvl="0" algn="ctr" fontAlgn="auto">
                  <a:lnSpc>
                    <a:spcPct val="130000"/>
                  </a:lnSpc>
                  <a:spcBef>
                    <a:spcPts val="600"/>
                  </a:spcBef>
                  <a:spcAft>
                    <a:spcPts val="600"/>
                  </a:spcAft>
                  <a:defRPr/>
                </a:pPr>
                <a:r>
                  <a:rPr lang="zh-CN" altLang="en-US" sz="1200" kern="0" dirty="0">
                    <a:solidFill>
                      <a:srgbClr val="404040"/>
                    </a:solidFill>
                    <a:latin typeface="+mj-ea"/>
                    <a:ea typeface="+mj-ea"/>
                    <a:sym typeface="字魂36号-正文宋楷" panose="02000000000000000000" pitchFamily="2" charset="-122"/>
                  </a:rPr>
                  <a:t>双击输入替换内容编辑文字双击输入替换内容编辑文字</a:t>
                </a:r>
                <a:endParaRPr lang="en-US" altLang="zh-CN" sz="1200" kern="0" dirty="0">
                  <a:solidFill>
                    <a:srgbClr val="404040"/>
                  </a:solidFill>
                  <a:latin typeface="+mj-ea"/>
                  <a:ea typeface="+mj-ea"/>
                  <a:sym typeface="字魂36号-正文宋楷" panose="02000000000000000000" pitchFamily="2" charset="-122"/>
                </a:endParaRPr>
              </a:p>
            </p:txBody>
          </p:sp>
        </p:grpSp>
        <p:sp>
          <p:nvSpPr>
            <p:cNvPr id="30" name="1"/>
            <p:cNvSpPr/>
            <p:nvPr/>
          </p:nvSpPr>
          <p:spPr>
            <a:xfrm>
              <a:off x="697587" y="1372394"/>
              <a:ext cx="10800000" cy="267504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wrap="square" lIns="90000" tIns="46800" rIns="90000" bIns="46800" rtlCol="0">
              <a:norm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j-ea"/>
                <a:ea typeface="+mj-ea"/>
                <a:sym typeface="字魂36号-正文宋楷"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68871" y="2515394"/>
            <a:ext cx="3457435" cy="1011951"/>
          </a:xfrm>
          <a:prstGeom prst="rect">
            <a:avLst/>
          </a:prstGeom>
          <a:noFill/>
        </p:spPr>
        <p:txBody>
          <a:bodyPr wrap="none" lIns="87764" tIns="43882" rIns="87764" bIns="43882" rtlCol="0">
            <a:spAutoFit/>
          </a:bodyPr>
          <a:lstStyle/>
          <a:p>
            <a:pPr algn="ctr"/>
            <a:r>
              <a:rPr lang="en-US" altLang="zh-CN" sz="6000" i="1" spc="300" dirty="0">
                <a:ln w="19050">
                  <a:noFill/>
                  <a:prstDash val="solid"/>
                </a:ln>
                <a:solidFill>
                  <a:schemeClr val="bg1"/>
                </a:solidFill>
                <a:latin typeface="+mj-ea"/>
                <a:ea typeface="+mj-ea"/>
              </a:rPr>
              <a:t>THANKS</a:t>
            </a:r>
            <a:endParaRPr lang="zh-CN" altLang="en-US" sz="6000" i="1" spc="300" dirty="0">
              <a:ln w="19050">
                <a:noFill/>
                <a:prstDash val="solid"/>
              </a:ln>
              <a:solidFill>
                <a:schemeClr val="bg1"/>
              </a:solidFill>
              <a:latin typeface="+mj-ea"/>
              <a:ea typeface="+mj-ea"/>
            </a:endParaRPr>
          </a:p>
        </p:txBody>
      </p:sp>
      <p:sp>
        <p:nvSpPr>
          <p:cNvPr id="16" name="矩形 15"/>
          <p:cNvSpPr/>
          <p:nvPr/>
        </p:nvSpPr>
        <p:spPr>
          <a:xfrm>
            <a:off x="4297587" y="4420394"/>
            <a:ext cx="3600000" cy="288000"/>
          </a:xfrm>
          <a:prstGeom prst="rect">
            <a:avLst/>
          </a:prstGeom>
          <a:noFill/>
          <a:effectLst/>
        </p:spPr>
        <p:txBody>
          <a:bodyPr wrap="square" anchor="t" anchorCtr="0">
            <a:noAutofit/>
          </a:bodyPr>
          <a:lstStyle/>
          <a:p>
            <a:pPr algn="ctr"/>
            <a:r>
              <a:rPr lang="zh-CN" altLang="en-US" sz="1200">
                <a:solidFill>
                  <a:schemeClr val="bg1"/>
                </a:solidFill>
                <a:latin typeface="+mn-ea"/>
                <a:ea typeface="+mn-ea"/>
              </a:rPr>
              <a:t>汇报人：</a:t>
            </a:r>
            <a:r>
              <a:rPr lang="en-US" altLang="zh-CN" sz="1200">
                <a:solidFill>
                  <a:schemeClr val="bg1"/>
                </a:solidFill>
                <a:latin typeface="+mn-ea"/>
                <a:ea typeface="+mn-ea"/>
              </a:rPr>
              <a:t>xiazaii</a:t>
            </a:r>
            <a:endParaRPr lang="zh-CN" altLang="en-US" sz="1200" dirty="0">
              <a:solidFill>
                <a:schemeClr val="bg1"/>
              </a:solidFill>
              <a:latin typeface="+mn-ea"/>
              <a:ea typeface="+mn-ea"/>
            </a:endParaRPr>
          </a:p>
        </p:txBody>
      </p:sp>
      <p:sp>
        <p:nvSpPr>
          <p:cNvPr id="18" name="矩形 17"/>
          <p:cNvSpPr>
            <a:spLocks noChangeAspect="1"/>
          </p:cNvSpPr>
          <p:nvPr/>
        </p:nvSpPr>
        <p:spPr>
          <a:xfrm>
            <a:off x="11511987" y="6499504"/>
            <a:ext cx="72000" cy="72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6"/>
          <p:cNvSpPr txBox="1">
            <a:spLocks noChangeArrowheads="1"/>
          </p:cNvSpPr>
          <p:nvPr/>
        </p:nvSpPr>
        <p:spPr bwMode="auto">
          <a:xfrm>
            <a:off x="3397587" y="3477825"/>
            <a:ext cx="5400000" cy="720000"/>
          </a:xfrm>
          <a:prstGeom prst="rect">
            <a:avLst/>
          </a:prstGeom>
          <a:noFill/>
          <a:ln>
            <a:noFill/>
          </a:ln>
          <a:effectLst/>
        </p:spPr>
        <p:txBody>
          <a:bodyPr wrap="square" lIns="121940" tIns="60969" rIns="121940" bIns="60969">
            <a:no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lnSpc>
                <a:spcPct val="150000"/>
              </a:lnSpc>
              <a:defRPr/>
            </a:pPr>
            <a:r>
              <a:rPr lang="zh-CN" altLang="en-US" sz="1000" kern="2000" dirty="0">
                <a:solidFill>
                  <a:schemeClr val="bg1"/>
                </a:solidFill>
                <a:latin typeface="+mn-ea"/>
                <a:ea typeface="+mn-ea"/>
              </a:rPr>
              <a:t>双击输入替换内容编辑文字双击输入替换内容编辑文字双击输入替换内容编辑文字双击输入替换内容编辑文字双击输入替换内容编辑文字</a:t>
            </a:r>
            <a:endParaRPr lang="en-US" altLang="zh-CN" sz="1000" kern="2000" dirty="0">
              <a:solidFill>
                <a:schemeClr val="bg1"/>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100000">
                                          <p:val>
                                            <p:strVal val="#ppt_x"/>
                                          </p:val>
                                        </p:tav>
                                      </p:tavLst>
                                    </p:anim>
                                    <p:anim calcmode="lin" valueType="num">
                                      <p:cBhvr>
                                        <p:cTn id="8" dur="250" fill="hold"/>
                                        <p:tgtEl>
                                          <p:spTgt spid="14"/>
                                        </p:tgtEl>
                                        <p:attrNameLst>
                                          <p:attrName>ppt_y</p:attrName>
                                        </p:attrNameLst>
                                      </p:cBhvr>
                                      <p:tavLst>
                                        <p:tav tm="0">
                                          <p:val>
                                            <p:strVal val="#ppt_y-#ppt_h/2"/>
                                          </p:val>
                                        </p:tav>
                                        <p:tav tm="100000">
                                          <p:val>
                                            <p:strVal val="#ppt_y"/>
                                          </p:val>
                                        </p:tav>
                                      </p:tavLst>
                                    </p:anim>
                                    <p:anim calcmode="lin" valueType="num">
                                      <p:cBhvr>
                                        <p:cTn id="9" dur="250" fill="hold"/>
                                        <p:tgtEl>
                                          <p:spTgt spid="14"/>
                                        </p:tgtEl>
                                        <p:attrNameLst>
                                          <p:attrName>ppt_w</p:attrName>
                                        </p:attrNameLst>
                                      </p:cBhvr>
                                      <p:tavLst>
                                        <p:tav tm="0">
                                          <p:val>
                                            <p:strVal val="#ppt_w"/>
                                          </p:val>
                                        </p:tav>
                                        <p:tav tm="100000">
                                          <p:val>
                                            <p:strVal val="#ppt_w"/>
                                          </p:val>
                                        </p:tav>
                                      </p:tavLst>
                                    </p:anim>
                                    <p:anim calcmode="lin" valueType="num">
                                      <p:cBhvr>
                                        <p:cTn id="10" dur="250" fill="hold"/>
                                        <p:tgtEl>
                                          <p:spTgt spid="14"/>
                                        </p:tgtEl>
                                        <p:attrNameLst>
                                          <p:attrName>ppt_h</p:attrName>
                                        </p:attrNameLst>
                                      </p:cBhvr>
                                      <p:tavLst>
                                        <p:tav tm="0">
                                          <p:val>
                                            <p:fltVal val="0"/>
                                          </p:val>
                                        </p:tav>
                                        <p:tav tm="100000">
                                          <p:val>
                                            <p:strVal val="#ppt_h"/>
                                          </p:val>
                                        </p:tav>
                                      </p:tavLst>
                                    </p:anim>
                                  </p:childTnLst>
                                </p:cTn>
                              </p:par>
                            </p:childTnLst>
                          </p:cTn>
                        </p:par>
                        <p:par>
                          <p:cTn id="11" fill="hold">
                            <p:stCondLst>
                              <p:cond delay="375"/>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875"/>
                            </p:stCondLst>
                            <p:childTnLst>
                              <p:par>
                                <p:cTn id="16" presetID="14" presetClass="entr" presetSubtype="1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2"/>
          <p:cNvSpPr txBox="1"/>
          <p:nvPr/>
        </p:nvSpPr>
        <p:spPr>
          <a:xfrm>
            <a:off x="5454926" y="2667794"/>
            <a:ext cx="3600000" cy="704174"/>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r>
              <a:rPr lang="zh-CN" altLang="en-US" sz="4000" dirty="0">
                <a:solidFill>
                  <a:schemeClr val="accent6"/>
                </a:solidFill>
                <a:latin typeface="+mj-ea"/>
                <a:ea typeface="+mj-ea"/>
              </a:rPr>
              <a:t>企业工作概述</a:t>
            </a:r>
          </a:p>
        </p:txBody>
      </p:sp>
      <p:sp>
        <p:nvSpPr>
          <p:cNvPr id="12" name="矩形 1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454926" y="3505994"/>
            <a:ext cx="4320000" cy="535531"/>
          </a:xfrm>
          <a:prstGeom prst="rect">
            <a:avLst/>
          </a:prstGeom>
        </p:spPr>
        <p:txBody>
          <a:bodyPr wrap="square" lIns="91441" tIns="45720" rIns="91441" bIns="45720">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pitchFamily="34" charset="0"/>
              </a:rPr>
              <a:t>双击输入替换内容编辑文字双击输入替换内容编辑文字双击输入替换内容</a:t>
            </a:r>
            <a:endParaRPr lang="en-US" altLang="zh-CN" sz="1200" dirty="0">
              <a:solidFill>
                <a:schemeClr val="tx1">
                  <a:lumMod val="65000"/>
                  <a:lumOff val="35000"/>
                </a:schemeClr>
              </a:solidFill>
              <a:latin typeface="+mn-ea"/>
              <a:ea typeface="+mn-ea"/>
              <a:cs typeface="+mn-ea"/>
              <a:sym typeface="Calibri" panose="020F0502020204030204" pitchFamily="34" charset="0"/>
            </a:endParaRPr>
          </a:p>
        </p:txBody>
      </p:sp>
      <p:grpSp>
        <p:nvGrpSpPr>
          <p:cNvPr id="2" name="组合 1"/>
          <p:cNvGrpSpPr>
            <a:grpSpLocks noChangeAspect="1"/>
          </p:cNvGrpSpPr>
          <p:nvPr/>
        </p:nvGrpSpPr>
        <p:grpSpPr>
          <a:xfrm>
            <a:off x="2141848" y="2332115"/>
            <a:ext cx="2126939" cy="2195358"/>
            <a:chOff x="495653" y="3505994"/>
            <a:chExt cx="2371709" cy="2448000"/>
          </a:xfrm>
          <a:solidFill>
            <a:schemeClr val="accent6"/>
          </a:solidFill>
        </p:grpSpPr>
        <p:sp>
          <p:nvSpPr>
            <p:cNvPr id="6" name="TextBox 5"/>
            <p:cNvSpPr txBox="1"/>
            <p:nvPr/>
          </p:nvSpPr>
          <p:spPr>
            <a:xfrm>
              <a:off x="495653" y="4090965"/>
              <a:ext cx="1273701" cy="1278055"/>
            </a:xfrm>
            <a:prstGeom prst="rect">
              <a:avLst/>
            </a:prstGeom>
            <a:noFill/>
            <a:ln>
              <a:noFill/>
            </a:ln>
          </p:spPr>
          <p:txBody>
            <a:bodyPr wrap="none" lIns="87764" tIns="43882" rIns="87764" bIns="43882" rtlCol="0" anchor="ctr" anchorCtr="1">
              <a:spAutoFit/>
            </a:bodyPr>
            <a:lstStyle/>
            <a:p>
              <a:pPr algn="ctr">
                <a:lnSpc>
                  <a:spcPct val="110000"/>
                </a:lnSpc>
              </a:pPr>
              <a:r>
                <a:rPr lang="en-US" altLang="zh-CN" sz="6600" dirty="0">
                  <a:ln w="28575">
                    <a:noFill/>
                    <a:prstDash val="solid"/>
                  </a:ln>
                  <a:solidFill>
                    <a:schemeClr val="accent6"/>
                  </a:solidFill>
                  <a:latin typeface="+mj-ea"/>
                  <a:ea typeface="+mj-ea"/>
                </a:rPr>
                <a:t>01</a:t>
              </a:r>
              <a:endParaRPr lang="zh-CN" altLang="en-US" sz="6600" dirty="0">
                <a:ln w="28575">
                  <a:noFill/>
                  <a:prstDash val="solid"/>
                </a:ln>
                <a:solidFill>
                  <a:schemeClr val="accent6"/>
                </a:solidFill>
                <a:latin typeface="+mj-ea"/>
                <a:ea typeface="+mj-ea"/>
              </a:endParaRPr>
            </a:p>
          </p:txBody>
        </p:sp>
        <p:sp>
          <p:nvSpPr>
            <p:cNvPr id="13" name="图文框 1"/>
            <p:cNvSpPr>
              <a:spLocks noChangeAspect="1"/>
            </p:cNvSpPr>
            <p:nvPr/>
          </p:nvSpPr>
          <p:spPr>
            <a:xfrm>
              <a:off x="664162" y="3505994"/>
              <a:ext cx="2203200" cy="2448000"/>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schemeClr val="accent6"/>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48" name="TextBox 47"/>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pSp>
        <p:nvGrpSpPr>
          <p:cNvPr id="26" name="3"/>
          <p:cNvGrpSpPr/>
          <p:nvPr/>
        </p:nvGrpSpPr>
        <p:grpSpPr>
          <a:xfrm>
            <a:off x="1986947" y="2210594"/>
            <a:ext cx="4311103" cy="1217824"/>
            <a:chOff x="7219382" y="2709000"/>
            <a:chExt cx="3082200" cy="1214999"/>
          </a:xfrm>
        </p:grpSpPr>
        <p:sp>
          <p:nvSpPr>
            <p:cNvPr id="27" name="32"/>
            <p:cNvSpPr/>
            <p:nvPr/>
          </p:nvSpPr>
          <p:spPr bwMode="auto">
            <a:xfrm>
              <a:off x="7219382" y="3128234"/>
              <a:ext cx="2831181" cy="79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just">
                <a:lnSpc>
                  <a:spcPct val="150000"/>
                </a:lnSpc>
                <a:buFont typeface="Arial" panose="020B0604020202020204" pitchFamily="34" charset="0"/>
                <a:buChar char="•"/>
                <a:tabLst>
                  <a:tab pos="227965" algn="l"/>
                </a:tabLst>
                <a:defRPr/>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双击输入替换内容编辑文字双击输入替换内容编辑文字双击输入替换内容编辑文字双击输入替换内容编辑文字双击输入替换内容</a:t>
              </a:r>
              <a:endParaRPr lang="en-US" altLang="zh-CN" sz="1200" dirty="0">
                <a:solidFill>
                  <a:schemeClr val="tx1">
                    <a:lumMod val="65000"/>
                    <a:lumOff val="35000"/>
                  </a:schemeClr>
                </a:solidFill>
                <a:latin typeface="+mn-ea"/>
                <a:ea typeface="+mn-ea"/>
              </a:endParaRPr>
            </a:p>
          </p:txBody>
        </p:sp>
        <p:sp>
          <p:nvSpPr>
            <p:cNvPr id="28" name="31"/>
            <p:cNvSpPr txBox="1"/>
            <p:nvPr/>
          </p:nvSpPr>
          <p:spPr bwMode="auto">
            <a:xfrm>
              <a:off x="7219382" y="2709000"/>
              <a:ext cx="3082200"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2000" b="1" dirty="0">
                  <a:solidFill>
                    <a:schemeClr val="tx1">
                      <a:lumMod val="65000"/>
                      <a:lumOff val="35000"/>
                    </a:schemeClr>
                  </a:solidFill>
                  <a:latin typeface="+mn-ea"/>
                </a:rPr>
                <a:t>Text here</a:t>
              </a:r>
            </a:p>
          </p:txBody>
        </p:sp>
      </p:grpSp>
      <p:grpSp>
        <p:nvGrpSpPr>
          <p:cNvPr id="29" name="1"/>
          <p:cNvGrpSpPr/>
          <p:nvPr/>
        </p:nvGrpSpPr>
        <p:grpSpPr>
          <a:xfrm>
            <a:off x="1986947" y="4117022"/>
            <a:ext cx="4311103" cy="1217824"/>
            <a:chOff x="7219382" y="2709000"/>
            <a:chExt cx="3082200" cy="1214999"/>
          </a:xfrm>
        </p:grpSpPr>
        <p:sp>
          <p:nvSpPr>
            <p:cNvPr id="30" name="12"/>
            <p:cNvSpPr/>
            <p:nvPr/>
          </p:nvSpPr>
          <p:spPr bwMode="auto">
            <a:xfrm>
              <a:off x="7219382" y="3128234"/>
              <a:ext cx="2831181" cy="79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just">
                <a:lnSpc>
                  <a:spcPct val="150000"/>
                </a:lnSpc>
                <a:buFont typeface="Arial" panose="020B0604020202020204" pitchFamily="34" charset="0"/>
                <a:buChar char="•"/>
                <a:tabLst>
                  <a:tab pos="227965" algn="l"/>
                </a:tabLst>
                <a:defRPr/>
              </a:pPr>
              <a:r>
                <a:rPr lang="zh-CN" altLang="en-US" sz="1200" dirty="0">
                  <a:solidFill>
                    <a:schemeClr val="tx1">
                      <a:lumMod val="65000"/>
                      <a:lumOff val="35000"/>
                    </a:schemeClr>
                  </a:solidFill>
                  <a:latin typeface="+mn-ea"/>
                  <a:ea typeface="+mn-ea"/>
                </a:rPr>
                <a:t>双击输入替换内容编辑文字双击输入替换内容编辑文字双击输入替换内容编辑文字双击输入替换内容编辑文字双击输入替换内容</a:t>
              </a:r>
            </a:p>
          </p:txBody>
        </p:sp>
        <p:sp>
          <p:nvSpPr>
            <p:cNvPr id="31" name="11"/>
            <p:cNvSpPr txBox="1"/>
            <p:nvPr/>
          </p:nvSpPr>
          <p:spPr bwMode="auto">
            <a:xfrm>
              <a:off x="7219382" y="2709000"/>
              <a:ext cx="3082200"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2000" b="1" dirty="0">
                  <a:solidFill>
                    <a:schemeClr val="tx1">
                      <a:lumMod val="65000"/>
                      <a:lumOff val="35000"/>
                    </a:schemeClr>
                  </a:solidFill>
                  <a:latin typeface="+mn-ea"/>
                </a:rPr>
                <a:t>Text here</a:t>
              </a:r>
            </a:p>
          </p:txBody>
        </p:sp>
      </p:grpSp>
      <p:cxnSp>
        <p:nvCxnSpPr>
          <p:cNvPr id="32" name="直接连接符 31"/>
          <p:cNvCxnSpPr/>
          <p:nvPr/>
        </p:nvCxnSpPr>
        <p:spPr>
          <a:xfrm>
            <a:off x="2078778" y="3744151"/>
            <a:ext cx="37800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3" name="组合 32"/>
          <p:cNvGrpSpPr>
            <a:grpSpLocks noChangeAspect="1"/>
          </p:cNvGrpSpPr>
          <p:nvPr/>
        </p:nvGrpSpPr>
        <p:grpSpPr>
          <a:xfrm>
            <a:off x="1144587" y="2210646"/>
            <a:ext cx="719995" cy="720000"/>
            <a:chOff x="6295426" y="2536225"/>
            <a:chExt cx="676569" cy="676574"/>
          </a:xfrm>
          <a:solidFill>
            <a:schemeClr val="bg1"/>
          </a:solidFill>
        </p:grpSpPr>
        <p:sp>
          <p:nvSpPr>
            <p:cNvPr id="34" name="42"/>
            <p:cNvSpPr/>
            <p:nvPr/>
          </p:nvSpPr>
          <p:spPr>
            <a:xfrm>
              <a:off x="6295426" y="2536225"/>
              <a:ext cx="676569" cy="676574"/>
            </a:xfrm>
            <a:prstGeom prst="ellipse">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latin typeface="+mn-ea"/>
              </a:endParaRPr>
            </a:p>
          </p:txBody>
        </p:sp>
        <p:sp>
          <p:nvSpPr>
            <p:cNvPr id="35" name="1"/>
            <p:cNvSpPr>
              <a:spLocks noChangeAspect="1"/>
            </p:cNvSpPr>
            <p:nvPr/>
          </p:nvSpPr>
          <p:spPr bwMode="auto">
            <a:xfrm>
              <a:off x="6516000" y="2730512"/>
              <a:ext cx="303692" cy="288000"/>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ea"/>
                <a:ea typeface="+mn-ea"/>
              </a:endParaRPr>
            </a:p>
          </p:txBody>
        </p:sp>
      </p:grpSp>
      <p:grpSp>
        <p:nvGrpSpPr>
          <p:cNvPr id="36" name="组合 35"/>
          <p:cNvGrpSpPr>
            <a:grpSpLocks noChangeAspect="1"/>
          </p:cNvGrpSpPr>
          <p:nvPr/>
        </p:nvGrpSpPr>
        <p:grpSpPr>
          <a:xfrm>
            <a:off x="1144587" y="4117073"/>
            <a:ext cx="719995" cy="720000"/>
            <a:chOff x="6295426" y="4475723"/>
            <a:chExt cx="676569" cy="676574"/>
          </a:xfrm>
          <a:solidFill>
            <a:schemeClr val="bg1"/>
          </a:solidFill>
        </p:grpSpPr>
        <p:sp>
          <p:nvSpPr>
            <p:cNvPr id="37" name="22"/>
            <p:cNvSpPr/>
            <p:nvPr/>
          </p:nvSpPr>
          <p:spPr>
            <a:xfrm>
              <a:off x="6295426" y="4475723"/>
              <a:ext cx="676569" cy="676574"/>
            </a:xfrm>
            <a:prstGeom prst="ellipse">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latin typeface="+mn-ea"/>
              </a:endParaRPr>
            </a:p>
          </p:txBody>
        </p:sp>
        <p:sp>
          <p:nvSpPr>
            <p:cNvPr id="38" name="33"/>
            <p:cNvSpPr>
              <a:spLocks noChangeAspect="1"/>
            </p:cNvSpPr>
            <p:nvPr/>
          </p:nvSpPr>
          <p:spPr bwMode="auto">
            <a:xfrm>
              <a:off x="6516000" y="4680000"/>
              <a:ext cx="325598" cy="324000"/>
            </a:xfrm>
            <a:custGeom>
              <a:avLst/>
              <a:gdLst>
                <a:gd name="T0" fmla="*/ 607 w 622"/>
                <a:gd name="T1" fmla="*/ 446 h 620"/>
                <a:gd name="T2" fmla="*/ 588 w 622"/>
                <a:gd name="T3" fmla="*/ 428 h 620"/>
                <a:gd name="T4" fmla="*/ 498 w 622"/>
                <a:gd name="T5" fmla="*/ 398 h 620"/>
                <a:gd name="T6" fmla="*/ 533 w 622"/>
                <a:gd name="T7" fmla="*/ 266 h 620"/>
                <a:gd name="T8" fmla="*/ 266 w 622"/>
                <a:gd name="T9" fmla="*/ 0 h 620"/>
                <a:gd name="T10" fmla="*/ 0 w 622"/>
                <a:gd name="T11" fmla="*/ 266 h 620"/>
                <a:gd name="T12" fmla="*/ 266 w 622"/>
                <a:gd name="T13" fmla="*/ 533 h 620"/>
                <a:gd name="T14" fmla="*/ 399 w 622"/>
                <a:gd name="T15" fmla="*/ 497 h 620"/>
                <a:gd name="T16" fmla="*/ 348 w 622"/>
                <a:gd name="T17" fmla="*/ 446 h 620"/>
                <a:gd name="T18" fmla="*/ 266 w 622"/>
                <a:gd name="T19" fmla="*/ 464 h 620"/>
                <a:gd name="T20" fmla="*/ 69 w 622"/>
                <a:gd name="T21" fmla="*/ 266 h 620"/>
                <a:gd name="T22" fmla="*/ 266 w 622"/>
                <a:gd name="T23" fmla="*/ 68 h 620"/>
                <a:gd name="T24" fmla="*/ 464 w 622"/>
                <a:gd name="T25" fmla="*/ 266 h 620"/>
                <a:gd name="T26" fmla="*/ 436 w 622"/>
                <a:gd name="T27" fmla="*/ 368 h 620"/>
                <a:gd name="T28" fmla="*/ 402 w 622"/>
                <a:gd name="T29" fmla="*/ 335 h 620"/>
                <a:gd name="T30" fmla="*/ 418 w 622"/>
                <a:gd name="T31" fmla="*/ 266 h 620"/>
                <a:gd name="T32" fmla="*/ 267 w 622"/>
                <a:gd name="T33" fmla="*/ 114 h 620"/>
                <a:gd name="T34" fmla="*/ 115 w 622"/>
                <a:gd name="T35" fmla="*/ 266 h 620"/>
                <a:gd name="T36" fmla="*/ 266 w 622"/>
                <a:gd name="T37" fmla="*/ 418 h 620"/>
                <a:gd name="T38" fmla="*/ 314 w 622"/>
                <a:gd name="T39" fmla="*/ 410 h 620"/>
                <a:gd name="T40" fmla="*/ 243 w 622"/>
                <a:gd name="T41" fmla="*/ 338 h 620"/>
                <a:gd name="T42" fmla="*/ 190 w 622"/>
                <a:gd name="T43" fmla="*/ 266 h 620"/>
                <a:gd name="T44" fmla="*/ 267 w 622"/>
                <a:gd name="T45" fmla="*/ 190 h 620"/>
                <a:gd name="T46" fmla="*/ 343 w 622"/>
                <a:gd name="T47" fmla="*/ 266 h 620"/>
                <a:gd name="T48" fmla="*/ 342 w 622"/>
                <a:gd name="T49" fmla="*/ 276 h 620"/>
                <a:gd name="T50" fmla="*/ 302 w 622"/>
                <a:gd name="T51" fmla="*/ 237 h 620"/>
                <a:gd name="T52" fmla="*/ 234 w 622"/>
                <a:gd name="T53" fmla="*/ 244 h 620"/>
                <a:gd name="T54" fmla="*/ 234 w 622"/>
                <a:gd name="T55" fmla="*/ 245 h 620"/>
                <a:gd name="T56" fmla="*/ 240 w 622"/>
                <a:gd name="T57" fmla="*/ 301 h 620"/>
                <a:gd name="T58" fmla="*/ 406 w 622"/>
                <a:gd name="T59" fmla="*/ 463 h 620"/>
                <a:gd name="T60" fmla="*/ 402 w 622"/>
                <a:gd name="T61" fmla="*/ 489 h 620"/>
                <a:gd name="T62" fmla="*/ 433 w 622"/>
                <a:gd name="T63" fmla="*/ 588 h 620"/>
                <a:gd name="T64" fmla="*/ 451 w 622"/>
                <a:gd name="T65" fmla="*/ 605 h 620"/>
                <a:gd name="T66" fmla="*/ 495 w 622"/>
                <a:gd name="T67" fmla="*/ 592 h 620"/>
                <a:gd name="T68" fmla="*/ 503 w 622"/>
                <a:gd name="T69" fmla="*/ 549 h 620"/>
                <a:gd name="T70" fmla="*/ 551 w 622"/>
                <a:gd name="T71" fmla="*/ 530 h 620"/>
                <a:gd name="T72" fmla="*/ 557 w 622"/>
                <a:gd name="T73" fmla="*/ 499 h 620"/>
                <a:gd name="T74" fmla="*/ 594 w 622"/>
                <a:gd name="T75" fmla="*/ 491 h 620"/>
                <a:gd name="T76" fmla="*/ 607 w 622"/>
                <a:gd name="T77" fmla="*/ 44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2" h="620">
                  <a:moveTo>
                    <a:pt x="607" y="446"/>
                  </a:moveTo>
                  <a:lnTo>
                    <a:pt x="588" y="428"/>
                  </a:lnTo>
                  <a:cubicBezTo>
                    <a:pt x="564" y="405"/>
                    <a:pt x="531" y="394"/>
                    <a:pt x="498" y="398"/>
                  </a:cubicBezTo>
                  <a:cubicBezTo>
                    <a:pt x="520" y="359"/>
                    <a:pt x="533" y="314"/>
                    <a:pt x="533" y="266"/>
                  </a:cubicBezTo>
                  <a:cubicBezTo>
                    <a:pt x="533" y="119"/>
                    <a:pt x="413" y="0"/>
                    <a:pt x="266" y="0"/>
                  </a:cubicBezTo>
                  <a:cubicBezTo>
                    <a:pt x="120" y="0"/>
                    <a:pt x="0" y="119"/>
                    <a:pt x="0" y="266"/>
                  </a:cubicBezTo>
                  <a:cubicBezTo>
                    <a:pt x="0" y="413"/>
                    <a:pt x="120" y="533"/>
                    <a:pt x="266" y="533"/>
                  </a:cubicBezTo>
                  <a:cubicBezTo>
                    <a:pt x="315" y="533"/>
                    <a:pt x="360" y="520"/>
                    <a:pt x="399" y="497"/>
                  </a:cubicBezTo>
                  <a:cubicBezTo>
                    <a:pt x="385" y="483"/>
                    <a:pt x="368" y="465"/>
                    <a:pt x="348" y="446"/>
                  </a:cubicBezTo>
                  <a:cubicBezTo>
                    <a:pt x="323" y="457"/>
                    <a:pt x="296" y="464"/>
                    <a:pt x="266" y="464"/>
                  </a:cubicBezTo>
                  <a:cubicBezTo>
                    <a:pt x="158" y="464"/>
                    <a:pt x="69" y="375"/>
                    <a:pt x="69" y="266"/>
                  </a:cubicBezTo>
                  <a:cubicBezTo>
                    <a:pt x="69" y="157"/>
                    <a:pt x="158" y="68"/>
                    <a:pt x="266" y="68"/>
                  </a:cubicBezTo>
                  <a:cubicBezTo>
                    <a:pt x="375" y="68"/>
                    <a:pt x="464" y="157"/>
                    <a:pt x="464" y="266"/>
                  </a:cubicBezTo>
                  <a:cubicBezTo>
                    <a:pt x="464" y="303"/>
                    <a:pt x="454" y="338"/>
                    <a:pt x="436" y="368"/>
                  </a:cubicBezTo>
                  <a:lnTo>
                    <a:pt x="402" y="335"/>
                  </a:lnTo>
                  <a:cubicBezTo>
                    <a:pt x="412" y="314"/>
                    <a:pt x="418" y="291"/>
                    <a:pt x="418" y="266"/>
                  </a:cubicBezTo>
                  <a:cubicBezTo>
                    <a:pt x="418" y="182"/>
                    <a:pt x="350" y="114"/>
                    <a:pt x="267" y="114"/>
                  </a:cubicBezTo>
                  <a:cubicBezTo>
                    <a:pt x="183" y="114"/>
                    <a:pt x="115" y="182"/>
                    <a:pt x="115" y="266"/>
                  </a:cubicBezTo>
                  <a:cubicBezTo>
                    <a:pt x="115" y="350"/>
                    <a:pt x="183" y="418"/>
                    <a:pt x="266" y="418"/>
                  </a:cubicBezTo>
                  <a:cubicBezTo>
                    <a:pt x="283" y="418"/>
                    <a:pt x="299" y="415"/>
                    <a:pt x="314" y="410"/>
                  </a:cubicBezTo>
                  <a:cubicBezTo>
                    <a:pt x="289" y="385"/>
                    <a:pt x="263" y="360"/>
                    <a:pt x="243" y="338"/>
                  </a:cubicBezTo>
                  <a:cubicBezTo>
                    <a:pt x="212" y="328"/>
                    <a:pt x="190" y="300"/>
                    <a:pt x="190" y="266"/>
                  </a:cubicBezTo>
                  <a:cubicBezTo>
                    <a:pt x="190" y="224"/>
                    <a:pt x="224" y="190"/>
                    <a:pt x="267" y="190"/>
                  </a:cubicBezTo>
                  <a:cubicBezTo>
                    <a:pt x="309" y="190"/>
                    <a:pt x="343" y="224"/>
                    <a:pt x="343" y="266"/>
                  </a:cubicBezTo>
                  <a:cubicBezTo>
                    <a:pt x="343" y="269"/>
                    <a:pt x="342" y="273"/>
                    <a:pt x="342" y="276"/>
                  </a:cubicBezTo>
                  <a:lnTo>
                    <a:pt x="302" y="237"/>
                  </a:lnTo>
                  <a:cubicBezTo>
                    <a:pt x="282" y="217"/>
                    <a:pt x="249" y="221"/>
                    <a:pt x="234" y="244"/>
                  </a:cubicBezTo>
                  <a:cubicBezTo>
                    <a:pt x="234" y="245"/>
                    <a:pt x="234" y="245"/>
                    <a:pt x="234" y="245"/>
                  </a:cubicBezTo>
                  <a:cubicBezTo>
                    <a:pt x="222" y="263"/>
                    <a:pt x="225" y="286"/>
                    <a:pt x="240" y="301"/>
                  </a:cubicBezTo>
                  <a:lnTo>
                    <a:pt x="406" y="463"/>
                  </a:lnTo>
                  <a:lnTo>
                    <a:pt x="402" y="489"/>
                  </a:lnTo>
                  <a:cubicBezTo>
                    <a:pt x="395" y="525"/>
                    <a:pt x="406" y="562"/>
                    <a:pt x="433" y="588"/>
                  </a:cubicBezTo>
                  <a:lnTo>
                    <a:pt x="451" y="605"/>
                  </a:lnTo>
                  <a:cubicBezTo>
                    <a:pt x="466" y="620"/>
                    <a:pt x="491" y="612"/>
                    <a:pt x="495" y="592"/>
                  </a:cubicBezTo>
                  <a:lnTo>
                    <a:pt x="503" y="549"/>
                  </a:lnTo>
                  <a:cubicBezTo>
                    <a:pt x="520" y="553"/>
                    <a:pt x="540" y="547"/>
                    <a:pt x="551" y="530"/>
                  </a:cubicBezTo>
                  <a:cubicBezTo>
                    <a:pt x="557" y="521"/>
                    <a:pt x="559" y="509"/>
                    <a:pt x="557" y="499"/>
                  </a:cubicBezTo>
                  <a:lnTo>
                    <a:pt x="594" y="491"/>
                  </a:lnTo>
                  <a:cubicBezTo>
                    <a:pt x="614" y="486"/>
                    <a:pt x="622" y="461"/>
                    <a:pt x="607" y="446"/>
                  </a:cubicBezTo>
                  <a:close/>
                </a:path>
              </a:pathLst>
            </a:custGeom>
            <a:grpFill/>
            <a:ln>
              <a:noFill/>
            </a:ln>
          </p:spPr>
          <p:txBody>
            <a:bodyPr/>
            <a:lstStyle/>
            <a:p>
              <a:endParaRPr lang="zh-CN" altLang="en-US"/>
            </a:p>
          </p:txBody>
        </p:sp>
      </p:grpSp>
      <p:pic>
        <p:nvPicPr>
          <p:cNvPr id="40"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187" y="2305447"/>
            <a:ext cx="5400000" cy="3257999"/>
          </a:xfrm>
          <a:prstGeom prst="rect">
            <a:avLst/>
          </a:prstGeom>
        </p:spPr>
      </p:pic>
      <p:sp>
        <p:nvSpPr>
          <p:cNvPr id="41" name="Rectangle 32"/>
          <p:cNvSpPr/>
          <p:nvPr/>
        </p:nvSpPr>
        <p:spPr>
          <a:xfrm>
            <a:off x="6895204" y="2420698"/>
            <a:ext cx="4140000" cy="26213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par>
                                <p:cTn id="19" presetID="22" presetClass="entr" presetSubtype="8"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18" name="TextBox 17"/>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pSp>
        <p:nvGrpSpPr>
          <p:cNvPr id="14" name="组合 13"/>
          <p:cNvGrpSpPr>
            <a:grpSpLocks noChangeAspect="1"/>
          </p:cNvGrpSpPr>
          <p:nvPr/>
        </p:nvGrpSpPr>
        <p:grpSpPr>
          <a:xfrm>
            <a:off x="877586" y="1905794"/>
            <a:ext cx="10440012" cy="3759988"/>
            <a:chOff x="877586" y="1981992"/>
            <a:chExt cx="10440012" cy="3759988"/>
          </a:xfrm>
        </p:grpSpPr>
        <p:grpSp>
          <p:nvGrpSpPr>
            <p:cNvPr id="15" name="组合 14"/>
            <p:cNvGrpSpPr>
              <a:grpSpLocks noChangeAspect="1"/>
            </p:cNvGrpSpPr>
            <p:nvPr/>
          </p:nvGrpSpPr>
          <p:grpSpPr>
            <a:xfrm>
              <a:off x="877586" y="1981992"/>
              <a:ext cx="10440012" cy="3759988"/>
              <a:chOff x="1429885" y="2397153"/>
              <a:chExt cx="9570770" cy="3446935"/>
            </a:xfrm>
          </p:grpSpPr>
          <p:sp>
            <p:nvSpPr>
              <p:cNvPr id="36" name="椭圆 5"/>
              <p:cNvSpPr/>
              <p:nvPr/>
            </p:nvSpPr>
            <p:spPr>
              <a:xfrm>
                <a:off x="1526637" y="3126065"/>
                <a:ext cx="2359561" cy="442851"/>
              </a:xfrm>
              <a:custGeom>
                <a:avLst/>
                <a:gdLst/>
                <a:ahLst/>
                <a:cxnLst/>
                <a:rect l="l" t="t" r="r" b="b"/>
                <a:pathLst>
                  <a:path w="1769901" h="332156">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4" rIns="121886" bIns="60944" rtlCol="0" anchor="ctr"/>
              <a:lstStyle/>
              <a:p>
                <a:pPr algn="ctr"/>
                <a:endParaRPr lang="zh-CN" altLang="en-US" sz="1705">
                  <a:solidFill>
                    <a:schemeClr val="tx1">
                      <a:lumMod val="65000"/>
                      <a:lumOff val="35000"/>
                    </a:schemeClr>
                  </a:solidFill>
                  <a:latin typeface="+mn-ea"/>
                  <a:cs typeface="+mn-ea"/>
                  <a:sym typeface="+mn-lt"/>
                </a:endParaRPr>
              </a:p>
            </p:txBody>
          </p:sp>
          <p:sp>
            <p:nvSpPr>
              <p:cNvPr id="37" name="椭圆 5"/>
              <p:cNvSpPr/>
              <p:nvPr/>
            </p:nvSpPr>
            <p:spPr>
              <a:xfrm>
                <a:off x="3886197" y="3598334"/>
                <a:ext cx="2359561" cy="442851"/>
              </a:xfrm>
              <a:custGeom>
                <a:avLst/>
                <a:gdLst/>
                <a:ahLst/>
                <a:cxnLst/>
                <a:rect l="l" t="t" r="r" b="b"/>
                <a:pathLst>
                  <a:path w="1769901" h="332156">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4" rIns="121886" bIns="60944" rtlCol="0" anchor="ctr"/>
              <a:lstStyle/>
              <a:p>
                <a:pPr algn="ctr"/>
                <a:endParaRPr lang="zh-CN" altLang="en-US" sz="1705">
                  <a:solidFill>
                    <a:schemeClr val="tx1">
                      <a:lumMod val="65000"/>
                      <a:lumOff val="35000"/>
                    </a:schemeClr>
                  </a:solidFill>
                  <a:latin typeface="+mn-ea"/>
                  <a:cs typeface="+mn-ea"/>
                  <a:sym typeface="+mn-lt"/>
                </a:endParaRPr>
              </a:p>
            </p:txBody>
          </p:sp>
          <p:sp>
            <p:nvSpPr>
              <p:cNvPr id="38" name="椭圆 5"/>
              <p:cNvSpPr/>
              <p:nvPr/>
            </p:nvSpPr>
            <p:spPr>
              <a:xfrm>
                <a:off x="6281534" y="4066683"/>
                <a:ext cx="2359561" cy="442851"/>
              </a:xfrm>
              <a:custGeom>
                <a:avLst/>
                <a:gdLst/>
                <a:ahLst/>
                <a:cxnLst/>
                <a:rect l="l" t="t" r="r" b="b"/>
                <a:pathLst>
                  <a:path w="1769901" h="332156">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4" rIns="121886" bIns="60944" rtlCol="0" anchor="ctr"/>
              <a:lstStyle/>
              <a:p>
                <a:pPr algn="ctr"/>
                <a:endParaRPr lang="zh-CN" altLang="en-US" sz="1705">
                  <a:solidFill>
                    <a:schemeClr val="tx1">
                      <a:lumMod val="65000"/>
                      <a:lumOff val="35000"/>
                    </a:schemeClr>
                  </a:solidFill>
                  <a:latin typeface="+mn-ea"/>
                  <a:cs typeface="+mn-ea"/>
                  <a:sym typeface="+mn-lt"/>
                </a:endParaRPr>
              </a:p>
            </p:txBody>
          </p:sp>
          <p:sp>
            <p:nvSpPr>
              <p:cNvPr id="39" name="椭圆 5"/>
              <p:cNvSpPr/>
              <p:nvPr/>
            </p:nvSpPr>
            <p:spPr>
              <a:xfrm>
                <a:off x="8641094" y="4616352"/>
                <a:ext cx="2359561" cy="442851"/>
              </a:xfrm>
              <a:custGeom>
                <a:avLst/>
                <a:gdLst/>
                <a:ahLst/>
                <a:cxnLst/>
                <a:rect l="l" t="t" r="r" b="b"/>
                <a:pathLst>
                  <a:path w="1769901" h="332156">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4" rIns="121886" bIns="60944" rtlCol="0" anchor="ctr"/>
              <a:lstStyle/>
              <a:p>
                <a:pPr algn="ctr"/>
                <a:endParaRPr lang="zh-CN" altLang="en-US" sz="1705">
                  <a:solidFill>
                    <a:schemeClr val="tx1">
                      <a:lumMod val="65000"/>
                      <a:lumOff val="35000"/>
                    </a:schemeClr>
                  </a:solidFill>
                  <a:latin typeface="+mn-ea"/>
                  <a:cs typeface="+mn-ea"/>
                  <a:sym typeface="+mn-lt"/>
                </a:endParaRPr>
              </a:p>
            </p:txBody>
          </p:sp>
          <p:sp>
            <p:nvSpPr>
              <p:cNvPr id="40" name="TextBox 39"/>
              <p:cNvSpPr txBox="1"/>
              <p:nvPr/>
            </p:nvSpPr>
            <p:spPr>
              <a:xfrm>
                <a:off x="1429885" y="2397153"/>
                <a:ext cx="2244178" cy="660053"/>
              </a:xfrm>
              <a:prstGeom prst="rect">
                <a:avLst/>
              </a:prstGeom>
              <a:noFill/>
              <a:ln>
                <a:noFill/>
              </a:ln>
            </p:spPr>
            <p:txBody>
              <a:bodyPr wrap="square" lIns="121886" tIns="60944" rIns="121886" bIns="60944" rtlCol="0">
                <a:noAutofit/>
              </a:bodyPr>
              <a:lstStyle/>
              <a:p>
                <a:r>
                  <a:rPr lang="zh-CN" altLang="en-US" sz="1200" dirty="0">
                    <a:solidFill>
                      <a:schemeClr val="tx1">
                        <a:lumMod val="65000"/>
                        <a:lumOff val="35000"/>
                      </a:schemeClr>
                    </a:solidFill>
                    <a:latin typeface="+mn-ea"/>
                    <a:ea typeface="+mn-ea"/>
                    <a:cs typeface="+mn-ea"/>
                    <a:sym typeface="+mn-lt"/>
                  </a:rPr>
                  <a:t>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cs typeface="+mn-ea"/>
                  <a:sym typeface="+mn-lt"/>
                </a:endParaRPr>
              </a:p>
            </p:txBody>
          </p:sp>
          <p:sp>
            <p:nvSpPr>
              <p:cNvPr id="41" name="TextBox 40"/>
              <p:cNvSpPr txBox="1"/>
              <p:nvPr/>
            </p:nvSpPr>
            <p:spPr>
              <a:xfrm>
                <a:off x="3789447" y="4190929"/>
                <a:ext cx="2244178" cy="660053"/>
              </a:xfrm>
              <a:prstGeom prst="rect">
                <a:avLst/>
              </a:prstGeom>
              <a:noFill/>
              <a:ln>
                <a:noFill/>
              </a:ln>
            </p:spPr>
            <p:txBody>
              <a:bodyPr wrap="square" lIns="121886" tIns="60944" rIns="121886" bIns="60944" rtlCol="0">
                <a:noAutofit/>
              </a:bodyPr>
              <a:lstStyle/>
              <a:p>
                <a:r>
                  <a:rPr lang="zh-CN" altLang="en-US" sz="1200" dirty="0">
                    <a:solidFill>
                      <a:schemeClr val="tx1">
                        <a:lumMod val="65000"/>
                        <a:lumOff val="35000"/>
                      </a:schemeClr>
                    </a:solidFill>
                    <a:latin typeface="+mn-ea"/>
                    <a:ea typeface="+mn-ea"/>
                    <a:cs typeface="+mn-ea"/>
                    <a:sym typeface="+mn-lt"/>
                  </a:rPr>
                  <a:t>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cs typeface="+mn-ea"/>
                  <a:sym typeface="+mn-lt"/>
                </a:endParaRPr>
              </a:p>
            </p:txBody>
          </p:sp>
          <p:sp>
            <p:nvSpPr>
              <p:cNvPr id="42" name="TextBox 41"/>
              <p:cNvSpPr txBox="1"/>
              <p:nvPr/>
            </p:nvSpPr>
            <p:spPr>
              <a:xfrm>
                <a:off x="6168358" y="3064360"/>
                <a:ext cx="2244178" cy="660053"/>
              </a:xfrm>
              <a:prstGeom prst="rect">
                <a:avLst/>
              </a:prstGeom>
              <a:noFill/>
              <a:ln>
                <a:noFill/>
              </a:ln>
            </p:spPr>
            <p:txBody>
              <a:bodyPr wrap="square" lIns="121886" tIns="60944" rIns="121886" bIns="60944" rtlCol="0">
                <a:noAutofit/>
              </a:bodyPr>
              <a:lstStyle/>
              <a:p>
                <a:r>
                  <a:rPr lang="zh-CN" altLang="en-US" sz="1200" dirty="0">
                    <a:solidFill>
                      <a:schemeClr val="tx1">
                        <a:lumMod val="65000"/>
                        <a:lumOff val="35000"/>
                      </a:schemeClr>
                    </a:solidFill>
                    <a:latin typeface="+mn-ea"/>
                    <a:ea typeface="+mn-ea"/>
                    <a:cs typeface="+mn-ea"/>
                    <a:sym typeface="+mn-lt"/>
                  </a:rPr>
                  <a:t>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cs typeface="+mn-ea"/>
                  <a:sym typeface="+mn-lt"/>
                </a:endParaRPr>
              </a:p>
            </p:txBody>
          </p:sp>
          <p:sp>
            <p:nvSpPr>
              <p:cNvPr id="43" name="TextBox 42"/>
              <p:cNvSpPr txBox="1"/>
              <p:nvPr/>
            </p:nvSpPr>
            <p:spPr>
              <a:xfrm>
                <a:off x="8524045" y="5184035"/>
                <a:ext cx="2244178" cy="660053"/>
              </a:xfrm>
              <a:prstGeom prst="rect">
                <a:avLst/>
              </a:prstGeom>
              <a:noFill/>
              <a:ln>
                <a:noFill/>
              </a:ln>
            </p:spPr>
            <p:txBody>
              <a:bodyPr wrap="square" lIns="121886" tIns="60944" rIns="121886" bIns="60944" rtlCol="0">
                <a:noAutofit/>
              </a:bodyPr>
              <a:lstStyle/>
              <a:p>
                <a:r>
                  <a:rPr lang="zh-CN" altLang="en-US" sz="1200" dirty="0">
                    <a:solidFill>
                      <a:schemeClr val="tx1">
                        <a:lumMod val="65000"/>
                        <a:lumOff val="35000"/>
                      </a:schemeClr>
                    </a:solidFill>
                    <a:latin typeface="+mn-ea"/>
                    <a:ea typeface="+mn-ea"/>
                    <a:cs typeface="+mn-ea"/>
                    <a:sym typeface="+mn-lt"/>
                  </a:rPr>
                  <a:t>双击输入替换内容编辑文字双击输入替换内容编辑文字双击输入替换内容编辑文字</a:t>
                </a:r>
                <a:endParaRPr lang="en-US" altLang="zh-CN" sz="1200" dirty="0">
                  <a:solidFill>
                    <a:schemeClr val="tx1">
                      <a:lumMod val="65000"/>
                      <a:lumOff val="35000"/>
                    </a:schemeClr>
                  </a:solidFill>
                  <a:latin typeface="+mn-ea"/>
                  <a:ea typeface="+mn-ea"/>
                  <a:cs typeface="+mn-ea"/>
                  <a:sym typeface="+mn-lt"/>
                </a:endParaRPr>
              </a:p>
            </p:txBody>
          </p:sp>
        </p:grpSp>
        <p:sp>
          <p:nvSpPr>
            <p:cNvPr id="16" name="椭圆 15"/>
            <p:cNvSpPr>
              <a:spLocks noChangeAspect="1"/>
            </p:cNvSpPr>
            <p:nvPr/>
          </p:nvSpPr>
          <p:spPr>
            <a:xfrm>
              <a:off x="1044000" y="3429794"/>
              <a:ext cx="1044000" cy="104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642929" y="2167935"/>
              <a:ext cx="1044000" cy="104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241858" y="4380398"/>
              <a:ext cx="1044000" cy="104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8840787" y="3211935"/>
              <a:ext cx="1044000" cy="104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Shape 37"/>
            <p:cNvSpPr/>
            <p:nvPr/>
          </p:nvSpPr>
          <p:spPr>
            <a:xfrm>
              <a:off x="1381882" y="3794455"/>
              <a:ext cx="368235" cy="306134"/>
            </a:xfrm>
            <a:custGeom>
              <a:avLst/>
              <a:gdLst/>
              <a:ahLst/>
              <a:cxnLst>
                <a:cxn ang="0">
                  <a:pos x="wd2" y="hd2"/>
                </a:cxn>
                <a:cxn ang="5400000">
                  <a:pos x="wd2" y="hd2"/>
                </a:cxn>
                <a:cxn ang="10800000">
                  <a:pos x="wd2" y="hd2"/>
                </a:cxn>
                <a:cxn ang="16200000">
                  <a:pos x="wd2" y="hd2"/>
                </a:cxn>
              </a:cxnLst>
              <a:rect l="0" t="0" r="r" b="b"/>
              <a:pathLst>
                <a:path w="21600" h="21341" extrusionOk="0">
                  <a:moveTo>
                    <a:pt x="3554" y="7297"/>
                  </a:moveTo>
                  <a:cubicBezTo>
                    <a:pt x="3954" y="7331"/>
                    <a:pt x="4453" y="7289"/>
                    <a:pt x="5005" y="7053"/>
                  </a:cubicBezTo>
                  <a:cubicBezTo>
                    <a:pt x="6349" y="6477"/>
                    <a:pt x="7491" y="4995"/>
                    <a:pt x="8405" y="2648"/>
                  </a:cubicBezTo>
                  <a:lnTo>
                    <a:pt x="8422" y="2598"/>
                  </a:lnTo>
                  <a:cubicBezTo>
                    <a:pt x="8426" y="2582"/>
                    <a:pt x="8908" y="945"/>
                    <a:pt x="9828" y="943"/>
                  </a:cubicBezTo>
                  <a:cubicBezTo>
                    <a:pt x="9832" y="945"/>
                    <a:pt x="10275" y="957"/>
                    <a:pt x="10499" y="1412"/>
                  </a:cubicBezTo>
                  <a:cubicBezTo>
                    <a:pt x="10721" y="1862"/>
                    <a:pt x="10884" y="3061"/>
                    <a:pt x="9482" y="6033"/>
                  </a:cubicBezTo>
                  <a:lnTo>
                    <a:pt x="9306" y="6403"/>
                  </a:lnTo>
                  <a:lnTo>
                    <a:pt x="9598" y="6649"/>
                  </a:lnTo>
                  <a:cubicBezTo>
                    <a:pt x="9651" y="6694"/>
                    <a:pt x="10140" y="7077"/>
                    <a:pt x="11176" y="7077"/>
                  </a:cubicBezTo>
                  <a:lnTo>
                    <a:pt x="19661" y="7077"/>
                  </a:lnTo>
                  <a:cubicBezTo>
                    <a:pt x="20292" y="7077"/>
                    <a:pt x="20807" y="7689"/>
                    <a:pt x="20807" y="8438"/>
                  </a:cubicBezTo>
                  <a:cubicBezTo>
                    <a:pt x="20807" y="9188"/>
                    <a:pt x="20292" y="9799"/>
                    <a:pt x="19661" y="9799"/>
                  </a:cubicBezTo>
                  <a:lnTo>
                    <a:pt x="15507" y="9799"/>
                  </a:lnTo>
                  <a:cubicBezTo>
                    <a:pt x="15473" y="9788"/>
                    <a:pt x="15438" y="9779"/>
                    <a:pt x="15402" y="9779"/>
                  </a:cubicBezTo>
                  <a:lnTo>
                    <a:pt x="13395" y="9779"/>
                  </a:lnTo>
                  <a:cubicBezTo>
                    <a:pt x="13176" y="9779"/>
                    <a:pt x="12998" y="9991"/>
                    <a:pt x="12998" y="10252"/>
                  </a:cubicBezTo>
                  <a:cubicBezTo>
                    <a:pt x="12998" y="10512"/>
                    <a:pt x="13176" y="10723"/>
                    <a:pt x="13395" y="10723"/>
                  </a:cubicBezTo>
                  <a:lnTo>
                    <a:pt x="13565" y="10723"/>
                  </a:lnTo>
                  <a:lnTo>
                    <a:pt x="13565" y="10742"/>
                  </a:lnTo>
                  <a:cubicBezTo>
                    <a:pt x="13565" y="10742"/>
                    <a:pt x="13616" y="10742"/>
                    <a:pt x="13708" y="10742"/>
                  </a:cubicBezTo>
                  <a:cubicBezTo>
                    <a:pt x="13715" y="10751"/>
                    <a:pt x="13722" y="10761"/>
                    <a:pt x="13730" y="10769"/>
                  </a:cubicBezTo>
                  <a:cubicBezTo>
                    <a:pt x="14809" y="11851"/>
                    <a:pt x="14221" y="13735"/>
                    <a:pt x="14216" y="13754"/>
                  </a:cubicBezTo>
                  <a:cubicBezTo>
                    <a:pt x="14208" y="13775"/>
                    <a:pt x="14204" y="13798"/>
                    <a:pt x="14200" y="13821"/>
                  </a:cubicBezTo>
                  <a:cubicBezTo>
                    <a:pt x="14163" y="13904"/>
                    <a:pt x="14145" y="14001"/>
                    <a:pt x="14157" y="14102"/>
                  </a:cubicBezTo>
                  <a:cubicBezTo>
                    <a:pt x="14167" y="14176"/>
                    <a:pt x="14346" y="15913"/>
                    <a:pt x="13175" y="17323"/>
                  </a:cubicBezTo>
                  <a:lnTo>
                    <a:pt x="13147" y="17361"/>
                  </a:lnTo>
                  <a:cubicBezTo>
                    <a:pt x="12922" y="17699"/>
                    <a:pt x="12843" y="18133"/>
                    <a:pt x="12765" y="18550"/>
                  </a:cubicBezTo>
                  <a:cubicBezTo>
                    <a:pt x="12616" y="19370"/>
                    <a:pt x="12486" y="20077"/>
                    <a:pt x="11404" y="20327"/>
                  </a:cubicBezTo>
                  <a:cubicBezTo>
                    <a:pt x="11144" y="20351"/>
                    <a:pt x="8273" y="20612"/>
                    <a:pt x="6707" y="19927"/>
                  </a:cubicBezTo>
                  <a:cubicBezTo>
                    <a:pt x="6098" y="19662"/>
                    <a:pt x="5761" y="19430"/>
                    <a:pt x="5462" y="19226"/>
                  </a:cubicBezTo>
                  <a:cubicBezTo>
                    <a:pt x="4926" y="18857"/>
                    <a:pt x="4546" y="18628"/>
                    <a:pt x="3554" y="18535"/>
                  </a:cubicBezTo>
                  <a:cubicBezTo>
                    <a:pt x="3554" y="18535"/>
                    <a:pt x="3554" y="7297"/>
                    <a:pt x="3554" y="7297"/>
                  </a:cubicBezTo>
                  <a:close/>
                  <a:moveTo>
                    <a:pt x="0" y="19644"/>
                  </a:moveTo>
                  <a:cubicBezTo>
                    <a:pt x="0" y="20162"/>
                    <a:pt x="354" y="20583"/>
                    <a:pt x="789" y="20583"/>
                  </a:cubicBezTo>
                  <a:lnTo>
                    <a:pt x="2764" y="20583"/>
                  </a:lnTo>
                  <a:cubicBezTo>
                    <a:pt x="3200" y="20583"/>
                    <a:pt x="3554" y="20162"/>
                    <a:pt x="3554" y="19644"/>
                  </a:cubicBezTo>
                  <a:lnTo>
                    <a:pt x="3554" y="19480"/>
                  </a:lnTo>
                  <a:cubicBezTo>
                    <a:pt x="4371" y="19567"/>
                    <a:pt x="4647" y="19755"/>
                    <a:pt x="5065" y="20043"/>
                  </a:cubicBezTo>
                  <a:cubicBezTo>
                    <a:pt x="5375" y="20255"/>
                    <a:pt x="5760" y="20520"/>
                    <a:pt x="6433" y="20814"/>
                  </a:cubicBezTo>
                  <a:cubicBezTo>
                    <a:pt x="8235" y="21600"/>
                    <a:pt x="11361" y="21279"/>
                    <a:pt x="11493" y="21265"/>
                  </a:cubicBezTo>
                  <a:lnTo>
                    <a:pt x="11531" y="21258"/>
                  </a:lnTo>
                  <a:cubicBezTo>
                    <a:pt x="13149" y="20897"/>
                    <a:pt x="13386" y="19607"/>
                    <a:pt x="13541" y="18751"/>
                  </a:cubicBezTo>
                  <a:cubicBezTo>
                    <a:pt x="13599" y="18435"/>
                    <a:pt x="13655" y="18135"/>
                    <a:pt x="13758" y="17963"/>
                  </a:cubicBezTo>
                  <a:cubicBezTo>
                    <a:pt x="14450" y="17121"/>
                    <a:pt x="14752" y="16186"/>
                    <a:pt x="14879" y="15434"/>
                  </a:cubicBezTo>
                  <a:cubicBezTo>
                    <a:pt x="14877" y="14947"/>
                    <a:pt x="14916" y="14445"/>
                    <a:pt x="15005" y="13918"/>
                  </a:cubicBezTo>
                  <a:cubicBezTo>
                    <a:pt x="15132" y="13425"/>
                    <a:pt x="15414" y="11966"/>
                    <a:pt x="14750" y="10739"/>
                  </a:cubicBezTo>
                  <a:cubicBezTo>
                    <a:pt x="16494" y="10734"/>
                    <a:pt x="19587" y="10727"/>
                    <a:pt x="19965" y="10727"/>
                  </a:cubicBezTo>
                  <a:cubicBezTo>
                    <a:pt x="20619" y="10727"/>
                    <a:pt x="21223" y="9799"/>
                    <a:pt x="21223" y="9799"/>
                  </a:cubicBezTo>
                  <a:cubicBezTo>
                    <a:pt x="21458" y="9417"/>
                    <a:pt x="21600" y="8948"/>
                    <a:pt x="21600" y="8438"/>
                  </a:cubicBezTo>
                  <a:cubicBezTo>
                    <a:pt x="21600" y="7168"/>
                    <a:pt x="20730" y="6134"/>
                    <a:pt x="19661" y="6134"/>
                  </a:cubicBezTo>
                  <a:lnTo>
                    <a:pt x="11176" y="6134"/>
                  </a:lnTo>
                  <a:cubicBezTo>
                    <a:pt x="10831" y="6134"/>
                    <a:pt x="10571" y="6084"/>
                    <a:pt x="10389" y="6027"/>
                  </a:cubicBezTo>
                  <a:cubicBezTo>
                    <a:pt x="11429" y="3688"/>
                    <a:pt x="11698" y="1977"/>
                    <a:pt x="11184" y="934"/>
                  </a:cubicBezTo>
                  <a:cubicBezTo>
                    <a:pt x="10729" y="11"/>
                    <a:pt x="9864" y="0"/>
                    <a:pt x="9828" y="0"/>
                  </a:cubicBezTo>
                  <a:cubicBezTo>
                    <a:pt x="8399" y="0"/>
                    <a:pt x="7758" y="1998"/>
                    <a:pt x="7676" y="2274"/>
                  </a:cubicBezTo>
                  <a:cubicBezTo>
                    <a:pt x="6199" y="6056"/>
                    <a:pt x="4465" y="6458"/>
                    <a:pt x="3554" y="6357"/>
                  </a:cubicBezTo>
                  <a:lnTo>
                    <a:pt x="3554" y="6192"/>
                  </a:lnTo>
                  <a:cubicBezTo>
                    <a:pt x="3554" y="5674"/>
                    <a:pt x="3200" y="5254"/>
                    <a:pt x="2764" y="5254"/>
                  </a:cubicBezTo>
                  <a:lnTo>
                    <a:pt x="789" y="5254"/>
                  </a:lnTo>
                  <a:cubicBezTo>
                    <a:pt x="354" y="5254"/>
                    <a:pt x="0" y="5674"/>
                    <a:pt x="0" y="6192"/>
                  </a:cubicBezTo>
                  <a:cubicBezTo>
                    <a:pt x="0" y="6192"/>
                    <a:pt x="0" y="19644"/>
                    <a:pt x="0" y="19644"/>
                  </a:cubicBezTo>
                  <a:close/>
                </a:path>
              </a:pathLst>
            </a:custGeom>
            <a:solidFill>
              <a:schemeClr val="bg1"/>
            </a:solidFill>
            <a:ln w="12700" cap="flat">
              <a:noFill/>
              <a:miter lim="400000"/>
            </a:ln>
            <a:effectLst/>
          </p:spPr>
          <p:txBody>
            <a:bodyPr anchor="ctr"/>
            <a:lstStyle/>
            <a:p>
              <a:pPr algn="ctr"/>
              <a:endParaRPr sz="1705">
                <a:solidFill>
                  <a:schemeClr val="tx1">
                    <a:lumMod val="65000"/>
                    <a:lumOff val="35000"/>
                  </a:schemeClr>
                </a:solidFill>
                <a:latin typeface="+mn-ea"/>
                <a:ea typeface="+mn-ea"/>
                <a:cs typeface="+mn-ea"/>
                <a:sym typeface="+mn-lt"/>
              </a:endParaRPr>
            </a:p>
          </p:txBody>
        </p:sp>
        <p:sp>
          <p:nvSpPr>
            <p:cNvPr id="33" name="Freeform: Shape 37"/>
            <p:cNvSpPr/>
            <p:nvPr/>
          </p:nvSpPr>
          <p:spPr>
            <a:xfrm>
              <a:off x="3999775" y="2536868"/>
              <a:ext cx="368235" cy="306134"/>
            </a:xfrm>
            <a:custGeom>
              <a:avLst/>
              <a:gdLst/>
              <a:ahLst/>
              <a:cxnLst>
                <a:cxn ang="0">
                  <a:pos x="wd2" y="hd2"/>
                </a:cxn>
                <a:cxn ang="5400000">
                  <a:pos x="wd2" y="hd2"/>
                </a:cxn>
                <a:cxn ang="10800000">
                  <a:pos x="wd2" y="hd2"/>
                </a:cxn>
                <a:cxn ang="16200000">
                  <a:pos x="wd2" y="hd2"/>
                </a:cxn>
              </a:cxnLst>
              <a:rect l="0" t="0" r="r" b="b"/>
              <a:pathLst>
                <a:path w="21600" h="21341" extrusionOk="0">
                  <a:moveTo>
                    <a:pt x="3554" y="7297"/>
                  </a:moveTo>
                  <a:cubicBezTo>
                    <a:pt x="3954" y="7331"/>
                    <a:pt x="4453" y="7289"/>
                    <a:pt x="5005" y="7053"/>
                  </a:cubicBezTo>
                  <a:cubicBezTo>
                    <a:pt x="6349" y="6477"/>
                    <a:pt x="7491" y="4995"/>
                    <a:pt x="8405" y="2648"/>
                  </a:cubicBezTo>
                  <a:lnTo>
                    <a:pt x="8422" y="2598"/>
                  </a:lnTo>
                  <a:cubicBezTo>
                    <a:pt x="8426" y="2582"/>
                    <a:pt x="8908" y="945"/>
                    <a:pt x="9828" y="943"/>
                  </a:cubicBezTo>
                  <a:cubicBezTo>
                    <a:pt x="9832" y="945"/>
                    <a:pt x="10275" y="957"/>
                    <a:pt x="10499" y="1412"/>
                  </a:cubicBezTo>
                  <a:cubicBezTo>
                    <a:pt x="10721" y="1862"/>
                    <a:pt x="10884" y="3061"/>
                    <a:pt x="9482" y="6033"/>
                  </a:cubicBezTo>
                  <a:lnTo>
                    <a:pt x="9306" y="6403"/>
                  </a:lnTo>
                  <a:lnTo>
                    <a:pt x="9598" y="6649"/>
                  </a:lnTo>
                  <a:cubicBezTo>
                    <a:pt x="9651" y="6694"/>
                    <a:pt x="10140" y="7077"/>
                    <a:pt x="11176" y="7077"/>
                  </a:cubicBezTo>
                  <a:lnTo>
                    <a:pt x="19661" y="7077"/>
                  </a:lnTo>
                  <a:cubicBezTo>
                    <a:pt x="20292" y="7077"/>
                    <a:pt x="20807" y="7689"/>
                    <a:pt x="20807" y="8438"/>
                  </a:cubicBezTo>
                  <a:cubicBezTo>
                    <a:pt x="20807" y="9188"/>
                    <a:pt x="20292" y="9799"/>
                    <a:pt x="19661" y="9799"/>
                  </a:cubicBezTo>
                  <a:lnTo>
                    <a:pt x="15507" y="9799"/>
                  </a:lnTo>
                  <a:cubicBezTo>
                    <a:pt x="15473" y="9788"/>
                    <a:pt x="15438" y="9779"/>
                    <a:pt x="15402" y="9779"/>
                  </a:cubicBezTo>
                  <a:lnTo>
                    <a:pt x="13395" y="9779"/>
                  </a:lnTo>
                  <a:cubicBezTo>
                    <a:pt x="13176" y="9779"/>
                    <a:pt x="12998" y="9991"/>
                    <a:pt x="12998" y="10252"/>
                  </a:cubicBezTo>
                  <a:cubicBezTo>
                    <a:pt x="12998" y="10512"/>
                    <a:pt x="13176" y="10723"/>
                    <a:pt x="13395" y="10723"/>
                  </a:cubicBezTo>
                  <a:lnTo>
                    <a:pt x="13565" y="10723"/>
                  </a:lnTo>
                  <a:lnTo>
                    <a:pt x="13565" y="10742"/>
                  </a:lnTo>
                  <a:cubicBezTo>
                    <a:pt x="13565" y="10742"/>
                    <a:pt x="13616" y="10742"/>
                    <a:pt x="13708" y="10742"/>
                  </a:cubicBezTo>
                  <a:cubicBezTo>
                    <a:pt x="13715" y="10751"/>
                    <a:pt x="13722" y="10761"/>
                    <a:pt x="13730" y="10769"/>
                  </a:cubicBezTo>
                  <a:cubicBezTo>
                    <a:pt x="14809" y="11851"/>
                    <a:pt x="14221" y="13735"/>
                    <a:pt x="14216" y="13754"/>
                  </a:cubicBezTo>
                  <a:cubicBezTo>
                    <a:pt x="14208" y="13775"/>
                    <a:pt x="14204" y="13798"/>
                    <a:pt x="14200" y="13821"/>
                  </a:cubicBezTo>
                  <a:cubicBezTo>
                    <a:pt x="14163" y="13904"/>
                    <a:pt x="14145" y="14001"/>
                    <a:pt x="14157" y="14102"/>
                  </a:cubicBezTo>
                  <a:cubicBezTo>
                    <a:pt x="14167" y="14176"/>
                    <a:pt x="14346" y="15913"/>
                    <a:pt x="13175" y="17323"/>
                  </a:cubicBezTo>
                  <a:lnTo>
                    <a:pt x="13147" y="17361"/>
                  </a:lnTo>
                  <a:cubicBezTo>
                    <a:pt x="12922" y="17699"/>
                    <a:pt x="12843" y="18133"/>
                    <a:pt x="12765" y="18550"/>
                  </a:cubicBezTo>
                  <a:cubicBezTo>
                    <a:pt x="12616" y="19370"/>
                    <a:pt x="12486" y="20077"/>
                    <a:pt x="11404" y="20327"/>
                  </a:cubicBezTo>
                  <a:cubicBezTo>
                    <a:pt x="11144" y="20351"/>
                    <a:pt x="8273" y="20612"/>
                    <a:pt x="6707" y="19927"/>
                  </a:cubicBezTo>
                  <a:cubicBezTo>
                    <a:pt x="6098" y="19662"/>
                    <a:pt x="5761" y="19430"/>
                    <a:pt x="5462" y="19226"/>
                  </a:cubicBezTo>
                  <a:cubicBezTo>
                    <a:pt x="4926" y="18857"/>
                    <a:pt x="4546" y="18628"/>
                    <a:pt x="3554" y="18535"/>
                  </a:cubicBezTo>
                  <a:cubicBezTo>
                    <a:pt x="3554" y="18535"/>
                    <a:pt x="3554" y="7297"/>
                    <a:pt x="3554" y="7297"/>
                  </a:cubicBezTo>
                  <a:close/>
                  <a:moveTo>
                    <a:pt x="0" y="19644"/>
                  </a:moveTo>
                  <a:cubicBezTo>
                    <a:pt x="0" y="20162"/>
                    <a:pt x="354" y="20583"/>
                    <a:pt x="789" y="20583"/>
                  </a:cubicBezTo>
                  <a:lnTo>
                    <a:pt x="2764" y="20583"/>
                  </a:lnTo>
                  <a:cubicBezTo>
                    <a:pt x="3200" y="20583"/>
                    <a:pt x="3554" y="20162"/>
                    <a:pt x="3554" y="19644"/>
                  </a:cubicBezTo>
                  <a:lnTo>
                    <a:pt x="3554" y="19480"/>
                  </a:lnTo>
                  <a:cubicBezTo>
                    <a:pt x="4371" y="19567"/>
                    <a:pt x="4647" y="19755"/>
                    <a:pt x="5065" y="20043"/>
                  </a:cubicBezTo>
                  <a:cubicBezTo>
                    <a:pt x="5375" y="20255"/>
                    <a:pt x="5760" y="20520"/>
                    <a:pt x="6433" y="20814"/>
                  </a:cubicBezTo>
                  <a:cubicBezTo>
                    <a:pt x="8235" y="21600"/>
                    <a:pt x="11361" y="21279"/>
                    <a:pt x="11493" y="21265"/>
                  </a:cubicBezTo>
                  <a:lnTo>
                    <a:pt x="11531" y="21258"/>
                  </a:lnTo>
                  <a:cubicBezTo>
                    <a:pt x="13149" y="20897"/>
                    <a:pt x="13386" y="19607"/>
                    <a:pt x="13541" y="18751"/>
                  </a:cubicBezTo>
                  <a:cubicBezTo>
                    <a:pt x="13599" y="18435"/>
                    <a:pt x="13655" y="18135"/>
                    <a:pt x="13758" y="17963"/>
                  </a:cubicBezTo>
                  <a:cubicBezTo>
                    <a:pt x="14450" y="17121"/>
                    <a:pt x="14752" y="16186"/>
                    <a:pt x="14879" y="15434"/>
                  </a:cubicBezTo>
                  <a:cubicBezTo>
                    <a:pt x="14877" y="14947"/>
                    <a:pt x="14916" y="14445"/>
                    <a:pt x="15005" y="13918"/>
                  </a:cubicBezTo>
                  <a:cubicBezTo>
                    <a:pt x="15132" y="13425"/>
                    <a:pt x="15414" y="11966"/>
                    <a:pt x="14750" y="10739"/>
                  </a:cubicBezTo>
                  <a:cubicBezTo>
                    <a:pt x="16494" y="10734"/>
                    <a:pt x="19587" y="10727"/>
                    <a:pt x="19965" y="10727"/>
                  </a:cubicBezTo>
                  <a:cubicBezTo>
                    <a:pt x="20619" y="10727"/>
                    <a:pt x="21223" y="9799"/>
                    <a:pt x="21223" y="9799"/>
                  </a:cubicBezTo>
                  <a:cubicBezTo>
                    <a:pt x="21458" y="9417"/>
                    <a:pt x="21600" y="8948"/>
                    <a:pt x="21600" y="8438"/>
                  </a:cubicBezTo>
                  <a:cubicBezTo>
                    <a:pt x="21600" y="7168"/>
                    <a:pt x="20730" y="6134"/>
                    <a:pt x="19661" y="6134"/>
                  </a:cubicBezTo>
                  <a:lnTo>
                    <a:pt x="11176" y="6134"/>
                  </a:lnTo>
                  <a:cubicBezTo>
                    <a:pt x="10831" y="6134"/>
                    <a:pt x="10571" y="6084"/>
                    <a:pt x="10389" y="6027"/>
                  </a:cubicBezTo>
                  <a:cubicBezTo>
                    <a:pt x="11429" y="3688"/>
                    <a:pt x="11698" y="1977"/>
                    <a:pt x="11184" y="934"/>
                  </a:cubicBezTo>
                  <a:cubicBezTo>
                    <a:pt x="10729" y="11"/>
                    <a:pt x="9864" y="0"/>
                    <a:pt x="9828" y="0"/>
                  </a:cubicBezTo>
                  <a:cubicBezTo>
                    <a:pt x="8399" y="0"/>
                    <a:pt x="7758" y="1998"/>
                    <a:pt x="7676" y="2274"/>
                  </a:cubicBezTo>
                  <a:cubicBezTo>
                    <a:pt x="6199" y="6056"/>
                    <a:pt x="4465" y="6458"/>
                    <a:pt x="3554" y="6357"/>
                  </a:cubicBezTo>
                  <a:lnTo>
                    <a:pt x="3554" y="6192"/>
                  </a:lnTo>
                  <a:cubicBezTo>
                    <a:pt x="3554" y="5674"/>
                    <a:pt x="3200" y="5254"/>
                    <a:pt x="2764" y="5254"/>
                  </a:cubicBezTo>
                  <a:lnTo>
                    <a:pt x="789" y="5254"/>
                  </a:lnTo>
                  <a:cubicBezTo>
                    <a:pt x="354" y="5254"/>
                    <a:pt x="0" y="5674"/>
                    <a:pt x="0" y="6192"/>
                  </a:cubicBezTo>
                  <a:cubicBezTo>
                    <a:pt x="0" y="6192"/>
                    <a:pt x="0" y="19644"/>
                    <a:pt x="0" y="19644"/>
                  </a:cubicBezTo>
                  <a:close/>
                </a:path>
              </a:pathLst>
            </a:custGeom>
            <a:solidFill>
              <a:schemeClr val="bg1"/>
            </a:solidFill>
            <a:ln w="12700" cap="flat">
              <a:noFill/>
              <a:miter lim="400000"/>
            </a:ln>
            <a:effectLst/>
          </p:spPr>
          <p:txBody>
            <a:bodyPr anchor="ctr"/>
            <a:lstStyle/>
            <a:p>
              <a:pPr algn="ctr"/>
              <a:endParaRPr sz="1705">
                <a:solidFill>
                  <a:schemeClr val="tx1">
                    <a:lumMod val="65000"/>
                    <a:lumOff val="35000"/>
                  </a:schemeClr>
                </a:solidFill>
                <a:latin typeface="+mn-ea"/>
                <a:ea typeface="+mn-ea"/>
                <a:cs typeface="+mn-ea"/>
                <a:sym typeface="+mn-lt"/>
              </a:endParaRPr>
            </a:p>
          </p:txBody>
        </p:sp>
        <p:sp>
          <p:nvSpPr>
            <p:cNvPr id="34" name="Freeform: Shape 37"/>
            <p:cNvSpPr/>
            <p:nvPr/>
          </p:nvSpPr>
          <p:spPr>
            <a:xfrm>
              <a:off x="6594853" y="4723860"/>
              <a:ext cx="368235" cy="306134"/>
            </a:xfrm>
            <a:custGeom>
              <a:avLst/>
              <a:gdLst/>
              <a:ahLst/>
              <a:cxnLst>
                <a:cxn ang="0">
                  <a:pos x="wd2" y="hd2"/>
                </a:cxn>
                <a:cxn ang="5400000">
                  <a:pos x="wd2" y="hd2"/>
                </a:cxn>
                <a:cxn ang="10800000">
                  <a:pos x="wd2" y="hd2"/>
                </a:cxn>
                <a:cxn ang="16200000">
                  <a:pos x="wd2" y="hd2"/>
                </a:cxn>
              </a:cxnLst>
              <a:rect l="0" t="0" r="r" b="b"/>
              <a:pathLst>
                <a:path w="21600" h="21341" extrusionOk="0">
                  <a:moveTo>
                    <a:pt x="3554" y="7297"/>
                  </a:moveTo>
                  <a:cubicBezTo>
                    <a:pt x="3954" y="7331"/>
                    <a:pt x="4453" y="7289"/>
                    <a:pt x="5005" y="7053"/>
                  </a:cubicBezTo>
                  <a:cubicBezTo>
                    <a:pt x="6349" y="6477"/>
                    <a:pt x="7491" y="4995"/>
                    <a:pt x="8405" y="2648"/>
                  </a:cubicBezTo>
                  <a:lnTo>
                    <a:pt x="8422" y="2598"/>
                  </a:lnTo>
                  <a:cubicBezTo>
                    <a:pt x="8426" y="2582"/>
                    <a:pt x="8908" y="945"/>
                    <a:pt x="9828" y="943"/>
                  </a:cubicBezTo>
                  <a:cubicBezTo>
                    <a:pt x="9832" y="945"/>
                    <a:pt x="10275" y="957"/>
                    <a:pt x="10499" y="1412"/>
                  </a:cubicBezTo>
                  <a:cubicBezTo>
                    <a:pt x="10721" y="1862"/>
                    <a:pt x="10884" y="3061"/>
                    <a:pt x="9482" y="6033"/>
                  </a:cubicBezTo>
                  <a:lnTo>
                    <a:pt x="9306" y="6403"/>
                  </a:lnTo>
                  <a:lnTo>
                    <a:pt x="9598" y="6649"/>
                  </a:lnTo>
                  <a:cubicBezTo>
                    <a:pt x="9651" y="6694"/>
                    <a:pt x="10140" y="7077"/>
                    <a:pt x="11176" y="7077"/>
                  </a:cubicBezTo>
                  <a:lnTo>
                    <a:pt x="19661" y="7077"/>
                  </a:lnTo>
                  <a:cubicBezTo>
                    <a:pt x="20292" y="7077"/>
                    <a:pt x="20807" y="7689"/>
                    <a:pt x="20807" y="8438"/>
                  </a:cubicBezTo>
                  <a:cubicBezTo>
                    <a:pt x="20807" y="9188"/>
                    <a:pt x="20292" y="9799"/>
                    <a:pt x="19661" y="9799"/>
                  </a:cubicBezTo>
                  <a:lnTo>
                    <a:pt x="15507" y="9799"/>
                  </a:lnTo>
                  <a:cubicBezTo>
                    <a:pt x="15473" y="9788"/>
                    <a:pt x="15438" y="9779"/>
                    <a:pt x="15402" y="9779"/>
                  </a:cubicBezTo>
                  <a:lnTo>
                    <a:pt x="13395" y="9779"/>
                  </a:lnTo>
                  <a:cubicBezTo>
                    <a:pt x="13176" y="9779"/>
                    <a:pt x="12998" y="9991"/>
                    <a:pt x="12998" y="10252"/>
                  </a:cubicBezTo>
                  <a:cubicBezTo>
                    <a:pt x="12998" y="10512"/>
                    <a:pt x="13176" y="10723"/>
                    <a:pt x="13395" y="10723"/>
                  </a:cubicBezTo>
                  <a:lnTo>
                    <a:pt x="13565" y="10723"/>
                  </a:lnTo>
                  <a:lnTo>
                    <a:pt x="13565" y="10742"/>
                  </a:lnTo>
                  <a:cubicBezTo>
                    <a:pt x="13565" y="10742"/>
                    <a:pt x="13616" y="10742"/>
                    <a:pt x="13708" y="10742"/>
                  </a:cubicBezTo>
                  <a:cubicBezTo>
                    <a:pt x="13715" y="10751"/>
                    <a:pt x="13722" y="10761"/>
                    <a:pt x="13730" y="10769"/>
                  </a:cubicBezTo>
                  <a:cubicBezTo>
                    <a:pt x="14809" y="11851"/>
                    <a:pt x="14221" y="13735"/>
                    <a:pt x="14216" y="13754"/>
                  </a:cubicBezTo>
                  <a:cubicBezTo>
                    <a:pt x="14208" y="13775"/>
                    <a:pt x="14204" y="13798"/>
                    <a:pt x="14200" y="13821"/>
                  </a:cubicBezTo>
                  <a:cubicBezTo>
                    <a:pt x="14163" y="13904"/>
                    <a:pt x="14145" y="14001"/>
                    <a:pt x="14157" y="14102"/>
                  </a:cubicBezTo>
                  <a:cubicBezTo>
                    <a:pt x="14167" y="14176"/>
                    <a:pt x="14346" y="15913"/>
                    <a:pt x="13175" y="17323"/>
                  </a:cubicBezTo>
                  <a:lnTo>
                    <a:pt x="13147" y="17361"/>
                  </a:lnTo>
                  <a:cubicBezTo>
                    <a:pt x="12922" y="17699"/>
                    <a:pt x="12843" y="18133"/>
                    <a:pt x="12765" y="18550"/>
                  </a:cubicBezTo>
                  <a:cubicBezTo>
                    <a:pt x="12616" y="19370"/>
                    <a:pt x="12486" y="20077"/>
                    <a:pt x="11404" y="20327"/>
                  </a:cubicBezTo>
                  <a:cubicBezTo>
                    <a:pt x="11144" y="20351"/>
                    <a:pt x="8273" y="20612"/>
                    <a:pt x="6707" y="19927"/>
                  </a:cubicBezTo>
                  <a:cubicBezTo>
                    <a:pt x="6098" y="19662"/>
                    <a:pt x="5761" y="19430"/>
                    <a:pt x="5462" y="19226"/>
                  </a:cubicBezTo>
                  <a:cubicBezTo>
                    <a:pt x="4926" y="18857"/>
                    <a:pt x="4546" y="18628"/>
                    <a:pt x="3554" y="18535"/>
                  </a:cubicBezTo>
                  <a:cubicBezTo>
                    <a:pt x="3554" y="18535"/>
                    <a:pt x="3554" y="7297"/>
                    <a:pt x="3554" y="7297"/>
                  </a:cubicBezTo>
                  <a:close/>
                  <a:moveTo>
                    <a:pt x="0" y="19644"/>
                  </a:moveTo>
                  <a:cubicBezTo>
                    <a:pt x="0" y="20162"/>
                    <a:pt x="354" y="20583"/>
                    <a:pt x="789" y="20583"/>
                  </a:cubicBezTo>
                  <a:lnTo>
                    <a:pt x="2764" y="20583"/>
                  </a:lnTo>
                  <a:cubicBezTo>
                    <a:pt x="3200" y="20583"/>
                    <a:pt x="3554" y="20162"/>
                    <a:pt x="3554" y="19644"/>
                  </a:cubicBezTo>
                  <a:lnTo>
                    <a:pt x="3554" y="19480"/>
                  </a:lnTo>
                  <a:cubicBezTo>
                    <a:pt x="4371" y="19567"/>
                    <a:pt x="4647" y="19755"/>
                    <a:pt x="5065" y="20043"/>
                  </a:cubicBezTo>
                  <a:cubicBezTo>
                    <a:pt x="5375" y="20255"/>
                    <a:pt x="5760" y="20520"/>
                    <a:pt x="6433" y="20814"/>
                  </a:cubicBezTo>
                  <a:cubicBezTo>
                    <a:pt x="8235" y="21600"/>
                    <a:pt x="11361" y="21279"/>
                    <a:pt x="11493" y="21265"/>
                  </a:cubicBezTo>
                  <a:lnTo>
                    <a:pt x="11531" y="21258"/>
                  </a:lnTo>
                  <a:cubicBezTo>
                    <a:pt x="13149" y="20897"/>
                    <a:pt x="13386" y="19607"/>
                    <a:pt x="13541" y="18751"/>
                  </a:cubicBezTo>
                  <a:cubicBezTo>
                    <a:pt x="13599" y="18435"/>
                    <a:pt x="13655" y="18135"/>
                    <a:pt x="13758" y="17963"/>
                  </a:cubicBezTo>
                  <a:cubicBezTo>
                    <a:pt x="14450" y="17121"/>
                    <a:pt x="14752" y="16186"/>
                    <a:pt x="14879" y="15434"/>
                  </a:cubicBezTo>
                  <a:cubicBezTo>
                    <a:pt x="14877" y="14947"/>
                    <a:pt x="14916" y="14445"/>
                    <a:pt x="15005" y="13918"/>
                  </a:cubicBezTo>
                  <a:cubicBezTo>
                    <a:pt x="15132" y="13425"/>
                    <a:pt x="15414" y="11966"/>
                    <a:pt x="14750" y="10739"/>
                  </a:cubicBezTo>
                  <a:cubicBezTo>
                    <a:pt x="16494" y="10734"/>
                    <a:pt x="19587" y="10727"/>
                    <a:pt x="19965" y="10727"/>
                  </a:cubicBezTo>
                  <a:cubicBezTo>
                    <a:pt x="20619" y="10727"/>
                    <a:pt x="21223" y="9799"/>
                    <a:pt x="21223" y="9799"/>
                  </a:cubicBezTo>
                  <a:cubicBezTo>
                    <a:pt x="21458" y="9417"/>
                    <a:pt x="21600" y="8948"/>
                    <a:pt x="21600" y="8438"/>
                  </a:cubicBezTo>
                  <a:cubicBezTo>
                    <a:pt x="21600" y="7168"/>
                    <a:pt x="20730" y="6134"/>
                    <a:pt x="19661" y="6134"/>
                  </a:cubicBezTo>
                  <a:lnTo>
                    <a:pt x="11176" y="6134"/>
                  </a:lnTo>
                  <a:cubicBezTo>
                    <a:pt x="10831" y="6134"/>
                    <a:pt x="10571" y="6084"/>
                    <a:pt x="10389" y="6027"/>
                  </a:cubicBezTo>
                  <a:cubicBezTo>
                    <a:pt x="11429" y="3688"/>
                    <a:pt x="11698" y="1977"/>
                    <a:pt x="11184" y="934"/>
                  </a:cubicBezTo>
                  <a:cubicBezTo>
                    <a:pt x="10729" y="11"/>
                    <a:pt x="9864" y="0"/>
                    <a:pt x="9828" y="0"/>
                  </a:cubicBezTo>
                  <a:cubicBezTo>
                    <a:pt x="8399" y="0"/>
                    <a:pt x="7758" y="1998"/>
                    <a:pt x="7676" y="2274"/>
                  </a:cubicBezTo>
                  <a:cubicBezTo>
                    <a:pt x="6199" y="6056"/>
                    <a:pt x="4465" y="6458"/>
                    <a:pt x="3554" y="6357"/>
                  </a:cubicBezTo>
                  <a:lnTo>
                    <a:pt x="3554" y="6192"/>
                  </a:lnTo>
                  <a:cubicBezTo>
                    <a:pt x="3554" y="5674"/>
                    <a:pt x="3200" y="5254"/>
                    <a:pt x="2764" y="5254"/>
                  </a:cubicBezTo>
                  <a:lnTo>
                    <a:pt x="789" y="5254"/>
                  </a:lnTo>
                  <a:cubicBezTo>
                    <a:pt x="354" y="5254"/>
                    <a:pt x="0" y="5674"/>
                    <a:pt x="0" y="6192"/>
                  </a:cubicBezTo>
                  <a:cubicBezTo>
                    <a:pt x="0" y="6192"/>
                    <a:pt x="0" y="19644"/>
                    <a:pt x="0" y="19644"/>
                  </a:cubicBezTo>
                  <a:close/>
                </a:path>
              </a:pathLst>
            </a:custGeom>
            <a:solidFill>
              <a:schemeClr val="bg1"/>
            </a:solidFill>
            <a:ln w="12700" cap="flat">
              <a:noFill/>
              <a:miter lim="400000"/>
            </a:ln>
            <a:effectLst/>
          </p:spPr>
          <p:txBody>
            <a:bodyPr anchor="ctr"/>
            <a:lstStyle/>
            <a:p>
              <a:pPr algn="ctr"/>
              <a:endParaRPr sz="1705">
                <a:solidFill>
                  <a:schemeClr val="tx1">
                    <a:lumMod val="65000"/>
                    <a:lumOff val="35000"/>
                  </a:schemeClr>
                </a:solidFill>
                <a:latin typeface="+mn-ea"/>
                <a:ea typeface="+mn-ea"/>
                <a:cs typeface="+mn-ea"/>
                <a:sym typeface="+mn-lt"/>
              </a:endParaRPr>
            </a:p>
          </p:txBody>
        </p:sp>
        <p:sp>
          <p:nvSpPr>
            <p:cNvPr id="35" name="Freeform: Shape 37"/>
            <p:cNvSpPr/>
            <p:nvPr/>
          </p:nvSpPr>
          <p:spPr>
            <a:xfrm>
              <a:off x="9178669" y="3573532"/>
              <a:ext cx="368235" cy="306134"/>
            </a:xfrm>
            <a:custGeom>
              <a:avLst/>
              <a:gdLst/>
              <a:ahLst/>
              <a:cxnLst>
                <a:cxn ang="0">
                  <a:pos x="wd2" y="hd2"/>
                </a:cxn>
                <a:cxn ang="5400000">
                  <a:pos x="wd2" y="hd2"/>
                </a:cxn>
                <a:cxn ang="10800000">
                  <a:pos x="wd2" y="hd2"/>
                </a:cxn>
                <a:cxn ang="16200000">
                  <a:pos x="wd2" y="hd2"/>
                </a:cxn>
              </a:cxnLst>
              <a:rect l="0" t="0" r="r" b="b"/>
              <a:pathLst>
                <a:path w="21600" h="21341" extrusionOk="0">
                  <a:moveTo>
                    <a:pt x="3554" y="7297"/>
                  </a:moveTo>
                  <a:cubicBezTo>
                    <a:pt x="3954" y="7331"/>
                    <a:pt x="4453" y="7289"/>
                    <a:pt x="5005" y="7053"/>
                  </a:cubicBezTo>
                  <a:cubicBezTo>
                    <a:pt x="6349" y="6477"/>
                    <a:pt x="7491" y="4995"/>
                    <a:pt x="8405" y="2648"/>
                  </a:cubicBezTo>
                  <a:lnTo>
                    <a:pt x="8422" y="2598"/>
                  </a:lnTo>
                  <a:cubicBezTo>
                    <a:pt x="8426" y="2582"/>
                    <a:pt x="8908" y="945"/>
                    <a:pt x="9828" y="943"/>
                  </a:cubicBezTo>
                  <a:cubicBezTo>
                    <a:pt x="9832" y="945"/>
                    <a:pt x="10275" y="957"/>
                    <a:pt x="10499" y="1412"/>
                  </a:cubicBezTo>
                  <a:cubicBezTo>
                    <a:pt x="10721" y="1862"/>
                    <a:pt x="10884" y="3061"/>
                    <a:pt x="9482" y="6033"/>
                  </a:cubicBezTo>
                  <a:lnTo>
                    <a:pt x="9306" y="6403"/>
                  </a:lnTo>
                  <a:lnTo>
                    <a:pt x="9598" y="6649"/>
                  </a:lnTo>
                  <a:cubicBezTo>
                    <a:pt x="9651" y="6694"/>
                    <a:pt x="10140" y="7077"/>
                    <a:pt x="11176" y="7077"/>
                  </a:cubicBezTo>
                  <a:lnTo>
                    <a:pt x="19661" y="7077"/>
                  </a:lnTo>
                  <a:cubicBezTo>
                    <a:pt x="20292" y="7077"/>
                    <a:pt x="20807" y="7689"/>
                    <a:pt x="20807" y="8438"/>
                  </a:cubicBezTo>
                  <a:cubicBezTo>
                    <a:pt x="20807" y="9188"/>
                    <a:pt x="20292" y="9799"/>
                    <a:pt x="19661" y="9799"/>
                  </a:cubicBezTo>
                  <a:lnTo>
                    <a:pt x="15507" y="9799"/>
                  </a:lnTo>
                  <a:cubicBezTo>
                    <a:pt x="15473" y="9788"/>
                    <a:pt x="15438" y="9779"/>
                    <a:pt x="15402" y="9779"/>
                  </a:cubicBezTo>
                  <a:lnTo>
                    <a:pt x="13395" y="9779"/>
                  </a:lnTo>
                  <a:cubicBezTo>
                    <a:pt x="13176" y="9779"/>
                    <a:pt x="12998" y="9991"/>
                    <a:pt x="12998" y="10252"/>
                  </a:cubicBezTo>
                  <a:cubicBezTo>
                    <a:pt x="12998" y="10512"/>
                    <a:pt x="13176" y="10723"/>
                    <a:pt x="13395" y="10723"/>
                  </a:cubicBezTo>
                  <a:lnTo>
                    <a:pt x="13565" y="10723"/>
                  </a:lnTo>
                  <a:lnTo>
                    <a:pt x="13565" y="10742"/>
                  </a:lnTo>
                  <a:cubicBezTo>
                    <a:pt x="13565" y="10742"/>
                    <a:pt x="13616" y="10742"/>
                    <a:pt x="13708" y="10742"/>
                  </a:cubicBezTo>
                  <a:cubicBezTo>
                    <a:pt x="13715" y="10751"/>
                    <a:pt x="13722" y="10761"/>
                    <a:pt x="13730" y="10769"/>
                  </a:cubicBezTo>
                  <a:cubicBezTo>
                    <a:pt x="14809" y="11851"/>
                    <a:pt x="14221" y="13735"/>
                    <a:pt x="14216" y="13754"/>
                  </a:cubicBezTo>
                  <a:cubicBezTo>
                    <a:pt x="14208" y="13775"/>
                    <a:pt x="14204" y="13798"/>
                    <a:pt x="14200" y="13821"/>
                  </a:cubicBezTo>
                  <a:cubicBezTo>
                    <a:pt x="14163" y="13904"/>
                    <a:pt x="14145" y="14001"/>
                    <a:pt x="14157" y="14102"/>
                  </a:cubicBezTo>
                  <a:cubicBezTo>
                    <a:pt x="14167" y="14176"/>
                    <a:pt x="14346" y="15913"/>
                    <a:pt x="13175" y="17323"/>
                  </a:cubicBezTo>
                  <a:lnTo>
                    <a:pt x="13147" y="17361"/>
                  </a:lnTo>
                  <a:cubicBezTo>
                    <a:pt x="12922" y="17699"/>
                    <a:pt x="12843" y="18133"/>
                    <a:pt x="12765" y="18550"/>
                  </a:cubicBezTo>
                  <a:cubicBezTo>
                    <a:pt x="12616" y="19370"/>
                    <a:pt x="12486" y="20077"/>
                    <a:pt x="11404" y="20327"/>
                  </a:cubicBezTo>
                  <a:cubicBezTo>
                    <a:pt x="11144" y="20351"/>
                    <a:pt x="8273" y="20612"/>
                    <a:pt x="6707" y="19927"/>
                  </a:cubicBezTo>
                  <a:cubicBezTo>
                    <a:pt x="6098" y="19662"/>
                    <a:pt x="5761" y="19430"/>
                    <a:pt x="5462" y="19226"/>
                  </a:cubicBezTo>
                  <a:cubicBezTo>
                    <a:pt x="4926" y="18857"/>
                    <a:pt x="4546" y="18628"/>
                    <a:pt x="3554" y="18535"/>
                  </a:cubicBezTo>
                  <a:cubicBezTo>
                    <a:pt x="3554" y="18535"/>
                    <a:pt x="3554" y="7297"/>
                    <a:pt x="3554" y="7297"/>
                  </a:cubicBezTo>
                  <a:close/>
                  <a:moveTo>
                    <a:pt x="0" y="19644"/>
                  </a:moveTo>
                  <a:cubicBezTo>
                    <a:pt x="0" y="20162"/>
                    <a:pt x="354" y="20583"/>
                    <a:pt x="789" y="20583"/>
                  </a:cubicBezTo>
                  <a:lnTo>
                    <a:pt x="2764" y="20583"/>
                  </a:lnTo>
                  <a:cubicBezTo>
                    <a:pt x="3200" y="20583"/>
                    <a:pt x="3554" y="20162"/>
                    <a:pt x="3554" y="19644"/>
                  </a:cubicBezTo>
                  <a:lnTo>
                    <a:pt x="3554" y="19480"/>
                  </a:lnTo>
                  <a:cubicBezTo>
                    <a:pt x="4371" y="19567"/>
                    <a:pt x="4647" y="19755"/>
                    <a:pt x="5065" y="20043"/>
                  </a:cubicBezTo>
                  <a:cubicBezTo>
                    <a:pt x="5375" y="20255"/>
                    <a:pt x="5760" y="20520"/>
                    <a:pt x="6433" y="20814"/>
                  </a:cubicBezTo>
                  <a:cubicBezTo>
                    <a:pt x="8235" y="21600"/>
                    <a:pt x="11361" y="21279"/>
                    <a:pt x="11493" y="21265"/>
                  </a:cubicBezTo>
                  <a:lnTo>
                    <a:pt x="11531" y="21258"/>
                  </a:lnTo>
                  <a:cubicBezTo>
                    <a:pt x="13149" y="20897"/>
                    <a:pt x="13386" y="19607"/>
                    <a:pt x="13541" y="18751"/>
                  </a:cubicBezTo>
                  <a:cubicBezTo>
                    <a:pt x="13599" y="18435"/>
                    <a:pt x="13655" y="18135"/>
                    <a:pt x="13758" y="17963"/>
                  </a:cubicBezTo>
                  <a:cubicBezTo>
                    <a:pt x="14450" y="17121"/>
                    <a:pt x="14752" y="16186"/>
                    <a:pt x="14879" y="15434"/>
                  </a:cubicBezTo>
                  <a:cubicBezTo>
                    <a:pt x="14877" y="14947"/>
                    <a:pt x="14916" y="14445"/>
                    <a:pt x="15005" y="13918"/>
                  </a:cubicBezTo>
                  <a:cubicBezTo>
                    <a:pt x="15132" y="13425"/>
                    <a:pt x="15414" y="11966"/>
                    <a:pt x="14750" y="10739"/>
                  </a:cubicBezTo>
                  <a:cubicBezTo>
                    <a:pt x="16494" y="10734"/>
                    <a:pt x="19587" y="10727"/>
                    <a:pt x="19965" y="10727"/>
                  </a:cubicBezTo>
                  <a:cubicBezTo>
                    <a:pt x="20619" y="10727"/>
                    <a:pt x="21223" y="9799"/>
                    <a:pt x="21223" y="9799"/>
                  </a:cubicBezTo>
                  <a:cubicBezTo>
                    <a:pt x="21458" y="9417"/>
                    <a:pt x="21600" y="8948"/>
                    <a:pt x="21600" y="8438"/>
                  </a:cubicBezTo>
                  <a:cubicBezTo>
                    <a:pt x="21600" y="7168"/>
                    <a:pt x="20730" y="6134"/>
                    <a:pt x="19661" y="6134"/>
                  </a:cubicBezTo>
                  <a:lnTo>
                    <a:pt x="11176" y="6134"/>
                  </a:lnTo>
                  <a:cubicBezTo>
                    <a:pt x="10831" y="6134"/>
                    <a:pt x="10571" y="6084"/>
                    <a:pt x="10389" y="6027"/>
                  </a:cubicBezTo>
                  <a:cubicBezTo>
                    <a:pt x="11429" y="3688"/>
                    <a:pt x="11698" y="1977"/>
                    <a:pt x="11184" y="934"/>
                  </a:cubicBezTo>
                  <a:cubicBezTo>
                    <a:pt x="10729" y="11"/>
                    <a:pt x="9864" y="0"/>
                    <a:pt x="9828" y="0"/>
                  </a:cubicBezTo>
                  <a:cubicBezTo>
                    <a:pt x="8399" y="0"/>
                    <a:pt x="7758" y="1998"/>
                    <a:pt x="7676" y="2274"/>
                  </a:cubicBezTo>
                  <a:cubicBezTo>
                    <a:pt x="6199" y="6056"/>
                    <a:pt x="4465" y="6458"/>
                    <a:pt x="3554" y="6357"/>
                  </a:cubicBezTo>
                  <a:lnTo>
                    <a:pt x="3554" y="6192"/>
                  </a:lnTo>
                  <a:cubicBezTo>
                    <a:pt x="3554" y="5674"/>
                    <a:pt x="3200" y="5254"/>
                    <a:pt x="2764" y="5254"/>
                  </a:cubicBezTo>
                  <a:lnTo>
                    <a:pt x="789" y="5254"/>
                  </a:lnTo>
                  <a:cubicBezTo>
                    <a:pt x="354" y="5254"/>
                    <a:pt x="0" y="5674"/>
                    <a:pt x="0" y="6192"/>
                  </a:cubicBezTo>
                  <a:cubicBezTo>
                    <a:pt x="0" y="6192"/>
                    <a:pt x="0" y="19644"/>
                    <a:pt x="0" y="19644"/>
                  </a:cubicBezTo>
                  <a:close/>
                </a:path>
              </a:pathLst>
            </a:custGeom>
            <a:solidFill>
              <a:schemeClr val="bg1"/>
            </a:solidFill>
            <a:ln w="12700" cap="flat">
              <a:noFill/>
              <a:miter lim="400000"/>
            </a:ln>
            <a:effectLst/>
          </p:spPr>
          <p:txBody>
            <a:bodyPr anchor="ctr"/>
            <a:lstStyle/>
            <a:p>
              <a:pPr algn="ctr"/>
              <a:endParaRPr sz="1705">
                <a:solidFill>
                  <a:schemeClr val="tx1">
                    <a:lumMod val="65000"/>
                    <a:lumOff val="35000"/>
                  </a:schemeClr>
                </a:solidFill>
                <a:latin typeface="+mn-ea"/>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57" name="TextBox 56"/>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grpSp>
        <p:nvGrpSpPr>
          <p:cNvPr id="2" name="组合 1"/>
          <p:cNvGrpSpPr/>
          <p:nvPr/>
        </p:nvGrpSpPr>
        <p:grpSpPr>
          <a:xfrm>
            <a:off x="1057587" y="2522799"/>
            <a:ext cx="10080000" cy="2888195"/>
            <a:chOff x="1057587" y="2522799"/>
            <a:chExt cx="10080000" cy="2888195"/>
          </a:xfrm>
        </p:grpSpPr>
        <p:grpSp>
          <p:nvGrpSpPr>
            <p:cNvPr id="73" name="Group 1"/>
            <p:cNvGrpSpPr>
              <a:grpSpLocks noChangeAspect="1"/>
            </p:cNvGrpSpPr>
            <p:nvPr/>
          </p:nvGrpSpPr>
          <p:grpSpPr bwMode="auto">
            <a:xfrm>
              <a:off x="1057587" y="2522799"/>
              <a:ext cx="10080000" cy="1211795"/>
              <a:chOff x="1511061" y="3222399"/>
              <a:chExt cx="9141307" cy="1098869"/>
            </a:xfrm>
            <a:solidFill>
              <a:schemeClr val="accent6"/>
            </a:solidFill>
          </p:grpSpPr>
          <p:sp>
            <p:nvSpPr>
              <p:cNvPr id="74" name="7"/>
              <p:cNvSpPr/>
              <p:nvPr/>
            </p:nvSpPr>
            <p:spPr>
              <a:xfrm>
                <a:off x="1511061" y="3222399"/>
                <a:ext cx="2148001"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mn-ea"/>
                  <a:ea typeface="+mn-ea"/>
                  <a:cs typeface="Helvetica Light"/>
                  <a:sym typeface="HappyZcool-2016" panose="02010600030101010101" pitchFamily="2" charset="-122"/>
                </a:endParaRPr>
              </a:p>
            </p:txBody>
          </p:sp>
          <p:sp>
            <p:nvSpPr>
              <p:cNvPr id="75" name="6"/>
              <p:cNvSpPr/>
              <p:nvPr/>
            </p:nvSpPr>
            <p:spPr>
              <a:xfrm>
                <a:off x="3846397" y="3222399"/>
                <a:ext cx="2148000"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defTabSz="685800">
                  <a:defRPr sz="3200">
                    <a:solidFill>
                      <a:srgbClr val="FFFFFF"/>
                    </a:solidFill>
                    <a:latin typeface="Helvetica Light"/>
                    <a:ea typeface="Helvetica Light"/>
                    <a:cs typeface="Helvetica Light"/>
                    <a:sym typeface="Helvetica Light"/>
                  </a:defRPr>
                </a:pPr>
                <a:r>
                  <a:rPr lang="en-US" sz="2400" dirty="0">
                    <a:solidFill>
                      <a:srgbClr val="FFFFFF"/>
                    </a:solidFill>
                    <a:latin typeface="+mn-ea"/>
                    <a:ea typeface="+mn-ea"/>
                    <a:cs typeface="Helvetica Light"/>
                    <a:sym typeface="HappyZcool-2016" panose="02010600030101010101" pitchFamily="2" charset="-122"/>
                  </a:rPr>
                  <a:t>6</a:t>
                </a:r>
              </a:p>
            </p:txBody>
          </p:sp>
          <p:sp>
            <p:nvSpPr>
              <p:cNvPr id="76" name="5"/>
              <p:cNvSpPr/>
              <p:nvPr/>
            </p:nvSpPr>
            <p:spPr>
              <a:xfrm>
                <a:off x="6181732" y="3222399"/>
                <a:ext cx="2146413"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mn-ea"/>
                  <a:ea typeface="+mn-ea"/>
                  <a:cs typeface="Helvetica Light"/>
                  <a:sym typeface="HappyZcool-2016" panose="02010600030101010101" pitchFamily="2" charset="-122"/>
                </a:endParaRPr>
              </a:p>
            </p:txBody>
          </p:sp>
          <p:sp>
            <p:nvSpPr>
              <p:cNvPr id="77" name="4"/>
              <p:cNvSpPr/>
              <p:nvPr/>
            </p:nvSpPr>
            <p:spPr>
              <a:xfrm>
                <a:off x="8504368" y="3222399"/>
                <a:ext cx="2148000"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mn-ea"/>
                  <a:ea typeface="+mn-ea"/>
                  <a:cs typeface="Helvetica Light"/>
                  <a:sym typeface="HappyZcool-2016" panose="02010600030101010101" pitchFamily="2" charset="-122"/>
                </a:endParaRPr>
              </a:p>
            </p:txBody>
          </p:sp>
          <p:sp>
            <p:nvSpPr>
              <p:cNvPr id="78" name="3"/>
              <p:cNvSpPr/>
              <p:nvPr/>
            </p:nvSpPr>
            <p:spPr>
              <a:xfrm>
                <a:off x="2908135" y="3622565"/>
                <a:ext cx="1701890"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6"/>
              </a:solidFill>
              <a:ln w="38100">
                <a:solidFill>
                  <a:schemeClr val="bg1">
                    <a:lumMod val="95000"/>
                  </a:schemeClr>
                </a:solidFill>
                <a:miter lim="400000"/>
              </a:ln>
            </p:spPr>
            <p:txBody>
              <a:bodyPr lIns="0" tIns="0" rIns="0" bIns="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mn-ea"/>
                  <a:ea typeface="+mn-ea"/>
                  <a:cs typeface="Helvetica Light"/>
                  <a:sym typeface="HappyZcool-2016" panose="02010600030101010101" pitchFamily="2" charset="-122"/>
                </a:endParaRPr>
              </a:p>
            </p:txBody>
          </p:sp>
          <p:sp>
            <p:nvSpPr>
              <p:cNvPr id="79" name="2"/>
              <p:cNvSpPr/>
              <p:nvPr/>
            </p:nvSpPr>
            <p:spPr>
              <a:xfrm>
                <a:off x="5241883" y="3622565"/>
                <a:ext cx="1703478"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6"/>
              </a:solidFill>
              <a:ln w="38100">
                <a:solidFill>
                  <a:schemeClr val="bg1">
                    <a:lumMod val="95000"/>
                  </a:schemeClr>
                </a:solidFill>
                <a:miter lim="400000"/>
              </a:ln>
            </p:spPr>
            <p:txBody>
              <a:bodyPr lIns="0" tIns="0" rIns="0" bIns="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mn-ea"/>
                  <a:ea typeface="+mn-ea"/>
                  <a:cs typeface="Helvetica Light"/>
                  <a:sym typeface="HappyZcool-2016" panose="02010600030101010101" pitchFamily="2" charset="-122"/>
                </a:endParaRPr>
              </a:p>
            </p:txBody>
          </p:sp>
          <p:sp>
            <p:nvSpPr>
              <p:cNvPr id="80" name="1"/>
              <p:cNvSpPr/>
              <p:nvPr/>
            </p:nvSpPr>
            <p:spPr>
              <a:xfrm>
                <a:off x="7566105" y="3622565"/>
                <a:ext cx="1703478"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6"/>
              </a:solidFill>
              <a:ln w="38100">
                <a:solidFill>
                  <a:schemeClr val="bg1">
                    <a:lumMod val="95000"/>
                  </a:schemeClr>
                </a:solidFill>
                <a:miter lim="400000"/>
              </a:ln>
            </p:spPr>
            <p:txBody>
              <a:bodyPr lIns="0" tIns="0" rIns="0" bIns="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latin typeface="+mn-ea"/>
                  <a:ea typeface="+mn-ea"/>
                  <a:cs typeface="Helvetica Light"/>
                  <a:sym typeface="HappyZcool-2016" panose="02010600030101010101" pitchFamily="2" charset="-122"/>
                </a:endParaRPr>
              </a:p>
            </p:txBody>
          </p:sp>
        </p:grpSp>
        <p:sp>
          <p:nvSpPr>
            <p:cNvPr id="81" name="文本框 39"/>
            <p:cNvSpPr txBox="1"/>
            <p:nvPr/>
          </p:nvSpPr>
          <p:spPr>
            <a:xfrm>
              <a:off x="1185447" y="4420394"/>
              <a:ext cx="2175836" cy="396200"/>
            </a:xfrm>
            <a:prstGeom prst="rect">
              <a:avLst/>
            </a:prstGeom>
            <a:noFill/>
          </p:spPr>
          <p:txBody>
            <a:bodyPr wrap="square" lIns="87567" tIns="43784" rIns="87567" bIns="43784" rtlCol="0">
              <a:spAutoFit/>
            </a:bodyPr>
            <a:lstStyle/>
            <a:p>
              <a:pPr algn="ctr"/>
              <a:r>
                <a:rPr lang="zh-CN" altLang="en-US" sz="2000" b="1" dirty="0">
                  <a:solidFill>
                    <a:schemeClr val="tx1">
                      <a:lumMod val="65000"/>
                      <a:lumOff val="35000"/>
                    </a:schemeClr>
                  </a:solidFill>
                  <a:latin typeface="+mn-ea"/>
                  <a:ea typeface="+mn-ea"/>
                </a:rPr>
                <a:t>添加业务说明</a:t>
              </a:r>
            </a:p>
          </p:txBody>
        </p:sp>
        <p:sp>
          <p:nvSpPr>
            <p:cNvPr id="82" name="文本框 40"/>
            <p:cNvSpPr txBox="1"/>
            <p:nvPr/>
          </p:nvSpPr>
          <p:spPr>
            <a:xfrm>
              <a:off x="1193365" y="4842439"/>
              <a:ext cx="2160000" cy="568555"/>
            </a:xfrm>
            <a:prstGeom prst="rect">
              <a:avLst/>
            </a:prstGeom>
            <a:noFill/>
          </p:spPr>
          <p:txBody>
            <a:bodyPr wrap="square" lIns="87567" tIns="43784" rIns="87567" bIns="43784" rtlCol="0">
              <a:spAutoFit/>
            </a:bodyPr>
            <a:lstStyle/>
            <a:p>
              <a:pPr algn="ctr">
                <a:lnSpc>
                  <a:spcPct val="130000"/>
                </a:lnSpc>
              </a:pPr>
              <a:r>
                <a:rPr lang="zh-CN" altLang="en-US" sz="1200" dirty="0">
                  <a:solidFill>
                    <a:schemeClr val="tx1">
                      <a:lumMod val="65000"/>
                      <a:lumOff val="35000"/>
                    </a:schemeClr>
                  </a:solidFill>
                  <a:latin typeface="+mn-ea"/>
                  <a:ea typeface="+mn-ea"/>
                </a:rPr>
                <a:t>双击输入替换内容编辑文字双击输入替换内容</a:t>
              </a:r>
              <a:endParaRPr lang="en-US" altLang="zh-CN" sz="1200" dirty="0">
                <a:solidFill>
                  <a:schemeClr val="tx1">
                    <a:lumMod val="65000"/>
                    <a:lumOff val="35000"/>
                  </a:schemeClr>
                </a:solidFill>
                <a:latin typeface="+mn-ea"/>
                <a:ea typeface="+mn-ea"/>
              </a:endParaRPr>
            </a:p>
          </p:txBody>
        </p:sp>
        <p:sp>
          <p:nvSpPr>
            <p:cNvPr id="83" name="文本框 42"/>
            <p:cNvSpPr txBox="1"/>
            <p:nvPr/>
          </p:nvSpPr>
          <p:spPr>
            <a:xfrm>
              <a:off x="3914989" y="4420394"/>
              <a:ext cx="2052797" cy="396200"/>
            </a:xfrm>
            <a:prstGeom prst="rect">
              <a:avLst/>
            </a:prstGeom>
            <a:noFill/>
          </p:spPr>
          <p:txBody>
            <a:bodyPr wrap="square" lIns="87567" tIns="43784" rIns="87567" bIns="43784" rtlCol="0">
              <a:spAutoFit/>
            </a:bodyPr>
            <a:lstStyle/>
            <a:p>
              <a:pPr algn="ctr"/>
              <a:r>
                <a:rPr lang="zh-CN" altLang="en-US" sz="2000" b="1" dirty="0">
                  <a:solidFill>
                    <a:schemeClr val="tx1">
                      <a:lumMod val="65000"/>
                      <a:lumOff val="35000"/>
                    </a:schemeClr>
                  </a:solidFill>
                  <a:latin typeface="+mn-ea"/>
                  <a:ea typeface="+mn-ea"/>
                </a:rPr>
                <a:t>添加业务说明</a:t>
              </a:r>
            </a:p>
          </p:txBody>
        </p:sp>
        <p:sp>
          <p:nvSpPr>
            <p:cNvPr id="84" name="文本框 43"/>
            <p:cNvSpPr txBox="1"/>
            <p:nvPr/>
          </p:nvSpPr>
          <p:spPr>
            <a:xfrm>
              <a:off x="3861387" y="4842439"/>
              <a:ext cx="2160000" cy="568555"/>
            </a:xfrm>
            <a:prstGeom prst="rect">
              <a:avLst/>
            </a:prstGeom>
            <a:noFill/>
          </p:spPr>
          <p:txBody>
            <a:bodyPr wrap="square" lIns="87567" tIns="43784" rIns="87567" bIns="43784" rtlCol="0">
              <a:spAutoFit/>
            </a:bodyPr>
            <a:lstStyle/>
            <a:p>
              <a:pPr algn="ctr">
                <a:lnSpc>
                  <a:spcPct val="130000"/>
                </a:lnSpc>
              </a:pPr>
              <a:r>
                <a:rPr lang="zh-CN" altLang="en-US" sz="1200" dirty="0">
                  <a:solidFill>
                    <a:schemeClr val="tx1">
                      <a:lumMod val="65000"/>
                      <a:lumOff val="35000"/>
                    </a:schemeClr>
                  </a:solidFill>
                  <a:latin typeface="+mn-ea"/>
                  <a:ea typeface="+mn-ea"/>
                </a:rPr>
                <a:t>双击输入替换内容编辑文字双击输入替换内容</a:t>
              </a:r>
            </a:p>
          </p:txBody>
        </p:sp>
        <p:sp>
          <p:nvSpPr>
            <p:cNvPr id="85" name="文本框 45"/>
            <p:cNvSpPr txBox="1"/>
            <p:nvPr/>
          </p:nvSpPr>
          <p:spPr>
            <a:xfrm>
              <a:off x="6429589" y="4420394"/>
              <a:ext cx="2052797" cy="396200"/>
            </a:xfrm>
            <a:prstGeom prst="rect">
              <a:avLst/>
            </a:prstGeom>
            <a:noFill/>
          </p:spPr>
          <p:txBody>
            <a:bodyPr wrap="square" lIns="87567" tIns="43784" rIns="87567" bIns="43784" rtlCol="0">
              <a:spAutoFit/>
            </a:bodyPr>
            <a:lstStyle/>
            <a:p>
              <a:pPr algn="ctr"/>
              <a:r>
                <a:rPr lang="zh-CN" altLang="en-US" sz="2000" b="1" dirty="0">
                  <a:solidFill>
                    <a:schemeClr val="tx1">
                      <a:lumMod val="65000"/>
                      <a:lumOff val="35000"/>
                    </a:schemeClr>
                  </a:solidFill>
                  <a:latin typeface="+mn-ea"/>
                  <a:ea typeface="+mn-ea"/>
                </a:rPr>
                <a:t>添加业务说明</a:t>
              </a:r>
            </a:p>
          </p:txBody>
        </p:sp>
        <p:sp>
          <p:nvSpPr>
            <p:cNvPr id="86" name="文本框 46"/>
            <p:cNvSpPr txBox="1"/>
            <p:nvPr/>
          </p:nvSpPr>
          <p:spPr>
            <a:xfrm>
              <a:off x="6375987" y="4842439"/>
              <a:ext cx="2160000" cy="568555"/>
            </a:xfrm>
            <a:prstGeom prst="rect">
              <a:avLst/>
            </a:prstGeom>
            <a:noFill/>
          </p:spPr>
          <p:txBody>
            <a:bodyPr wrap="square" lIns="87567" tIns="43784" rIns="87567" bIns="43784" rtlCol="0">
              <a:spAutoFit/>
            </a:bodyPr>
            <a:lstStyle/>
            <a:p>
              <a:pPr algn="ctr">
                <a:lnSpc>
                  <a:spcPct val="130000"/>
                </a:lnSpc>
              </a:pPr>
              <a:r>
                <a:rPr lang="zh-CN" altLang="en-US" sz="1200" dirty="0">
                  <a:solidFill>
                    <a:schemeClr val="tx1">
                      <a:lumMod val="65000"/>
                      <a:lumOff val="35000"/>
                    </a:schemeClr>
                  </a:solidFill>
                  <a:latin typeface="+mn-ea"/>
                  <a:ea typeface="+mn-ea"/>
                </a:rPr>
                <a:t>双击输入替换内容编辑文字双击输入替换内容</a:t>
              </a:r>
            </a:p>
          </p:txBody>
        </p:sp>
        <p:sp>
          <p:nvSpPr>
            <p:cNvPr id="87" name="文本框 48"/>
            <p:cNvSpPr txBox="1"/>
            <p:nvPr/>
          </p:nvSpPr>
          <p:spPr>
            <a:xfrm>
              <a:off x="8944189" y="4420394"/>
              <a:ext cx="2052797" cy="396200"/>
            </a:xfrm>
            <a:prstGeom prst="rect">
              <a:avLst/>
            </a:prstGeom>
            <a:noFill/>
          </p:spPr>
          <p:txBody>
            <a:bodyPr wrap="square" lIns="87567" tIns="43784" rIns="87567" bIns="43784" rtlCol="0">
              <a:spAutoFit/>
            </a:bodyPr>
            <a:lstStyle/>
            <a:p>
              <a:pPr algn="ctr"/>
              <a:r>
                <a:rPr lang="zh-CN" altLang="en-US" sz="2000" b="1" dirty="0">
                  <a:solidFill>
                    <a:schemeClr val="tx1">
                      <a:lumMod val="65000"/>
                      <a:lumOff val="35000"/>
                    </a:schemeClr>
                  </a:solidFill>
                  <a:latin typeface="+mn-ea"/>
                  <a:ea typeface="+mn-ea"/>
                </a:rPr>
                <a:t>添加业务说明</a:t>
              </a:r>
            </a:p>
          </p:txBody>
        </p:sp>
        <p:sp>
          <p:nvSpPr>
            <p:cNvPr id="88" name="文本框 49"/>
            <p:cNvSpPr txBox="1"/>
            <p:nvPr/>
          </p:nvSpPr>
          <p:spPr>
            <a:xfrm>
              <a:off x="8890587" y="4842439"/>
              <a:ext cx="2160000" cy="568555"/>
            </a:xfrm>
            <a:prstGeom prst="rect">
              <a:avLst/>
            </a:prstGeom>
            <a:noFill/>
          </p:spPr>
          <p:txBody>
            <a:bodyPr wrap="square" lIns="87567" tIns="43784" rIns="87567" bIns="43784" rtlCol="0">
              <a:spAutoFit/>
            </a:bodyPr>
            <a:lstStyle/>
            <a:p>
              <a:pPr algn="ctr">
                <a:lnSpc>
                  <a:spcPct val="130000"/>
                </a:lnSpc>
              </a:pPr>
              <a:r>
                <a:rPr lang="zh-CN" altLang="en-US" sz="1200" dirty="0">
                  <a:solidFill>
                    <a:schemeClr val="tx1">
                      <a:lumMod val="65000"/>
                      <a:lumOff val="35000"/>
                    </a:schemeClr>
                  </a:solidFill>
                  <a:latin typeface="+mn-ea"/>
                  <a:ea typeface="+mn-ea"/>
                </a:rPr>
                <a:t>双击输入替换内容编辑文字双击输入替换内容</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20" name="TextBox 19"/>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sp>
        <p:nvSpPr>
          <p:cNvPr id="13" name="TextBox 12"/>
          <p:cNvSpPr txBox="1"/>
          <p:nvPr/>
        </p:nvSpPr>
        <p:spPr>
          <a:xfrm>
            <a:off x="912886" y="5273260"/>
            <a:ext cx="10369404" cy="792000"/>
          </a:xfrm>
          <a:prstGeom prst="rect">
            <a:avLst/>
          </a:prstGeom>
          <a:noFill/>
        </p:spPr>
        <p:txBody>
          <a:bodyPr wrap="square" lIns="172763" tIns="34552" rIns="172763" bIns="34552" rtlCol="0" anchor="t" anchorCtr="0">
            <a:noAutofit/>
          </a:bodyPr>
          <a:lstStyle/>
          <a:p>
            <a:pPr algn="ctr">
              <a:lnSpc>
                <a:spcPct val="130000"/>
              </a:lnSpc>
            </a:pPr>
            <a:r>
              <a:rPr lang="zh-CN" altLang="en-US" sz="1200" dirty="0">
                <a:solidFill>
                  <a:schemeClr val="tx1">
                    <a:lumMod val="65000"/>
                    <a:lumOff val="35000"/>
                  </a:schemeClr>
                </a:solidFill>
                <a:latin typeface="+mn-ea"/>
                <a:ea typeface="+mn-ea"/>
                <a:cs typeface="Lato Light"/>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endParaRPr lang="en-US" altLang="zh-CN" sz="1200" b="1" dirty="0">
              <a:solidFill>
                <a:schemeClr val="tx1">
                  <a:lumMod val="65000"/>
                  <a:lumOff val="35000"/>
                </a:schemeClr>
              </a:solidFill>
              <a:latin typeface="+mn-ea"/>
              <a:ea typeface="+mn-ea"/>
              <a:cs typeface="Lato Light"/>
            </a:endParaRPr>
          </a:p>
        </p:txBody>
      </p:sp>
      <p:grpSp>
        <p:nvGrpSpPr>
          <p:cNvPr id="14" name="组合 13"/>
          <p:cNvGrpSpPr/>
          <p:nvPr/>
        </p:nvGrpSpPr>
        <p:grpSpPr>
          <a:xfrm>
            <a:off x="5247412" y="4409076"/>
            <a:ext cx="1720898" cy="594812"/>
            <a:chOff x="5247412" y="4509914"/>
            <a:chExt cx="1720898" cy="594812"/>
          </a:xfrm>
        </p:grpSpPr>
        <p:sp>
          <p:nvSpPr>
            <p:cNvPr id="15" name="11"/>
            <p:cNvSpPr txBox="1"/>
            <p:nvPr/>
          </p:nvSpPr>
          <p:spPr>
            <a:xfrm>
              <a:off x="5247412" y="4509914"/>
              <a:ext cx="1720898" cy="594812"/>
            </a:xfrm>
            <a:prstGeom prst="rect">
              <a:avLst/>
            </a:prstGeom>
          </p:spPr>
          <p:txBody>
            <a:bodyPr vert="horz" wrap="none" lIns="91440" tIns="45720" rIns="91440" bIns="45720" anchor="ctr">
              <a:normAutofit/>
            </a:bodyPr>
            <a:lstStyle/>
            <a:p>
              <a:pPr algn="ctr"/>
              <a:r>
                <a:rPr lang="en-US" altLang="zh-CN" sz="1800" b="1" dirty="0">
                  <a:solidFill>
                    <a:schemeClr val="tx1">
                      <a:lumMod val="65000"/>
                      <a:lumOff val="35000"/>
                    </a:schemeClr>
                  </a:solidFill>
                  <a:latin typeface="+mn-ea"/>
                  <a:ea typeface="+mn-ea"/>
                </a:rPr>
                <a:t>Text here</a:t>
              </a:r>
              <a:endParaRPr lang="zh-CN" altLang="en-US" sz="1800" b="1" dirty="0">
                <a:solidFill>
                  <a:schemeClr val="tx1">
                    <a:lumMod val="65000"/>
                    <a:lumOff val="35000"/>
                  </a:schemeClr>
                </a:solidFill>
                <a:latin typeface="+mn-ea"/>
                <a:ea typeface="+mn-ea"/>
              </a:endParaRPr>
            </a:p>
          </p:txBody>
        </p:sp>
        <p:cxnSp>
          <p:nvCxnSpPr>
            <p:cNvPr id="16" name="直接连接符 15"/>
            <p:cNvCxnSpPr/>
            <p:nvPr/>
          </p:nvCxnSpPr>
          <p:spPr>
            <a:xfrm>
              <a:off x="5953587" y="5085978"/>
              <a:ext cx="288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150394" y="1372394"/>
            <a:ext cx="5688328" cy="3023362"/>
            <a:chOff x="3150394" y="1144948"/>
            <a:chExt cx="5688328" cy="3023362"/>
          </a:xfrm>
        </p:grpSpPr>
        <p:sp>
          <p:nvSpPr>
            <p:cNvPr id="18" name="平行四边形 17"/>
            <p:cNvSpPr/>
            <p:nvPr/>
          </p:nvSpPr>
          <p:spPr>
            <a:xfrm flipH="1">
              <a:off x="3702726" y="2551929"/>
              <a:ext cx="1104665" cy="1455100"/>
            </a:xfrm>
            <a:prstGeom prst="parallelogram">
              <a:avLst>
                <a:gd name="adj" fmla="val 505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1" name="平行四边形 20"/>
            <p:cNvSpPr/>
            <p:nvPr/>
          </p:nvSpPr>
          <p:spPr>
            <a:xfrm>
              <a:off x="3150394" y="2551929"/>
              <a:ext cx="1104665" cy="1455100"/>
            </a:xfrm>
            <a:prstGeom prst="parallelogram">
              <a:avLst>
                <a:gd name="adj" fmla="val 505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mn-ea"/>
                </a:rPr>
                <a:t>01</a:t>
              </a:r>
              <a:endParaRPr lang="zh-CN" altLang="en-US" sz="1800" dirty="0">
                <a:latin typeface="+mn-ea"/>
              </a:endParaRPr>
            </a:p>
          </p:txBody>
        </p:sp>
        <p:sp>
          <p:nvSpPr>
            <p:cNvPr id="22" name="平行四边形 21"/>
            <p:cNvSpPr/>
            <p:nvPr/>
          </p:nvSpPr>
          <p:spPr>
            <a:xfrm flipH="1">
              <a:off x="4823995" y="2551928"/>
              <a:ext cx="1104665" cy="1455100"/>
            </a:xfrm>
            <a:prstGeom prst="parallelogram">
              <a:avLst>
                <a:gd name="adj" fmla="val 505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3" name="平行四边形 22"/>
            <p:cNvSpPr/>
            <p:nvPr/>
          </p:nvSpPr>
          <p:spPr>
            <a:xfrm>
              <a:off x="4271663" y="2551928"/>
              <a:ext cx="1104665" cy="1455100"/>
            </a:xfrm>
            <a:prstGeom prst="parallelogram">
              <a:avLst>
                <a:gd name="adj" fmla="val 505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mn-ea"/>
                </a:rPr>
                <a:t>02</a:t>
              </a:r>
              <a:endParaRPr lang="zh-CN" altLang="en-US" sz="1800" dirty="0">
                <a:latin typeface="+mn-ea"/>
              </a:endParaRPr>
            </a:p>
          </p:txBody>
        </p:sp>
        <p:sp>
          <p:nvSpPr>
            <p:cNvPr id="24" name="平行四边形 23"/>
            <p:cNvSpPr/>
            <p:nvPr/>
          </p:nvSpPr>
          <p:spPr>
            <a:xfrm flipH="1">
              <a:off x="5928659" y="2551927"/>
              <a:ext cx="1104665" cy="1455100"/>
            </a:xfrm>
            <a:prstGeom prst="parallelogram">
              <a:avLst>
                <a:gd name="adj" fmla="val 505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5" name="平行四边形 24"/>
            <p:cNvSpPr/>
            <p:nvPr/>
          </p:nvSpPr>
          <p:spPr>
            <a:xfrm>
              <a:off x="5376327" y="2551927"/>
              <a:ext cx="1104665" cy="1455100"/>
            </a:xfrm>
            <a:prstGeom prst="parallelogram">
              <a:avLst>
                <a:gd name="adj" fmla="val 505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mn-ea"/>
                </a:rPr>
                <a:t>03</a:t>
              </a:r>
              <a:endParaRPr lang="zh-CN" altLang="en-US" sz="1800" dirty="0">
                <a:latin typeface="+mn-ea"/>
              </a:endParaRPr>
            </a:p>
          </p:txBody>
        </p:sp>
        <p:sp>
          <p:nvSpPr>
            <p:cNvPr id="26" name="平行四边形 25"/>
            <p:cNvSpPr/>
            <p:nvPr/>
          </p:nvSpPr>
          <p:spPr>
            <a:xfrm flipH="1">
              <a:off x="7033324" y="2551926"/>
              <a:ext cx="1104665" cy="1455100"/>
            </a:xfrm>
            <a:prstGeom prst="parallelogram">
              <a:avLst>
                <a:gd name="adj" fmla="val 5059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 name="平行四边形 26"/>
            <p:cNvSpPr/>
            <p:nvPr/>
          </p:nvSpPr>
          <p:spPr>
            <a:xfrm>
              <a:off x="6480992" y="2551926"/>
              <a:ext cx="1104665" cy="1455100"/>
            </a:xfrm>
            <a:prstGeom prst="parallelogram">
              <a:avLst>
                <a:gd name="adj" fmla="val 505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mn-ea"/>
                </a:rPr>
                <a:t>04</a:t>
              </a:r>
              <a:endParaRPr lang="zh-CN" altLang="en-US" sz="1800" dirty="0">
                <a:latin typeface="+mn-ea"/>
              </a:endParaRPr>
            </a:p>
          </p:txBody>
        </p:sp>
        <p:sp>
          <p:nvSpPr>
            <p:cNvPr id="28" name="上箭头 4"/>
            <p:cNvSpPr/>
            <p:nvPr/>
          </p:nvSpPr>
          <p:spPr>
            <a:xfrm rot="1102316">
              <a:off x="7769713" y="1144948"/>
              <a:ext cx="1069009" cy="3023362"/>
            </a:xfrm>
            <a:custGeom>
              <a:avLst/>
              <a:gdLst/>
              <a:ahLst/>
              <a:cxnLst/>
              <a:rect l="l" t="t" r="r" b="b"/>
              <a:pathLst>
                <a:path w="1219200" h="3448130">
                  <a:moveTo>
                    <a:pt x="609600" y="0"/>
                  </a:moveTo>
                  <a:lnTo>
                    <a:pt x="1219200" y="757001"/>
                  </a:lnTo>
                  <a:lnTo>
                    <a:pt x="914400" y="757001"/>
                  </a:lnTo>
                  <a:lnTo>
                    <a:pt x="914400" y="3245674"/>
                  </a:lnTo>
                  <a:lnTo>
                    <a:pt x="304800" y="3448130"/>
                  </a:lnTo>
                  <a:lnTo>
                    <a:pt x="304800" y="757001"/>
                  </a:lnTo>
                  <a:lnTo>
                    <a:pt x="0" y="757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2"/>
          <p:cNvSpPr txBox="1"/>
          <p:nvPr/>
        </p:nvSpPr>
        <p:spPr>
          <a:xfrm>
            <a:off x="1260000" y="666000"/>
            <a:ext cx="3231285" cy="457953"/>
          </a:xfrm>
          <a:prstGeom prst="rect">
            <a:avLst/>
          </a:prstGeom>
          <a:noFill/>
        </p:spPr>
        <p:txBody>
          <a:bodyPr wrap="square" lIns="87764" tIns="43882" rIns="87764" bIns="43882" rtlCol="0">
            <a:spAutoFit/>
          </a:bodyPr>
          <a:lstStyle>
            <a:defPPr>
              <a:defRPr lang="zh-CN"/>
            </a:defPPr>
            <a:lvl1pPr algn="ctr">
              <a:defRPr sz="2400" spc="300">
                <a:solidFill>
                  <a:schemeClr val="tx2"/>
                </a:solidFill>
                <a:latin typeface="思源黑体 CN Bold" pitchFamily="34" charset="-122"/>
                <a:ea typeface="思源黑体 CN Bold" pitchFamily="34" charset="-122"/>
              </a:defRPr>
            </a:lvl1pPr>
          </a:lstStyle>
          <a:p>
            <a:pPr algn="l"/>
            <a:r>
              <a:rPr lang="zh-CN" altLang="en-US" dirty="0">
                <a:solidFill>
                  <a:schemeClr val="tx1">
                    <a:lumMod val="65000"/>
                    <a:lumOff val="35000"/>
                  </a:schemeClr>
                </a:solidFill>
                <a:latin typeface="+mj-ea"/>
                <a:ea typeface="+mj-ea"/>
              </a:rPr>
              <a:t>添加标题内容</a:t>
            </a:r>
            <a:endParaRPr lang="en-US" altLang="zh-CN" dirty="0">
              <a:solidFill>
                <a:schemeClr val="tx1">
                  <a:lumMod val="65000"/>
                  <a:lumOff val="35000"/>
                </a:schemeClr>
              </a:solidFill>
              <a:latin typeface="+mj-ea"/>
              <a:ea typeface="+mj-ea"/>
            </a:endParaRPr>
          </a:p>
        </p:txBody>
      </p:sp>
      <p:sp>
        <p:nvSpPr>
          <p:cNvPr id="42" name="TextBox 41"/>
          <p:cNvSpPr txBox="1"/>
          <p:nvPr/>
        </p:nvSpPr>
        <p:spPr>
          <a:xfrm>
            <a:off x="8307387" y="836017"/>
            <a:ext cx="3369831" cy="276999"/>
          </a:xfrm>
          <a:prstGeom prst="rect">
            <a:avLst/>
          </a:prstGeom>
          <a:noFill/>
        </p:spPr>
        <p:txBody>
          <a:bodyPr wrap="square" rtlCol="0">
            <a:spAutoFit/>
          </a:bodyPr>
          <a:lstStyle/>
          <a:p>
            <a:pPr algn="r"/>
            <a:r>
              <a:rPr lang="en-US" sz="1200" spc="600" dirty="0">
                <a:solidFill>
                  <a:schemeClr val="tx1">
                    <a:lumMod val="50000"/>
                    <a:lumOff val="50000"/>
                  </a:schemeClr>
                </a:solidFill>
                <a:latin typeface="+mn-ea"/>
              </a:rPr>
              <a:t>ADDTHETITLE</a:t>
            </a:r>
            <a:endParaRPr lang="id-ID" sz="1200" spc="600" dirty="0">
              <a:solidFill>
                <a:schemeClr val="tx1">
                  <a:lumMod val="50000"/>
                  <a:lumOff val="50000"/>
                </a:schemeClr>
              </a:solidFill>
              <a:latin typeface="+mn-ea"/>
            </a:endParaRPr>
          </a:p>
        </p:txBody>
      </p:sp>
      <p:sp>
        <p:nvSpPr>
          <p:cNvPr id="27" name="8"/>
          <p:cNvSpPr/>
          <p:nvPr/>
        </p:nvSpPr>
        <p:spPr>
          <a:xfrm>
            <a:off x="337587" y="1981995"/>
            <a:ext cx="6121241" cy="357072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28" name="矩形 1"/>
          <p:cNvSpPr/>
          <p:nvPr/>
        </p:nvSpPr>
        <p:spPr>
          <a:xfrm>
            <a:off x="4890910" y="1981995"/>
            <a:ext cx="6966677" cy="3570725"/>
          </a:xfrm>
          <a:custGeom>
            <a:avLst/>
            <a:gdLst/>
            <a:ahLst/>
            <a:cxnLst/>
            <a:rect l="l" t="t" r="r" b="b"/>
            <a:pathLst>
              <a:path w="7374987" h="3780000">
                <a:moveTo>
                  <a:pt x="0" y="0"/>
                </a:moveTo>
                <a:lnTo>
                  <a:pt x="7374987" y="0"/>
                </a:lnTo>
                <a:lnTo>
                  <a:pt x="7374987" y="3780000"/>
                </a:lnTo>
                <a:lnTo>
                  <a:pt x="0" y="3780000"/>
                </a:lnTo>
                <a:lnTo>
                  <a:pt x="1890000" y="189000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130880" y="2676787"/>
            <a:ext cx="3097061" cy="471787"/>
          </a:xfrm>
          <a:prstGeom prst="rect">
            <a:avLst/>
          </a:prstGeom>
          <a:noFill/>
        </p:spPr>
        <p:txBody>
          <a:bodyPr wrap="square" rtlCol="0">
            <a:spAutoFit/>
          </a:bodyPr>
          <a:lstStyle/>
          <a:p>
            <a:r>
              <a:rPr lang="en-US" sz="2800" spc="100" dirty="0">
                <a:solidFill>
                  <a:schemeClr val="bg1"/>
                </a:solidFill>
                <a:latin typeface="+mn-ea"/>
              </a:rPr>
              <a:t>ADD THE TITLE</a:t>
            </a:r>
            <a:endParaRPr lang="id-ID" sz="2800" dirty="0">
              <a:solidFill>
                <a:schemeClr val="bg1"/>
              </a:solidFill>
              <a:latin typeface="+mn-ea"/>
            </a:endParaRPr>
          </a:p>
        </p:txBody>
      </p:sp>
      <p:sp>
        <p:nvSpPr>
          <p:cNvPr id="26" name="TextBox 25"/>
          <p:cNvSpPr txBox="1"/>
          <p:nvPr/>
        </p:nvSpPr>
        <p:spPr>
          <a:xfrm>
            <a:off x="1130880" y="3197824"/>
            <a:ext cx="3575870" cy="2031325"/>
          </a:xfrm>
          <a:prstGeom prst="rect">
            <a:avLst/>
          </a:prstGeom>
          <a:noFill/>
        </p:spPr>
        <p:txBody>
          <a:bodyPr wrap="square" rtlCol="0">
            <a:spAutoFit/>
          </a:bodyPr>
          <a:lstStyle/>
          <a:p>
            <a:pPr algn="just">
              <a:lnSpc>
                <a:spcPct val="150000"/>
              </a:lnSpc>
            </a:pPr>
            <a:r>
              <a:rPr lang="zh-CN" altLang="en-US" sz="1200" dirty="0">
                <a:solidFill>
                  <a:schemeClr val="bg1"/>
                </a:solidFill>
                <a:latin typeface="+mn-ea"/>
                <a:ea typeface="+mn-ea"/>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a:t>
            </a:r>
            <a:endParaRPr lang="en-US" altLang="zh-CN" sz="1200" dirty="0">
              <a:solidFill>
                <a:schemeClr val="bg1"/>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2"/>
          <p:cNvSpPr txBox="1"/>
          <p:nvPr/>
        </p:nvSpPr>
        <p:spPr>
          <a:xfrm>
            <a:off x="5454926" y="2667794"/>
            <a:ext cx="3600000" cy="704174"/>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r>
              <a:rPr lang="zh-CN" altLang="en-US" sz="4000" dirty="0">
                <a:solidFill>
                  <a:schemeClr val="accent6"/>
                </a:solidFill>
                <a:latin typeface="+mj-ea"/>
                <a:ea typeface="+mj-ea"/>
              </a:rPr>
              <a:t>工作完成情况</a:t>
            </a:r>
          </a:p>
        </p:txBody>
      </p:sp>
      <p:sp>
        <p:nvSpPr>
          <p:cNvPr id="18" name="矩形 1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5454926" y="3505994"/>
            <a:ext cx="4320000" cy="535531"/>
          </a:xfrm>
          <a:prstGeom prst="rect">
            <a:avLst/>
          </a:prstGeom>
        </p:spPr>
        <p:txBody>
          <a:bodyPr wrap="square" lIns="91441" tIns="45720" rIns="91441" bIns="45720">
            <a:spAutoFit/>
          </a:bodyPr>
          <a:lstStyle/>
          <a:p>
            <a:pPr>
              <a:lnSpc>
                <a:spcPct val="120000"/>
              </a:lnSpc>
            </a:pPr>
            <a:r>
              <a:rPr lang="zh-CN" altLang="en-US" sz="1200" dirty="0">
                <a:solidFill>
                  <a:schemeClr val="tx1">
                    <a:lumMod val="65000"/>
                    <a:lumOff val="35000"/>
                  </a:schemeClr>
                </a:solidFill>
                <a:latin typeface="+mn-ea"/>
                <a:ea typeface="+mn-ea"/>
                <a:cs typeface="+mn-ea"/>
                <a:sym typeface="Calibri" panose="020F0502020204030204" pitchFamily="34" charset="0"/>
              </a:rPr>
              <a:t>双击输入替换内容编辑文字双击输入替换内容编辑文字双击输入替换内容</a:t>
            </a:r>
            <a:endParaRPr lang="en-US" altLang="zh-CN" sz="1200" dirty="0">
              <a:solidFill>
                <a:schemeClr val="tx1">
                  <a:lumMod val="65000"/>
                  <a:lumOff val="35000"/>
                </a:schemeClr>
              </a:solidFill>
              <a:latin typeface="+mn-ea"/>
              <a:ea typeface="+mn-ea"/>
              <a:cs typeface="+mn-ea"/>
              <a:sym typeface="Calibri" panose="020F0502020204030204" pitchFamily="34" charset="0"/>
            </a:endParaRPr>
          </a:p>
        </p:txBody>
      </p:sp>
      <p:grpSp>
        <p:nvGrpSpPr>
          <p:cNvPr id="19" name="组合 18"/>
          <p:cNvGrpSpPr>
            <a:grpSpLocks noChangeAspect="1"/>
          </p:cNvGrpSpPr>
          <p:nvPr/>
        </p:nvGrpSpPr>
        <p:grpSpPr>
          <a:xfrm>
            <a:off x="2141847" y="2332115"/>
            <a:ext cx="2126940" cy="2195358"/>
            <a:chOff x="495652" y="3505994"/>
            <a:chExt cx="2371710" cy="2448000"/>
          </a:xfrm>
          <a:solidFill>
            <a:schemeClr val="accent6"/>
          </a:solidFill>
        </p:grpSpPr>
        <p:sp>
          <p:nvSpPr>
            <p:cNvPr id="20" name="TextBox 19"/>
            <p:cNvSpPr txBox="1"/>
            <p:nvPr/>
          </p:nvSpPr>
          <p:spPr>
            <a:xfrm>
              <a:off x="495652" y="4090965"/>
              <a:ext cx="1273701" cy="1278055"/>
            </a:xfrm>
            <a:prstGeom prst="rect">
              <a:avLst/>
            </a:prstGeom>
            <a:noFill/>
            <a:ln>
              <a:noFill/>
            </a:ln>
          </p:spPr>
          <p:txBody>
            <a:bodyPr wrap="none" lIns="87764" tIns="43882" rIns="87764" bIns="43882" rtlCol="0" anchor="ctr" anchorCtr="1">
              <a:spAutoFit/>
            </a:bodyPr>
            <a:lstStyle/>
            <a:p>
              <a:pPr algn="ctr">
                <a:lnSpc>
                  <a:spcPct val="110000"/>
                </a:lnSpc>
              </a:pPr>
              <a:r>
                <a:rPr lang="en-US" altLang="zh-CN" sz="6600" dirty="0">
                  <a:ln w="28575">
                    <a:noFill/>
                    <a:prstDash val="solid"/>
                  </a:ln>
                  <a:solidFill>
                    <a:schemeClr val="accent6"/>
                  </a:solidFill>
                  <a:latin typeface="+mj-ea"/>
                  <a:ea typeface="+mj-ea"/>
                </a:rPr>
                <a:t>02</a:t>
              </a:r>
              <a:endParaRPr lang="zh-CN" altLang="en-US" sz="6600" dirty="0">
                <a:ln w="28575">
                  <a:noFill/>
                  <a:prstDash val="solid"/>
                </a:ln>
                <a:solidFill>
                  <a:schemeClr val="accent6"/>
                </a:solidFill>
                <a:latin typeface="+mj-ea"/>
                <a:ea typeface="+mj-ea"/>
              </a:endParaRPr>
            </a:p>
          </p:txBody>
        </p:sp>
        <p:sp>
          <p:nvSpPr>
            <p:cNvPr id="21" name="图文框 1"/>
            <p:cNvSpPr>
              <a:spLocks noChangeAspect="1"/>
            </p:cNvSpPr>
            <p:nvPr/>
          </p:nvSpPr>
          <p:spPr>
            <a:xfrm>
              <a:off x="664162" y="3505994"/>
              <a:ext cx="2203200" cy="2448000"/>
            </a:xfrm>
            <a:custGeom>
              <a:avLst/>
              <a:gdLst/>
              <a:ahLst/>
              <a:cxnLst/>
              <a:rect l="l" t="t" r="r" b="b"/>
              <a:pathLst>
                <a:path w="3600000" h="3960440">
                  <a:moveTo>
                    <a:pt x="0" y="0"/>
                  </a:moveTo>
                  <a:lnTo>
                    <a:pt x="3600000" y="0"/>
                  </a:lnTo>
                  <a:lnTo>
                    <a:pt x="3600000" y="3960440"/>
                  </a:lnTo>
                  <a:lnTo>
                    <a:pt x="0" y="3960440"/>
                  </a:lnTo>
                  <a:lnTo>
                    <a:pt x="0" y="2988332"/>
                  </a:lnTo>
                  <a:lnTo>
                    <a:pt x="91440" y="2988332"/>
                  </a:lnTo>
                  <a:lnTo>
                    <a:pt x="91440" y="3869000"/>
                  </a:lnTo>
                  <a:lnTo>
                    <a:pt x="3508560" y="3869000"/>
                  </a:lnTo>
                  <a:lnTo>
                    <a:pt x="3508560" y="91440"/>
                  </a:lnTo>
                  <a:lnTo>
                    <a:pt x="91440" y="91440"/>
                  </a:lnTo>
                  <a:lnTo>
                    <a:pt x="91440" y="972108"/>
                  </a:lnTo>
                  <a:lnTo>
                    <a:pt x="0" y="9721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schemeClr val="accent6"/>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100000">
                                          <p:val>
                                            <p:strVal val="#ppt_x"/>
                                          </p:val>
                                        </p:tav>
                                      </p:tavLst>
                                    </p:anim>
                                    <p:anim calcmode="lin" valueType="num">
                                      <p:cBhvr>
                                        <p:cTn id="8" dur="500" fill="hold"/>
                                        <p:tgtEl>
                                          <p:spTgt spid="17"/>
                                        </p:tgtEl>
                                        <p:attrNameLst>
                                          <p:attrName>ppt_y</p:attrName>
                                        </p:attrNameLst>
                                      </p:cBhvr>
                                      <p:tavLst>
                                        <p:tav tm="0">
                                          <p:val>
                                            <p:strVal val="#ppt_y-#ppt_h/2"/>
                                          </p:val>
                                        </p:tav>
                                        <p:tav tm="100000">
                                          <p:val>
                                            <p:strVal val="#ppt_y"/>
                                          </p:val>
                                        </p:tav>
                                      </p:tavLst>
                                    </p:anim>
                                    <p:anim calcmode="lin" valueType="num">
                                      <p:cBhvr>
                                        <p:cTn id="9" dur="500" fill="hold"/>
                                        <p:tgtEl>
                                          <p:spTgt spid="17"/>
                                        </p:tgtEl>
                                        <p:attrNameLst>
                                          <p:attrName>ppt_w</p:attrName>
                                        </p:attrNameLst>
                                      </p:cBhvr>
                                      <p:tavLst>
                                        <p:tav tm="0">
                                          <p:val>
                                            <p:strVal val="#ppt_w"/>
                                          </p:val>
                                        </p:tav>
                                        <p:tav tm="100000">
                                          <p:val>
                                            <p:strVal val="#ppt_w"/>
                                          </p:val>
                                        </p:tav>
                                      </p:tavLst>
                                    </p:anim>
                                    <p:anim calcmode="lin" valueType="num">
                                      <p:cBhvr>
                                        <p:cTn id="10" dur="500" fill="hold"/>
                                        <p:tgtEl>
                                          <p:spTgt spid="17"/>
                                        </p:tgtEl>
                                        <p:attrNameLst>
                                          <p:attrName>ppt_h</p:attrName>
                                        </p:attrNameLst>
                                      </p:cBhvr>
                                      <p:tavLst>
                                        <p:tav tm="0">
                                          <p:val>
                                            <p:fltVal val="0"/>
                                          </p:val>
                                        </p:tav>
                                        <p:tav tm="100000">
                                          <p:val>
                                            <p:strVal val="#ppt_h"/>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635"/>
</p:tagLst>
</file>

<file path=ppt/tags/tag2.xml><?xml version="1.0" encoding="utf-8"?>
<p:tagLst xmlns:a="http://schemas.openxmlformats.org/drawingml/2006/main" xmlns:r="http://schemas.openxmlformats.org/officeDocument/2006/relationships" xmlns:p="http://schemas.openxmlformats.org/presentationml/2006/main">
  <p:tag name="MH" val="20180926094856"/>
  <p:tag name="MH_LIBRARY" val="CONTENTS"/>
  <p:tag name="MH_AUTOCOLOR" val="TRUE"/>
  <p:tag name="MH_TYPE" val="CONTENTS"/>
  <p:tag name="ID" val="626777"/>
</p:tagLst>
</file>

<file path=ppt/tags/tag3.xml><?xml version="1.0" encoding="utf-8"?>
<p:tagLst xmlns:a="http://schemas.openxmlformats.org/drawingml/2006/main" xmlns:r="http://schemas.openxmlformats.org/officeDocument/2006/relationships" xmlns:p="http://schemas.openxmlformats.org/presentationml/2006/main">
  <p:tag name="MH" val="20180903121956"/>
  <p:tag name="MH_LIBRARY" val="CONTENTS"/>
  <p:tag name="MH_TYPE" val="OTHERS"/>
  <p:tag name="ID" val="626773"/>
</p:tagLst>
</file>

<file path=ppt/theme/theme1.xml><?xml version="1.0" encoding="utf-8"?>
<a:theme xmlns:a="http://schemas.openxmlformats.org/drawingml/2006/main" name="千图网海量PPT模板www.58pic.com">
  <a:themeElements>
    <a:clrScheme name="自定义 79">
      <a:dk1>
        <a:srgbClr val="000000"/>
      </a:dk1>
      <a:lt1>
        <a:srgbClr val="FFFFFF"/>
      </a:lt1>
      <a:dk2>
        <a:srgbClr val="31394E"/>
      </a:dk2>
      <a:lt2>
        <a:srgbClr val="EB282D"/>
      </a:lt2>
      <a:accent1>
        <a:srgbClr val="31394E"/>
      </a:accent1>
      <a:accent2>
        <a:srgbClr val="EB282D"/>
      </a:accent2>
      <a:accent3>
        <a:srgbClr val="31394E"/>
      </a:accent3>
      <a:accent4>
        <a:srgbClr val="868C9D"/>
      </a:accent4>
      <a:accent5>
        <a:srgbClr val="EB282D"/>
      </a:accent5>
      <a:accent6>
        <a:srgbClr val="31394E"/>
      </a:accent6>
      <a:hlink>
        <a:srgbClr val="4472C4"/>
      </a:hlink>
      <a:folHlink>
        <a:srgbClr val="BFBFBF"/>
      </a:folHlink>
    </a:clrScheme>
    <a:fontScheme name="自定义 2">
      <a:majorFont>
        <a:latin typeface="思源黑体 Medium"/>
        <a:ea typeface="思源黑体 Medium"/>
        <a:cs typeface=""/>
      </a:majorFont>
      <a:minorFont>
        <a:latin typeface="思源黑体 Light"/>
        <a:ea typeface="思源黑体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1658</Words>
  <Application>Microsoft Office PowerPoint</Application>
  <PresentationFormat>自定义</PresentationFormat>
  <Paragraphs>188</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思源黑体 Light</vt:lpstr>
      <vt:lpstr>思源黑体 Medium</vt:lpstr>
      <vt:lpstr>Arial</vt:lpstr>
      <vt:lpstr>Rockwell</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天 下</cp:lastModifiedBy>
  <cp:revision>10629</cp:revision>
  <cp:lastPrinted>2113-01-01T00:00:00Z</cp:lastPrinted>
  <dcterms:created xsi:type="dcterms:W3CDTF">2015-07-08T08:22:00Z</dcterms:created>
  <dcterms:modified xsi:type="dcterms:W3CDTF">2021-01-04T13:57:31Z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2052-11.1.0.9022</vt:lpwstr>
  </property>
</Properties>
</file>