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3289" r:id="rId3"/>
    <p:sldId id="3291" r:id="rId4"/>
    <p:sldId id="3292" r:id="rId5"/>
    <p:sldId id="11088505" r:id="rId6"/>
    <p:sldId id="11088506" r:id="rId7"/>
    <p:sldId id="11088507" r:id="rId8"/>
    <p:sldId id="11088508" r:id="rId9"/>
    <p:sldId id="11088509" r:id="rId10"/>
    <p:sldId id="11088512" r:id="rId11"/>
    <p:sldId id="11088513" r:id="rId12"/>
    <p:sldId id="11088514" r:id="rId13"/>
    <p:sldId id="11088515" r:id="rId14"/>
    <p:sldId id="11088510" r:id="rId15"/>
    <p:sldId id="11088516" r:id="rId16"/>
    <p:sldId id="11088517" r:id="rId17"/>
    <p:sldId id="11088518" r:id="rId18"/>
    <p:sldId id="11088519" r:id="rId19"/>
    <p:sldId id="11088511" r:id="rId20"/>
    <p:sldId id="11088520" r:id="rId21"/>
    <p:sldId id="11088521" r:id="rId22"/>
    <p:sldId id="11088522" r:id="rId23"/>
    <p:sldId id="11088523" r:id="rId24"/>
    <p:sldId id="11088524" r:id="rId25"/>
    <p:sldId id="11088525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8CA4"/>
    <a:srgbClr val="A0E6E4"/>
    <a:srgbClr val="7DD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3" autoAdjust="0"/>
    <p:restoredTop sz="94260" autoAdjust="0"/>
  </p:normalViewPr>
  <p:slideViewPr>
    <p:cSldViewPr snapToGrid="0">
      <p:cViewPr varScale="1">
        <p:scale>
          <a:sx n="83" d="100"/>
          <a:sy n="8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83962-F3B4-4922-8E17-FE2690D1F37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55390-B4C1-4CF6-833D-4B4C9E0DA9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5C4A-8C6F-4D4D-8A82-C848E6FB404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F252-F556-4A67-A056-9AC65C62CD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5C4A-8C6F-4D4D-8A82-C848E6FB404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F252-F556-4A67-A056-9AC65C62CD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5C4A-8C6F-4D4D-8A82-C848E6FB404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F252-F556-4A67-A056-9AC65C62CD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5C4A-8C6F-4D4D-8A82-C848E6FB404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F252-F556-4A67-A056-9AC65C62CD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5C4A-8C6F-4D4D-8A82-C848E6FB404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F252-F556-4A67-A056-9AC65C62CD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5C4A-8C6F-4D4D-8A82-C848E6FB404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F252-F556-4A67-A056-9AC65C62CD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5C4A-8C6F-4D4D-8A82-C848E6FB404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F252-F556-4A67-A056-9AC65C62CD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5C4A-8C6F-4D4D-8A82-C848E6FB404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F252-F556-4A67-A056-9AC65C62CD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5C4A-8C6F-4D4D-8A82-C848E6FB404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F252-F556-4A67-A056-9AC65C62CD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5C4A-8C6F-4D4D-8A82-C848E6FB404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F252-F556-4A67-A056-9AC65C62CD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5C4A-8C6F-4D4D-8A82-C848E6FB404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F252-F556-4A67-A056-9AC65C62CD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B5C4A-8C6F-4D4D-8A82-C848E6FB404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5F252-F556-4A67-A056-9AC65C62CD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.xml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0" y="1"/>
            <a:ext cx="12192000" cy="6887026"/>
            <a:chOff x="0" y="1"/>
            <a:chExt cx="12192000" cy="688702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6999" y="-2666998"/>
              <a:ext cx="6858001" cy="12192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60630"/>
              <a:ext cx="1180681" cy="3672114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12" name="矩形 11"/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标题 1"/>
          <p:cNvSpPr txBox="1"/>
          <p:nvPr/>
        </p:nvSpPr>
        <p:spPr>
          <a:xfrm>
            <a:off x="2068285" y="2177322"/>
            <a:ext cx="807947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600" b="1" spc="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单击此处添加标题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849" y="572578"/>
            <a:ext cx="1828292" cy="2324100"/>
          </a:xfrm>
          <a:prstGeom prst="rect">
            <a:avLst/>
          </a:prstGeom>
        </p:spPr>
      </p:pic>
      <p:sp>
        <p:nvSpPr>
          <p:cNvPr id="21" name="1"/>
          <p:cNvSpPr>
            <a:spLocks noChangeArrowheads="1"/>
          </p:cNvSpPr>
          <p:nvPr/>
        </p:nvSpPr>
        <p:spPr bwMode="auto">
          <a:xfrm>
            <a:off x="2289044" y="1594299"/>
            <a:ext cx="2666884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宋体" panose="02010600030101010101" pitchFamily="2" charset="-122"/>
              </a:rPr>
              <a:t>YOUR LOGO</a:t>
            </a:r>
          </a:p>
        </p:txBody>
      </p:sp>
      <p:sp>
        <p:nvSpPr>
          <p:cNvPr id="22" name="0"/>
          <p:cNvSpPr>
            <a:spLocks noChangeArrowheads="1"/>
          </p:cNvSpPr>
          <p:nvPr/>
        </p:nvSpPr>
        <p:spPr bwMode="auto">
          <a:xfrm>
            <a:off x="2583057" y="3922138"/>
            <a:ext cx="7025883" cy="6052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500"/>
              </a:lnSpc>
              <a:buFont typeface="Arial" panose="020B0604020202020204" pitchFamily="34" charset="0"/>
              <a:buNone/>
            </a:pPr>
            <a:r>
              <a:rPr lang="en-US" altLang="zh-CN" sz="140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met at the wrong time, but separated at the right time. The most urgent is to take the most beautiful scenery; the deepest wound was the most real emotions.</a:t>
            </a:r>
            <a:endParaRPr lang="zh-CN" altLang="en-US" sz="1200" dirty="0">
              <a:solidFill>
                <a:srgbClr val="53585E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23" name="4"/>
          <p:cNvSpPr>
            <a:spLocks noChangeShapeType="1"/>
          </p:cNvSpPr>
          <p:nvPr/>
        </p:nvSpPr>
        <p:spPr bwMode="auto">
          <a:xfrm>
            <a:off x="2378661" y="3582296"/>
            <a:ext cx="7361187" cy="0"/>
          </a:xfrm>
          <a:prstGeom prst="line">
            <a:avLst/>
          </a:prstGeom>
          <a:noFill/>
          <a:ln w="114300" cmpd="thickThin">
            <a:solidFill>
              <a:srgbClr val="A0E6E4"/>
            </a:solidFill>
            <a:round/>
            <a:headEnd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6" tIns="60953" rIns="121906" bIns="60953"/>
          <a:lstStyle/>
          <a:p>
            <a:pPr>
              <a:defRPr/>
            </a:pPr>
            <a:endParaRPr lang="zh-CN" altLang="en-US" sz="240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0000"/>
              </a:solidFill>
              <a:latin typeface="杨任东竹石体-Medium" panose="02000000000000000000" pitchFamily="2" charset="-122"/>
              <a:ea typeface="杨任东竹石体-Medium" panose="02000000000000000000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672114" y="4968062"/>
            <a:ext cx="2044693" cy="393700"/>
          </a:xfrm>
          <a:prstGeom prst="rect">
            <a:avLst/>
          </a:prstGeom>
          <a:solidFill>
            <a:srgbClr val="EB8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汇报人：</a:t>
            </a:r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xiazaii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388099" y="4983314"/>
            <a:ext cx="2044693" cy="393700"/>
          </a:xfrm>
          <a:prstGeom prst="rect">
            <a:avLst/>
          </a:prstGeom>
          <a:solidFill>
            <a:srgbClr val="A0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时间：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2020.7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0" name="图形 29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400000">
            <a:off x="1239873" y="4577287"/>
            <a:ext cx="1419301" cy="14796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5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650"/>
                            </p:stCondLst>
                            <p:childTnLst>
                              <p:par>
                                <p:cTn id="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65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65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3" grpId="0" animBg="1"/>
      <p:bldP spid="27" grpId="0" animBg="1"/>
      <p:bldP spid="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14" name="矩形 13"/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798286" y="601502"/>
            <a:ext cx="2746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Source Han Serif SC" panose="02020400000000000000" pitchFamily="18" charset="-122"/>
              </a:rPr>
              <a:t>02 </a:t>
            </a:r>
            <a:r>
              <a:rPr lang="zh-CN" altLang="en-US" sz="36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Source Han Serif SC" panose="02020400000000000000" pitchFamily="18" charset="-122"/>
              </a:rPr>
              <a:t>完成情况</a:t>
            </a:r>
            <a:endParaRPr lang="en-US" altLang="zh-CN" sz="3600" b="1" dirty="0">
              <a:latin typeface="微软雅黑 Light" panose="020B0502040204020203" pitchFamily="34" charset="-122"/>
              <a:ea typeface="微软雅黑 Light" panose="020B0502040204020203" pitchFamily="34" charset="-122"/>
              <a:sym typeface="Source Han Serif SC" panose="02020400000000000000" pitchFamily="18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5111863" y="1631516"/>
            <a:ext cx="5882104" cy="4226896"/>
            <a:chOff x="5094699" y="1879620"/>
            <a:chExt cx="6570783" cy="4721785"/>
          </a:xfrm>
        </p:grpSpPr>
        <p:cxnSp>
          <p:nvCxnSpPr>
            <p:cNvPr id="29" name="直接连接符 84"/>
            <p:cNvCxnSpPr/>
            <p:nvPr/>
          </p:nvCxnSpPr>
          <p:spPr>
            <a:xfrm flipH="1">
              <a:off x="5295045" y="3591013"/>
              <a:ext cx="6370437" cy="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ot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85"/>
            <p:cNvCxnSpPr/>
            <p:nvPr/>
          </p:nvCxnSpPr>
          <p:spPr>
            <a:xfrm flipH="1">
              <a:off x="5295045" y="4937896"/>
              <a:ext cx="6370437" cy="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ot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87"/>
            <p:cNvCxnSpPr/>
            <p:nvPr/>
          </p:nvCxnSpPr>
          <p:spPr>
            <a:xfrm flipH="1" flipV="1">
              <a:off x="5094699" y="1879620"/>
              <a:ext cx="1" cy="4721785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ot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5"/>
            <p:cNvSpPr txBox="1"/>
            <p:nvPr/>
          </p:nvSpPr>
          <p:spPr>
            <a:xfrm>
              <a:off x="5554712" y="2241495"/>
              <a:ext cx="933302" cy="1031432"/>
            </a:xfrm>
            <a:prstGeom prst="rect">
              <a:avLst/>
            </a:prstGeom>
            <a:noFill/>
          </p:spPr>
          <p:txBody>
            <a:bodyPr wrap="none" lIns="91439" tIns="45719" rIns="91439" bIns="45719" rtlCol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lt"/>
                </a:rPr>
                <a:t>01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6980101" y="2396036"/>
              <a:ext cx="4453572" cy="819415"/>
            </a:xfrm>
            <a:prstGeom prst="rect">
              <a:avLst/>
            </a:prstGeom>
          </p:spPr>
          <p:txBody>
            <a:bodyPr wrap="square" lIns="91439" tIns="45719" rIns="91439" bIns="45719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sym typeface="+mn-ea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34" name="文本框 6"/>
            <p:cNvSpPr txBox="1"/>
            <p:nvPr/>
          </p:nvSpPr>
          <p:spPr>
            <a:xfrm>
              <a:off x="5554712" y="3718673"/>
              <a:ext cx="1065812" cy="1031432"/>
            </a:xfrm>
            <a:prstGeom prst="rect">
              <a:avLst/>
            </a:prstGeom>
            <a:noFill/>
          </p:spPr>
          <p:txBody>
            <a:bodyPr wrap="none" lIns="91439" tIns="45719" rIns="91439" bIns="45719" rtlCol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lt"/>
                </a:rPr>
                <a:t>02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6980101" y="3853313"/>
              <a:ext cx="4453572" cy="819415"/>
            </a:xfrm>
            <a:prstGeom prst="rect">
              <a:avLst/>
            </a:prstGeom>
          </p:spPr>
          <p:txBody>
            <a:bodyPr wrap="square" lIns="91439" tIns="45719" rIns="91439" bIns="45719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+mn-ea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36" name="文本框 7"/>
            <p:cNvSpPr txBox="1"/>
            <p:nvPr/>
          </p:nvSpPr>
          <p:spPr>
            <a:xfrm>
              <a:off x="5554712" y="5004179"/>
              <a:ext cx="1065812" cy="1031432"/>
            </a:xfrm>
            <a:prstGeom prst="rect">
              <a:avLst/>
            </a:prstGeom>
            <a:noFill/>
          </p:spPr>
          <p:txBody>
            <a:bodyPr wrap="none" lIns="91439" tIns="45719" rIns="91439" bIns="45719" rtlCol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lt"/>
                </a:rPr>
                <a:t>03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6980101" y="5187567"/>
              <a:ext cx="4453572" cy="819415"/>
            </a:xfrm>
            <a:prstGeom prst="rect">
              <a:avLst/>
            </a:prstGeom>
          </p:spPr>
          <p:txBody>
            <a:bodyPr wrap="square" lIns="91439" tIns="45719" rIns="91439" bIns="45719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+mn-ea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57" y="1797072"/>
            <a:ext cx="2760742" cy="41387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14" name="矩形 13"/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798286" y="601502"/>
            <a:ext cx="2746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Source Han Serif SC" panose="02020400000000000000" pitchFamily="18" charset="-122"/>
              </a:rPr>
              <a:t>02 </a:t>
            </a:r>
            <a:r>
              <a:rPr lang="zh-CN" altLang="en-US" sz="36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Source Han Serif SC" panose="02020400000000000000" pitchFamily="18" charset="-122"/>
              </a:rPr>
              <a:t>完成情况</a:t>
            </a:r>
            <a:endParaRPr lang="en-US" altLang="zh-CN" sz="3600" b="1" dirty="0">
              <a:latin typeface="微软雅黑 Light" panose="020B0502040204020203" pitchFamily="34" charset="-122"/>
              <a:ea typeface="微软雅黑 Light" panose="020B0502040204020203" pitchFamily="34" charset="-122"/>
              <a:sym typeface="Source Han Serif SC" panose="02020400000000000000" pitchFamily="18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38963" y="3971602"/>
            <a:ext cx="2334487" cy="1255298"/>
            <a:chOff x="1192158" y="4189254"/>
            <a:chExt cx="2334487" cy="1255298"/>
          </a:xfrm>
        </p:grpSpPr>
        <p:sp>
          <p:nvSpPr>
            <p:cNvPr id="11" name="TextBox 12"/>
            <p:cNvSpPr txBox="1"/>
            <p:nvPr/>
          </p:nvSpPr>
          <p:spPr>
            <a:xfrm>
              <a:off x="1192158" y="4582778"/>
              <a:ext cx="233448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sym typeface="+mn-ea"/>
                </a:rPr>
                <a:t>请在此处添加具体内容，文字尽量言简意赅，简单说明即可，不必过于繁琐。</a:t>
              </a:r>
              <a:endParaRPr kumimoji="0" lang="id-ID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endParaRPr>
            </a:p>
          </p:txBody>
        </p:sp>
        <p:sp>
          <p:nvSpPr>
            <p:cNvPr id="12" name="MH_SubTitle_1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594142" y="4189254"/>
              <a:ext cx="1522043" cy="249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添加标题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875119" y="4501568"/>
              <a:ext cx="960089" cy="0"/>
            </a:xfrm>
            <a:prstGeom prst="line">
              <a:avLst/>
            </a:prstGeom>
            <a:ln w="1270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1566474" y="2341008"/>
            <a:ext cx="1215539" cy="1215539"/>
            <a:chOff x="2480041" y="2031530"/>
            <a:chExt cx="1629996" cy="1629996"/>
          </a:xfrm>
        </p:grpSpPr>
        <p:grpSp>
          <p:nvGrpSpPr>
            <p:cNvPr id="18" name="组合 17"/>
            <p:cNvGrpSpPr/>
            <p:nvPr/>
          </p:nvGrpSpPr>
          <p:grpSpPr>
            <a:xfrm>
              <a:off x="2480041" y="2031530"/>
              <a:ext cx="1629996" cy="1629996"/>
              <a:chOff x="2651082" y="1797127"/>
              <a:chExt cx="1629996" cy="1629996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2651082" y="1797127"/>
                <a:ext cx="1629996" cy="16299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lt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2710775" y="1856820"/>
                <a:ext cx="1510610" cy="1510610"/>
              </a:xfrm>
              <a:prstGeom prst="ellipse">
                <a:avLst/>
              </a:prstGeom>
              <a:noFill/>
              <a:ln>
                <a:solidFill>
                  <a:srgbClr val="BFD6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lt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2691353" y="2385184"/>
              <a:ext cx="1207371" cy="866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lt"/>
                </a:rPr>
                <a:t>01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645000" y="3971602"/>
            <a:ext cx="2334487" cy="1255298"/>
            <a:chOff x="3698195" y="4189254"/>
            <a:chExt cx="2334487" cy="1255298"/>
          </a:xfrm>
        </p:grpSpPr>
        <p:sp>
          <p:nvSpPr>
            <p:cNvPr id="23" name="TextBox 12"/>
            <p:cNvSpPr txBox="1"/>
            <p:nvPr/>
          </p:nvSpPr>
          <p:spPr>
            <a:xfrm>
              <a:off x="3698195" y="4582778"/>
              <a:ext cx="233448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印品天逸黑" panose="02000500000000000000" pitchFamily="2" charset="-122"/>
                  <a:ea typeface="印品天逸黑" panose="02000500000000000000" pitchFamily="2" charset="-122"/>
                </a:defRPr>
              </a:lvl1pPr>
            </a:lstStyle>
            <a:p>
              <a:r>
                <a:rPr lang="id-ID" dirty="0">
                  <a:latin typeface="微软雅黑 Light" panose="020B0502040204020203" pitchFamily="34" charset="-122"/>
                  <a:ea typeface="微软雅黑 Light" panose="020B0502040204020203" pitchFamily="34" charset="-122"/>
                  <a:sym typeface="+mn-ea"/>
                </a:rPr>
                <a:t>请在此处添加具体内容，文字尽量言简意赅，简单说明即可，不必过于繁琐。</a:t>
              </a:r>
              <a:endParaRPr lang="id-ID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endParaRPr>
            </a:p>
          </p:txBody>
        </p:sp>
        <p:sp>
          <p:nvSpPr>
            <p:cNvPr id="24" name="MH_SubTitle_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068429" y="4189254"/>
              <a:ext cx="1522043" cy="249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添加标题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4349406" y="4501568"/>
              <a:ext cx="960089" cy="0"/>
            </a:xfrm>
            <a:prstGeom prst="line">
              <a:avLst/>
            </a:prstGeom>
            <a:ln w="1270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4040761" y="2341008"/>
            <a:ext cx="1215539" cy="1215539"/>
            <a:chOff x="2480041" y="2031530"/>
            <a:chExt cx="1629996" cy="1629996"/>
          </a:xfrm>
        </p:grpSpPr>
        <p:grpSp>
          <p:nvGrpSpPr>
            <p:cNvPr id="30" name="组合 29"/>
            <p:cNvGrpSpPr/>
            <p:nvPr/>
          </p:nvGrpSpPr>
          <p:grpSpPr>
            <a:xfrm>
              <a:off x="2480041" y="2031530"/>
              <a:ext cx="1629996" cy="1629996"/>
              <a:chOff x="2651082" y="1797127"/>
              <a:chExt cx="1629996" cy="1629996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2651082" y="1797127"/>
                <a:ext cx="1629996" cy="16299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lt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2710775" y="1856820"/>
                <a:ext cx="1510610" cy="1510610"/>
              </a:xfrm>
              <a:prstGeom prst="ellipse">
                <a:avLst/>
              </a:prstGeom>
              <a:noFill/>
              <a:ln>
                <a:solidFill>
                  <a:srgbClr val="FFD2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lt"/>
                </a:endParaRP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2691353" y="2385184"/>
              <a:ext cx="1207371" cy="866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lt"/>
                </a:rPr>
                <a:t>02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119287" y="3971602"/>
            <a:ext cx="2334487" cy="1255298"/>
            <a:chOff x="6172482" y="4189254"/>
            <a:chExt cx="2334487" cy="1255298"/>
          </a:xfrm>
        </p:grpSpPr>
        <p:sp>
          <p:nvSpPr>
            <p:cNvPr id="35" name="TextBox 12"/>
            <p:cNvSpPr txBox="1"/>
            <p:nvPr/>
          </p:nvSpPr>
          <p:spPr>
            <a:xfrm>
              <a:off x="6172482" y="4582778"/>
              <a:ext cx="233448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印品天逸黑" panose="02000500000000000000" pitchFamily="2" charset="-122"/>
                  <a:ea typeface="印品天逸黑" panose="02000500000000000000" pitchFamily="2" charset="-122"/>
                </a:defRPr>
              </a:lvl1pPr>
            </a:lstStyle>
            <a:p>
              <a:r>
                <a:rPr lang="id-ID" dirty="0">
                  <a:latin typeface="微软雅黑 Light" panose="020B0502040204020203" pitchFamily="34" charset="-122"/>
                  <a:ea typeface="微软雅黑 Light" panose="020B0502040204020203" pitchFamily="34" charset="-122"/>
                  <a:sym typeface="+mn-ea"/>
                </a:rPr>
                <a:t>请在此处添加具体内容，文字尽量言简意赅，简单说明即可，不必过于繁琐。</a:t>
              </a:r>
              <a:endParaRPr lang="id-ID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endParaRPr>
            </a:p>
          </p:txBody>
        </p:sp>
        <p:sp>
          <p:nvSpPr>
            <p:cNvPr id="36" name="MH_SubTitle_1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542716" y="4189254"/>
              <a:ext cx="1522043" cy="249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添加标题</a:t>
              </a: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6823693" y="4501568"/>
              <a:ext cx="960089" cy="0"/>
            </a:xfrm>
            <a:prstGeom prst="line">
              <a:avLst/>
            </a:prstGeom>
            <a:ln w="1270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/>
          <p:nvPr/>
        </p:nvGrpSpPr>
        <p:grpSpPr>
          <a:xfrm>
            <a:off x="6515048" y="2341008"/>
            <a:ext cx="1215539" cy="1215539"/>
            <a:chOff x="2480041" y="2031530"/>
            <a:chExt cx="1629996" cy="1629996"/>
          </a:xfrm>
        </p:grpSpPr>
        <p:grpSp>
          <p:nvGrpSpPr>
            <p:cNvPr id="39" name="组合 38"/>
            <p:cNvGrpSpPr/>
            <p:nvPr/>
          </p:nvGrpSpPr>
          <p:grpSpPr>
            <a:xfrm>
              <a:off x="2480041" y="2031530"/>
              <a:ext cx="1629996" cy="1629996"/>
              <a:chOff x="2651082" y="1797127"/>
              <a:chExt cx="1629996" cy="1629996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2651082" y="1797127"/>
                <a:ext cx="1629996" cy="16299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lt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2710775" y="1856820"/>
                <a:ext cx="1510610" cy="1510610"/>
              </a:xfrm>
              <a:prstGeom prst="ellipse">
                <a:avLst/>
              </a:prstGeom>
              <a:noFill/>
              <a:ln>
                <a:solidFill>
                  <a:srgbClr val="006B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lt"/>
                </a:endParaRPr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2691353" y="2385184"/>
              <a:ext cx="1207371" cy="866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lt"/>
                </a:rPr>
                <a:t>03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555474" y="3971602"/>
            <a:ext cx="2410976" cy="1255298"/>
            <a:chOff x="8608669" y="4189254"/>
            <a:chExt cx="2410976" cy="1255298"/>
          </a:xfrm>
        </p:grpSpPr>
        <p:sp>
          <p:nvSpPr>
            <p:cNvPr id="44" name="TextBox 12"/>
            <p:cNvSpPr txBox="1"/>
            <p:nvPr/>
          </p:nvSpPr>
          <p:spPr>
            <a:xfrm>
              <a:off x="8608669" y="4582778"/>
              <a:ext cx="241097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印品天逸黑" panose="02000500000000000000" pitchFamily="2" charset="-122"/>
                  <a:ea typeface="印品天逸黑" panose="02000500000000000000" pitchFamily="2" charset="-122"/>
                </a:defRPr>
              </a:lvl1pPr>
            </a:lstStyle>
            <a:p>
              <a:r>
                <a:rPr lang="id-ID" dirty="0">
                  <a:latin typeface="微软雅黑 Light" panose="020B0502040204020203" pitchFamily="34" charset="-122"/>
                  <a:ea typeface="微软雅黑 Light" panose="020B0502040204020203" pitchFamily="34" charset="-122"/>
                  <a:sym typeface="+mn-ea"/>
                </a:rPr>
                <a:t>请在此处添加具体内容，文字尽量言简意赅，简单说明即可，不必过于繁琐。</a:t>
              </a:r>
              <a:endParaRPr lang="id-ID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endParaRPr>
            </a:p>
          </p:txBody>
        </p:sp>
        <p:sp>
          <p:nvSpPr>
            <p:cNvPr id="45" name="MH_SubTitle_1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9017003" y="4189254"/>
              <a:ext cx="1522043" cy="249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添加标题</a:t>
              </a:r>
            </a:p>
          </p:txBody>
        </p:sp>
        <p:cxnSp>
          <p:nvCxnSpPr>
            <p:cNvPr id="46" name="直接连接符 45"/>
            <p:cNvCxnSpPr/>
            <p:nvPr/>
          </p:nvCxnSpPr>
          <p:spPr>
            <a:xfrm>
              <a:off x="9297980" y="4501568"/>
              <a:ext cx="960089" cy="0"/>
            </a:xfrm>
            <a:prstGeom prst="line">
              <a:avLst/>
            </a:prstGeom>
            <a:ln w="1270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/>
          <p:cNvGrpSpPr/>
          <p:nvPr/>
        </p:nvGrpSpPr>
        <p:grpSpPr>
          <a:xfrm>
            <a:off x="8989335" y="2341008"/>
            <a:ext cx="1215539" cy="1215539"/>
            <a:chOff x="2480041" y="2031530"/>
            <a:chExt cx="1629996" cy="1629996"/>
          </a:xfrm>
        </p:grpSpPr>
        <p:grpSp>
          <p:nvGrpSpPr>
            <p:cNvPr id="48" name="组合 47"/>
            <p:cNvGrpSpPr/>
            <p:nvPr/>
          </p:nvGrpSpPr>
          <p:grpSpPr>
            <a:xfrm>
              <a:off x="2480041" y="2031530"/>
              <a:ext cx="1629996" cy="1629996"/>
              <a:chOff x="2651082" y="1797127"/>
              <a:chExt cx="1629996" cy="1629996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2651082" y="1797127"/>
                <a:ext cx="1629996" cy="16299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lt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2710775" y="1856820"/>
                <a:ext cx="1510610" cy="1510610"/>
              </a:xfrm>
              <a:prstGeom prst="ellipse">
                <a:avLst/>
              </a:prstGeom>
              <a:noFill/>
              <a:ln>
                <a:solidFill>
                  <a:srgbClr val="AFE9F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lt"/>
                </a:endParaRPr>
              </a:p>
            </p:txBody>
          </p:sp>
        </p:grpSp>
        <p:sp>
          <p:nvSpPr>
            <p:cNvPr id="49" name="文本框 48"/>
            <p:cNvSpPr txBox="1"/>
            <p:nvPr/>
          </p:nvSpPr>
          <p:spPr>
            <a:xfrm>
              <a:off x="2691353" y="2385184"/>
              <a:ext cx="1207371" cy="866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lt"/>
                </a:rPr>
                <a:t>04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14" name="矩形 13"/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798286" y="601502"/>
            <a:ext cx="2746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Source Han Serif SC" panose="02020400000000000000" pitchFamily="18" charset="-122"/>
              </a:rPr>
              <a:t>02 </a:t>
            </a:r>
            <a:r>
              <a:rPr lang="zh-CN" altLang="en-US" sz="36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Source Han Serif SC" panose="02020400000000000000" pitchFamily="18" charset="-122"/>
              </a:rPr>
              <a:t>完成情况</a:t>
            </a:r>
            <a:endParaRPr lang="en-US" altLang="zh-CN" sz="3600" b="1" dirty="0">
              <a:latin typeface="微软雅黑 Light" panose="020B0502040204020203" pitchFamily="34" charset="-122"/>
              <a:ea typeface="微软雅黑 Light" panose="020B0502040204020203" pitchFamily="34" charset="-122"/>
              <a:sym typeface="Source Han Serif SC" panose="02020400000000000000" pitchFamily="18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97276" y="2169561"/>
            <a:ext cx="4364018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</a:rPr>
              <a:t>请在此处添加具体内容，文字尽量言简意赅，简单说明即可，不必过于繁琐，注意版面美观度。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" name="TextBox 76"/>
          <p:cNvSpPr txBox="1"/>
          <p:nvPr/>
        </p:nvSpPr>
        <p:spPr>
          <a:xfrm>
            <a:off x="1497276" y="1717811"/>
            <a:ext cx="3739643" cy="534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</a:rPr>
              <a:t>此处添加标题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497276" y="3540497"/>
            <a:ext cx="4364018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</a:rPr>
              <a:t>请在此处添加具体内容，文字尽量言简意赅，简单说明即可，不必过于繁琐，注意版面美观度。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1497148" y="3102982"/>
            <a:ext cx="3739643" cy="534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</a:rPr>
              <a:t>此处添加标题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1554291" y="3012032"/>
            <a:ext cx="430700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497276" y="5040476"/>
            <a:ext cx="4364018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</a:rPr>
              <a:t>请在此处添加具体内容，文字尽量言简意赅，简单说明即可，不必过于繁琐，注意版面美观度。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9" name="TextBox 76"/>
          <p:cNvSpPr txBox="1"/>
          <p:nvPr/>
        </p:nvSpPr>
        <p:spPr>
          <a:xfrm>
            <a:off x="1497148" y="4552966"/>
            <a:ext cx="3739643" cy="534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</a:rPr>
              <a:t>此处添加标题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1554291" y="4400578"/>
            <a:ext cx="430700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44" y="1725836"/>
            <a:ext cx="4044291" cy="40442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6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14" name="矩形 13"/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798286" y="601502"/>
            <a:ext cx="2746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Source Han Serif SC" panose="02020400000000000000" pitchFamily="18" charset="-122"/>
              </a:rPr>
              <a:t>02 </a:t>
            </a:r>
            <a:r>
              <a:rPr lang="zh-CN" altLang="en-US" sz="36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Source Han Serif SC" panose="02020400000000000000" pitchFamily="18" charset="-122"/>
              </a:rPr>
              <a:t>完成情况</a:t>
            </a:r>
            <a:endParaRPr lang="en-US" altLang="zh-CN" sz="3600" b="1" dirty="0">
              <a:latin typeface="微软雅黑 Light" panose="020B0502040204020203" pitchFamily="34" charset="-122"/>
              <a:ea typeface="微软雅黑 Light" panose="020B0502040204020203" pitchFamily="34" charset="-122"/>
              <a:sym typeface="Source Han Serif SC" panose="02020400000000000000" pitchFamily="18" charset="-122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4606" y="2421551"/>
            <a:ext cx="2963476" cy="148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6392" y="2421551"/>
            <a:ext cx="2963476" cy="148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4527092" y="2265222"/>
            <a:ext cx="3370291" cy="1794395"/>
          </a:xfrm>
          <a:prstGeom prst="rect">
            <a:avLst/>
          </a:prstGeom>
          <a:solidFill>
            <a:srgbClr val="A0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请在此处添加具体内容，文字尽量言简意赅，简单说明即可，不必过于繁琐，注意版面美观度。请在此处添加具体内容，文字尽量言简意赅，简单说明即可。</a:t>
            </a:r>
            <a:endParaRPr kumimoji="0" lang="zh-CN" altLang="en-US" sz="1465" b="1" i="0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Rectangle 5"/>
          <p:cNvSpPr/>
          <p:nvPr/>
        </p:nvSpPr>
        <p:spPr bwMode="auto">
          <a:xfrm>
            <a:off x="1159379" y="4398388"/>
            <a:ext cx="9980271" cy="99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bldLvl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37" name="组合 36"/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38" name="矩形 37"/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2356642" y="4710851"/>
            <a:ext cx="5210032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  <a:defRPr/>
            </a:pPr>
            <a:r>
              <a:rPr lang="id-ID" altLang="zh-CN" sz="1050" kern="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请在此处添加具体内容，文字尽量言简意赅，简单说明即可，不必过于繁琐，注意版面美观度。请在此处添加具体内容，文字尽量言简意赅。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360070" y="3742944"/>
            <a:ext cx="3275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Source Han Serif SC" panose="02020400000000000000" pitchFamily="18" charset="-122"/>
              </a:rPr>
              <a:t>不足之处</a:t>
            </a:r>
            <a:endParaRPr lang="en-US" altLang="zh-CN" sz="6000" b="1" dirty="0">
              <a:latin typeface="微软雅黑 Light" panose="020B0502040204020203" pitchFamily="34" charset="-122"/>
              <a:ea typeface="微软雅黑 Light" panose="020B0502040204020203" pitchFamily="34" charset="-122"/>
              <a:sym typeface="Source Han Serif SC" panose="02020400000000000000" pitchFamily="18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389991" y="2517462"/>
            <a:ext cx="1185156" cy="1118938"/>
            <a:chOff x="4879655" y="2024560"/>
            <a:chExt cx="887104" cy="837539"/>
          </a:xfrm>
          <a:solidFill>
            <a:srgbClr val="B0E1DA"/>
          </a:solidFill>
        </p:grpSpPr>
        <p:sp>
          <p:nvSpPr>
            <p:cNvPr id="30" name="椭圆 29"/>
            <p:cNvSpPr/>
            <p:nvPr/>
          </p:nvSpPr>
          <p:spPr>
            <a:xfrm>
              <a:off x="4879655" y="2024560"/>
              <a:ext cx="887104" cy="83753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Source Han Serif SC" panose="02020400000000000000" pitchFamily="18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020720" y="2149027"/>
              <a:ext cx="651768" cy="6220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Source Han Serif SC" panose="02020400000000000000" pitchFamily="18" charset="-122"/>
                </a:rPr>
                <a:t>03</a:t>
              </a:r>
              <a:endParaRPr lang="zh-CN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Source Han Serif SC" panose="02020400000000000000" pitchFamily="18" charset="-122"/>
              </a:endParaRPr>
            </a:p>
          </p:txBody>
        </p:sp>
      </p:grpSp>
      <p:pic>
        <p:nvPicPr>
          <p:cNvPr id="3" name="图形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900000">
            <a:off x="7376177" y="1875956"/>
            <a:ext cx="4551225" cy="3119792"/>
          </a:xfrm>
          <a:prstGeom prst="rect">
            <a:avLst/>
          </a:prstGeom>
        </p:spPr>
      </p:pic>
      <p:pic>
        <p:nvPicPr>
          <p:cNvPr id="32" name="图形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274832" y="505285"/>
            <a:ext cx="2088968" cy="27055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14" name="矩形 13"/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798286" y="601502"/>
            <a:ext cx="2746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Source Han Serif SC" panose="02020400000000000000" pitchFamily="18" charset="-122"/>
              </a:rPr>
              <a:t>03 </a:t>
            </a:r>
            <a:r>
              <a:rPr lang="zh-CN" altLang="en-US" sz="36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Source Han Serif SC" panose="02020400000000000000" pitchFamily="18" charset="-122"/>
              </a:rPr>
              <a:t>不足之处</a:t>
            </a:r>
            <a:endParaRPr lang="en-US" altLang="zh-CN" sz="3600" b="1" dirty="0">
              <a:latin typeface="微软雅黑 Light" panose="020B0502040204020203" pitchFamily="34" charset="-122"/>
              <a:ea typeface="微软雅黑 Light" panose="020B0502040204020203" pitchFamily="34" charset="-122"/>
              <a:sym typeface="Source Han Serif SC" panose="02020400000000000000" pitchFamily="18" charset="-122"/>
            </a:endParaRPr>
          </a:p>
        </p:txBody>
      </p:sp>
      <p:sp>
        <p:nvSpPr>
          <p:cNvPr id="17" name="îŝḷîḓé-Rectangle 2"/>
          <p:cNvSpPr/>
          <p:nvPr/>
        </p:nvSpPr>
        <p:spPr>
          <a:xfrm>
            <a:off x="2900787" y="2061845"/>
            <a:ext cx="1980309" cy="1980309"/>
          </a:xfrm>
          <a:prstGeom prst="rect">
            <a:avLst/>
          </a:prstGeom>
          <a:solidFill>
            <a:srgbClr val="A0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杨任东竹石体-Heavy" panose="02000000000000000000" pitchFamily="2" charset="-122"/>
              <a:cs typeface="+mn-cs"/>
            </a:endParaRPr>
          </a:p>
        </p:txBody>
      </p:sp>
      <p:sp>
        <p:nvSpPr>
          <p:cNvPr id="18" name="îŝḷîḓé-Rectangle 8"/>
          <p:cNvSpPr/>
          <p:nvPr/>
        </p:nvSpPr>
        <p:spPr>
          <a:xfrm>
            <a:off x="5565817" y="3828368"/>
            <a:ext cx="503918" cy="503918"/>
          </a:xfrm>
          <a:prstGeom prst="rect">
            <a:avLst/>
          </a:prstGeom>
          <a:solidFill>
            <a:srgbClr val="EB8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îŝḷîḓé-Rectangle 9"/>
          <p:cNvSpPr/>
          <p:nvPr/>
        </p:nvSpPr>
        <p:spPr>
          <a:xfrm>
            <a:off x="5565817" y="4889614"/>
            <a:ext cx="503918" cy="5039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îŝḷîḓé-Rectangle 14"/>
          <p:cNvSpPr/>
          <p:nvPr/>
        </p:nvSpPr>
        <p:spPr>
          <a:xfrm>
            <a:off x="8496922" y="3828368"/>
            <a:ext cx="503918" cy="5039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îŝḷîḓé-Rectangle 15"/>
          <p:cNvSpPr/>
          <p:nvPr/>
        </p:nvSpPr>
        <p:spPr>
          <a:xfrm>
            <a:off x="8496922" y="4889614"/>
            <a:ext cx="503918" cy="503918"/>
          </a:xfrm>
          <a:prstGeom prst="rect">
            <a:avLst/>
          </a:prstGeom>
          <a:solidFill>
            <a:srgbClr val="EB8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079260" y="3711786"/>
            <a:ext cx="2088652" cy="8617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请在此处添加具体内容，文字尽量言简意赅，简单说明即可，不必过于繁琐。</a:t>
            </a:r>
          </a:p>
        </p:txBody>
      </p:sp>
      <p:sp>
        <p:nvSpPr>
          <p:cNvPr id="23" name="矩形 22"/>
          <p:cNvSpPr/>
          <p:nvPr/>
        </p:nvSpPr>
        <p:spPr>
          <a:xfrm>
            <a:off x="9010365" y="3698449"/>
            <a:ext cx="2088652" cy="8617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请在此处添加具体内容，文字尽量言简意赅，简单说明即可，不必过于繁琐。</a:t>
            </a:r>
          </a:p>
        </p:txBody>
      </p:sp>
      <p:sp>
        <p:nvSpPr>
          <p:cNvPr id="24" name="矩形 23"/>
          <p:cNvSpPr/>
          <p:nvPr/>
        </p:nvSpPr>
        <p:spPr>
          <a:xfrm>
            <a:off x="6079260" y="4766004"/>
            <a:ext cx="2088652" cy="8617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请在此处添加具体内容，文字尽量言简意赅，简单说明即可，不必过于繁琐。</a:t>
            </a:r>
          </a:p>
        </p:txBody>
      </p:sp>
      <p:sp>
        <p:nvSpPr>
          <p:cNvPr id="28" name="矩形 27"/>
          <p:cNvSpPr/>
          <p:nvPr/>
        </p:nvSpPr>
        <p:spPr>
          <a:xfrm>
            <a:off x="9010365" y="4766004"/>
            <a:ext cx="2088652" cy="8617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请在此处添加具体内容，文字尽量言简意赅，简单说明即可，不必过于繁琐。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5449214" y="2134870"/>
            <a:ext cx="5555971" cy="1459551"/>
            <a:chOff x="7583812" y="3362125"/>
            <a:chExt cx="5555971" cy="1459551"/>
          </a:xfrm>
        </p:grpSpPr>
        <p:sp>
          <p:nvSpPr>
            <p:cNvPr id="30" name="矩形 29"/>
            <p:cNvSpPr/>
            <p:nvPr/>
          </p:nvSpPr>
          <p:spPr>
            <a:xfrm>
              <a:off x="7583812" y="3813708"/>
              <a:ext cx="5555971" cy="100796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583812" y="3362125"/>
              <a:ext cx="2050552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输入标题</a:t>
              </a:r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495" y="2138503"/>
            <a:ext cx="2644754" cy="35284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/>
      <p:bldP spid="23" grpId="0"/>
      <p:bldP spid="24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14" name="矩形 13"/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798286" y="601502"/>
            <a:ext cx="2746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Source Han Serif SC" panose="02020400000000000000" pitchFamily="18" charset="-122"/>
              </a:rPr>
              <a:t>03 </a:t>
            </a:r>
            <a:r>
              <a:rPr lang="zh-CN" altLang="en-US" sz="36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Source Han Serif SC" panose="02020400000000000000" pitchFamily="18" charset="-122"/>
              </a:rPr>
              <a:t>不足之处</a:t>
            </a:r>
            <a:endParaRPr lang="en-US" altLang="zh-CN" sz="3600" b="1" dirty="0">
              <a:latin typeface="微软雅黑 Light" panose="020B0502040204020203" pitchFamily="34" charset="-122"/>
              <a:ea typeface="微软雅黑 Light" panose="020B0502040204020203" pitchFamily="34" charset="-122"/>
              <a:sym typeface="Source Han Serif SC" panose="02020400000000000000" pitchFamily="18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404" y="1569519"/>
            <a:ext cx="2674474" cy="414269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638833" y="1474962"/>
            <a:ext cx="2834005" cy="43173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886223" y="1474962"/>
            <a:ext cx="2834005" cy="43173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378108" y="1474962"/>
            <a:ext cx="2834005" cy="43173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804741" y="2039262"/>
            <a:ext cx="2044266" cy="3273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方正仿宋简体" panose="02000000000000000000" pitchFamily="2" charset="-122"/>
                <a:ea typeface="方正仿宋简体" panose="020000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请在此处添加具体内容，文字尽量言简意赅，见到那描述即可，不必过于繁琐，注意版面美观度。请在此处添加具体内容，文字尽量言简意赅，见到那描述即可，不必过于繁琐，注意版面美观度。</a:t>
            </a: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3663104" y="1473289"/>
            <a:ext cx="539773" cy="4248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10180455" y="1465149"/>
            <a:ext cx="539773" cy="4248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1378106" y="5384573"/>
            <a:ext cx="539773" cy="4248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7899558" y="5352770"/>
            <a:ext cx="539773" cy="4248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8388942" y="2117416"/>
            <a:ext cx="2044266" cy="3273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600">
                <a:solidFill>
                  <a:srgbClr val="03233A"/>
                </a:solidFill>
                <a:latin typeface="+mn-ea"/>
                <a:cs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+mn-lt"/>
              </a:rPr>
              <a:t>请在此处添加具体内容，文字尽量言简意赅，见到那描述即可，不必过于繁琐，注意版面美观度。请在此处添加具体内容，文字尽量言简意赅，见到那描述即可，不必过于繁琐，注意版面美观度。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6" grpId="0" animBg="1"/>
      <p:bldP spid="17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14" name="矩形 13"/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798286" y="601502"/>
            <a:ext cx="2746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Source Han Serif SC" panose="02020400000000000000" pitchFamily="18" charset="-122"/>
              </a:rPr>
              <a:t>03 </a:t>
            </a:r>
            <a:r>
              <a:rPr lang="zh-CN" altLang="en-US" sz="36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Source Han Serif SC" panose="02020400000000000000" pitchFamily="18" charset="-122"/>
              </a:rPr>
              <a:t>不足之处</a:t>
            </a:r>
            <a:endParaRPr lang="en-US" altLang="zh-CN" sz="3600" b="1" dirty="0">
              <a:latin typeface="微软雅黑 Light" panose="020B0502040204020203" pitchFamily="34" charset="-122"/>
              <a:ea typeface="微软雅黑 Light" panose="020B0502040204020203" pitchFamily="34" charset="-122"/>
              <a:sym typeface="Source Han Serif SC" panose="02020400000000000000" pitchFamily="18" charset="-122"/>
            </a:endParaRPr>
          </a:p>
        </p:txBody>
      </p:sp>
      <p:sp>
        <p:nvSpPr>
          <p:cNvPr id="11" name="îŝḷîḓé-Rectangle 4"/>
          <p:cNvSpPr/>
          <p:nvPr/>
        </p:nvSpPr>
        <p:spPr>
          <a:xfrm>
            <a:off x="934757" y="1992924"/>
            <a:ext cx="3069074" cy="215787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12" name="îŝḷîḓé-Rectangle: Folded Corner 1"/>
          <p:cNvSpPr/>
          <p:nvPr/>
        </p:nvSpPr>
        <p:spPr>
          <a:xfrm>
            <a:off x="3202741" y="3757578"/>
            <a:ext cx="661908" cy="717845"/>
          </a:xfrm>
          <a:prstGeom prst="foldedCorner">
            <a:avLst/>
          </a:prstGeom>
          <a:solidFill>
            <a:srgbClr val="A0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01</a:t>
            </a:r>
            <a:endParaRPr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grpSp>
        <p:nvGrpSpPr>
          <p:cNvPr id="16" name="Group 18"/>
          <p:cNvGrpSpPr/>
          <p:nvPr/>
        </p:nvGrpSpPr>
        <p:grpSpPr>
          <a:xfrm>
            <a:off x="934759" y="4691676"/>
            <a:ext cx="3069076" cy="792266"/>
            <a:chOff x="6487915" y="1453586"/>
            <a:chExt cx="4953305" cy="903585"/>
          </a:xfrm>
        </p:grpSpPr>
        <p:sp>
          <p:nvSpPr>
            <p:cNvPr id="17" name="îŝḷîḓé-TextBox 19"/>
            <p:cNvSpPr txBox="1"/>
            <p:nvPr/>
          </p:nvSpPr>
          <p:spPr>
            <a:xfrm>
              <a:off x="6487915" y="1453586"/>
              <a:ext cx="4953305" cy="377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0" tIns="0" rIns="0" bIns="0" anchor="b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8" name="îŝḷîḓé-TextBox 20"/>
            <p:cNvSpPr txBox="1"/>
            <p:nvPr/>
          </p:nvSpPr>
          <p:spPr>
            <a:xfrm>
              <a:off x="6733878" y="1830618"/>
              <a:ext cx="4417924" cy="526553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Autofit/>
            </a:bodyPr>
            <a:lstStyle/>
            <a:p>
              <a:pPr algn="ctr">
                <a:lnSpc>
                  <a:spcPts val="2300"/>
                </a:lnSpc>
                <a:buClr>
                  <a:srgbClr val="FFFFFF"/>
                </a:buClr>
                <a:buSzPct val="27000"/>
                <a:defRPr/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sp>
        <p:nvSpPr>
          <p:cNvPr id="20" name="îŝḷîḓé-Rectangle 5"/>
          <p:cNvSpPr/>
          <p:nvPr/>
        </p:nvSpPr>
        <p:spPr>
          <a:xfrm>
            <a:off x="4561469" y="1992924"/>
            <a:ext cx="3069074" cy="215787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21" name="îŝḷîḓé-Rectangle: Folded Corner 2"/>
          <p:cNvSpPr/>
          <p:nvPr/>
        </p:nvSpPr>
        <p:spPr>
          <a:xfrm>
            <a:off x="6829453" y="3757580"/>
            <a:ext cx="661908" cy="717845"/>
          </a:xfrm>
          <a:prstGeom prst="foldedCorner">
            <a:avLst/>
          </a:prstGeom>
          <a:solidFill>
            <a:srgbClr val="EB8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02</a:t>
            </a:r>
            <a:endParaRPr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61473" y="4704376"/>
            <a:ext cx="3069076" cy="792265"/>
            <a:chOff x="6487915" y="1468069"/>
            <a:chExt cx="4953305" cy="903583"/>
          </a:xfrm>
        </p:grpSpPr>
        <p:sp>
          <p:nvSpPr>
            <p:cNvPr id="23" name="îŝḷîḓé-TextBox 22"/>
            <p:cNvSpPr txBox="1"/>
            <p:nvPr/>
          </p:nvSpPr>
          <p:spPr>
            <a:xfrm>
              <a:off x="6487915" y="1468069"/>
              <a:ext cx="4953305" cy="377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0" tIns="0" rIns="0" bIns="0" anchor="b" anchorCtr="0">
              <a:no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2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印品天逸黑" panose="02000500000000000000" pitchFamily="2" charset="-122"/>
                  <a:ea typeface="印品天逸黑" panose="02000500000000000000" pitchFamily="2" charset="-122"/>
                  <a:cs typeface="+mn-ea"/>
                </a:defRPr>
              </a:lvl1pPr>
            </a:lstStyle>
            <a:p>
              <a:r>
                <a:rPr lang="zh-CN" altLang="en-US" dirty="0">
                  <a:latin typeface="微软雅黑 Light" panose="020B0502040204020203" pitchFamily="34" charset="-122"/>
                  <a:ea typeface="微软雅黑 Light" panose="020B0502040204020203" pitchFamily="34" charset="-122"/>
                  <a:sym typeface="+mn-lt"/>
                </a:rPr>
                <a:t>标题文本预设</a:t>
              </a:r>
            </a:p>
          </p:txBody>
        </p:sp>
        <p:sp>
          <p:nvSpPr>
            <p:cNvPr id="24" name="îŝḷîḓé-TextBox 23"/>
            <p:cNvSpPr txBox="1"/>
            <p:nvPr/>
          </p:nvSpPr>
          <p:spPr>
            <a:xfrm>
              <a:off x="6828479" y="1845097"/>
              <a:ext cx="4417924" cy="526555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Autofit/>
            </a:bodyPr>
            <a:lstStyle/>
            <a:p>
              <a:pPr algn="ctr">
                <a:lnSpc>
                  <a:spcPts val="2300"/>
                </a:lnSpc>
                <a:buClr>
                  <a:srgbClr val="FFFFFF"/>
                </a:buClr>
                <a:buSzPct val="27000"/>
                <a:defRPr/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sp>
        <p:nvSpPr>
          <p:cNvPr id="29" name="îŝḷîḓé-Rectangle 6"/>
          <p:cNvSpPr/>
          <p:nvPr/>
        </p:nvSpPr>
        <p:spPr>
          <a:xfrm>
            <a:off x="8188176" y="1992923"/>
            <a:ext cx="3069075" cy="215787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30" name="îŝḷîḓé-Rectangle: Folded Corner 3"/>
          <p:cNvSpPr/>
          <p:nvPr/>
        </p:nvSpPr>
        <p:spPr>
          <a:xfrm>
            <a:off x="10462201" y="3748255"/>
            <a:ext cx="661908" cy="717846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03</a:t>
            </a:r>
            <a:endParaRPr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grpSp>
        <p:nvGrpSpPr>
          <p:cNvPr id="31" name="Group 24"/>
          <p:cNvGrpSpPr/>
          <p:nvPr/>
        </p:nvGrpSpPr>
        <p:grpSpPr>
          <a:xfrm>
            <a:off x="8188186" y="4718054"/>
            <a:ext cx="3069077" cy="792262"/>
            <a:chOff x="6487915" y="1483668"/>
            <a:chExt cx="4953305" cy="903579"/>
          </a:xfrm>
        </p:grpSpPr>
        <p:sp>
          <p:nvSpPr>
            <p:cNvPr id="32" name="îŝḷîḓé-TextBox 25"/>
            <p:cNvSpPr txBox="1"/>
            <p:nvPr/>
          </p:nvSpPr>
          <p:spPr>
            <a:xfrm>
              <a:off x="6487915" y="1483668"/>
              <a:ext cx="4953305" cy="377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0" tIns="0" rIns="0" bIns="0" anchor="b" anchorCtr="0">
              <a:no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2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印品天逸黑" panose="02000500000000000000" pitchFamily="2" charset="-122"/>
                  <a:ea typeface="印品天逸黑" panose="02000500000000000000" pitchFamily="2" charset="-122"/>
                  <a:cs typeface="+mn-ea"/>
                </a:defRPr>
              </a:lvl1pPr>
            </a:lstStyle>
            <a:p>
              <a:r>
                <a:rPr lang="zh-CN" altLang="en-US" dirty="0">
                  <a:latin typeface="微软雅黑 Light" panose="020B0502040204020203" pitchFamily="34" charset="-122"/>
                  <a:ea typeface="微软雅黑 Light" panose="020B0502040204020203" pitchFamily="34" charset="-122"/>
                  <a:sym typeface="+mn-lt"/>
                </a:rPr>
                <a:t>标题文本预设</a:t>
              </a:r>
            </a:p>
          </p:txBody>
        </p:sp>
        <p:sp>
          <p:nvSpPr>
            <p:cNvPr id="33" name="îŝḷîḓé-TextBox 26"/>
            <p:cNvSpPr txBox="1"/>
            <p:nvPr/>
          </p:nvSpPr>
          <p:spPr>
            <a:xfrm>
              <a:off x="6771720" y="1860692"/>
              <a:ext cx="4417924" cy="526555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Autofit/>
            </a:bodyPr>
            <a:lstStyle/>
            <a:p>
              <a:pPr algn="ctr">
                <a:lnSpc>
                  <a:spcPts val="2300"/>
                </a:lnSpc>
                <a:buClr>
                  <a:srgbClr val="FFFFFF"/>
                </a:buClr>
                <a:buSzPct val="27000"/>
                <a:defRPr/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14" name="矩形 13"/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798286" y="601502"/>
            <a:ext cx="2746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Source Han Serif SC" panose="02020400000000000000" pitchFamily="18" charset="-122"/>
              </a:rPr>
              <a:t>03 </a:t>
            </a:r>
            <a:r>
              <a:rPr lang="zh-CN" altLang="en-US" sz="36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Source Han Serif SC" panose="02020400000000000000" pitchFamily="18" charset="-122"/>
              </a:rPr>
              <a:t>不足之处</a:t>
            </a:r>
            <a:endParaRPr lang="en-US" altLang="zh-CN" sz="3600" b="1" dirty="0">
              <a:latin typeface="微软雅黑 Light" panose="020B0502040204020203" pitchFamily="34" charset="-122"/>
              <a:ea typeface="微软雅黑 Light" panose="020B0502040204020203" pitchFamily="34" charset="-122"/>
              <a:sym typeface="Source Han Serif SC" panose="02020400000000000000" pitchFamily="18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489120" y="1735601"/>
            <a:ext cx="2762723" cy="8604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ea"/>
              </a:rPr>
              <a:t>请在此处添加具体内容，文字尽量言简意赅，简单说明即可，不必过于繁琐，注意版面美观度。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489120" y="3195034"/>
            <a:ext cx="2762723" cy="8604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ea"/>
              </a:rPr>
              <a:t>请在此处添加具体内容，文字尽量言简意赅，简单说明即可，不必过于繁琐，注意版面美观度。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471180" y="4731866"/>
            <a:ext cx="2841220" cy="8604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ea"/>
              </a:rPr>
              <a:t>请在此处添加具体内容，文字尽量言简意赅，简单说明即可，不必过于繁琐，注意版面美观度。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ea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251" y="1670798"/>
            <a:ext cx="2038561" cy="34033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877" y="3362054"/>
            <a:ext cx="2249198" cy="22491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8" name="组合 17"/>
          <p:cNvGrpSpPr/>
          <p:nvPr/>
        </p:nvGrpSpPr>
        <p:grpSpPr>
          <a:xfrm>
            <a:off x="6507805" y="1707247"/>
            <a:ext cx="888779" cy="888779"/>
            <a:chOff x="6770586" y="1805549"/>
            <a:chExt cx="838057" cy="838057"/>
          </a:xfrm>
        </p:grpSpPr>
        <p:sp>
          <p:nvSpPr>
            <p:cNvPr id="19" name="î$lïḋè"/>
            <p:cNvSpPr/>
            <p:nvPr/>
          </p:nvSpPr>
          <p:spPr>
            <a:xfrm>
              <a:off x="6770586" y="1805549"/>
              <a:ext cx="838057" cy="838057"/>
            </a:xfrm>
            <a:prstGeom prst="ellipse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6862140" y="1894114"/>
              <a:ext cx="665222" cy="665222"/>
            </a:xfrm>
            <a:prstGeom prst="ellipse">
              <a:avLst/>
            </a:prstGeom>
            <a:solidFill>
              <a:srgbClr val="EB8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01</a:t>
              </a:r>
              <a:endPara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559823" y="3166680"/>
            <a:ext cx="888779" cy="888779"/>
            <a:chOff x="6770586" y="1805549"/>
            <a:chExt cx="838057" cy="838057"/>
          </a:xfrm>
        </p:grpSpPr>
        <p:sp>
          <p:nvSpPr>
            <p:cNvPr id="22" name="î$lïḋè"/>
            <p:cNvSpPr/>
            <p:nvPr/>
          </p:nvSpPr>
          <p:spPr>
            <a:xfrm>
              <a:off x="6770586" y="1805549"/>
              <a:ext cx="838057" cy="838057"/>
            </a:xfrm>
            <a:prstGeom prst="ellipse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6862140" y="1894114"/>
              <a:ext cx="665222" cy="66522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02</a:t>
              </a:r>
              <a:endPara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589486" y="4666548"/>
            <a:ext cx="888779" cy="888779"/>
            <a:chOff x="6770586" y="1805549"/>
            <a:chExt cx="838057" cy="838057"/>
          </a:xfrm>
        </p:grpSpPr>
        <p:sp>
          <p:nvSpPr>
            <p:cNvPr id="28" name="î$lïḋè"/>
            <p:cNvSpPr/>
            <p:nvPr/>
          </p:nvSpPr>
          <p:spPr>
            <a:xfrm>
              <a:off x="6770586" y="1805549"/>
              <a:ext cx="838057" cy="838057"/>
            </a:xfrm>
            <a:prstGeom prst="ellipse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6862140" y="1894114"/>
              <a:ext cx="665222" cy="665222"/>
            </a:xfrm>
            <a:prstGeom prst="ellipse">
              <a:avLst/>
            </a:prstGeom>
            <a:solidFill>
              <a:srgbClr val="A0E6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03</a:t>
              </a:r>
              <a:endPara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37" name="组合 36"/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38" name="矩形 37"/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2356642" y="4710851"/>
            <a:ext cx="5210032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  <a:defRPr/>
            </a:pPr>
            <a:r>
              <a:rPr lang="id-ID" altLang="zh-CN" sz="1050" kern="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请在此处添加具体内容，文字尽量言简意赅，简单说明即可，不必过于繁琐，注意版面美观度。请在此处添加具体内容，文字尽量言简意赅。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360070" y="3742944"/>
            <a:ext cx="3275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Source Han Serif SC" panose="02020400000000000000" pitchFamily="18" charset="-122"/>
              </a:rPr>
              <a:t>下步计划</a:t>
            </a:r>
            <a:endParaRPr lang="en-US" altLang="zh-CN" sz="6000" b="1" dirty="0">
              <a:latin typeface="微软雅黑 Light" panose="020B0502040204020203" pitchFamily="34" charset="-122"/>
              <a:ea typeface="微软雅黑 Light" panose="020B0502040204020203" pitchFamily="34" charset="-122"/>
              <a:sym typeface="Source Han Serif SC" panose="02020400000000000000" pitchFamily="18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389991" y="2517462"/>
            <a:ext cx="1185156" cy="1118938"/>
            <a:chOff x="4879655" y="2024560"/>
            <a:chExt cx="887104" cy="837539"/>
          </a:xfrm>
          <a:solidFill>
            <a:srgbClr val="B0E1DA"/>
          </a:solidFill>
        </p:grpSpPr>
        <p:sp>
          <p:nvSpPr>
            <p:cNvPr id="30" name="椭圆 29"/>
            <p:cNvSpPr/>
            <p:nvPr/>
          </p:nvSpPr>
          <p:spPr>
            <a:xfrm>
              <a:off x="4879655" y="2024560"/>
              <a:ext cx="887104" cy="83753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Source Han Serif SC" panose="02020400000000000000" pitchFamily="18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009921" y="2149027"/>
              <a:ext cx="658967" cy="6220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Source Han Serif SC" panose="02020400000000000000" pitchFamily="18" charset="-122"/>
                </a:rPr>
                <a:t>04</a:t>
              </a:r>
              <a:endParaRPr lang="zh-CN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Source Han Serif SC" panose="02020400000000000000" pitchFamily="18" charset="-122"/>
              </a:endParaRPr>
            </a:p>
          </p:txBody>
        </p:sp>
      </p:grpSp>
      <p:pic>
        <p:nvPicPr>
          <p:cNvPr id="3" name="图形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900000">
            <a:off x="7376177" y="1875956"/>
            <a:ext cx="4551225" cy="3119792"/>
          </a:xfrm>
          <a:prstGeom prst="rect">
            <a:avLst/>
          </a:prstGeom>
        </p:spPr>
      </p:pic>
      <p:pic>
        <p:nvPicPr>
          <p:cNvPr id="32" name="图形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274832" y="505285"/>
            <a:ext cx="2088968" cy="27055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32" name="组合 31"/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33" name="矩形 32"/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1"/>
          <p:cNvSpPr/>
          <p:nvPr/>
        </p:nvSpPr>
        <p:spPr>
          <a:xfrm>
            <a:off x="4870882" y="2771776"/>
            <a:ext cx="819689" cy="819689"/>
          </a:xfrm>
          <a:prstGeom prst="ellipse">
            <a:avLst/>
          </a:prstGeom>
          <a:solidFill>
            <a:srgbClr val="EB8CA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Source Han Serif SC" panose="02020400000000000000" pitchFamily="18" charset="-122"/>
              </a:rPr>
              <a:t>1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Source Han Serif SC" panose="02020400000000000000" pitchFamily="18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149455" y="2682732"/>
            <a:ext cx="3341387" cy="1143394"/>
            <a:chOff x="7315215" y="2190295"/>
            <a:chExt cx="3341387" cy="1143394"/>
          </a:xfrm>
        </p:grpSpPr>
        <p:sp>
          <p:nvSpPr>
            <p:cNvPr id="10" name="文本框 9"/>
            <p:cNvSpPr txBox="1"/>
            <p:nvPr/>
          </p:nvSpPr>
          <p:spPr>
            <a:xfrm>
              <a:off x="7368606" y="2728395"/>
              <a:ext cx="3287996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ts val="2000"/>
                </a:lnSpc>
                <a:defRPr/>
              </a:pPr>
              <a:r>
                <a:rPr lang="id-ID" altLang="zh-CN" sz="1200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+mn-ea"/>
                </a:rPr>
                <a:t>请在此处添加具体内容，文字尽量言简意赅，简单说明即可。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315215" y="2190295"/>
              <a:ext cx="31615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Source Han Serif SC" panose="02020400000000000000" pitchFamily="18" charset="-122"/>
                </a:rPr>
                <a:t>完成情况</a:t>
              </a:r>
              <a:endPara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Source Han Serif SC" panose="02020400000000000000" pitchFamily="18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149455" y="4293268"/>
            <a:ext cx="3391877" cy="1138574"/>
            <a:chOff x="7315215" y="2117967"/>
            <a:chExt cx="3391877" cy="1138574"/>
          </a:xfrm>
        </p:grpSpPr>
        <p:sp>
          <p:nvSpPr>
            <p:cNvPr id="13" name="文本框 12"/>
            <p:cNvSpPr txBox="1"/>
            <p:nvPr/>
          </p:nvSpPr>
          <p:spPr>
            <a:xfrm>
              <a:off x="7405754" y="2651247"/>
              <a:ext cx="330133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>
                <a:lnSpc>
                  <a:spcPts val="2000"/>
                </a:lnSpc>
                <a:defRPr sz="1200" kern="0">
                  <a:solidFill>
                    <a:prstClr val="black">
                      <a:lumMod val="95000"/>
                      <a:lumOff val="5000"/>
                    </a:prstClr>
                  </a:solidFill>
                  <a:latin typeface="印品天逸黑" panose="02000500000000000000" pitchFamily="2" charset="-122"/>
                  <a:ea typeface="印品天逸黑" panose="02000500000000000000" pitchFamily="2" charset="-122"/>
                </a:defRPr>
              </a:lvl1pPr>
            </a:lstStyle>
            <a:p>
              <a:r>
                <a:rPr lang="id-ID" altLang="zh-CN" dirty="0">
                  <a:latin typeface="微软雅黑 Light" panose="020B0502040204020203" pitchFamily="34" charset="-122"/>
                  <a:ea typeface="微软雅黑 Light" panose="020B0502040204020203" pitchFamily="34" charset="-122"/>
                  <a:sym typeface="+mn-ea"/>
                </a:rPr>
                <a:t>请在此处添加具体内容，文字尽量言简意赅，简单说明即可。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315215" y="2117967"/>
              <a:ext cx="31615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tx1">
                      <a:lumMod val="95000"/>
                      <a:lumOff val="5000"/>
                    </a:schemeClr>
                  </a:solidFill>
                  <a:latin typeface="印品天逸黑" panose="02000500000000000000" pitchFamily="2" charset="-122"/>
                  <a:ea typeface="印品天逸黑" panose="02000500000000000000" pitchFamily="2" charset="-122"/>
                  <a:cs typeface="+mn-ea"/>
                </a:defRPr>
              </a:lvl1pPr>
            </a:lstStyle>
            <a:p>
              <a:r>
                <a:rPr lang="zh-CN" altLang="en-US" b="1" dirty="0">
                  <a:latin typeface="微软雅黑 Light" panose="020B0502040204020203" pitchFamily="34" charset="-122"/>
                  <a:ea typeface="微软雅黑 Light" panose="020B0502040204020203" pitchFamily="34" charset="-122"/>
                  <a:sym typeface="Source Han Serif SC" panose="02020400000000000000" pitchFamily="18" charset="-122"/>
                </a:rPr>
                <a:t>下步计划</a:t>
              </a:r>
              <a:endParaRPr lang="en-US" altLang="zh-CN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Source Han Serif SC" panose="02020400000000000000" pitchFamily="18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522656" y="2682732"/>
            <a:ext cx="3287996" cy="1190069"/>
            <a:chOff x="7916796" y="2117329"/>
            <a:chExt cx="3287996" cy="1190069"/>
          </a:xfrm>
        </p:grpSpPr>
        <p:sp>
          <p:nvSpPr>
            <p:cNvPr id="16" name="文本框 15"/>
            <p:cNvSpPr txBox="1"/>
            <p:nvPr/>
          </p:nvSpPr>
          <p:spPr>
            <a:xfrm>
              <a:off x="7916796" y="2702104"/>
              <a:ext cx="3287996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 algn="r">
                <a:lnSpc>
                  <a:spcPts val="2000"/>
                </a:lnSpc>
                <a:defRPr sz="1200" kern="0">
                  <a:solidFill>
                    <a:prstClr val="black">
                      <a:lumMod val="95000"/>
                      <a:lumOff val="5000"/>
                    </a:prstClr>
                  </a:solidFill>
                  <a:latin typeface="印品天逸黑" panose="02000500000000000000" pitchFamily="2" charset="-122"/>
                  <a:ea typeface="印品天逸黑" panose="02000500000000000000" pitchFamily="2" charset="-122"/>
                </a:defRPr>
              </a:lvl1pPr>
            </a:lstStyle>
            <a:p>
              <a:r>
                <a:rPr lang="id-ID" altLang="zh-CN" dirty="0">
                  <a:latin typeface="微软雅黑 Light" panose="020B0502040204020203" pitchFamily="34" charset="-122"/>
                  <a:ea typeface="微软雅黑 Light" panose="020B0502040204020203" pitchFamily="34" charset="-122"/>
                  <a:sym typeface="+mn-ea"/>
                </a:rPr>
                <a:t>请在此处添加具体内容，文字尽量言简意赅，简单说明即可。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978433" y="2117329"/>
              <a:ext cx="31615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r">
                <a:defRPr sz="3200">
                  <a:solidFill>
                    <a:schemeClr val="tx1">
                      <a:lumMod val="95000"/>
                      <a:lumOff val="5000"/>
                    </a:schemeClr>
                  </a:solidFill>
                  <a:latin typeface="印品天逸黑" panose="02000500000000000000" pitchFamily="2" charset="-122"/>
                  <a:ea typeface="印品天逸黑" panose="02000500000000000000" pitchFamily="2" charset="-122"/>
                  <a:cs typeface="+mn-ea"/>
                </a:defRPr>
              </a:lvl1pPr>
            </a:lstStyle>
            <a:p>
              <a:r>
                <a:rPr lang="zh-CN" altLang="en-US" b="1" dirty="0">
                  <a:latin typeface="微软雅黑 Light" panose="020B0502040204020203" pitchFamily="34" charset="-122"/>
                  <a:ea typeface="微软雅黑 Light" panose="020B0502040204020203" pitchFamily="34" charset="-122"/>
                  <a:sym typeface="Source Han Serif SC" panose="02020400000000000000" pitchFamily="18" charset="-122"/>
                </a:rPr>
                <a:t>工作概述</a:t>
              </a:r>
              <a:endParaRPr lang="en-US" altLang="zh-CN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Source Han Serif SC" panose="02020400000000000000" pitchFamily="18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523331" y="4209904"/>
            <a:ext cx="3301338" cy="1115854"/>
            <a:chOff x="7917471" y="2117329"/>
            <a:chExt cx="3301338" cy="1115854"/>
          </a:xfrm>
        </p:grpSpPr>
        <p:sp>
          <p:nvSpPr>
            <p:cNvPr id="19" name="文本框 18"/>
            <p:cNvSpPr txBox="1"/>
            <p:nvPr/>
          </p:nvSpPr>
          <p:spPr>
            <a:xfrm>
              <a:off x="7917471" y="2627889"/>
              <a:ext cx="330133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>
                <a:lnSpc>
                  <a:spcPts val="2000"/>
                </a:lnSpc>
                <a:defRPr sz="1200" kern="0">
                  <a:solidFill>
                    <a:prstClr val="black">
                      <a:lumMod val="95000"/>
                      <a:lumOff val="5000"/>
                    </a:prstClr>
                  </a:solidFill>
                  <a:latin typeface="印品天逸黑" panose="02000500000000000000" pitchFamily="2" charset="-122"/>
                  <a:ea typeface="印品天逸黑" panose="02000500000000000000" pitchFamily="2" charset="-122"/>
                </a:defRPr>
              </a:lvl1pPr>
            </a:lstStyle>
            <a:p>
              <a:pPr algn="r"/>
              <a:r>
                <a:rPr lang="id-ID" altLang="zh-CN" dirty="0">
                  <a:latin typeface="微软雅黑 Light" panose="020B0502040204020203" pitchFamily="34" charset="-122"/>
                  <a:ea typeface="微软雅黑 Light" panose="020B0502040204020203" pitchFamily="34" charset="-122"/>
                  <a:sym typeface="+mn-ea"/>
                </a:rPr>
                <a:t>请在此处添加具体内容，文字尽量言简意赅，简单说明即可。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978433" y="2117329"/>
              <a:ext cx="31615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tx1">
                      <a:lumMod val="95000"/>
                      <a:lumOff val="5000"/>
                    </a:schemeClr>
                  </a:solidFill>
                  <a:latin typeface="印品天逸黑" panose="02000500000000000000" pitchFamily="2" charset="-122"/>
                  <a:ea typeface="印品天逸黑" panose="02000500000000000000" pitchFamily="2" charset="-122"/>
                  <a:cs typeface="+mn-ea"/>
                </a:defRPr>
              </a:lvl1pPr>
            </a:lstStyle>
            <a:p>
              <a:pPr algn="r"/>
              <a:r>
                <a:rPr lang="zh-CN" altLang="en-US" b="1" dirty="0">
                  <a:latin typeface="微软雅黑 Light" panose="020B0502040204020203" pitchFamily="34" charset="-122"/>
                  <a:ea typeface="微软雅黑 Light" panose="020B0502040204020203" pitchFamily="34" charset="-122"/>
                  <a:sym typeface="Source Han Serif SC" panose="02020400000000000000" pitchFamily="18" charset="-122"/>
                </a:rPr>
                <a:t>不足之处</a:t>
              </a:r>
              <a:endParaRPr lang="en-US" altLang="zh-CN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Source Han Serif SC" panose="02020400000000000000" pitchFamily="18" charset="-122"/>
              </a:endParaRPr>
            </a:p>
          </p:txBody>
        </p:sp>
      </p:grpSp>
      <p:sp>
        <p:nvSpPr>
          <p:cNvPr id="21" name="2"/>
          <p:cNvSpPr/>
          <p:nvPr/>
        </p:nvSpPr>
        <p:spPr>
          <a:xfrm>
            <a:off x="6284839" y="2771776"/>
            <a:ext cx="819689" cy="819689"/>
          </a:xfrm>
          <a:prstGeom prst="ellipse">
            <a:avLst/>
          </a:prstGeom>
          <a:solidFill>
            <a:srgbClr val="EB8CA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Source Han Serif SC" panose="02020400000000000000" pitchFamily="18" charset="-122"/>
              </a:rPr>
              <a:t>2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Source Han Serif SC" panose="02020400000000000000" pitchFamily="18" charset="-122"/>
            </a:endParaRPr>
          </a:p>
        </p:txBody>
      </p:sp>
      <p:sp>
        <p:nvSpPr>
          <p:cNvPr id="22" name="3"/>
          <p:cNvSpPr/>
          <p:nvPr/>
        </p:nvSpPr>
        <p:spPr>
          <a:xfrm>
            <a:off x="4870882" y="4337923"/>
            <a:ext cx="819689" cy="819689"/>
          </a:xfrm>
          <a:prstGeom prst="ellipse">
            <a:avLst/>
          </a:prstGeom>
          <a:solidFill>
            <a:srgbClr val="EB8CA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Source Han Serif SC" panose="02020400000000000000" pitchFamily="18" charset="-122"/>
              </a:rPr>
              <a:t>3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Source Han Serif SC" panose="02020400000000000000" pitchFamily="18" charset="-122"/>
            </a:endParaRPr>
          </a:p>
        </p:txBody>
      </p:sp>
      <p:sp>
        <p:nvSpPr>
          <p:cNvPr id="23" name="4"/>
          <p:cNvSpPr/>
          <p:nvPr/>
        </p:nvSpPr>
        <p:spPr>
          <a:xfrm>
            <a:off x="6284839" y="4337923"/>
            <a:ext cx="819689" cy="819689"/>
          </a:xfrm>
          <a:prstGeom prst="ellipse">
            <a:avLst/>
          </a:prstGeom>
          <a:solidFill>
            <a:srgbClr val="EB8CA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Source Han Serif SC" panose="02020400000000000000" pitchFamily="18" charset="-122"/>
              </a:rPr>
              <a:t>4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Source Han Serif SC" panose="02020400000000000000" pitchFamily="18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4705476" y="2159777"/>
            <a:ext cx="2399052" cy="0"/>
          </a:xfrm>
          <a:prstGeom prst="line">
            <a:avLst/>
          </a:prstGeom>
          <a:noFill/>
          <a:ln w="114300" cmpd="thickThin">
            <a:solidFill>
              <a:srgbClr val="A0E6E4"/>
            </a:solidFill>
            <a:round/>
            <a:headEnd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文本框 24"/>
          <p:cNvSpPr txBox="1"/>
          <p:nvPr/>
        </p:nvSpPr>
        <p:spPr>
          <a:xfrm>
            <a:off x="3475857" y="1405845"/>
            <a:ext cx="472440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Source Han Serif SC" panose="02020400000000000000" pitchFamily="18" charset="-122"/>
              </a:rPr>
              <a:t>CONTENTS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Source Han Serif SC" panose="02020400000000000000" pitchFamily="18" charset="-122"/>
            </a:endParaRPr>
          </a:p>
        </p:txBody>
      </p:sp>
      <p:pic>
        <p:nvPicPr>
          <p:cNvPr id="26" name="图形 25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9282326" y="783361"/>
            <a:ext cx="2057400" cy="230505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4328" y="244389"/>
            <a:ext cx="2228850" cy="1752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22" grpId="0" animBg="1"/>
      <p:bldP spid="23" grpId="0" animBg="1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14" name="矩形 13"/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798286" y="601502"/>
            <a:ext cx="2746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Source Han Serif SC" panose="02020400000000000000" pitchFamily="18" charset="-122"/>
              </a:rPr>
              <a:t>04 </a:t>
            </a:r>
            <a:r>
              <a:rPr lang="zh-CN" altLang="en-US" sz="36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Source Han Serif SC" panose="02020400000000000000" pitchFamily="18" charset="-122"/>
              </a:rPr>
              <a:t>下步计划</a:t>
            </a:r>
            <a:endParaRPr lang="en-US" altLang="zh-CN" sz="3600" b="1" dirty="0">
              <a:latin typeface="微软雅黑 Light" panose="020B0502040204020203" pitchFamily="34" charset="-122"/>
              <a:ea typeface="微软雅黑 Light" panose="020B0502040204020203" pitchFamily="34" charset="-122"/>
              <a:sym typeface="Source Han Serif SC" panose="02020400000000000000" pitchFamily="18" charset="-122"/>
            </a:endParaRPr>
          </a:p>
        </p:txBody>
      </p:sp>
      <p:sp>
        <p:nvSpPr>
          <p:cNvPr id="30" name="文本框 1"/>
          <p:cNvSpPr txBox="1">
            <a:spLocks noChangeArrowheads="1"/>
          </p:cNvSpPr>
          <p:nvPr/>
        </p:nvSpPr>
        <p:spPr bwMode="auto">
          <a:xfrm>
            <a:off x="1430685" y="4235791"/>
            <a:ext cx="2663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添加标题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31" name="文本框 47"/>
          <p:cNvSpPr txBox="1">
            <a:spLocks noChangeArrowheads="1"/>
          </p:cNvSpPr>
          <p:nvPr/>
        </p:nvSpPr>
        <p:spPr bwMode="auto">
          <a:xfrm>
            <a:off x="1426497" y="4635808"/>
            <a:ext cx="2663248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Noto Serif CJK SC" panose="02020400000000000000" pitchFamily="18" charset="-122"/>
              </a:rPr>
              <a:t>请在此处添加具体内容，文字尽量言简意赅，简单描述即可，不必过于繁琐，注意版面美观度。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sym typeface="Noto Serif CJK SC" panose="02020400000000000000" pitchFamily="18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32" name="文本框 48"/>
          <p:cNvSpPr txBox="1">
            <a:spLocks noChangeArrowheads="1"/>
          </p:cNvSpPr>
          <p:nvPr/>
        </p:nvSpPr>
        <p:spPr bwMode="auto">
          <a:xfrm>
            <a:off x="4769917" y="4236881"/>
            <a:ext cx="2663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添加标题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33" name="文本框 49"/>
          <p:cNvSpPr txBox="1">
            <a:spLocks noChangeArrowheads="1"/>
          </p:cNvSpPr>
          <p:nvPr/>
        </p:nvSpPr>
        <p:spPr bwMode="auto">
          <a:xfrm>
            <a:off x="4769917" y="4628188"/>
            <a:ext cx="2698138" cy="115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Noto Serif CJK SC" panose="02020400000000000000" pitchFamily="18" charset="-122"/>
              </a:rPr>
              <a:t>请在此处添加具体内容，文字尽量言简意赅，简单描述即可，不必过于繁琐，注意版面美观度。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sym typeface="Noto Serif CJK SC" panose="02020400000000000000" pitchFamily="18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4" name="文本框 50"/>
          <p:cNvSpPr txBox="1">
            <a:spLocks noChangeArrowheads="1"/>
          </p:cNvSpPr>
          <p:nvPr/>
        </p:nvSpPr>
        <p:spPr bwMode="auto">
          <a:xfrm>
            <a:off x="8124976" y="4229261"/>
            <a:ext cx="2660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添加标题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35" name="文本框 51"/>
          <p:cNvSpPr txBox="1">
            <a:spLocks noChangeArrowheads="1"/>
          </p:cNvSpPr>
          <p:nvPr/>
        </p:nvSpPr>
        <p:spPr bwMode="auto">
          <a:xfrm>
            <a:off x="8124975" y="4635808"/>
            <a:ext cx="2698138" cy="115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Noto Serif CJK SC" panose="02020400000000000000" pitchFamily="18" charset="-122"/>
              </a:rPr>
              <a:t>请在此处添加具体内容，文字尽量言简意赅，简单描述即可，不必过于繁琐，注意版面美观度。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sym typeface="Noto Serif CJK SC" panose="02020400000000000000" pitchFamily="18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851" y="1829410"/>
            <a:ext cx="2722910" cy="18168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526" y="1840292"/>
            <a:ext cx="2784476" cy="18548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148" y="1804370"/>
            <a:ext cx="2839002" cy="1894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9" name="椭圆 45"/>
          <p:cNvSpPr>
            <a:spLocks noChangeArrowheads="1"/>
          </p:cNvSpPr>
          <p:nvPr/>
        </p:nvSpPr>
        <p:spPr bwMode="auto">
          <a:xfrm>
            <a:off x="2394622" y="3273538"/>
            <a:ext cx="745368" cy="745368"/>
          </a:xfrm>
          <a:prstGeom prst="ellipse">
            <a:avLst/>
          </a:prstGeom>
          <a:solidFill>
            <a:srgbClr val="EB8CA4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01</a:t>
            </a:r>
            <a:endParaRPr kumimoji="0" lang="zh-CN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40" name="椭圆 50"/>
          <p:cNvSpPr>
            <a:spLocks noChangeArrowheads="1"/>
          </p:cNvSpPr>
          <p:nvPr/>
        </p:nvSpPr>
        <p:spPr bwMode="auto">
          <a:xfrm>
            <a:off x="5813200" y="3291774"/>
            <a:ext cx="745369" cy="745368"/>
          </a:xfrm>
          <a:prstGeom prst="ellipse">
            <a:avLst/>
          </a:prstGeom>
          <a:solidFill>
            <a:srgbClr val="A0E6E4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02</a:t>
            </a:r>
            <a:endParaRPr kumimoji="0" lang="zh-CN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41" name="椭圆 55"/>
          <p:cNvSpPr>
            <a:spLocks noChangeArrowheads="1"/>
          </p:cNvSpPr>
          <p:nvPr/>
        </p:nvSpPr>
        <p:spPr bwMode="auto">
          <a:xfrm>
            <a:off x="9028181" y="3317177"/>
            <a:ext cx="745369" cy="74536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03</a:t>
            </a:r>
            <a:endParaRPr kumimoji="0" lang="zh-CN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/>
      <p:bldP spid="31" grpId="0"/>
      <p:bldP spid="32" grpId="0"/>
      <p:bldP spid="33" grpId="0"/>
      <p:bldP spid="34" grpId="0"/>
      <p:bldP spid="35" grpId="0"/>
      <p:bldP spid="39" grpId="0" animBg="1"/>
      <p:bldP spid="40" grpId="0" animBg="1"/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14" name="矩形 13"/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798286" y="601502"/>
            <a:ext cx="2746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Source Han Serif SC" panose="02020400000000000000" pitchFamily="18" charset="-122"/>
              </a:rPr>
              <a:t>04 </a:t>
            </a:r>
            <a:r>
              <a:rPr lang="zh-CN" altLang="en-US" sz="36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Source Han Serif SC" panose="02020400000000000000" pitchFamily="18" charset="-122"/>
              </a:rPr>
              <a:t>下步计划</a:t>
            </a:r>
            <a:endParaRPr lang="en-US" altLang="zh-CN" sz="3600" b="1" dirty="0">
              <a:latin typeface="微软雅黑 Light" panose="020B0502040204020203" pitchFamily="34" charset="-122"/>
              <a:ea typeface="微软雅黑 Light" panose="020B0502040204020203" pitchFamily="34" charset="-122"/>
              <a:sym typeface="Source Han Serif SC" panose="02020400000000000000" pitchFamily="18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952385" y="2030102"/>
            <a:ext cx="2735605" cy="1369617"/>
            <a:chOff x="4051643" y="1578011"/>
            <a:chExt cx="2047173" cy="1024945"/>
          </a:xfrm>
        </p:grpSpPr>
        <p:sp>
          <p:nvSpPr>
            <p:cNvPr id="11" name="矩形 10"/>
            <p:cNvSpPr/>
            <p:nvPr/>
          </p:nvSpPr>
          <p:spPr>
            <a:xfrm>
              <a:off x="4051643" y="2054020"/>
              <a:ext cx="2047173" cy="5489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sym typeface="FZHei-B01S" panose="02010601030101010101" pitchFamily="2" charset="-122"/>
                </a:rPr>
                <a:t>请在此处添加具体内容，文字尽量言简意赅，简单说明即可。</a:t>
              </a: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4085400" y="1578011"/>
              <a:ext cx="2013416" cy="433552"/>
              <a:chOff x="5435732" y="1578011"/>
              <a:chExt cx="2013416" cy="433552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435732" y="1578011"/>
                <a:ext cx="422357" cy="422357"/>
              </a:xfrm>
              <a:prstGeom prst="ellipse">
                <a:avLst/>
              </a:prstGeom>
              <a:solidFill>
                <a:srgbClr val="EB8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01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5862633" y="1666079"/>
                <a:ext cx="1586515" cy="345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Arial" panose="020B0604020202020204" pitchFamily="34" charset="0"/>
                  </a:rPr>
                  <a:t>输入标题</a:t>
                </a: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8365360" y="2030102"/>
            <a:ext cx="2735605" cy="1369617"/>
            <a:chOff x="6605722" y="1578011"/>
            <a:chExt cx="2047173" cy="1024945"/>
          </a:xfrm>
        </p:grpSpPr>
        <p:sp>
          <p:nvSpPr>
            <p:cNvPr id="19" name="矩形 18"/>
            <p:cNvSpPr/>
            <p:nvPr/>
          </p:nvSpPr>
          <p:spPr>
            <a:xfrm>
              <a:off x="6605722" y="2054020"/>
              <a:ext cx="2047173" cy="5489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FZHei-B01S" panose="02010601030101010101" pitchFamily="2" charset="-122"/>
                </a:rPr>
                <a:t>请在此处添加具体内容，文字尽量言简意赅，简单说明即可。</a:t>
              </a:r>
            </a:p>
          </p:txBody>
        </p:sp>
        <p:sp>
          <p:nvSpPr>
            <p:cNvPr id="20" name="椭圆 19"/>
            <p:cNvSpPr/>
            <p:nvPr/>
          </p:nvSpPr>
          <p:spPr>
            <a:xfrm>
              <a:off x="6639479" y="1578011"/>
              <a:ext cx="422357" cy="422357"/>
            </a:xfrm>
            <a:prstGeom prst="ellipse">
              <a:avLst/>
            </a:prstGeom>
            <a:solidFill>
              <a:srgbClr val="A0E6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02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7066380" y="1666079"/>
              <a:ext cx="1586515" cy="3454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" panose="020B0604020202020204" pitchFamily="34" charset="0"/>
                </a:rPr>
                <a:t>输入标题</a:t>
              </a:r>
              <a:endPara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952388" y="4187510"/>
            <a:ext cx="2735604" cy="1369617"/>
            <a:chOff x="4051644" y="2893539"/>
            <a:chExt cx="2047172" cy="1024945"/>
          </a:xfrm>
        </p:grpSpPr>
        <p:sp>
          <p:nvSpPr>
            <p:cNvPr id="23" name="矩形 22"/>
            <p:cNvSpPr/>
            <p:nvPr/>
          </p:nvSpPr>
          <p:spPr>
            <a:xfrm>
              <a:off x="4051644" y="3369548"/>
              <a:ext cx="2047171" cy="5489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FZHei-B01S" panose="02010601030101010101" pitchFamily="2" charset="-122"/>
                </a:rPr>
                <a:t>请在此处添加具体内容，文字尽量言简意赅，简单说明即可。</a:t>
              </a:r>
            </a:p>
          </p:txBody>
        </p:sp>
        <p:sp>
          <p:nvSpPr>
            <p:cNvPr id="24" name="椭圆 23"/>
            <p:cNvSpPr/>
            <p:nvPr/>
          </p:nvSpPr>
          <p:spPr>
            <a:xfrm>
              <a:off x="4085400" y="2893539"/>
              <a:ext cx="422357" cy="422357"/>
            </a:xfrm>
            <a:prstGeom prst="ellipse">
              <a:avLst/>
            </a:prstGeom>
            <a:solidFill>
              <a:srgbClr val="EB8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03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512301" y="2981607"/>
              <a:ext cx="1586515" cy="3454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" panose="020B0604020202020204" pitchFamily="34" charset="0"/>
                </a:rPr>
                <a:t>输入标题</a:t>
              </a:r>
              <a:endPara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365362" y="4187510"/>
            <a:ext cx="2735604" cy="1369617"/>
            <a:chOff x="6605723" y="2893539"/>
            <a:chExt cx="2047172" cy="1024945"/>
          </a:xfrm>
        </p:grpSpPr>
        <p:sp>
          <p:nvSpPr>
            <p:cNvPr id="30" name="矩形 29"/>
            <p:cNvSpPr/>
            <p:nvPr/>
          </p:nvSpPr>
          <p:spPr>
            <a:xfrm>
              <a:off x="6605723" y="3369548"/>
              <a:ext cx="2047172" cy="5489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FZHei-B01S" panose="02010601030101010101" pitchFamily="2" charset="-122"/>
                </a:rPr>
                <a:t>请在此处添加具体内容，文字尽量言简意赅，简单说明即可。</a:t>
              </a:r>
            </a:p>
          </p:txBody>
        </p:sp>
        <p:sp>
          <p:nvSpPr>
            <p:cNvPr id="31" name="椭圆 30"/>
            <p:cNvSpPr/>
            <p:nvPr/>
          </p:nvSpPr>
          <p:spPr>
            <a:xfrm>
              <a:off x="6639479" y="2893539"/>
              <a:ext cx="422357" cy="422357"/>
            </a:xfrm>
            <a:prstGeom prst="ellipse">
              <a:avLst/>
            </a:prstGeom>
            <a:solidFill>
              <a:srgbClr val="A0E6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03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7066380" y="2981607"/>
              <a:ext cx="1586515" cy="3454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" panose="020B0604020202020204" pitchFamily="34" charset="0"/>
                </a:rPr>
                <a:t>输入标题</a:t>
              </a:r>
              <a:endPara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894" y="1790700"/>
            <a:ext cx="2825762" cy="4236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14" name="矩形 13"/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798286" y="601502"/>
            <a:ext cx="2746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Source Han Serif SC" panose="02020400000000000000" pitchFamily="18" charset="-122"/>
              </a:rPr>
              <a:t>04 </a:t>
            </a:r>
            <a:r>
              <a:rPr lang="zh-CN" altLang="en-US" sz="36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Source Han Serif SC" panose="02020400000000000000" pitchFamily="18" charset="-122"/>
              </a:rPr>
              <a:t>下步计划</a:t>
            </a:r>
            <a:endParaRPr lang="en-US" altLang="zh-CN" sz="3600" b="1" dirty="0">
              <a:latin typeface="微软雅黑 Light" panose="020B0502040204020203" pitchFamily="34" charset="-122"/>
              <a:ea typeface="微软雅黑 Light" panose="020B0502040204020203" pitchFamily="34" charset="-122"/>
              <a:sym typeface="Source Han Serif SC" panose="02020400000000000000" pitchFamily="18" charset="-122"/>
            </a:endParaRPr>
          </a:p>
        </p:txBody>
      </p:sp>
      <p:sp>
        <p:nvSpPr>
          <p:cNvPr id="10" name="6"/>
          <p:cNvSpPr>
            <a:spLocks noChangeArrowheads="1"/>
          </p:cNvSpPr>
          <p:nvPr/>
        </p:nvSpPr>
        <p:spPr bwMode="auto">
          <a:xfrm>
            <a:off x="1349260" y="2234935"/>
            <a:ext cx="854075" cy="854075"/>
          </a:xfrm>
          <a:prstGeom prst="roundRect">
            <a:avLst>
              <a:gd name="adj" fmla="val 16667"/>
            </a:avLst>
          </a:prstGeom>
          <a:solidFill>
            <a:srgbClr val="A0E6E4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01</a:t>
            </a:r>
          </a:p>
        </p:txBody>
      </p:sp>
      <p:sp>
        <p:nvSpPr>
          <p:cNvPr id="11" name="5"/>
          <p:cNvSpPr>
            <a:spLocks noChangeArrowheads="1"/>
          </p:cNvSpPr>
          <p:nvPr/>
        </p:nvSpPr>
        <p:spPr bwMode="auto">
          <a:xfrm>
            <a:off x="4690948" y="2234935"/>
            <a:ext cx="852849" cy="854075"/>
          </a:xfrm>
          <a:prstGeom prst="roundRect">
            <a:avLst>
              <a:gd name="adj" fmla="val 16667"/>
            </a:avLst>
          </a:prstGeom>
          <a:solidFill>
            <a:srgbClr val="EB8CA4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02</a:t>
            </a:r>
          </a:p>
        </p:txBody>
      </p:sp>
      <p:sp>
        <p:nvSpPr>
          <p:cNvPr id="12" name="4"/>
          <p:cNvSpPr>
            <a:spLocks noChangeArrowheads="1"/>
          </p:cNvSpPr>
          <p:nvPr/>
        </p:nvSpPr>
        <p:spPr bwMode="auto">
          <a:xfrm>
            <a:off x="8085024" y="2234935"/>
            <a:ext cx="854074" cy="854075"/>
          </a:xfrm>
          <a:prstGeom prst="roundRect">
            <a:avLst>
              <a:gd name="adj" fmla="val 16667"/>
            </a:avLst>
          </a:prstGeom>
          <a:solidFill>
            <a:srgbClr val="A0E6E4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03</a:t>
            </a:r>
          </a:p>
        </p:txBody>
      </p:sp>
      <p:sp>
        <p:nvSpPr>
          <p:cNvPr id="16" name="3"/>
          <p:cNvSpPr>
            <a:spLocks noChangeArrowheads="1"/>
          </p:cNvSpPr>
          <p:nvPr/>
        </p:nvSpPr>
        <p:spPr bwMode="auto">
          <a:xfrm>
            <a:off x="1349260" y="4116124"/>
            <a:ext cx="854075" cy="854074"/>
          </a:xfrm>
          <a:prstGeom prst="roundRect">
            <a:avLst>
              <a:gd name="adj" fmla="val 16667"/>
            </a:avLst>
          </a:prstGeom>
          <a:solidFill>
            <a:srgbClr val="EB8CA4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04</a:t>
            </a:r>
          </a:p>
        </p:txBody>
      </p:sp>
      <p:sp>
        <p:nvSpPr>
          <p:cNvPr id="17" name="2"/>
          <p:cNvSpPr>
            <a:spLocks noChangeArrowheads="1"/>
          </p:cNvSpPr>
          <p:nvPr/>
        </p:nvSpPr>
        <p:spPr bwMode="auto">
          <a:xfrm>
            <a:off x="4690948" y="4116124"/>
            <a:ext cx="852849" cy="854074"/>
          </a:xfrm>
          <a:prstGeom prst="roundRect">
            <a:avLst>
              <a:gd name="adj" fmla="val 16667"/>
            </a:avLst>
          </a:prstGeom>
          <a:solidFill>
            <a:srgbClr val="A0E6E4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05</a:t>
            </a:r>
          </a:p>
        </p:txBody>
      </p:sp>
      <p:sp>
        <p:nvSpPr>
          <p:cNvPr id="18" name="1"/>
          <p:cNvSpPr>
            <a:spLocks noChangeArrowheads="1"/>
          </p:cNvSpPr>
          <p:nvPr/>
        </p:nvSpPr>
        <p:spPr bwMode="auto">
          <a:xfrm>
            <a:off x="8085024" y="4116124"/>
            <a:ext cx="854074" cy="854074"/>
          </a:xfrm>
          <a:prstGeom prst="roundRect">
            <a:avLst>
              <a:gd name="adj" fmla="val 16667"/>
            </a:avLst>
          </a:prstGeom>
          <a:solidFill>
            <a:srgbClr val="EB8CA4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06</a:t>
            </a:r>
          </a:p>
        </p:txBody>
      </p:sp>
      <p:sp>
        <p:nvSpPr>
          <p:cNvPr id="19" name="TextBox 13"/>
          <p:cNvSpPr txBox="1">
            <a:spLocks noChangeArrowheads="1"/>
          </p:cNvSpPr>
          <p:nvPr/>
        </p:nvSpPr>
        <p:spPr bwMode="auto">
          <a:xfrm>
            <a:off x="2349326" y="2154786"/>
            <a:ext cx="129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输入标题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2335038" y="2511974"/>
            <a:ext cx="18345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6025" rtl="0" eaLnBrk="0" fontAlgn="auto" latinLnBrk="0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请在此处添加具体内容，文字尽量言简意赅，简单说明即可，不必过于繁琐。</a:t>
            </a:r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5686178" y="2154786"/>
            <a:ext cx="129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输入标题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5671891" y="2511974"/>
            <a:ext cx="188289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defTabSz="1216025" eaLnBrk="0" hangingPunct="0">
              <a:lnSpc>
                <a:spcPts val="2000"/>
              </a:lnSpc>
              <a:defRPr sz="1000">
                <a:latin typeface="+mn-ea"/>
              </a:defRPr>
            </a:lvl1pPr>
            <a:lvl2pPr marL="742950" indent="-28575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请在此处添加具体内容，文字尽量言简意赅，简单说明即可，不必过于繁琐。</a:t>
            </a: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9085089" y="2202371"/>
            <a:ext cx="129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输入标题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9069214" y="2559559"/>
            <a:ext cx="188289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defTabSz="1216025" eaLnBrk="0" hangingPunct="0">
              <a:lnSpc>
                <a:spcPts val="2000"/>
              </a:lnSpc>
              <a:defRPr sz="1000">
                <a:latin typeface="+mn-ea"/>
              </a:defRPr>
            </a:lvl1pPr>
            <a:lvl2pPr marL="742950" indent="-28575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请在此处添加具体内容，文字尽量言简意赅，简单说明即可，不必过于繁琐。</a:t>
            </a:r>
          </a:p>
        </p:txBody>
      </p:sp>
      <p:sp>
        <p:nvSpPr>
          <p:cNvPr id="28" name="TextBox 13"/>
          <p:cNvSpPr txBox="1">
            <a:spLocks noChangeArrowheads="1"/>
          </p:cNvSpPr>
          <p:nvPr/>
        </p:nvSpPr>
        <p:spPr bwMode="auto">
          <a:xfrm>
            <a:off x="2342128" y="4029624"/>
            <a:ext cx="129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输入标题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29" name="TextBox 13"/>
          <p:cNvSpPr txBox="1">
            <a:spLocks noChangeArrowheads="1"/>
          </p:cNvSpPr>
          <p:nvPr/>
        </p:nvSpPr>
        <p:spPr bwMode="auto">
          <a:xfrm>
            <a:off x="2327840" y="4386811"/>
            <a:ext cx="188289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defTabSz="1216025" eaLnBrk="0" hangingPunct="0">
              <a:lnSpc>
                <a:spcPts val="2000"/>
              </a:lnSpc>
              <a:defRPr sz="1000">
                <a:latin typeface="+mn-ea"/>
              </a:defRPr>
            </a:lvl1pPr>
            <a:lvl2pPr marL="742950" indent="-28575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请在此处添加具体内容，文字尽量言简意赅，简单说明即可，不必过于繁琐。</a:t>
            </a:r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5688968" y="3977624"/>
            <a:ext cx="129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输入标题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31" name="TextBox 13"/>
          <p:cNvSpPr txBox="1">
            <a:spLocks noChangeArrowheads="1"/>
          </p:cNvSpPr>
          <p:nvPr/>
        </p:nvSpPr>
        <p:spPr bwMode="auto">
          <a:xfrm>
            <a:off x="5674681" y="4334811"/>
            <a:ext cx="188289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defTabSz="1216025" eaLnBrk="0" hangingPunct="0">
              <a:lnSpc>
                <a:spcPts val="2000"/>
              </a:lnSpc>
              <a:defRPr sz="1000">
                <a:latin typeface="+mn-ea"/>
              </a:defRPr>
            </a:lvl1pPr>
            <a:lvl2pPr marL="742950" indent="-28575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请在此处添加具体内容，文字尽量言简意赅，简单说明即可，不必过于繁琐。</a:t>
            </a:r>
          </a:p>
        </p:txBody>
      </p:sp>
      <p:sp>
        <p:nvSpPr>
          <p:cNvPr id="32" name="TextBox 13"/>
          <p:cNvSpPr txBox="1">
            <a:spLocks noChangeArrowheads="1"/>
          </p:cNvSpPr>
          <p:nvPr/>
        </p:nvSpPr>
        <p:spPr bwMode="auto">
          <a:xfrm>
            <a:off x="9069214" y="3973787"/>
            <a:ext cx="129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输入标题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33" name="TextBox 13"/>
          <p:cNvSpPr txBox="1">
            <a:spLocks noChangeArrowheads="1"/>
          </p:cNvSpPr>
          <p:nvPr/>
        </p:nvSpPr>
        <p:spPr bwMode="auto">
          <a:xfrm>
            <a:off x="9053339" y="4330974"/>
            <a:ext cx="188289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defTabSz="1216025" eaLnBrk="0" hangingPunct="0">
              <a:lnSpc>
                <a:spcPts val="2000"/>
              </a:lnSpc>
              <a:defRPr sz="1000">
                <a:latin typeface="+mn-ea"/>
              </a:defRPr>
            </a:lvl1pPr>
            <a:lvl2pPr marL="742950" indent="-28575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请在此处添加具体内容，文字尽量言简意赅，简单说明即可，不必过于繁琐。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1" grpId="0" bldLvl="0" animBg="1"/>
      <p:bldP spid="12" grpId="0" bldLvl="0" animBg="1"/>
      <p:bldP spid="16" grpId="0" bldLvl="0" animBg="1"/>
      <p:bldP spid="17" grpId="0" bldLvl="0" animBg="1"/>
      <p:bldP spid="18" grpId="0" bldLvl="0" animBg="1"/>
      <p:bldP spid="19" grpId="0"/>
      <p:bldP spid="20" grpId="0"/>
      <p:bldP spid="21" grpId="0"/>
      <p:bldP spid="22" grpId="0"/>
      <p:bldP spid="23" grpId="0"/>
      <p:bldP spid="24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14" name="矩形 13"/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798286" y="601502"/>
            <a:ext cx="2746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Source Han Serif SC" panose="02020400000000000000" pitchFamily="18" charset="-122"/>
              </a:rPr>
              <a:t>04 </a:t>
            </a:r>
            <a:r>
              <a:rPr lang="zh-CN" altLang="en-US" sz="36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Source Han Serif SC" panose="02020400000000000000" pitchFamily="18" charset="-122"/>
              </a:rPr>
              <a:t>下步计划</a:t>
            </a:r>
            <a:endParaRPr lang="en-US" altLang="zh-CN" sz="3600" b="1" dirty="0">
              <a:latin typeface="微软雅黑 Light" panose="020B0502040204020203" pitchFamily="34" charset="-122"/>
              <a:ea typeface="微软雅黑 Light" panose="020B0502040204020203" pitchFamily="34" charset="-122"/>
              <a:sym typeface="Source Han Serif SC" panose="02020400000000000000" pitchFamily="18" charset="-122"/>
            </a:endParaRPr>
          </a:p>
        </p:txBody>
      </p:sp>
      <p:sp>
        <p:nvSpPr>
          <p:cNvPr id="10" name="矩形 23"/>
          <p:cNvSpPr>
            <a:spLocks noChangeArrowheads="1"/>
          </p:cNvSpPr>
          <p:nvPr/>
        </p:nvSpPr>
        <p:spPr bwMode="auto">
          <a:xfrm>
            <a:off x="1448508" y="5028130"/>
            <a:ext cx="2387252" cy="10541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1" name="矩形 23"/>
          <p:cNvSpPr>
            <a:spLocks noChangeArrowheads="1"/>
          </p:cNvSpPr>
          <p:nvPr/>
        </p:nvSpPr>
        <p:spPr bwMode="auto">
          <a:xfrm>
            <a:off x="4844704" y="5025238"/>
            <a:ext cx="2387252" cy="10541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2" name="矩形 23"/>
          <p:cNvSpPr>
            <a:spLocks noChangeArrowheads="1"/>
          </p:cNvSpPr>
          <p:nvPr/>
        </p:nvSpPr>
        <p:spPr bwMode="auto">
          <a:xfrm>
            <a:off x="8232236" y="5015914"/>
            <a:ext cx="2387252" cy="10541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6" name="椭圆 15"/>
          <p:cNvSpPr/>
          <p:nvPr/>
        </p:nvSpPr>
        <p:spPr>
          <a:xfrm>
            <a:off x="2236402" y="4060823"/>
            <a:ext cx="774509" cy="7745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590126" y="4060823"/>
            <a:ext cx="774509" cy="7745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9035189" y="4048608"/>
            <a:ext cx="774509" cy="7745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339767" y="4198035"/>
            <a:ext cx="621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680792" y="4198035"/>
            <a:ext cx="6219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125856" y="4185819"/>
            <a:ext cx="6219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708" y="1817345"/>
            <a:ext cx="4530597" cy="1810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430" y="1817345"/>
            <a:ext cx="3609753" cy="1806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6" grpId="0" animBg="1"/>
      <p:bldP spid="17" grpId="0" animBg="1"/>
      <p:bldP spid="18" grpId="0" animBg="1"/>
      <p:bldP spid="19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14" name="矩形 13"/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798286" y="601502"/>
            <a:ext cx="2746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Source Han Serif SC" panose="02020400000000000000" pitchFamily="18" charset="-122"/>
              </a:rPr>
              <a:t>04 </a:t>
            </a:r>
            <a:r>
              <a:rPr lang="zh-CN" altLang="en-US" sz="36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Source Han Serif SC" panose="02020400000000000000" pitchFamily="18" charset="-122"/>
              </a:rPr>
              <a:t>下步计划</a:t>
            </a:r>
            <a:endParaRPr lang="en-US" altLang="zh-CN" sz="3600" b="1" dirty="0">
              <a:latin typeface="微软雅黑 Light" panose="020B0502040204020203" pitchFamily="34" charset="-122"/>
              <a:ea typeface="微软雅黑 Light" panose="020B0502040204020203" pitchFamily="34" charset="-122"/>
              <a:sym typeface="Source Han Serif SC" panose="02020400000000000000" pitchFamily="18" charset="-122"/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1356540" y="2034499"/>
            <a:ext cx="4789970" cy="353161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955"/>
            <a:endParaRPr lang="en-US" sz="1795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  <a:ea typeface="方正黑体简体" panose="03000509000000000000" pitchFamily="65" charset="-122"/>
              <a:cs typeface="Calibri" panose="020F0502020204030204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727084" y="2845932"/>
            <a:ext cx="3968743" cy="1169470"/>
            <a:chOff x="7229036" y="3339901"/>
            <a:chExt cx="3986711" cy="1174763"/>
          </a:xfrm>
        </p:grpSpPr>
        <p:sp>
          <p:nvSpPr>
            <p:cNvPr id="18" name="文本框 17"/>
            <p:cNvSpPr txBox="1"/>
            <p:nvPr/>
          </p:nvSpPr>
          <p:spPr>
            <a:xfrm>
              <a:off x="7229036" y="3775233"/>
              <a:ext cx="3986711" cy="7394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2665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19" name="TextBox 76"/>
            <p:cNvSpPr txBox="1"/>
            <p:nvPr/>
          </p:nvSpPr>
          <p:spPr>
            <a:xfrm>
              <a:off x="7317496" y="3339901"/>
              <a:ext cx="2012105" cy="463755"/>
            </a:xfrm>
            <a:prstGeom prst="rect">
              <a:avLst/>
            </a:prstGeom>
            <a:solidFill>
              <a:srgbClr val="EB8CA4"/>
            </a:solidFill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defTabSz="909955"/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727084" y="4264743"/>
            <a:ext cx="3968743" cy="1261007"/>
            <a:chOff x="7229036" y="4765138"/>
            <a:chExt cx="3986711" cy="1266715"/>
          </a:xfrm>
        </p:grpSpPr>
        <p:sp>
          <p:nvSpPr>
            <p:cNvPr id="21" name="文本框 20"/>
            <p:cNvSpPr txBox="1"/>
            <p:nvPr/>
          </p:nvSpPr>
          <p:spPr>
            <a:xfrm>
              <a:off x="7229036" y="5243471"/>
              <a:ext cx="3986711" cy="78838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defTabSz="914400">
                <a:lnSpc>
                  <a:spcPts val="2665"/>
                </a:lnSpc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印品天逸黑" panose="02000500000000000000" pitchFamily="2" charset="-122"/>
                  <a:ea typeface="印品天逸黑" panose="02000500000000000000" pitchFamily="2" charset="-122"/>
                </a:defRPr>
              </a:lvl1pPr>
            </a:lstStyle>
            <a:p>
              <a:r>
                <a:rPr lang="zh-CN" altLang="en-US" dirty="0">
                  <a:latin typeface="微软雅黑 Light" panose="020B0502040204020203" pitchFamily="34" charset="-122"/>
                  <a:ea typeface="微软雅黑 Light" panose="020B0502040204020203" pitchFamily="34" charset="-122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</a:p>
          </p:txBody>
        </p:sp>
        <p:sp>
          <p:nvSpPr>
            <p:cNvPr id="22" name="TextBox 76"/>
            <p:cNvSpPr txBox="1"/>
            <p:nvPr/>
          </p:nvSpPr>
          <p:spPr>
            <a:xfrm>
              <a:off x="7317496" y="4765138"/>
              <a:ext cx="2012105" cy="463755"/>
            </a:xfrm>
            <a:prstGeom prst="rect">
              <a:avLst/>
            </a:prstGeom>
            <a:solidFill>
              <a:srgbClr val="A0E6E4"/>
            </a:solidFill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 defTabSz="909955"/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0" y="1"/>
            <a:ext cx="12192000" cy="6887026"/>
            <a:chOff x="0" y="1"/>
            <a:chExt cx="12192000" cy="688702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6999" y="-2666998"/>
              <a:ext cx="6858001" cy="12192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60630"/>
              <a:ext cx="1180681" cy="3672114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12" name="矩形 11"/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标题 1"/>
          <p:cNvSpPr txBox="1"/>
          <p:nvPr/>
        </p:nvSpPr>
        <p:spPr>
          <a:xfrm>
            <a:off x="2068285" y="2177322"/>
            <a:ext cx="807947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8000" b="1" spc="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感谢您的欣赏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849" y="572578"/>
            <a:ext cx="1828292" cy="2324100"/>
          </a:xfrm>
          <a:prstGeom prst="rect">
            <a:avLst/>
          </a:prstGeom>
        </p:spPr>
      </p:pic>
      <p:sp>
        <p:nvSpPr>
          <p:cNvPr id="22" name="0"/>
          <p:cNvSpPr>
            <a:spLocks noChangeArrowheads="1"/>
          </p:cNvSpPr>
          <p:nvPr/>
        </p:nvSpPr>
        <p:spPr bwMode="auto">
          <a:xfrm>
            <a:off x="2583057" y="3922138"/>
            <a:ext cx="7025883" cy="6052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500"/>
              </a:lnSpc>
              <a:buFont typeface="Arial" panose="020B0604020202020204" pitchFamily="34" charset="0"/>
              <a:buNone/>
            </a:pPr>
            <a:r>
              <a:rPr lang="en-US" altLang="zh-CN" sz="140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met at the wrong time, but separated at the right time. The most urgent is to take the most beautiful scenery; the deepest wound was the most real emotions.</a:t>
            </a:r>
            <a:endParaRPr lang="zh-CN" altLang="en-US" sz="1200" dirty="0">
              <a:solidFill>
                <a:srgbClr val="53585E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23" name="4"/>
          <p:cNvSpPr>
            <a:spLocks noChangeShapeType="1"/>
          </p:cNvSpPr>
          <p:nvPr/>
        </p:nvSpPr>
        <p:spPr bwMode="auto">
          <a:xfrm>
            <a:off x="2378661" y="3582296"/>
            <a:ext cx="7361187" cy="0"/>
          </a:xfrm>
          <a:prstGeom prst="line">
            <a:avLst/>
          </a:prstGeom>
          <a:noFill/>
          <a:ln w="114300" cmpd="thickThin">
            <a:solidFill>
              <a:srgbClr val="A0E6E4"/>
            </a:solidFill>
            <a:round/>
            <a:headEnd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6" tIns="60953" rIns="121906" bIns="60953"/>
          <a:lstStyle/>
          <a:p>
            <a:pPr>
              <a:defRPr/>
            </a:pPr>
            <a:endParaRPr lang="zh-CN" altLang="en-US" sz="240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0000"/>
              </a:solidFill>
              <a:latin typeface="杨任东竹石体-Medium" panose="02000000000000000000" pitchFamily="2" charset="-122"/>
              <a:ea typeface="杨任东竹石体-Medium" panose="02000000000000000000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672114" y="4968062"/>
            <a:ext cx="2044693" cy="393700"/>
          </a:xfrm>
          <a:prstGeom prst="rect">
            <a:avLst/>
          </a:prstGeom>
          <a:solidFill>
            <a:srgbClr val="EB8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汇报人：</a:t>
            </a:r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xiazaii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388099" y="4983314"/>
            <a:ext cx="2044693" cy="393700"/>
          </a:xfrm>
          <a:prstGeom prst="rect">
            <a:avLst/>
          </a:prstGeom>
          <a:solidFill>
            <a:srgbClr val="A0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时间：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2020.7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0" name="图形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400000">
            <a:off x="1239873" y="4577287"/>
            <a:ext cx="1419301" cy="14796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3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37" name="组合 36"/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38" name="矩形 37"/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2356642" y="4710851"/>
            <a:ext cx="5210032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  <a:defRPr/>
            </a:pPr>
            <a:r>
              <a:rPr lang="id-ID" altLang="zh-CN" sz="1050" kern="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请在此处添加具体内容，文字尽量言简意赅，简单说明即可，不必过于繁琐，注意版面美观度。请在此处添加具体内容，文字尽量言简意赅。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360070" y="3742944"/>
            <a:ext cx="3275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Source Han Serif SC" panose="02020400000000000000" pitchFamily="18" charset="-122"/>
              </a:rPr>
              <a:t>工作概述</a:t>
            </a:r>
            <a:endParaRPr lang="en-US" altLang="zh-CN" sz="6000" b="1" dirty="0">
              <a:latin typeface="微软雅黑 Light" panose="020B0502040204020203" pitchFamily="34" charset="-122"/>
              <a:ea typeface="微软雅黑 Light" panose="020B0502040204020203" pitchFamily="34" charset="-122"/>
              <a:sym typeface="Source Han Serif SC" panose="02020400000000000000" pitchFamily="18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389991" y="2517462"/>
            <a:ext cx="1185156" cy="1118938"/>
            <a:chOff x="4879655" y="2024560"/>
            <a:chExt cx="887104" cy="837539"/>
          </a:xfrm>
          <a:solidFill>
            <a:srgbClr val="B0E1DA"/>
          </a:solidFill>
        </p:grpSpPr>
        <p:sp>
          <p:nvSpPr>
            <p:cNvPr id="30" name="椭圆 29"/>
            <p:cNvSpPr/>
            <p:nvPr/>
          </p:nvSpPr>
          <p:spPr>
            <a:xfrm>
              <a:off x="4879655" y="2024560"/>
              <a:ext cx="887104" cy="83753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Source Han Serif SC" panose="02020400000000000000" pitchFamily="18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057262" y="2138027"/>
              <a:ext cx="572577" cy="6220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Source Han Serif SC" panose="02020400000000000000" pitchFamily="18" charset="-122"/>
                </a:rPr>
                <a:t>01</a:t>
              </a:r>
              <a:endParaRPr lang="zh-CN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Source Han Serif SC" panose="02020400000000000000" pitchFamily="18" charset="-122"/>
              </a:endParaRPr>
            </a:p>
          </p:txBody>
        </p:sp>
      </p:grpSp>
      <p:pic>
        <p:nvPicPr>
          <p:cNvPr id="3" name="图形 2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900000">
            <a:off x="7376177" y="1875956"/>
            <a:ext cx="4551225" cy="3119792"/>
          </a:xfrm>
          <a:prstGeom prst="rect">
            <a:avLst/>
          </a:prstGeom>
        </p:spPr>
      </p:pic>
      <p:pic>
        <p:nvPicPr>
          <p:cNvPr id="32" name="图形 31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1274832" y="505285"/>
            <a:ext cx="2088968" cy="27055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14" name="矩形 13"/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798286" y="601502"/>
            <a:ext cx="2601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Source Han Serif SC" panose="02020400000000000000" pitchFamily="18" charset="-122"/>
              </a:rPr>
              <a:t>01 </a:t>
            </a:r>
            <a:r>
              <a:rPr lang="zh-CN" altLang="en-US" sz="36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Source Han Serif SC" panose="02020400000000000000" pitchFamily="18" charset="-122"/>
              </a:rPr>
              <a:t>工作概述</a:t>
            </a:r>
            <a:endParaRPr lang="en-US" altLang="zh-CN" sz="3600" b="1" dirty="0">
              <a:latin typeface="微软雅黑 Light" panose="020B0502040204020203" pitchFamily="34" charset="-122"/>
              <a:ea typeface="微软雅黑 Light" panose="020B0502040204020203" pitchFamily="34" charset="-122"/>
              <a:sym typeface="Source Han Serif SC" panose="02020400000000000000" pitchFamily="18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85" y="2078302"/>
            <a:ext cx="2947188" cy="1964792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102187" y="4161727"/>
            <a:ext cx="2954222" cy="326484"/>
          </a:xfrm>
          <a:prstGeom prst="rect">
            <a:avLst/>
          </a:prstGeom>
          <a:solidFill>
            <a:srgbClr val="EB8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输入标题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1316592" y="4657489"/>
            <a:ext cx="2594254" cy="1016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请在此处添加具体内容，文字尽量言简意赅，简单描述即可，不必过于繁琐，注意版面美观度。</a:t>
            </a:r>
            <a:endParaRPr kumimoji="0" lang="en-US" altLang="zh-CN" sz="133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147" y="2080152"/>
            <a:ext cx="2947720" cy="1961086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4535281" y="4161727"/>
            <a:ext cx="2954222" cy="326484"/>
          </a:xfrm>
          <a:prstGeom prst="rect">
            <a:avLst/>
          </a:prstGeom>
          <a:solidFill>
            <a:srgbClr val="7DD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输入标题</a:t>
            </a:r>
          </a:p>
        </p:txBody>
      </p:sp>
      <p:sp>
        <p:nvSpPr>
          <p:cNvPr id="23" name="矩形 22"/>
          <p:cNvSpPr/>
          <p:nvPr/>
        </p:nvSpPr>
        <p:spPr>
          <a:xfrm>
            <a:off x="4749686" y="4657489"/>
            <a:ext cx="2594254" cy="1016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请在此处添加具体内容，文字尽量言简意赅，简单描述即可，不必过于繁琐，注意版面美观度。</a:t>
            </a:r>
            <a:endParaRPr kumimoji="0" lang="en-US" altLang="zh-CN" sz="133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307" y="2076498"/>
            <a:ext cx="2949541" cy="1968392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8084734" y="4161727"/>
            <a:ext cx="2954222" cy="3264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输入标题</a:t>
            </a:r>
          </a:p>
        </p:txBody>
      </p:sp>
      <p:sp>
        <p:nvSpPr>
          <p:cNvPr id="27" name="矩形 26"/>
          <p:cNvSpPr/>
          <p:nvPr/>
        </p:nvSpPr>
        <p:spPr>
          <a:xfrm>
            <a:off x="8271678" y="4657489"/>
            <a:ext cx="2594254" cy="1016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请在此处添加具体内容，文字尽量言简意赅，简单描述即可，不必过于繁琐，注意版面美观度。</a:t>
            </a:r>
            <a:endParaRPr kumimoji="0" lang="en-US" altLang="zh-CN" sz="133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/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14" name="矩形 13"/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798286" y="601502"/>
            <a:ext cx="2601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Source Han Serif SC" panose="02020400000000000000" pitchFamily="18" charset="-122"/>
              </a:rPr>
              <a:t>01 </a:t>
            </a:r>
            <a:r>
              <a:rPr lang="zh-CN" altLang="en-US" sz="36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Source Han Serif SC" panose="02020400000000000000" pitchFamily="18" charset="-122"/>
              </a:rPr>
              <a:t>工作概述</a:t>
            </a:r>
            <a:endParaRPr lang="en-US" altLang="zh-CN" sz="3600" b="1" dirty="0">
              <a:latin typeface="微软雅黑 Light" panose="020B0502040204020203" pitchFamily="34" charset="-122"/>
              <a:ea typeface="微软雅黑 Light" panose="020B0502040204020203" pitchFamily="34" charset="-122"/>
              <a:sym typeface="Source Han Serif SC" panose="02020400000000000000" pitchFamily="18" charset="-122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1502953" y="3607829"/>
            <a:ext cx="9441711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等腰三角形 17"/>
          <p:cNvSpPr/>
          <p:nvPr/>
        </p:nvSpPr>
        <p:spPr>
          <a:xfrm>
            <a:off x="1981483" y="3033429"/>
            <a:ext cx="666305" cy="574401"/>
          </a:xfrm>
          <a:prstGeom prst="triangle">
            <a:avLst/>
          </a:prstGeom>
          <a:solidFill>
            <a:srgbClr val="EB8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等腰三角形 18"/>
          <p:cNvSpPr/>
          <p:nvPr/>
        </p:nvSpPr>
        <p:spPr>
          <a:xfrm rot="10800000">
            <a:off x="4448459" y="3607830"/>
            <a:ext cx="666305" cy="574401"/>
          </a:xfrm>
          <a:prstGeom prst="triangle">
            <a:avLst/>
          </a:prstGeom>
          <a:solidFill>
            <a:srgbClr val="85C1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等腰三角形 19"/>
          <p:cNvSpPr/>
          <p:nvPr/>
        </p:nvSpPr>
        <p:spPr>
          <a:xfrm>
            <a:off x="6915435" y="3033430"/>
            <a:ext cx="666305" cy="574401"/>
          </a:xfrm>
          <a:prstGeom prst="triangle">
            <a:avLst/>
          </a:prstGeom>
          <a:solidFill>
            <a:srgbClr val="EB8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等腰三角形 20"/>
          <p:cNvSpPr/>
          <p:nvPr/>
        </p:nvSpPr>
        <p:spPr>
          <a:xfrm rot="10800000">
            <a:off x="9357541" y="3607830"/>
            <a:ext cx="666305" cy="574401"/>
          </a:xfrm>
          <a:prstGeom prst="triangle">
            <a:avLst/>
          </a:prstGeom>
          <a:solidFill>
            <a:srgbClr val="85C1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48353" y="3852745"/>
            <a:ext cx="2939416" cy="1220287"/>
            <a:chOff x="948353" y="3852745"/>
            <a:chExt cx="2939416" cy="1220287"/>
          </a:xfrm>
        </p:grpSpPr>
        <p:sp>
          <p:nvSpPr>
            <p:cNvPr id="22" name="矩形 21"/>
            <p:cNvSpPr/>
            <p:nvPr/>
          </p:nvSpPr>
          <p:spPr>
            <a:xfrm>
              <a:off x="948353" y="4211258"/>
              <a:ext cx="2939416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sym typeface="+mn-lt"/>
                </a:rPr>
                <a:t>请在此处添加具体内容，文字尽量言简意赅，简单描述即可，不必过于繁琐，注意版面美观度。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101827" y="3852745"/>
              <a:ext cx="2668174" cy="4205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E6E6">
                    <a:lumMod val="10000"/>
                  </a:srgbClr>
                </a:buClr>
                <a:buSzTx/>
                <a:buFontTx/>
                <a:buNone/>
                <a:defRPr/>
              </a:pPr>
              <a:r>
                <a:rPr kumimoji="0" lang="en-US" altLang="zh-CN" sz="2135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输入文本内容</a:t>
              </a:r>
              <a:endParaRPr kumimoji="0" lang="en-US" altLang="zh-CN" sz="213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284392" y="1993464"/>
            <a:ext cx="2939416" cy="1220287"/>
            <a:chOff x="3284392" y="1993464"/>
            <a:chExt cx="2939416" cy="1220287"/>
          </a:xfrm>
        </p:grpSpPr>
        <p:sp>
          <p:nvSpPr>
            <p:cNvPr id="24" name="矩形 23"/>
            <p:cNvSpPr/>
            <p:nvPr/>
          </p:nvSpPr>
          <p:spPr>
            <a:xfrm>
              <a:off x="3284392" y="2351977"/>
              <a:ext cx="2939416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sym typeface="+mn-lt"/>
                </a:rPr>
                <a:t>请在此处添加具体内容，文字尽量言简意赅，简单描述即可，不必过于繁琐，注意版面美观度。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375008" y="1993464"/>
              <a:ext cx="2720987" cy="4205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E6E6">
                    <a:lumMod val="10000"/>
                  </a:srgbClr>
                </a:buClr>
                <a:buSzTx/>
                <a:buFontTx/>
                <a:buNone/>
                <a:defRPr/>
              </a:pPr>
              <a:r>
                <a:rPr kumimoji="0" lang="en-US" altLang="zh-CN" sz="2135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输入文本内容</a:t>
              </a:r>
              <a:endParaRPr kumimoji="0" lang="en-US" altLang="zh-CN" sz="213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858248" y="3852745"/>
            <a:ext cx="2939416" cy="1234801"/>
            <a:chOff x="5858248" y="3852745"/>
            <a:chExt cx="2939416" cy="1234801"/>
          </a:xfrm>
        </p:grpSpPr>
        <p:sp>
          <p:nvSpPr>
            <p:cNvPr id="26" name="矩形 25"/>
            <p:cNvSpPr/>
            <p:nvPr/>
          </p:nvSpPr>
          <p:spPr>
            <a:xfrm>
              <a:off x="5858248" y="4225772"/>
              <a:ext cx="2939416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sym typeface="+mn-lt"/>
                </a:rPr>
                <a:t>请在此处添加具体内容，文字尽量言简意赅，简单描述即可，不必过于繁琐，注意版面美观度。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976016" y="3852745"/>
              <a:ext cx="2651840" cy="4205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E6E6">
                    <a:lumMod val="10000"/>
                  </a:srgbClr>
                </a:buClr>
                <a:buSzTx/>
                <a:buFontTx/>
                <a:buNone/>
                <a:defRPr/>
              </a:pPr>
              <a:r>
                <a:rPr kumimoji="0" lang="en-US" altLang="zh-CN" sz="2135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输入文本内容</a:t>
              </a:r>
              <a:endParaRPr kumimoji="0" lang="en-US" altLang="zh-CN" sz="213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281079" y="1993464"/>
            <a:ext cx="2939416" cy="1220287"/>
            <a:chOff x="8281079" y="1993464"/>
            <a:chExt cx="2939416" cy="1220287"/>
          </a:xfrm>
        </p:grpSpPr>
        <p:sp>
          <p:nvSpPr>
            <p:cNvPr id="28" name="矩形 27"/>
            <p:cNvSpPr/>
            <p:nvPr/>
          </p:nvSpPr>
          <p:spPr>
            <a:xfrm>
              <a:off x="8281079" y="2351977"/>
              <a:ext cx="2939416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sym typeface="+mn-lt"/>
                </a:rPr>
                <a:t>请在此处添加具体内容，文字尽量言简意赅，简单描述即可，不必过于繁琐，注意版面美观度。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8428222" y="1993464"/>
              <a:ext cx="2670391" cy="4205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E6E6">
                    <a:lumMod val="10000"/>
                  </a:srgbClr>
                </a:buClr>
                <a:buSzTx/>
                <a:buFontTx/>
                <a:buNone/>
                <a:defRPr/>
              </a:pPr>
              <a:r>
                <a:rPr kumimoji="0" lang="en-US" altLang="zh-CN" sz="2135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输入文本内容</a:t>
              </a:r>
              <a:endParaRPr kumimoji="0" lang="en-US" altLang="zh-CN" sz="213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1981483" y="2379841"/>
            <a:ext cx="619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Source Han Serif SC" panose="02020400000000000000" pitchFamily="18" charset="-122"/>
              </a:rPr>
              <a:t>01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4409150" y="4225772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Source Han Serif SC" panose="02020400000000000000" pitchFamily="18" charset="-122"/>
              </a:rPr>
              <a:t>02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6872362" y="2410134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Source Han Serif SC" panose="02020400000000000000" pitchFamily="18" charset="-122"/>
              </a:rPr>
              <a:t>03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9359269" y="4225772"/>
            <a:ext cx="705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Source Han Serif SC" panose="02020400000000000000" pitchFamily="18" charset="-122"/>
              </a:rPr>
              <a:t>04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 animBg="1"/>
      <p:bldP spid="19" grpId="0" animBg="1"/>
      <p:bldP spid="20" grpId="0" animBg="1"/>
      <p:bldP spid="21" grpId="0" animBg="1"/>
      <p:bldP spid="49" grpId="0"/>
      <p:bldP spid="50" grpId="0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14" name="矩形 13"/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798286" y="601502"/>
            <a:ext cx="2601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Source Han Serif SC" panose="02020400000000000000" pitchFamily="18" charset="-122"/>
              </a:rPr>
              <a:t>01 </a:t>
            </a:r>
            <a:r>
              <a:rPr lang="zh-CN" altLang="en-US" sz="36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Source Han Serif SC" panose="02020400000000000000" pitchFamily="18" charset="-122"/>
              </a:rPr>
              <a:t>工作概述</a:t>
            </a:r>
            <a:endParaRPr lang="en-US" altLang="zh-CN" sz="3600" b="1" dirty="0">
              <a:latin typeface="微软雅黑 Light" panose="020B0502040204020203" pitchFamily="34" charset="-122"/>
              <a:ea typeface="微软雅黑 Light" panose="020B0502040204020203" pitchFamily="34" charset="-122"/>
              <a:sym typeface="Source Han Serif SC" panose="02020400000000000000" pitchFamily="18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084144" y="1956632"/>
            <a:ext cx="5601970" cy="1074186"/>
            <a:chOff x="5204460" y="2099544"/>
            <a:chExt cx="5601970" cy="1074186"/>
          </a:xfrm>
        </p:grpSpPr>
        <p:sp>
          <p:nvSpPr>
            <p:cNvPr id="17" name="Rectangle 8"/>
            <p:cNvSpPr/>
            <p:nvPr/>
          </p:nvSpPr>
          <p:spPr>
            <a:xfrm>
              <a:off x="5204460" y="2569845"/>
              <a:ext cx="5601970" cy="6038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sym typeface="+mn-ea"/>
                </a:rPr>
                <a:t>请在此处添加具体内容，文字尽量言简意赅，简单说明即可，不必过于繁琐，注意版面美观度。</a:t>
              </a:r>
              <a:endParaRPr kumimoji="0" lang="id-ID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endParaRPr>
            </a:p>
          </p:txBody>
        </p:sp>
        <p:sp>
          <p:nvSpPr>
            <p:cNvPr id="18" name="Rectangle 8"/>
            <p:cNvSpPr/>
            <p:nvPr/>
          </p:nvSpPr>
          <p:spPr>
            <a:xfrm>
              <a:off x="5218694" y="2099544"/>
              <a:ext cx="2774858" cy="4603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sym typeface="Calibri" panose="020F0502020204030204" pitchFamily="34" charset="0"/>
                </a:rPr>
                <a:t>添加标题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036780" y="3827981"/>
            <a:ext cx="1359129" cy="1395467"/>
            <a:chOff x="4506622" y="3540122"/>
            <a:chExt cx="1604503" cy="1647401"/>
          </a:xfrm>
        </p:grpSpPr>
        <p:sp>
          <p:nvSpPr>
            <p:cNvPr id="20" name="Oval 85"/>
            <p:cNvSpPr>
              <a:spLocks noChangeArrowheads="1"/>
            </p:cNvSpPr>
            <p:nvPr/>
          </p:nvSpPr>
          <p:spPr bwMode="auto">
            <a:xfrm>
              <a:off x="5754780" y="5106560"/>
              <a:ext cx="82551" cy="809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45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lt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4506622" y="3540122"/>
              <a:ext cx="1604503" cy="1604503"/>
              <a:chOff x="1862597" y="2201413"/>
              <a:chExt cx="2171700" cy="2171700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1862597" y="2201413"/>
                <a:ext cx="2171700" cy="21717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lt"/>
                </a:endParaRPr>
              </a:p>
            </p:txBody>
          </p:sp>
          <p:sp>
            <p:nvSpPr>
              <p:cNvPr id="24" name="饼形 6"/>
              <p:cNvSpPr/>
              <p:nvPr/>
            </p:nvSpPr>
            <p:spPr>
              <a:xfrm>
                <a:off x="1862597" y="2201413"/>
                <a:ext cx="2171700" cy="2171700"/>
              </a:xfrm>
              <a:prstGeom prst="pie">
                <a:avLst>
                  <a:gd name="adj1" fmla="val 7072156"/>
                  <a:gd name="adj2" fmla="val 16200000"/>
                </a:avLst>
              </a:prstGeom>
              <a:solidFill>
                <a:srgbClr val="EB8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lt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967372" y="2306188"/>
                <a:ext cx="1962150" cy="1962150"/>
              </a:xfrm>
              <a:prstGeom prst="ellipse">
                <a:avLst/>
              </a:prstGeom>
              <a:solidFill>
                <a:srgbClr val="FDFD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lt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4584032" y="4099812"/>
              <a:ext cx="1449683" cy="5450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lt"/>
                </a:rPr>
                <a:t>小标题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146168" y="3827981"/>
            <a:ext cx="1359129" cy="1359130"/>
            <a:chOff x="7556408" y="3540122"/>
            <a:chExt cx="1604503" cy="1604503"/>
          </a:xfrm>
        </p:grpSpPr>
        <p:grpSp>
          <p:nvGrpSpPr>
            <p:cNvPr id="27" name="组合 26"/>
            <p:cNvGrpSpPr/>
            <p:nvPr/>
          </p:nvGrpSpPr>
          <p:grpSpPr>
            <a:xfrm>
              <a:off x="7556408" y="3540122"/>
              <a:ext cx="1604503" cy="1604503"/>
              <a:chOff x="1862597" y="2201413"/>
              <a:chExt cx="2171700" cy="2171700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1862597" y="2201413"/>
                <a:ext cx="2171700" cy="21717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lt"/>
                </a:endParaRPr>
              </a:p>
            </p:txBody>
          </p:sp>
          <p:sp>
            <p:nvSpPr>
              <p:cNvPr id="30" name="饼形 12"/>
              <p:cNvSpPr/>
              <p:nvPr/>
            </p:nvSpPr>
            <p:spPr>
              <a:xfrm>
                <a:off x="1862597" y="2201413"/>
                <a:ext cx="2171700" cy="2171700"/>
              </a:xfrm>
              <a:prstGeom prst="pie">
                <a:avLst>
                  <a:gd name="adj1" fmla="val 3774557"/>
                  <a:gd name="adj2" fmla="val 16200000"/>
                </a:avLst>
              </a:prstGeom>
              <a:solidFill>
                <a:srgbClr val="A0E6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lt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1967372" y="2306188"/>
                <a:ext cx="1962150" cy="1962150"/>
              </a:xfrm>
              <a:prstGeom prst="ellipse">
                <a:avLst/>
              </a:prstGeom>
              <a:solidFill>
                <a:srgbClr val="FDFD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lt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7628230" y="4099813"/>
              <a:ext cx="1449683" cy="5450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lt"/>
                </a:rPr>
                <a:t>小标题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221164" y="3827981"/>
            <a:ext cx="1359129" cy="1359130"/>
            <a:chOff x="10608345" y="3540122"/>
            <a:chExt cx="1604503" cy="1604503"/>
          </a:xfrm>
        </p:grpSpPr>
        <p:grpSp>
          <p:nvGrpSpPr>
            <p:cNvPr id="33" name="组合 32"/>
            <p:cNvGrpSpPr/>
            <p:nvPr/>
          </p:nvGrpSpPr>
          <p:grpSpPr>
            <a:xfrm>
              <a:off x="10608345" y="3540122"/>
              <a:ext cx="1604503" cy="1604503"/>
              <a:chOff x="1862597" y="2201413"/>
              <a:chExt cx="2171700" cy="2171700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1862597" y="2201413"/>
                <a:ext cx="2171700" cy="21717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lt"/>
                </a:endParaRPr>
              </a:p>
            </p:txBody>
          </p:sp>
          <p:sp>
            <p:nvSpPr>
              <p:cNvPr id="36" name="饼形 16"/>
              <p:cNvSpPr/>
              <p:nvPr/>
            </p:nvSpPr>
            <p:spPr>
              <a:xfrm>
                <a:off x="1862597" y="2201413"/>
                <a:ext cx="2171700" cy="2171700"/>
              </a:xfrm>
              <a:prstGeom prst="pi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lt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1967372" y="2306188"/>
                <a:ext cx="1962150" cy="19621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lt"/>
                </a:endParaRPr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10685755" y="4099813"/>
              <a:ext cx="1449683" cy="5450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lt"/>
                </a:rPr>
                <a:t>小标题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lt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03" y="1885632"/>
            <a:ext cx="3582364" cy="3582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1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14" name="矩形 13"/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798286" y="601502"/>
            <a:ext cx="2601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Source Han Serif SC" panose="02020400000000000000" pitchFamily="18" charset="-122"/>
              </a:rPr>
              <a:t>01 </a:t>
            </a:r>
            <a:r>
              <a:rPr lang="zh-CN" altLang="en-US" sz="36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Source Han Serif SC" panose="02020400000000000000" pitchFamily="18" charset="-122"/>
              </a:rPr>
              <a:t>工作概述</a:t>
            </a:r>
            <a:endParaRPr lang="en-US" altLang="zh-CN" sz="3600" b="1" dirty="0">
              <a:latin typeface="微软雅黑 Light" panose="020B0502040204020203" pitchFamily="34" charset="-122"/>
              <a:ea typeface="微软雅黑 Light" panose="020B0502040204020203" pitchFamily="34" charset="-122"/>
              <a:sym typeface="Source Han Serif SC" panose="02020400000000000000" pitchFamily="18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294286" y="2207477"/>
            <a:ext cx="114176" cy="2861007"/>
            <a:chOff x="4615785" y="1419622"/>
            <a:chExt cx="32476" cy="2736304"/>
          </a:xfrm>
          <a:solidFill>
            <a:srgbClr val="156F6D"/>
          </a:solidFill>
        </p:grpSpPr>
        <p:cxnSp>
          <p:nvCxnSpPr>
            <p:cNvPr id="17" name="直接连接符 16"/>
            <p:cNvCxnSpPr/>
            <p:nvPr/>
          </p:nvCxnSpPr>
          <p:spPr>
            <a:xfrm>
              <a:off x="4628353" y="1419622"/>
              <a:ext cx="0" cy="2736304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矩形 17"/>
            <p:cNvSpPr/>
            <p:nvPr/>
          </p:nvSpPr>
          <p:spPr>
            <a:xfrm>
              <a:off x="4615785" y="2164032"/>
              <a:ext cx="32476" cy="1301891"/>
            </a:xfrm>
            <a:prstGeom prst="rect">
              <a:avLst/>
            </a:prstGeom>
            <a:solidFill>
              <a:srgbClr val="EB8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1599063" y="2207478"/>
            <a:ext cx="4256898" cy="286100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900273" y="2115451"/>
            <a:ext cx="3729627" cy="964298"/>
            <a:chOff x="9045567" y="3250384"/>
            <a:chExt cx="3133887" cy="964298"/>
          </a:xfrm>
        </p:grpSpPr>
        <p:sp>
          <p:nvSpPr>
            <p:cNvPr id="21" name="TextBox 15"/>
            <p:cNvSpPr txBox="1"/>
            <p:nvPr/>
          </p:nvSpPr>
          <p:spPr>
            <a:xfrm>
              <a:off x="9045567" y="3250384"/>
              <a:ext cx="2209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输入标题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+mn-lt"/>
              </a:endParaRPr>
            </a:p>
          </p:txBody>
        </p:sp>
        <p:sp>
          <p:nvSpPr>
            <p:cNvPr id="22" name="Rectangle 16"/>
            <p:cNvSpPr/>
            <p:nvPr/>
          </p:nvSpPr>
          <p:spPr>
            <a:xfrm>
              <a:off x="9045567" y="3599770"/>
              <a:ext cx="3133887" cy="6149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请在此处添加具体内容，文字尽量言简意赅，见到那描述即可，不必过于繁琐，注意版面美观度。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900273" y="3233019"/>
            <a:ext cx="3729627" cy="970648"/>
            <a:chOff x="9045567" y="3250384"/>
            <a:chExt cx="3133887" cy="970648"/>
          </a:xfrm>
        </p:grpSpPr>
        <p:sp>
          <p:nvSpPr>
            <p:cNvPr id="24" name="TextBox 15"/>
            <p:cNvSpPr txBox="1"/>
            <p:nvPr/>
          </p:nvSpPr>
          <p:spPr>
            <a:xfrm>
              <a:off x="9045567" y="3250384"/>
              <a:ext cx="2209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输入标题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  <p:sp>
          <p:nvSpPr>
            <p:cNvPr id="25" name="Rectangle 16"/>
            <p:cNvSpPr/>
            <p:nvPr/>
          </p:nvSpPr>
          <p:spPr>
            <a:xfrm>
              <a:off x="9045567" y="3606120"/>
              <a:ext cx="3133887" cy="6149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请在此处添加具体内容，文字尽量言简意赅，见到那描述即可，不必过于繁琐，注意版面美观度。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927390" y="4302559"/>
            <a:ext cx="3729627" cy="983348"/>
            <a:chOff x="9045567" y="3250384"/>
            <a:chExt cx="3133887" cy="983348"/>
          </a:xfrm>
        </p:grpSpPr>
        <p:sp>
          <p:nvSpPr>
            <p:cNvPr id="27" name="TextBox 15"/>
            <p:cNvSpPr txBox="1"/>
            <p:nvPr/>
          </p:nvSpPr>
          <p:spPr>
            <a:xfrm>
              <a:off x="9045567" y="3250384"/>
              <a:ext cx="2209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输入标题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  <p:sp>
          <p:nvSpPr>
            <p:cNvPr id="28" name="Rectangle 16"/>
            <p:cNvSpPr/>
            <p:nvPr/>
          </p:nvSpPr>
          <p:spPr>
            <a:xfrm>
              <a:off x="9045567" y="3618820"/>
              <a:ext cx="3133887" cy="6149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请在此处添加具体内容，文字尽量言简意赅，见到那描述即可，不必过于繁琐，注意版面美观度。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14" name="矩形 13"/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798286" y="601502"/>
            <a:ext cx="2601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Source Han Serif SC" panose="02020400000000000000" pitchFamily="18" charset="-122"/>
              </a:rPr>
              <a:t>01 </a:t>
            </a:r>
            <a:r>
              <a:rPr lang="zh-CN" altLang="en-US" sz="36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Source Han Serif SC" panose="02020400000000000000" pitchFamily="18" charset="-122"/>
              </a:rPr>
              <a:t>工作概述</a:t>
            </a:r>
            <a:endParaRPr lang="en-US" altLang="zh-CN" sz="3600" b="1" dirty="0">
              <a:latin typeface="微软雅黑 Light" panose="020B0502040204020203" pitchFamily="34" charset="-122"/>
              <a:ea typeface="微软雅黑 Light" panose="020B0502040204020203" pitchFamily="34" charset="-122"/>
              <a:sym typeface="Source Han Serif SC" panose="02020400000000000000" pitchFamily="18" charset="-122"/>
            </a:endParaRPr>
          </a:p>
        </p:txBody>
      </p:sp>
      <p:sp>
        <p:nvSpPr>
          <p:cNvPr id="16" name="TextBox 79"/>
          <p:cNvSpPr txBox="1"/>
          <p:nvPr/>
        </p:nvSpPr>
        <p:spPr>
          <a:xfrm>
            <a:off x="1362075" y="2850077"/>
            <a:ext cx="30118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请在此处添加具体内容，文字尽量言简意赅，简单说明即可，不必过于繁琐，注意版面美观度。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TextBox 80"/>
          <p:cNvSpPr txBox="1"/>
          <p:nvPr/>
        </p:nvSpPr>
        <p:spPr>
          <a:xfrm>
            <a:off x="7720678" y="2783459"/>
            <a:ext cx="30118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ctr">
              <a:lnSpc>
                <a:spcPts val="2000"/>
              </a:lnSpc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请在此处添加具体内容，文字尽量言简意赅，简单说明即可，不必过于繁琐，注意版面美观度。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TextBox 81"/>
          <p:cNvSpPr txBox="1"/>
          <p:nvPr/>
        </p:nvSpPr>
        <p:spPr>
          <a:xfrm>
            <a:off x="4519681" y="4067452"/>
            <a:ext cx="30118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ctr">
              <a:lnSpc>
                <a:spcPts val="2000"/>
              </a:lnSpc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请在此处添加具体内容，文字尽量言简意赅，简单说明即可，不必过于繁琐，注意版面美观度。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2353310" y="1910080"/>
            <a:ext cx="790343" cy="790343"/>
          </a:xfrm>
          <a:prstGeom prst="ellipse">
            <a:avLst/>
          </a:prstGeom>
          <a:solidFill>
            <a:srgbClr val="7DD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597534" y="4929227"/>
            <a:ext cx="790747" cy="790747"/>
          </a:xfrm>
          <a:prstGeom prst="ellipse">
            <a:avLst/>
          </a:prstGeom>
          <a:solidFill>
            <a:srgbClr val="EB8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8820931" y="1915212"/>
            <a:ext cx="790747" cy="79074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992" y="4028384"/>
            <a:ext cx="1950828" cy="19508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347" y="3908300"/>
            <a:ext cx="1950828" cy="19508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666" y="1776015"/>
            <a:ext cx="1935836" cy="19358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  <p:bldP spid="18" grpId="0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37" name="组合 36"/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38" name="矩形 37"/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2356642" y="4710851"/>
            <a:ext cx="5210032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  <a:defRPr/>
            </a:pPr>
            <a:r>
              <a:rPr lang="id-ID" altLang="zh-CN" sz="1050" kern="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请在此处添加具体内容，文字尽量言简意赅，简单说明即可，不必过于繁琐，注意版面美观度。请在此处添加具体内容，文字尽量言简意赅。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360070" y="3742944"/>
            <a:ext cx="3275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Source Han Serif SC" panose="02020400000000000000" pitchFamily="18" charset="-122"/>
              </a:rPr>
              <a:t>完成情况</a:t>
            </a:r>
            <a:endParaRPr lang="en-US" altLang="zh-CN" sz="6000" b="1" dirty="0">
              <a:latin typeface="微软雅黑 Light" panose="020B0502040204020203" pitchFamily="34" charset="-122"/>
              <a:ea typeface="微软雅黑 Light" panose="020B0502040204020203" pitchFamily="34" charset="-122"/>
              <a:sym typeface="Source Han Serif SC" panose="02020400000000000000" pitchFamily="18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389991" y="2517462"/>
            <a:ext cx="1185156" cy="1118938"/>
            <a:chOff x="4879655" y="2024560"/>
            <a:chExt cx="887104" cy="837539"/>
          </a:xfrm>
          <a:solidFill>
            <a:srgbClr val="B0E1DA"/>
          </a:solidFill>
        </p:grpSpPr>
        <p:sp>
          <p:nvSpPr>
            <p:cNvPr id="30" name="椭圆 29"/>
            <p:cNvSpPr/>
            <p:nvPr/>
          </p:nvSpPr>
          <p:spPr>
            <a:xfrm>
              <a:off x="4879655" y="2024560"/>
              <a:ext cx="887104" cy="83753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Source Han Serif SC" panose="02020400000000000000" pitchFamily="18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005068" y="2149027"/>
              <a:ext cx="651768" cy="6220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Source Han Serif SC" panose="02020400000000000000" pitchFamily="18" charset="-122"/>
                </a:rPr>
                <a:t>02</a:t>
              </a:r>
              <a:endParaRPr lang="zh-CN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Source Han Serif SC" panose="02020400000000000000" pitchFamily="18" charset="-122"/>
              </a:endParaRPr>
            </a:p>
          </p:txBody>
        </p:sp>
      </p:grpSp>
      <p:pic>
        <p:nvPicPr>
          <p:cNvPr id="3" name="图形 2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900000">
            <a:off x="7376177" y="1875956"/>
            <a:ext cx="4551225" cy="3119792"/>
          </a:xfrm>
          <a:prstGeom prst="rect">
            <a:avLst/>
          </a:prstGeom>
        </p:spPr>
      </p:pic>
      <p:pic>
        <p:nvPicPr>
          <p:cNvPr id="32" name="图形 31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1274832" y="505285"/>
            <a:ext cx="2088968" cy="27055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1111111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60236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60236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60236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60236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1817</Words>
  <Application>Microsoft Office PowerPoint</Application>
  <PresentationFormat>宽屏</PresentationFormat>
  <Paragraphs>214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等线 Light</vt:lpstr>
      <vt:lpstr>微软雅黑 Light</vt:lpstr>
      <vt:lpstr>杨任东竹石体-Medium</vt:lpstr>
      <vt:lpstr>印品黑体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32</cp:revision>
  <dcterms:created xsi:type="dcterms:W3CDTF">2019-05-30T12:22:00Z</dcterms:created>
  <dcterms:modified xsi:type="dcterms:W3CDTF">2021-01-04T13:57:35Z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