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63" r:id="rId3"/>
    <p:sldId id="262" r:id="rId4"/>
    <p:sldId id="258" r:id="rId5"/>
    <p:sldId id="275" r:id="rId6"/>
    <p:sldId id="276" r:id="rId7"/>
    <p:sldId id="264" r:id="rId8"/>
    <p:sldId id="265" r:id="rId9"/>
    <p:sldId id="274" r:id="rId10"/>
    <p:sldId id="273" r:id="rId11"/>
    <p:sldId id="266" r:id="rId12"/>
    <p:sldId id="267" r:id="rId13"/>
    <p:sldId id="272" r:id="rId14"/>
    <p:sldId id="268" r:id="rId15"/>
    <p:sldId id="269" r:id="rId16"/>
    <p:sldId id="271" r:id="rId17"/>
    <p:sldId id="270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00FF"/>
    <a:srgbClr val="7A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AE20A90E-C2C4-4575-BCA5-31C6CD47BC31}" type="datetimeFigureOut">
              <a:rPr lang="zh-CN" altLang="en-US" smtClean="0"/>
              <a:t>2021/1/4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0F617473-8736-4736-AAC3-FF154D6E3D7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AE98-8CDF-43EE-874E-D86DEA052A6D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9428-17ED-45AA-83AA-F8983527208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AE98-8CDF-43EE-874E-D86DEA052A6D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9428-17ED-45AA-83AA-F8983527208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FD9FAE98-8CDF-43EE-874E-D86DEA052A6D}" type="datetimeFigureOut">
              <a:rPr lang="zh-CN" altLang="en-US" smtClean="0"/>
              <a:t>2021/1/4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C32B9428-17ED-45AA-83AA-F89835272087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microsoft.com/office/2007/relationships/hdphoto" Target="../media/hdphoto3.wdp"/><Relationship Id="rId3" Type="http://schemas.microsoft.com/office/2007/relationships/hdphoto" Target="../media/hdphoto1.wdp"/><Relationship Id="rId7" Type="http://schemas.microsoft.com/office/2007/relationships/hdphoto" Target="../media/hdphoto6.wdp"/><Relationship Id="rId12" Type="http://schemas.openxmlformats.org/officeDocument/2006/relationships/image" Target="../media/image4.png"/><Relationship Id="rId17" Type="http://schemas.microsoft.com/office/2007/relationships/hdphoto" Target="../media/hdphoto8.wdp"/><Relationship Id="rId2" Type="http://schemas.openxmlformats.org/officeDocument/2006/relationships/image" Target="../media/image1.png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microsoft.com/office/2007/relationships/hdphoto" Target="../media/hdphoto2.wdp"/><Relationship Id="rId5" Type="http://schemas.microsoft.com/office/2007/relationships/hdphoto" Target="../media/hdphoto5.wdp"/><Relationship Id="rId15" Type="http://schemas.microsoft.com/office/2007/relationships/hdphoto" Target="../media/hdphoto4.wdp"/><Relationship Id="rId10" Type="http://schemas.openxmlformats.org/officeDocument/2006/relationships/image" Target="../media/image3.png"/><Relationship Id="rId4" Type="http://schemas.openxmlformats.org/officeDocument/2006/relationships/image" Target="../media/image7.png"/><Relationship Id="rId9" Type="http://schemas.microsoft.com/office/2007/relationships/hdphoto" Target="../media/hdphoto7.wdp"/><Relationship Id="rId1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png"/><Relationship Id="rId9" Type="http://schemas.microsoft.com/office/2007/relationships/hdphoto" Target="../media/hdphoto3.wdp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音乐节音乐会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714" b="4911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6" name="组合 35"/>
          <p:cNvGrpSpPr/>
          <p:nvPr/>
        </p:nvGrpSpPr>
        <p:grpSpPr>
          <a:xfrm>
            <a:off x="0" y="0"/>
            <a:ext cx="12192000" cy="6858000"/>
            <a:chOff x="0" y="811172"/>
            <a:chExt cx="12192000" cy="6858000"/>
          </a:xfrm>
        </p:grpSpPr>
        <p:sp>
          <p:nvSpPr>
            <p:cNvPr id="38" name="矩形 37"/>
            <p:cNvSpPr/>
            <p:nvPr/>
          </p:nvSpPr>
          <p:spPr>
            <a:xfrm>
              <a:off x="0" y="811172"/>
              <a:ext cx="12192000" cy="6858000"/>
            </a:xfrm>
            <a:prstGeom prst="rect">
              <a:avLst/>
            </a:prstGeom>
            <a:gradFill>
              <a:gsLst>
                <a:gs pos="41000">
                  <a:srgbClr val="E100FF">
                    <a:alpha val="40000"/>
                  </a:srgbClr>
                </a:gs>
                <a:gs pos="66000">
                  <a:srgbClr val="7A00FF">
                    <a:alpha val="40000"/>
                  </a:srgbClr>
                </a:gs>
                <a:gs pos="19000">
                  <a:srgbClr val="E100FF">
                    <a:alpha val="80000"/>
                  </a:srgbClr>
                </a:gs>
                <a:gs pos="89000">
                  <a:srgbClr val="7A00FF">
                    <a:alpha val="80000"/>
                  </a:srgb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0" y="811172"/>
              <a:ext cx="12192000" cy="6858000"/>
            </a:xfrm>
            <a:prstGeom prst="rect">
              <a:avLst/>
            </a:prstGeom>
            <a:gradFill flip="none" rotWithShape="1">
              <a:gsLst>
                <a:gs pos="100000">
                  <a:schemeClr val="tx1">
                    <a:alpha val="71000"/>
                  </a:schemeClr>
                </a:gs>
                <a:gs pos="41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2429352" y="1226081"/>
            <a:ext cx="7333296" cy="2452564"/>
            <a:chOff x="2655946" y="392196"/>
            <a:chExt cx="7333296" cy="2452564"/>
          </a:xfrm>
        </p:grpSpPr>
        <p:sp>
          <p:nvSpPr>
            <p:cNvPr id="16" name="矩形 15"/>
            <p:cNvSpPr/>
            <p:nvPr/>
          </p:nvSpPr>
          <p:spPr>
            <a:xfrm>
              <a:off x="2655946" y="549977"/>
              <a:ext cx="1489600" cy="186204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50800" h="38100" prst="riblet"/>
              </a:sp3d>
            </a:bodyPr>
            <a:lstStyle/>
            <a:p>
              <a:pPr algn="ctr"/>
              <a:r>
                <a:rPr lang="zh-CN" altLang="en-US" sz="11500" dirty="0"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32000"/>
                      </a:prstClr>
                    </a:outerShdw>
                  </a:effectLst>
                  <a:latin typeface="胡晓波骚包体" panose="02010600030101010101" pitchFamily="2" charset="-122"/>
                  <a:ea typeface="胡晓波骚包体" panose="02010600030101010101" pitchFamily="2" charset="-122"/>
                </a:rPr>
                <a:t>时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3921020" y="941064"/>
              <a:ext cx="1489600" cy="186204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50800" h="38100" prst="riblet"/>
              </a:sp3d>
            </a:bodyPr>
            <a:lstStyle/>
            <a:p>
              <a:pPr algn="ctr"/>
              <a:r>
                <a:rPr lang="zh-CN" altLang="en-US" sz="11500" dirty="0"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32000"/>
                      </a:prstClr>
                    </a:outerShdw>
                  </a:effectLst>
                  <a:latin typeface="胡晓波骚包体" panose="02010600030101010101" pitchFamily="2" charset="-122"/>
                  <a:ea typeface="胡晓波骚包体" panose="02010600030101010101" pitchFamily="2" charset="-122"/>
                </a:rPr>
                <a:t>尚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5027688" y="392196"/>
              <a:ext cx="1489600" cy="186204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50800" h="38100" prst="riblet"/>
              </a:sp3d>
            </a:bodyPr>
            <a:lstStyle/>
            <a:p>
              <a:pPr algn="ctr"/>
              <a:r>
                <a:rPr lang="zh-CN" altLang="en-US" sz="11500" dirty="0"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32000"/>
                      </a:prstClr>
                    </a:outerShdw>
                  </a:effectLst>
                  <a:latin typeface="胡晓波骚包体" panose="02010600030101010101" pitchFamily="2" charset="-122"/>
                  <a:ea typeface="胡晓波骚包体" panose="02010600030101010101" pitchFamily="2" charset="-122"/>
                </a:rPr>
                <a:t>音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5807688" y="1275100"/>
              <a:ext cx="1489600" cy="156966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50800" h="38100" prst="riblet"/>
              </a:sp3d>
            </a:bodyPr>
            <a:lstStyle/>
            <a:p>
              <a:pPr algn="ctr"/>
              <a:r>
                <a:rPr lang="zh-CN" altLang="en-US" sz="9600" dirty="0"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32000"/>
                      </a:prstClr>
                    </a:outerShdw>
                  </a:effectLst>
                  <a:latin typeface="胡晓波骚包体" panose="02010600030101010101" pitchFamily="2" charset="-122"/>
                  <a:ea typeface="胡晓波骚包体" panose="02010600030101010101" pitchFamily="2" charset="-122"/>
                </a:rPr>
                <a:t>乐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6612974" y="819281"/>
              <a:ext cx="1489600" cy="1323439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50800" h="38100" prst="riblet"/>
              </a:sp3d>
            </a:bodyPr>
            <a:lstStyle/>
            <a:p>
              <a:pPr algn="ctr"/>
              <a:r>
                <a:rPr lang="zh-CN" altLang="en-US" sz="8000" dirty="0"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32000"/>
                      </a:prstClr>
                    </a:outerShdw>
                  </a:effectLst>
                  <a:latin typeface="胡晓波骚包体" panose="02010600030101010101" pitchFamily="2" charset="-122"/>
                  <a:ea typeface="胡晓波骚包体" panose="02010600030101010101" pitchFamily="2" charset="-122"/>
                </a:rPr>
                <a:t>狂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7497099" y="943167"/>
              <a:ext cx="1489600" cy="1323439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50800" h="38100" prst="riblet"/>
              </a:sp3d>
            </a:bodyPr>
            <a:lstStyle/>
            <a:p>
              <a:pPr algn="ctr"/>
              <a:r>
                <a:rPr lang="zh-CN" altLang="en-US" sz="8000" dirty="0"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32000"/>
                      </a:prstClr>
                    </a:outerShdw>
                  </a:effectLst>
                  <a:latin typeface="胡晓波骚包体" panose="02010600030101010101" pitchFamily="2" charset="-122"/>
                  <a:ea typeface="胡晓波骚包体" panose="02010600030101010101" pitchFamily="2" charset="-122"/>
                </a:rPr>
                <a:t>欢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8499642" y="560487"/>
              <a:ext cx="1489600" cy="186204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50800" h="38100" prst="riblet"/>
              </a:sp3d>
            </a:bodyPr>
            <a:lstStyle/>
            <a:p>
              <a:pPr algn="ctr"/>
              <a:r>
                <a:rPr lang="zh-CN" altLang="en-US" sz="11500" dirty="0"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32000"/>
                      </a:prstClr>
                    </a:outerShdw>
                  </a:effectLst>
                  <a:latin typeface="胡晓波骚包体" panose="02010600030101010101" pitchFamily="2" charset="-122"/>
                  <a:ea typeface="胡晓波骚包体" panose="02010600030101010101" pitchFamily="2" charset="-122"/>
                </a:rPr>
                <a:t>节</a:t>
              </a: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2849881" y="3985185"/>
            <a:ext cx="6492240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>
                <a:solidFill>
                  <a:schemeClr val="bg1"/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FASHION MUSIC CARNIVAL</a:t>
            </a:r>
            <a:endParaRPr lang="zh-CN" altLang="en-US" dirty="0">
              <a:solidFill>
                <a:schemeClr val="bg1"/>
              </a:solidFill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sp>
        <p:nvSpPr>
          <p:cNvPr id="29" name="矩形: 圆角 28"/>
          <p:cNvSpPr/>
          <p:nvPr/>
        </p:nvSpPr>
        <p:spPr>
          <a:xfrm rot="10800000" flipH="1">
            <a:off x="2197883" y="3768694"/>
            <a:ext cx="7796235" cy="4571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>
              <a:solidFill>
                <a:schemeClr val="bg1"/>
              </a:solidFill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125246" y="4912845"/>
            <a:ext cx="3744864" cy="276999"/>
            <a:chOff x="4213197" y="4887445"/>
            <a:chExt cx="3744864" cy="276999"/>
          </a:xfrm>
        </p:grpSpPr>
        <p:sp>
          <p:nvSpPr>
            <p:cNvPr id="31" name="矩形 30"/>
            <p:cNvSpPr/>
            <p:nvPr/>
          </p:nvSpPr>
          <p:spPr>
            <a:xfrm>
              <a:off x="4213197" y="4887445"/>
              <a:ext cx="1626625" cy="275590"/>
            </a:xfrm>
            <a:prstGeom prst="rect">
              <a:avLst/>
            </a:prstGeom>
            <a:ln w="6350">
              <a:solidFill>
                <a:schemeClr val="bg1"/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i="0" u="none" strike="noStrike" kern="1200" cap="none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主办单位：</a:t>
              </a:r>
              <a:r>
                <a:rPr kumimoji="0" lang="en-US" altLang="zh-CN" sz="1200" i="0" u="none" strike="noStrike" kern="1200" cap="none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xiazaii</a:t>
              </a:r>
              <a:endParaRPr kumimoji="0" lang="zh-CN" altLang="en-US" sz="1200" i="0" u="none" strike="noStrike" kern="1200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6251814" y="4887445"/>
              <a:ext cx="1706247" cy="276999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某某庆典有限公司</a:t>
              </a:r>
              <a:endParaRPr kumimoji="0" lang="zh-CN" altLang="en-US" sz="1200" i="0" u="none" strike="noStrike" kern="1200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音乐节音乐会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714" b="4911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1000">
                <a:srgbClr val="E100FF">
                  <a:alpha val="40000"/>
                </a:srgbClr>
              </a:gs>
              <a:gs pos="66000">
                <a:srgbClr val="7A00FF">
                  <a:alpha val="40000"/>
                </a:srgbClr>
              </a:gs>
              <a:gs pos="19000">
                <a:srgbClr val="E100FF">
                  <a:alpha val="80000"/>
                </a:srgbClr>
              </a:gs>
              <a:gs pos="89000">
                <a:srgbClr val="7A00FF">
                  <a:alpha val="80000"/>
                </a:srgb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pSp>
        <p:nvGrpSpPr>
          <p:cNvPr id="12" name="Group 27"/>
          <p:cNvGrpSpPr/>
          <p:nvPr/>
        </p:nvGrpSpPr>
        <p:grpSpPr>
          <a:xfrm>
            <a:off x="465498" y="230162"/>
            <a:ext cx="3576370" cy="698628"/>
            <a:chOff x="2121568" y="2499340"/>
            <a:chExt cx="3576370" cy="698628"/>
          </a:xfrm>
        </p:grpSpPr>
        <p:grpSp>
          <p:nvGrpSpPr>
            <p:cNvPr id="13" name="组合 12"/>
            <p:cNvGrpSpPr/>
            <p:nvPr/>
          </p:nvGrpSpPr>
          <p:grpSpPr>
            <a:xfrm>
              <a:off x="2842980" y="2499340"/>
              <a:ext cx="2854958" cy="698628"/>
              <a:chOff x="865830" y="1925465"/>
              <a:chExt cx="3276600" cy="801809"/>
            </a:xfrm>
          </p:grpSpPr>
          <p:sp>
            <p:nvSpPr>
              <p:cNvPr id="15" name="文本框 33"/>
              <p:cNvSpPr txBox="1"/>
              <p:nvPr/>
            </p:nvSpPr>
            <p:spPr>
              <a:xfrm>
                <a:off x="865830" y="1925465"/>
                <a:ext cx="3276600" cy="600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zh-CN" altLang="en-US" sz="2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庞门正道粗书体" panose="02010600030101010101" pitchFamily="2" charset="-122"/>
                    <a:ea typeface="庞门正道粗书体" panose="02010600030101010101" pitchFamily="2" charset="-122"/>
                  </a:rPr>
                  <a:t>音乐节介绍</a:t>
                </a:r>
              </a:p>
            </p:txBody>
          </p:sp>
          <p:sp>
            <p:nvSpPr>
              <p:cNvPr id="16" name="文本框 34"/>
              <p:cNvSpPr txBox="1"/>
              <p:nvPr/>
            </p:nvSpPr>
            <p:spPr>
              <a:xfrm>
                <a:off x="939337" y="2412529"/>
                <a:ext cx="2700338" cy="314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>
                  <a:lnSpc>
                    <a:spcPct val="114000"/>
                  </a:lnSpc>
                </a:pPr>
                <a:r>
                  <a:rPr lang="en-US" altLang="zh-CN" sz="11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INTRODUCTION MUSIC FESTIVAL</a:t>
                </a:r>
              </a:p>
            </p:txBody>
          </p:sp>
        </p:grpSp>
        <p:sp>
          <p:nvSpPr>
            <p:cNvPr id="14" name="形状"/>
            <p:cNvSpPr>
              <a:spLocks noChangeAspect="1"/>
            </p:cNvSpPr>
            <p:nvPr/>
          </p:nvSpPr>
          <p:spPr bwMode="auto">
            <a:xfrm>
              <a:off x="2121568" y="2611604"/>
              <a:ext cx="381251" cy="474098"/>
            </a:xfrm>
            <a:custGeom>
              <a:avLst/>
              <a:gdLst>
                <a:gd name="T0" fmla="*/ 407031 w 604011"/>
                <a:gd name="T1" fmla="*/ 407031 w 604011"/>
                <a:gd name="T2" fmla="*/ 407031 w 604011"/>
                <a:gd name="T3" fmla="*/ 407031 w 604011"/>
                <a:gd name="T4" fmla="*/ 407031 w 604011"/>
                <a:gd name="T5" fmla="*/ 407031 w 604011"/>
                <a:gd name="T6" fmla="*/ 407031 w 604011"/>
                <a:gd name="T7" fmla="*/ 407031 w 604011"/>
                <a:gd name="T8" fmla="*/ 407031 w 604011"/>
                <a:gd name="T9" fmla="*/ 407031 w 604011"/>
                <a:gd name="T10" fmla="*/ 407031 w 604011"/>
                <a:gd name="T11" fmla="*/ 407031 w 604011"/>
                <a:gd name="T12" fmla="*/ 407031 w 604011"/>
                <a:gd name="T13" fmla="*/ 407031 w 604011"/>
                <a:gd name="T14" fmla="*/ 407031 w 604011"/>
                <a:gd name="T15" fmla="*/ 407031 w 604011"/>
                <a:gd name="T16" fmla="*/ 407031 w 604011"/>
                <a:gd name="T17" fmla="*/ 407031 w 604011"/>
                <a:gd name="T18" fmla="*/ 407031 w 604011"/>
                <a:gd name="T19" fmla="*/ 407031 w 604011"/>
                <a:gd name="T20" fmla="*/ 407031 w 604011"/>
                <a:gd name="T21" fmla="*/ 407031 w 604011"/>
                <a:gd name="T22" fmla="*/ 407031 w 604011"/>
                <a:gd name="T23" fmla="*/ 407031 w 604011"/>
                <a:gd name="T24" fmla="*/ 407031 w 604011"/>
                <a:gd name="T25" fmla="*/ 407031 w 604011"/>
                <a:gd name="T26" fmla="*/ 407031 w 604011"/>
                <a:gd name="T27" fmla="*/ 407031 w 604011"/>
                <a:gd name="T28" fmla="*/ 407031 w 604011"/>
                <a:gd name="T29" fmla="*/ 407031 w 604011"/>
                <a:gd name="T30" fmla="*/ 407031 w 604011"/>
                <a:gd name="T31" fmla="*/ 407031 w 604011"/>
                <a:gd name="T32" fmla="*/ 407031 w 604011"/>
                <a:gd name="T33" fmla="*/ 407031 w 604011"/>
                <a:gd name="T34" fmla="*/ 407031 w 604011"/>
                <a:gd name="T35" fmla="*/ 407031 w 604011"/>
                <a:gd name="T36" fmla="*/ 407031 w 604011"/>
                <a:gd name="T37" fmla="*/ 407031 w 604011"/>
                <a:gd name="T38" fmla="*/ 407031 w 604011"/>
                <a:gd name="T39" fmla="*/ 407031 w 604011"/>
                <a:gd name="T40" fmla="*/ 407031 w 604011"/>
                <a:gd name="T41" fmla="*/ 407031 w 604011"/>
                <a:gd name="T42" fmla="*/ 407031 w 604011"/>
                <a:gd name="T43" fmla="*/ 407031 w 604011"/>
                <a:gd name="T44" fmla="*/ 407031 w 604011"/>
                <a:gd name="T45" fmla="*/ 407031 w 604011"/>
                <a:gd name="T46" fmla="*/ 407031 w 604011"/>
                <a:gd name="T47" fmla="*/ 407031 w 604011"/>
                <a:gd name="T48" fmla="*/ 407031 w 604011"/>
                <a:gd name="T49" fmla="*/ 407031 w 604011"/>
                <a:gd name="T50" fmla="*/ 407031 w 604011"/>
                <a:gd name="T51" fmla="*/ 407031 w 604011"/>
                <a:gd name="T52" fmla="*/ 407031 w 604011"/>
                <a:gd name="T53" fmla="*/ 407031 w 604011"/>
                <a:gd name="T54" fmla="*/ 407031 w 604011"/>
                <a:gd name="T55" fmla="*/ 407031 w 604011"/>
                <a:gd name="T56" fmla="*/ 407031 w 604011"/>
                <a:gd name="T57" fmla="*/ 407031 w 604011"/>
                <a:gd name="T58" fmla="*/ 407031 w 604011"/>
                <a:gd name="T59" fmla="*/ 407031 w 604011"/>
                <a:gd name="T60" fmla="*/ 407031 w 604011"/>
                <a:gd name="T61" fmla="*/ 407031 w 604011"/>
                <a:gd name="T62" fmla="*/ 407031 w 604011"/>
                <a:gd name="T63" fmla="*/ 407031 w 604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27" h="4643">
                  <a:moveTo>
                    <a:pt x="3716" y="4030"/>
                  </a:moveTo>
                  <a:cubicBezTo>
                    <a:pt x="3716" y="4029"/>
                    <a:pt x="3716" y="4027"/>
                    <a:pt x="3716" y="4025"/>
                  </a:cubicBezTo>
                  <a:lnTo>
                    <a:pt x="3716" y="1358"/>
                  </a:lnTo>
                  <a:cubicBezTo>
                    <a:pt x="3716" y="1138"/>
                    <a:pt x="3562" y="912"/>
                    <a:pt x="3359" y="831"/>
                  </a:cubicBezTo>
                  <a:lnTo>
                    <a:pt x="1382" y="51"/>
                  </a:lnTo>
                  <a:cubicBezTo>
                    <a:pt x="1253" y="0"/>
                    <a:pt x="1119" y="12"/>
                    <a:pt x="1014" y="84"/>
                  </a:cubicBezTo>
                  <a:cubicBezTo>
                    <a:pt x="909" y="155"/>
                    <a:pt x="849" y="275"/>
                    <a:pt x="849" y="412"/>
                  </a:cubicBezTo>
                  <a:lnTo>
                    <a:pt x="849" y="2673"/>
                  </a:lnTo>
                  <a:cubicBezTo>
                    <a:pt x="820" y="2669"/>
                    <a:pt x="791" y="2667"/>
                    <a:pt x="761" y="2667"/>
                  </a:cubicBezTo>
                  <a:cubicBezTo>
                    <a:pt x="694" y="2667"/>
                    <a:pt x="626" y="2676"/>
                    <a:pt x="560" y="2694"/>
                  </a:cubicBezTo>
                  <a:cubicBezTo>
                    <a:pt x="220" y="2782"/>
                    <a:pt x="0" y="3074"/>
                    <a:pt x="70" y="3343"/>
                  </a:cubicBezTo>
                  <a:cubicBezTo>
                    <a:pt x="125" y="3554"/>
                    <a:pt x="344" y="3696"/>
                    <a:pt x="614" y="3696"/>
                  </a:cubicBezTo>
                  <a:cubicBezTo>
                    <a:pt x="680" y="3696"/>
                    <a:pt x="748" y="3687"/>
                    <a:pt x="815" y="3670"/>
                  </a:cubicBezTo>
                  <a:cubicBezTo>
                    <a:pt x="976" y="3628"/>
                    <a:pt x="1116" y="3539"/>
                    <a:pt x="1209" y="3420"/>
                  </a:cubicBezTo>
                  <a:cubicBezTo>
                    <a:pt x="1290" y="3316"/>
                    <a:pt x="1327" y="3198"/>
                    <a:pt x="1315" y="3084"/>
                  </a:cubicBezTo>
                  <a:cubicBezTo>
                    <a:pt x="1316" y="3082"/>
                    <a:pt x="1316" y="3080"/>
                    <a:pt x="1316" y="3078"/>
                  </a:cubicBezTo>
                  <a:lnTo>
                    <a:pt x="1316" y="1417"/>
                  </a:lnTo>
                  <a:lnTo>
                    <a:pt x="3249" y="2171"/>
                  </a:lnTo>
                  <a:lnTo>
                    <a:pt x="3249" y="3619"/>
                  </a:lnTo>
                  <a:cubicBezTo>
                    <a:pt x="3220" y="3616"/>
                    <a:pt x="3191" y="3614"/>
                    <a:pt x="3161" y="3614"/>
                  </a:cubicBezTo>
                  <a:cubicBezTo>
                    <a:pt x="3094" y="3614"/>
                    <a:pt x="3026" y="3623"/>
                    <a:pt x="2960" y="3640"/>
                  </a:cubicBezTo>
                  <a:cubicBezTo>
                    <a:pt x="2620" y="3729"/>
                    <a:pt x="2400" y="4020"/>
                    <a:pt x="2470" y="4289"/>
                  </a:cubicBezTo>
                  <a:cubicBezTo>
                    <a:pt x="2525" y="4501"/>
                    <a:pt x="2744" y="4643"/>
                    <a:pt x="3014" y="4643"/>
                  </a:cubicBezTo>
                  <a:cubicBezTo>
                    <a:pt x="3080" y="4643"/>
                    <a:pt x="3148" y="4634"/>
                    <a:pt x="3215" y="4616"/>
                  </a:cubicBezTo>
                  <a:cubicBezTo>
                    <a:pt x="3376" y="4574"/>
                    <a:pt x="3516" y="4486"/>
                    <a:pt x="3609" y="4367"/>
                  </a:cubicBezTo>
                  <a:cubicBezTo>
                    <a:pt x="3690" y="4262"/>
                    <a:pt x="3727" y="4145"/>
                    <a:pt x="3716" y="4030"/>
                  </a:cubicBezTo>
                  <a:close/>
                  <a:moveTo>
                    <a:pt x="1316" y="916"/>
                  </a:moveTo>
                  <a:lnTo>
                    <a:pt x="1316" y="527"/>
                  </a:lnTo>
                  <a:lnTo>
                    <a:pt x="3188" y="1266"/>
                  </a:lnTo>
                  <a:cubicBezTo>
                    <a:pt x="3214" y="1276"/>
                    <a:pt x="3249" y="1329"/>
                    <a:pt x="3249" y="1358"/>
                  </a:cubicBezTo>
                  <a:lnTo>
                    <a:pt x="3249" y="1670"/>
                  </a:lnTo>
                  <a:lnTo>
                    <a:pt x="1316" y="9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pSp>
        <p:nvGrpSpPr>
          <p:cNvPr id="69" name="组合 68"/>
          <p:cNvGrpSpPr/>
          <p:nvPr/>
        </p:nvGrpSpPr>
        <p:grpSpPr>
          <a:xfrm>
            <a:off x="483666" y="2009966"/>
            <a:ext cx="2364452" cy="3227912"/>
            <a:chOff x="483666" y="2009966"/>
            <a:chExt cx="2364452" cy="3227912"/>
          </a:xfrm>
        </p:grpSpPr>
        <p:sp>
          <p:nvSpPr>
            <p:cNvPr id="23" name="椭圆 22"/>
            <p:cNvSpPr/>
            <p:nvPr/>
          </p:nvSpPr>
          <p:spPr>
            <a:xfrm>
              <a:off x="1404863" y="4721259"/>
              <a:ext cx="516619" cy="516619"/>
            </a:xfrm>
            <a:prstGeom prst="ellipse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anchor="ctr"/>
            <a:lstStyle/>
            <a:p>
              <a:pPr marL="0" marR="0" lvl="0" indent="0" algn="ctr" defTabSz="4819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9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4" name="任意多边形: 形状 23"/>
            <p:cNvSpPr/>
            <p:nvPr/>
          </p:nvSpPr>
          <p:spPr bwMode="auto">
            <a:xfrm>
              <a:off x="1568270" y="4874026"/>
              <a:ext cx="189805" cy="164827"/>
            </a:xfrm>
            <a:custGeom>
              <a:avLst/>
              <a:gdLst>
                <a:gd name="connsiteX0" fmla="*/ 373712 w 606516"/>
                <a:gd name="connsiteY0" fmla="*/ 367646 h 526700"/>
                <a:gd name="connsiteX1" fmla="*/ 406213 w 606516"/>
                <a:gd name="connsiteY1" fmla="*/ 470253 h 526700"/>
                <a:gd name="connsiteX2" fmla="*/ 410671 w 606516"/>
                <a:gd name="connsiteY2" fmla="*/ 484249 h 526700"/>
                <a:gd name="connsiteX3" fmla="*/ 425250 w 606516"/>
                <a:gd name="connsiteY3" fmla="*/ 443095 h 526700"/>
                <a:gd name="connsiteX4" fmla="*/ 434072 w 606516"/>
                <a:gd name="connsiteY4" fmla="*/ 394248 h 526700"/>
                <a:gd name="connsiteX5" fmla="*/ 434165 w 606516"/>
                <a:gd name="connsiteY5" fmla="*/ 394248 h 526700"/>
                <a:gd name="connsiteX6" fmla="*/ 434258 w 606516"/>
                <a:gd name="connsiteY6" fmla="*/ 394248 h 526700"/>
                <a:gd name="connsiteX7" fmla="*/ 434443 w 606516"/>
                <a:gd name="connsiteY7" fmla="*/ 394248 h 526700"/>
                <a:gd name="connsiteX8" fmla="*/ 434536 w 606516"/>
                <a:gd name="connsiteY8" fmla="*/ 394248 h 526700"/>
                <a:gd name="connsiteX9" fmla="*/ 443358 w 606516"/>
                <a:gd name="connsiteY9" fmla="*/ 443095 h 526700"/>
                <a:gd name="connsiteX10" fmla="*/ 457937 w 606516"/>
                <a:gd name="connsiteY10" fmla="*/ 484249 h 526700"/>
                <a:gd name="connsiteX11" fmla="*/ 462395 w 606516"/>
                <a:gd name="connsiteY11" fmla="*/ 470253 h 526700"/>
                <a:gd name="connsiteX12" fmla="*/ 494804 w 606516"/>
                <a:gd name="connsiteY12" fmla="*/ 367646 h 526700"/>
                <a:gd name="connsiteX13" fmla="*/ 562221 w 606516"/>
                <a:gd name="connsiteY13" fmla="*/ 400180 h 526700"/>
                <a:gd name="connsiteX14" fmla="*/ 606516 w 606516"/>
                <a:gd name="connsiteY14" fmla="*/ 526700 h 526700"/>
                <a:gd name="connsiteX15" fmla="*/ 434443 w 606516"/>
                <a:gd name="connsiteY15" fmla="*/ 526700 h 526700"/>
                <a:gd name="connsiteX16" fmla="*/ 434072 w 606516"/>
                <a:gd name="connsiteY16" fmla="*/ 526700 h 526700"/>
                <a:gd name="connsiteX17" fmla="*/ 374362 w 606516"/>
                <a:gd name="connsiteY17" fmla="*/ 526700 h 526700"/>
                <a:gd name="connsiteX18" fmla="*/ 374362 w 606516"/>
                <a:gd name="connsiteY18" fmla="*/ 526329 h 526700"/>
                <a:gd name="connsiteX19" fmla="*/ 374269 w 606516"/>
                <a:gd name="connsiteY19" fmla="*/ 512797 h 526700"/>
                <a:gd name="connsiteX20" fmla="*/ 366840 w 606516"/>
                <a:gd name="connsiteY20" fmla="*/ 430304 h 526700"/>
                <a:gd name="connsiteX21" fmla="*/ 337681 w 606516"/>
                <a:gd name="connsiteY21" fmla="*/ 386925 h 526700"/>
                <a:gd name="connsiteX22" fmla="*/ 373712 w 606516"/>
                <a:gd name="connsiteY22" fmla="*/ 367646 h 526700"/>
                <a:gd name="connsiteX23" fmla="*/ 111694 w 606516"/>
                <a:gd name="connsiteY23" fmla="*/ 367646 h 526700"/>
                <a:gd name="connsiteX24" fmla="*/ 144097 w 606516"/>
                <a:gd name="connsiteY24" fmla="*/ 470253 h 526700"/>
                <a:gd name="connsiteX25" fmla="*/ 148554 w 606516"/>
                <a:gd name="connsiteY25" fmla="*/ 484249 h 526700"/>
                <a:gd name="connsiteX26" fmla="*/ 163130 w 606516"/>
                <a:gd name="connsiteY26" fmla="*/ 443095 h 526700"/>
                <a:gd name="connsiteX27" fmla="*/ 171951 w 606516"/>
                <a:gd name="connsiteY27" fmla="*/ 394248 h 526700"/>
                <a:gd name="connsiteX28" fmla="*/ 172044 w 606516"/>
                <a:gd name="connsiteY28" fmla="*/ 394248 h 526700"/>
                <a:gd name="connsiteX29" fmla="*/ 172229 w 606516"/>
                <a:gd name="connsiteY29" fmla="*/ 394248 h 526700"/>
                <a:gd name="connsiteX30" fmla="*/ 172322 w 606516"/>
                <a:gd name="connsiteY30" fmla="*/ 394248 h 526700"/>
                <a:gd name="connsiteX31" fmla="*/ 172415 w 606516"/>
                <a:gd name="connsiteY31" fmla="*/ 394248 h 526700"/>
                <a:gd name="connsiteX32" fmla="*/ 181235 w 606516"/>
                <a:gd name="connsiteY32" fmla="*/ 443095 h 526700"/>
                <a:gd name="connsiteX33" fmla="*/ 195812 w 606516"/>
                <a:gd name="connsiteY33" fmla="*/ 484249 h 526700"/>
                <a:gd name="connsiteX34" fmla="*/ 200269 w 606516"/>
                <a:gd name="connsiteY34" fmla="*/ 470253 h 526700"/>
                <a:gd name="connsiteX35" fmla="*/ 232766 w 606516"/>
                <a:gd name="connsiteY35" fmla="*/ 367646 h 526700"/>
                <a:gd name="connsiteX36" fmla="*/ 300079 w 606516"/>
                <a:gd name="connsiteY36" fmla="*/ 400180 h 526700"/>
                <a:gd name="connsiteX37" fmla="*/ 344552 w 606516"/>
                <a:gd name="connsiteY37" fmla="*/ 526700 h 526700"/>
                <a:gd name="connsiteX38" fmla="*/ 172415 w 606516"/>
                <a:gd name="connsiteY38" fmla="*/ 526700 h 526700"/>
                <a:gd name="connsiteX39" fmla="*/ 172044 w 606516"/>
                <a:gd name="connsiteY39" fmla="*/ 526700 h 526700"/>
                <a:gd name="connsiteX40" fmla="*/ 0 w 606516"/>
                <a:gd name="connsiteY40" fmla="*/ 526700 h 526700"/>
                <a:gd name="connsiteX41" fmla="*/ 44287 w 606516"/>
                <a:gd name="connsiteY41" fmla="*/ 400180 h 526700"/>
                <a:gd name="connsiteX42" fmla="*/ 111694 w 606516"/>
                <a:gd name="connsiteY42" fmla="*/ 367646 h 526700"/>
                <a:gd name="connsiteX43" fmla="*/ 434075 w 606516"/>
                <a:gd name="connsiteY43" fmla="*/ 153512 h 526700"/>
                <a:gd name="connsiteX44" fmla="*/ 514298 w 606516"/>
                <a:gd name="connsiteY44" fmla="*/ 235556 h 526700"/>
                <a:gd name="connsiteX45" fmla="*/ 434632 w 606516"/>
                <a:gd name="connsiteY45" fmla="*/ 360801 h 526700"/>
                <a:gd name="connsiteX46" fmla="*/ 434168 w 606516"/>
                <a:gd name="connsiteY46" fmla="*/ 360801 h 526700"/>
                <a:gd name="connsiteX47" fmla="*/ 433704 w 606516"/>
                <a:gd name="connsiteY47" fmla="*/ 360801 h 526700"/>
                <a:gd name="connsiteX48" fmla="*/ 354038 w 606516"/>
                <a:gd name="connsiteY48" fmla="*/ 235556 h 526700"/>
                <a:gd name="connsiteX49" fmla="*/ 434075 w 606516"/>
                <a:gd name="connsiteY49" fmla="*/ 153512 h 526700"/>
                <a:gd name="connsiteX50" fmla="*/ 172347 w 606516"/>
                <a:gd name="connsiteY50" fmla="*/ 153512 h 526700"/>
                <a:gd name="connsiteX51" fmla="*/ 252591 w 606516"/>
                <a:gd name="connsiteY51" fmla="*/ 235556 h 526700"/>
                <a:gd name="connsiteX52" fmla="*/ 172718 w 606516"/>
                <a:gd name="connsiteY52" fmla="*/ 360801 h 526700"/>
                <a:gd name="connsiteX53" fmla="*/ 172254 w 606516"/>
                <a:gd name="connsiteY53" fmla="*/ 360801 h 526700"/>
                <a:gd name="connsiteX54" fmla="*/ 171697 w 606516"/>
                <a:gd name="connsiteY54" fmla="*/ 360801 h 526700"/>
                <a:gd name="connsiteX55" fmla="*/ 92103 w 606516"/>
                <a:gd name="connsiteY55" fmla="*/ 235556 h 526700"/>
                <a:gd name="connsiteX56" fmla="*/ 172347 w 606516"/>
                <a:gd name="connsiteY56" fmla="*/ 153512 h 526700"/>
                <a:gd name="connsiteX57" fmla="*/ 354248 w 606516"/>
                <a:gd name="connsiteY57" fmla="*/ 51351 h 526700"/>
                <a:gd name="connsiteX58" fmla="*/ 351276 w 606516"/>
                <a:gd name="connsiteY58" fmla="*/ 51629 h 526700"/>
                <a:gd name="connsiteX59" fmla="*/ 348490 w 606516"/>
                <a:gd name="connsiteY59" fmla="*/ 52463 h 526700"/>
                <a:gd name="connsiteX60" fmla="*/ 339575 w 606516"/>
                <a:gd name="connsiteY60" fmla="*/ 65996 h 526700"/>
                <a:gd name="connsiteX61" fmla="*/ 348490 w 606516"/>
                <a:gd name="connsiteY61" fmla="*/ 79436 h 526700"/>
                <a:gd name="connsiteX62" fmla="*/ 351276 w 606516"/>
                <a:gd name="connsiteY62" fmla="*/ 80270 h 526700"/>
                <a:gd name="connsiteX63" fmla="*/ 354248 w 606516"/>
                <a:gd name="connsiteY63" fmla="*/ 80548 h 526700"/>
                <a:gd name="connsiteX64" fmla="*/ 368828 w 606516"/>
                <a:gd name="connsiteY64" fmla="*/ 65996 h 526700"/>
                <a:gd name="connsiteX65" fmla="*/ 354248 w 606516"/>
                <a:gd name="connsiteY65" fmla="*/ 51351 h 526700"/>
                <a:gd name="connsiteX66" fmla="*/ 309301 w 606516"/>
                <a:gd name="connsiteY66" fmla="*/ 50424 h 526700"/>
                <a:gd name="connsiteX67" fmla="*/ 294628 w 606516"/>
                <a:gd name="connsiteY67" fmla="*/ 64976 h 526700"/>
                <a:gd name="connsiteX68" fmla="*/ 309301 w 606516"/>
                <a:gd name="connsiteY68" fmla="*/ 79529 h 526700"/>
                <a:gd name="connsiteX69" fmla="*/ 323881 w 606516"/>
                <a:gd name="connsiteY69" fmla="*/ 64976 h 526700"/>
                <a:gd name="connsiteX70" fmla="*/ 309301 w 606516"/>
                <a:gd name="connsiteY70" fmla="*/ 50424 h 526700"/>
                <a:gd name="connsiteX71" fmla="*/ 264446 w 606516"/>
                <a:gd name="connsiteY71" fmla="*/ 49497 h 526700"/>
                <a:gd name="connsiteX72" fmla="*/ 257481 w 606516"/>
                <a:gd name="connsiteY72" fmla="*/ 51258 h 526700"/>
                <a:gd name="connsiteX73" fmla="*/ 249959 w 606516"/>
                <a:gd name="connsiteY73" fmla="*/ 62381 h 526700"/>
                <a:gd name="connsiteX74" fmla="*/ 249959 w 606516"/>
                <a:gd name="connsiteY74" fmla="*/ 65810 h 526700"/>
                <a:gd name="connsiteX75" fmla="*/ 257481 w 606516"/>
                <a:gd name="connsiteY75" fmla="*/ 76933 h 526700"/>
                <a:gd name="connsiteX76" fmla="*/ 264446 w 606516"/>
                <a:gd name="connsiteY76" fmla="*/ 78694 h 526700"/>
                <a:gd name="connsiteX77" fmla="*/ 279026 w 606516"/>
                <a:gd name="connsiteY77" fmla="*/ 64142 h 526700"/>
                <a:gd name="connsiteX78" fmla="*/ 264446 w 606516"/>
                <a:gd name="connsiteY78" fmla="*/ 49497 h 526700"/>
                <a:gd name="connsiteX79" fmla="*/ 266768 w 606516"/>
                <a:gd name="connsiteY79" fmla="*/ 0 h 526700"/>
                <a:gd name="connsiteX80" fmla="*/ 352391 w 606516"/>
                <a:gd name="connsiteY80" fmla="*/ 0 h 526700"/>
                <a:gd name="connsiteX81" fmla="*/ 399567 w 606516"/>
                <a:gd name="connsiteY81" fmla="*/ 47087 h 526700"/>
                <a:gd name="connsiteX82" fmla="*/ 399567 w 606516"/>
                <a:gd name="connsiteY82" fmla="*/ 81661 h 526700"/>
                <a:gd name="connsiteX83" fmla="*/ 352391 w 606516"/>
                <a:gd name="connsiteY83" fmla="*/ 128747 h 526700"/>
                <a:gd name="connsiteX84" fmla="*/ 266768 w 606516"/>
                <a:gd name="connsiteY84" fmla="*/ 128747 h 526700"/>
                <a:gd name="connsiteX85" fmla="*/ 244758 w 606516"/>
                <a:gd name="connsiteY85" fmla="*/ 123279 h 526700"/>
                <a:gd name="connsiteX86" fmla="*/ 209933 w 606516"/>
                <a:gd name="connsiteY86" fmla="*/ 131250 h 526700"/>
                <a:gd name="connsiteX87" fmla="*/ 209097 w 606516"/>
                <a:gd name="connsiteY87" fmla="*/ 125132 h 526700"/>
                <a:gd name="connsiteX88" fmla="*/ 226278 w 606516"/>
                <a:gd name="connsiteY88" fmla="*/ 105667 h 526700"/>
                <a:gd name="connsiteX89" fmla="*/ 219591 w 606516"/>
                <a:gd name="connsiteY89" fmla="*/ 81661 h 526700"/>
                <a:gd name="connsiteX90" fmla="*/ 219591 w 606516"/>
                <a:gd name="connsiteY90" fmla="*/ 47087 h 526700"/>
                <a:gd name="connsiteX91" fmla="*/ 266768 w 606516"/>
                <a:gd name="connsiteY91" fmla="*/ 0 h 52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06516" h="526700">
                  <a:moveTo>
                    <a:pt x="373712" y="367646"/>
                  </a:moveTo>
                  <a:lnTo>
                    <a:pt x="406213" y="470253"/>
                  </a:lnTo>
                  <a:lnTo>
                    <a:pt x="410671" y="484249"/>
                  </a:lnTo>
                  <a:lnTo>
                    <a:pt x="425250" y="443095"/>
                  </a:lnTo>
                  <a:cubicBezTo>
                    <a:pt x="391820" y="396472"/>
                    <a:pt x="427850" y="394248"/>
                    <a:pt x="434072" y="394248"/>
                  </a:cubicBezTo>
                  <a:lnTo>
                    <a:pt x="434165" y="394248"/>
                  </a:lnTo>
                  <a:lnTo>
                    <a:pt x="434258" y="394248"/>
                  </a:lnTo>
                  <a:lnTo>
                    <a:pt x="434443" y="394248"/>
                  </a:lnTo>
                  <a:lnTo>
                    <a:pt x="434536" y="394248"/>
                  </a:lnTo>
                  <a:cubicBezTo>
                    <a:pt x="440851" y="394248"/>
                    <a:pt x="476788" y="396472"/>
                    <a:pt x="443358" y="443095"/>
                  </a:cubicBezTo>
                  <a:lnTo>
                    <a:pt x="457937" y="484249"/>
                  </a:lnTo>
                  <a:lnTo>
                    <a:pt x="462395" y="470253"/>
                  </a:lnTo>
                  <a:lnTo>
                    <a:pt x="494804" y="367646"/>
                  </a:lnTo>
                  <a:cubicBezTo>
                    <a:pt x="494804" y="367646"/>
                    <a:pt x="520062" y="384145"/>
                    <a:pt x="562221" y="400180"/>
                  </a:cubicBezTo>
                  <a:cubicBezTo>
                    <a:pt x="608652" y="417142"/>
                    <a:pt x="605681" y="455144"/>
                    <a:pt x="606516" y="526700"/>
                  </a:cubicBezTo>
                  <a:lnTo>
                    <a:pt x="434443" y="526700"/>
                  </a:lnTo>
                  <a:lnTo>
                    <a:pt x="434072" y="526700"/>
                  </a:lnTo>
                  <a:lnTo>
                    <a:pt x="374362" y="526700"/>
                  </a:lnTo>
                  <a:lnTo>
                    <a:pt x="374362" y="526329"/>
                  </a:lnTo>
                  <a:cubicBezTo>
                    <a:pt x="374362" y="521695"/>
                    <a:pt x="374269" y="517060"/>
                    <a:pt x="374269" y="512797"/>
                  </a:cubicBezTo>
                  <a:cubicBezTo>
                    <a:pt x="373897" y="479243"/>
                    <a:pt x="373619" y="452827"/>
                    <a:pt x="366840" y="430304"/>
                  </a:cubicBezTo>
                  <a:cubicBezTo>
                    <a:pt x="361268" y="412044"/>
                    <a:pt x="351703" y="397677"/>
                    <a:pt x="337681" y="386925"/>
                  </a:cubicBezTo>
                  <a:cubicBezTo>
                    <a:pt x="360711" y="376173"/>
                    <a:pt x="373712" y="367646"/>
                    <a:pt x="373712" y="367646"/>
                  </a:cubicBezTo>
                  <a:close/>
                  <a:moveTo>
                    <a:pt x="111694" y="367646"/>
                  </a:moveTo>
                  <a:lnTo>
                    <a:pt x="144097" y="470253"/>
                  </a:lnTo>
                  <a:lnTo>
                    <a:pt x="148554" y="484249"/>
                  </a:lnTo>
                  <a:lnTo>
                    <a:pt x="163130" y="443095"/>
                  </a:lnTo>
                  <a:cubicBezTo>
                    <a:pt x="129706" y="396472"/>
                    <a:pt x="165730" y="394248"/>
                    <a:pt x="171951" y="394248"/>
                  </a:cubicBezTo>
                  <a:lnTo>
                    <a:pt x="172044" y="394248"/>
                  </a:lnTo>
                  <a:lnTo>
                    <a:pt x="172229" y="394248"/>
                  </a:lnTo>
                  <a:lnTo>
                    <a:pt x="172322" y="394248"/>
                  </a:lnTo>
                  <a:lnTo>
                    <a:pt x="172415" y="394248"/>
                  </a:lnTo>
                  <a:cubicBezTo>
                    <a:pt x="178729" y="394248"/>
                    <a:pt x="214661" y="396472"/>
                    <a:pt x="181235" y="443095"/>
                  </a:cubicBezTo>
                  <a:lnTo>
                    <a:pt x="195812" y="484249"/>
                  </a:lnTo>
                  <a:lnTo>
                    <a:pt x="200269" y="470253"/>
                  </a:lnTo>
                  <a:lnTo>
                    <a:pt x="232766" y="367646"/>
                  </a:lnTo>
                  <a:cubicBezTo>
                    <a:pt x="232766" y="367646"/>
                    <a:pt x="258020" y="384145"/>
                    <a:pt x="300079" y="400180"/>
                  </a:cubicBezTo>
                  <a:cubicBezTo>
                    <a:pt x="346502" y="417142"/>
                    <a:pt x="343624" y="455144"/>
                    <a:pt x="344552" y="526700"/>
                  </a:cubicBezTo>
                  <a:lnTo>
                    <a:pt x="172415" y="526700"/>
                  </a:lnTo>
                  <a:lnTo>
                    <a:pt x="172044" y="526700"/>
                  </a:lnTo>
                  <a:lnTo>
                    <a:pt x="0" y="526700"/>
                  </a:lnTo>
                  <a:cubicBezTo>
                    <a:pt x="1021" y="455144"/>
                    <a:pt x="-1950" y="417142"/>
                    <a:pt x="44287" y="400180"/>
                  </a:cubicBezTo>
                  <a:cubicBezTo>
                    <a:pt x="86439" y="384145"/>
                    <a:pt x="111694" y="367646"/>
                    <a:pt x="111694" y="367646"/>
                  </a:cubicBezTo>
                  <a:close/>
                  <a:moveTo>
                    <a:pt x="434075" y="153512"/>
                  </a:moveTo>
                  <a:cubicBezTo>
                    <a:pt x="440853" y="153234"/>
                    <a:pt x="510398" y="152492"/>
                    <a:pt x="514298" y="235556"/>
                  </a:cubicBezTo>
                  <a:cubicBezTo>
                    <a:pt x="514298" y="235556"/>
                    <a:pt x="527854" y="359781"/>
                    <a:pt x="434632" y="360801"/>
                  </a:cubicBezTo>
                  <a:lnTo>
                    <a:pt x="434168" y="360801"/>
                  </a:lnTo>
                  <a:lnTo>
                    <a:pt x="433704" y="360801"/>
                  </a:lnTo>
                  <a:cubicBezTo>
                    <a:pt x="340574" y="359781"/>
                    <a:pt x="354038" y="235556"/>
                    <a:pt x="354038" y="235556"/>
                  </a:cubicBezTo>
                  <a:cubicBezTo>
                    <a:pt x="357937" y="152492"/>
                    <a:pt x="427483" y="153234"/>
                    <a:pt x="434075" y="153512"/>
                  </a:cubicBezTo>
                  <a:close/>
                  <a:moveTo>
                    <a:pt x="172347" y="153512"/>
                  </a:moveTo>
                  <a:cubicBezTo>
                    <a:pt x="179127" y="153234"/>
                    <a:pt x="248783" y="152492"/>
                    <a:pt x="252591" y="235556"/>
                  </a:cubicBezTo>
                  <a:cubicBezTo>
                    <a:pt x="252591" y="235556"/>
                    <a:pt x="266058" y="359781"/>
                    <a:pt x="172718" y="360801"/>
                  </a:cubicBezTo>
                  <a:lnTo>
                    <a:pt x="172254" y="360801"/>
                  </a:lnTo>
                  <a:lnTo>
                    <a:pt x="171697" y="360801"/>
                  </a:lnTo>
                  <a:cubicBezTo>
                    <a:pt x="78636" y="359781"/>
                    <a:pt x="92103" y="235556"/>
                    <a:pt x="92103" y="235556"/>
                  </a:cubicBezTo>
                  <a:cubicBezTo>
                    <a:pt x="95911" y="152492"/>
                    <a:pt x="165567" y="153234"/>
                    <a:pt x="172347" y="153512"/>
                  </a:cubicBezTo>
                  <a:close/>
                  <a:moveTo>
                    <a:pt x="354248" y="51351"/>
                  </a:moveTo>
                  <a:cubicBezTo>
                    <a:pt x="353227" y="51351"/>
                    <a:pt x="352205" y="51351"/>
                    <a:pt x="351276" y="51629"/>
                  </a:cubicBezTo>
                  <a:cubicBezTo>
                    <a:pt x="350255" y="51907"/>
                    <a:pt x="349419" y="52092"/>
                    <a:pt x="348490" y="52463"/>
                  </a:cubicBezTo>
                  <a:cubicBezTo>
                    <a:pt x="343290" y="54688"/>
                    <a:pt x="339575" y="59878"/>
                    <a:pt x="339575" y="65996"/>
                  </a:cubicBezTo>
                  <a:cubicBezTo>
                    <a:pt x="339575" y="72021"/>
                    <a:pt x="343290" y="77211"/>
                    <a:pt x="348490" y="79436"/>
                  </a:cubicBezTo>
                  <a:cubicBezTo>
                    <a:pt x="349419" y="79807"/>
                    <a:pt x="350255" y="80085"/>
                    <a:pt x="351276" y="80270"/>
                  </a:cubicBezTo>
                  <a:cubicBezTo>
                    <a:pt x="352205" y="80456"/>
                    <a:pt x="353227" y="80548"/>
                    <a:pt x="354248" y="80548"/>
                  </a:cubicBezTo>
                  <a:cubicBezTo>
                    <a:pt x="362235" y="80548"/>
                    <a:pt x="368828" y="73967"/>
                    <a:pt x="368828" y="65996"/>
                  </a:cubicBezTo>
                  <a:cubicBezTo>
                    <a:pt x="368828" y="57932"/>
                    <a:pt x="362235" y="51351"/>
                    <a:pt x="354248" y="51351"/>
                  </a:cubicBezTo>
                  <a:close/>
                  <a:moveTo>
                    <a:pt x="309301" y="50424"/>
                  </a:moveTo>
                  <a:cubicBezTo>
                    <a:pt x="301221" y="50424"/>
                    <a:pt x="294813" y="56912"/>
                    <a:pt x="294628" y="64976"/>
                  </a:cubicBezTo>
                  <a:cubicBezTo>
                    <a:pt x="294628" y="73040"/>
                    <a:pt x="301221" y="79529"/>
                    <a:pt x="309301" y="79529"/>
                  </a:cubicBezTo>
                  <a:cubicBezTo>
                    <a:pt x="317287" y="79529"/>
                    <a:pt x="323881" y="73040"/>
                    <a:pt x="323881" y="64976"/>
                  </a:cubicBezTo>
                  <a:cubicBezTo>
                    <a:pt x="323881" y="56912"/>
                    <a:pt x="317287" y="50424"/>
                    <a:pt x="309301" y="50424"/>
                  </a:cubicBezTo>
                  <a:close/>
                  <a:moveTo>
                    <a:pt x="264446" y="49497"/>
                  </a:moveTo>
                  <a:cubicBezTo>
                    <a:pt x="261938" y="49497"/>
                    <a:pt x="259617" y="50146"/>
                    <a:pt x="257481" y="51258"/>
                  </a:cubicBezTo>
                  <a:cubicBezTo>
                    <a:pt x="253395" y="53483"/>
                    <a:pt x="250609" y="57561"/>
                    <a:pt x="249959" y="62381"/>
                  </a:cubicBezTo>
                  <a:lnTo>
                    <a:pt x="249959" y="65810"/>
                  </a:lnTo>
                  <a:cubicBezTo>
                    <a:pt x="250609" y="70630"/>
                    <a:pt x="253395" y="74709"/>
                    <a:pt x="257481" y="76933"/>
                  </a:cubicBezTo>
                  <a:cubicBezTo>
                    <a:pt x="259617" y="78046"/>
                    <a:pt x="261938" y="78694"/>
                    <a:pt x="264446" y="78694"/>
                  </a:cubicBezTo>
                  <a:cubicBezTo>
                    <a:pt x="272525" y="78694"/>
                    <a:pt x="279026" y="72113"/>
                    <a:pt x="279026" y="64142"/>
                  </a:cubicBezTo>
                  <a:cubicBezTo>
                    <a:pt x="279026" y="56078"/>
                    <a:pt x="272525" y="49497"/>
                    <a:pt x="264446" y="49497"/>
                  </a:cubicBezTo>
                  <a:close/>
                  <a:moveTo>
                    <a:pt x="266768" y="0"/>
                  </a:moveTo>
                  <a:lnTo>
                    <a:pt x="352391" y="0"/>
                  </a:lnTo>
                  <a:cubicBezTo>
                    <a:pt x="378394" y="0"/>
                    <a:pt x="399567" y="21226"/>
                    <a:pt x="399567" y="47087"/>
                  </a:cubicBezTo>
                  <a:lnTo>
                    <a:pt x="399567" y="81661"/>
                  </a:lnTo>
                  <a:cubicBezTo>
                    <a:pt x="399567" y="107614"/>
                    <a:pt x="378208" y="128747"/>
                    <a:pt x="352391" y="128747"/>
                  </a:cubicBezTo>
                  <a:lnTo>
                    <a:pt x="266768" y="128747"/>
                  </a:lnTo>
                  <a:cubicBezTo>
                    <a:pt x="258781" y="128747"/>
                    <a:pt x="251352" y="126801"/>
                    <a:pt x="244758" y="123279"/>
                  </a:cubicBezTo>
                  <a:cubicBezTo>
                    <a:pt x="232407" y="132362"/>
                    <a:pt x="219127" y="132733"/>
                    <a:pt x="209933" y="131250"/>
                  </a:cubicBezTo>
                  <a:cubicBezTo>
                    <a:pt x="206868" y="130694"/>
                    <a:pt x="206218" y="126523"/>
                    <a:pt x="209097" y="125132"/>
                  </a:cubicBezTo>
                  <a:cubicBezTo>
                    <a:pt x="217734" y="120869"/>
                    <a:pt x="223213" y="112434"/>
                    <a:pt x="226278" y="105667"/>
                  </a:cubicBezTo>
                  <a:cubicBezTo>
                    <a:pt x="222098" y="98623"/>
                    <a:pt x="219591" y="90466"/>
                    <a:pt x="219591" y="81661"/>
                  </a:cubicBezTo>
                  <a:lnTo>
                    <a:pt x="219591" y="47087"/>
                  </a:lnTo>
                  <a:cubicBezTo>
                    <a:pt x="219591" y="21134"/>
                    <a:pt x="240950" y="0"/>
                    <a:pt x="2667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640080" indent="-18288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1282700" indent="-3683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925955" indent="-554355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2568575" indent="-739775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481965" fontAlgn="auto">
                <a:spcBef>
                  <a:spcPts val="0"/>
                </a:spcBef>
                <a:spcAft>
                  <a:spcPts val="0"/>
                </a:spcAft>
              </a:pPr>
              <a:endParaRPr sz="1900" dirty="0">
                <a:solidFill>
                  <a:schemeClr val="bg1"/>
                </a:solidFill>
                <a:latin typeface="Arial" panose="020B0604020202020204"/>
                <a:ea typeface="思源黑体 CN Bold" panose="020B0800000000000000" pitchFamily="34" charset="-122"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1457839" y="3467231"/>
              <a:ext cx="410666" cy="410666"/>
            </a:xfrm>
            <a:prstGeom prst="ellips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lIns="0" tIns="0" rIns="0" bIns="0" anchor="ctr" anchorCtr="1">
              <a:normAutofit fontScale="92500" lnSpcReduction="10000"/>
            </a:bodyPr>
            <a:lstStyle/>
            <a:p>
              <a:pPr marL="0" marR="0" lvl="0" indent="0" algn="ctr" defTabSz="481965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9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Impact" panose="020B0806030902050204" pitchFamily="34" charset="0"/>
                  <a:ea typeface="思源黑体 CN Bold" panose="020B0800000000000000" pitchFamily="34" charset="-122"/>
                  <a:cs typeface="+mn-cs"/>
                </a:rPr>
                <a:t>1</a:t>
              </a:r>
            </a:p>
          </p:txBody>
        </p:sp>
        <p:cxnSp>
          <p:nvCxnSpPr>
            <p:cNvPr id="38" name="直接连接符 37"/>
            <p:cNvCxnSpPr>
              <a:stCxn id="31" idx="4"/>
              <a:endCxn id="23" idx="0"/>
            </p:cNvCxnSpPr>
            <p:nvPr/>
          </p:nvCxnSpPr>
          <p:spPr>
            <a:xfrm>
              <a:off x="1663172" y="3877897"/>
              <a:ext cx="1" cy="843362"/>
            </a:xfrm>
            <a:prstGeom prst="line">
              <a:avLst/>
            </a:prstGeom>
            <a:noFill/>
            <a:ln w="6350" cap="rnd" cmpd="sng" algn="ctr">
              <a:solidFill>
                <a:srgbClr val="FFFFFF">
                  <a:lumMod val="75000"/>
                </a:srgbClr>
              </a:solidFill>
              <a:prstDash val="solid"/>
              <a:round/>
            </a:ln>
            <a:effectLst/>
          </p:spPr>
        </p:cxnSp>
        <p:grpSp>
          <p:nvGrpSpPr>
            <p:cNvPr id="45" name="组合 44"/>
            <p:cNvGrpSpPr/>
            <p:nvPr/>
          </p:nvGrpSpPr>
          <p:grpSpPr>
            <a:xfrm>
              <a:off x="483666" y="2009966"/>
              <a:ext cx="2364452" cy="1127169"/>
              <a:chOff x="2222797" y="3336911"/>
              <a:chExt cx="2241974" cy="1068780"/>
            </a:xfrm>
          </p:grpSpPr>
          <p:sp>
            <p:nvSpPr>
              <p:cNvPr id="64" name="矩形 63"/>
              <p:cNvSpPr/>
              <p:nvPr/>
            </p:nvSpPr>
            <p:spPr>
              <a:xfrm>
                <a:off x="2338347" y="3677810"/>
                <a:ext cx="2010874" cy="727881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请在此处输入详细的文字介绍信息和介表达图表的含义表达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2222797" y="3336911"/>
                <a:ext cx="2241974" cy="417565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 defTabSz="481965">
                  <a:lnSpc>
                    <a:spcPct val="120000"/>
                  </a:lnSpc>
                </a:pPr>
                <a:r>
                  <a:rPr lang="zh-CN" altLang="en-US" sz="2000" dirty="0">
                    <a:solidFill>
                      <a:schemeClr val="bg1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标题文字添加</a:t>
                </a:r>
              </a:p>
            </p:txBody>
          </p:sp>
        </p:grpSp>
      </p:grpSp>
      <p:grpSp>
        <p:nvGrpSpPr>
          <p:cNvPr id="66" name="组合 65"/>
          <p:cNvGrpSpPr/>
          <p:nvPr/>
        </p:nvGrpSpPr>
        <p:grpSpPr>
          <a:xfrm>
            <a:off x="3460182" y="2009963"/>
            <a:ext cx="2364452" cy="3247723"/>
            <a:chOff x="3460182" y="2009963"/>
            <a:chExt cx="2364452" cy="3247723"/>
          </a:xfrm>
        </p:grpSpPr>
        <p:sp>
          <p:nvSpPr>
            <p:cNvPr id="25" name="椭圆 24"/>
            <p:cNvSpPr/>
            <p:nvPr/>
          </p:nvSpPr>
          <p:spPr>
            <a:xfrm>
              <a:off x="4389144" y="4741067"/>
              <a:ext cx="516619" cy="516619"/>
            </a:xfrm>
            <a:prstGeom prst="ellipse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anchor="ctr"/>
            <a:lstStyle/>
            <a:p>
              <a:pPr marL="0" marR="0" lvl="0" indent="0" algn="ctr" defTabSz="4819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9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6" name="任意多边形: 形状 25"/>
            <p:cNvSpPr/>
            <p:nvPr/>
          </p:nvSpPr>
          <p:spPr bwMode="auto">
            <a:xfrm>
              <a:off x="4552550" y="4881378"/>
              <a:ext cx="189805" cy="189739"/>
            </a:xfrm>
            <a:custGeom>
              <a:avLst/>
              <a:gdLst>
                <a:gd name="connsiteX0" fmla="*/ 0 w 606933"/>
                <a:gd name="connsiteY0" fmla="*/ 362213 h 606722"/>
                <a:gd name="connsiteX1" fmla="*/ 88983 w 606933"/>
                <a:gd name="connsiteY1" fmla="*/ 362213 h 606722"/>
                <a:gd name="connsiteX2" fmla="*/ 88983 w 606933"/>
                <a:gd name="connsiteY2" fmla="*/ 364880 h 606722"/>
                <a:gd name="connsiteX3" fmla="*/ 88983 w 606933"/>
                <a:gd name="connsiteY3" fmla="*/ 398210 h 606722"/>
                <a:gd name="connsiteX4" fmla="*/ 88983 w 606933"/>
                <a:gd name="connsiteY4" fmla="*/ 560238 h 606722"/>
                <a:gd name="connsiteX5" fmla="*/ 88983 w 606933"/>
                <a:gd name="connsiteY5" fmla="*/ 570637 h 606722"/>
                <a:gd name="connsiteX6" fmla="*/ 88983 w 606933"/>
                <a:gd name="connsiteY6" fmla="*/ 606722 h 606722"/>
                <a:gd name="connsiteX7" fmla="*/ 0 w 606933"/>
                <a:gd name="connsiteY7" fmla="*/ 606722 h 606722"/>
                <a:gd name="connsiteX8" fmla="*/ 276890 w 606933"/>
                <a:gd name="connsiteY8" fmla="*/ 335751 h 606722"/>
                <a:gd name="connsiteX9" fmla="*/ 443069 w 606933"/>
                <a:gd name="connsiteY9" fmla="*/ 377345 h 606722"/>
                <a:gd name="connsiteX10" fmla="*/ 443069 w 606933"/>
                <a:gd name="connsiteY10" fmla="*/ 423559 h 606722"/>
                <a:gd name="connsiteX11" fmla="*/ 442802 w 606933"/>
                <a:gd name="connsiteY11" fmla="*/ 423648 h 606722"/>
                <a:gd name="connsiteX12" fmla="*/ 323976 w 606933"/>
                <a:gd name="connsiteY12" fmla="*/ 394764 h 606722"/>
                <a:gd name="connsiteX13" fmla="*/ 315342 w 606933"/>
                <a:gd name="connsiteY13" fmla="*/ 429781 h 606722"/>
                <a:gd name="connsiteX14" fmla="*/ 443336 w 606933"/>
                <a:gd name="connsiteY14" fmla="*/ 460887 h 606722"/>
                <a:gd name="connsiteX15" fmla="*/ 593493 w 606933"/>
                <a:gd name="connsiteY15" fmla="*/ 419649 h 606722"/>
                <a:gd name="connsiteX16" fmla="*/ 606933 w 606933"/>
                <a:gd name="connsiteY16" fmla="*/ 470663 h 606722"/>
                <a:gd name="connsiteX17" fmla="*/ 382810 w 606933"/>
                <a:gd name="connsiteY17" fmla="*/ 594021 h 606722"/>
                <a:gd name="connsiteX18" fmla="*/ 212804 w 606933"/>
                <a:gd name="connsiteY18" fmla="*/ 546384 h 606722"/>
                <a:gd name="connsiteX19" fmla="*/ 125042 w 606933"/>
                <a:gd name="connsiteY19" fmla="*/ 556249 h 606722"/>
                <a:gd name="connsiteX20" fmla="*/ 125042 w 606933"/>
                <a:gd name="connsiteY20" fmla="*/ 519900 h 606722"/>
                <a:gd name="connsiteX21" fmla="*/ 125042 w 606933"/>
                <a:gd name="connsiteY21" fmla="*/ 395742 h 606722"/>
                <a:gd name="connsiteX22" fmla="*/ 125042 w 606933"/>
                <a:gd name="connsiteY22" fmla="*/ 362236 h 606722"/>
                <a:gd name="connsiteX23" fmla="*/ 125042 w 606933"/>
                <a:gd name="connsiteY23" fmla="*/ 359303 h 606722"/>
                <a:gd name="connsiteX24" fmla="*/ 382041 w 606933"/>
                <a:gd name="connsiteY24" fmla="*/ 177119 h 606722"/>
                <a:gd name="connsiteX25" fmla="*/ 399471 w 606933"/>
                <a:gd name="connsiteY25" fmla="*/ 197750 h 606722"/>
                <a:gd name="connsiteX26" fmla="*/ 382041 w 606933"/>
                <a:gd name="connsiteY26" fmla="*/ 218470 h 606722"/>
                <a:gd name="connsiteX27" fmla="*/ 345841 w 606933"/>
                <a:gd name="connsiteY27" fmla="*/ 95828 h 606722"/>
                <a:gd name="connsiteX28" fmla="*/ 345841 w 606933"/>
                <a:gd name="connsiteY28" fmla="*/ 137109 h 606722"/>
                <a:gd name="connsiteX29" fmla="*/ 328341 w 606933"/>
                <a:gd name="connsiteY29" fmla="*/ 116513 h 606722"/>
                <a:gd name="connsiteX30" fmla="*/ 345841 w 606933"/>
                <a:gd name="connsiteY30" fmla="*/ 95828 h 606722"/>
                <a:gd name="connsiteX31" fmla="*/ 345877 w 606933"/>
                <a:gd name="connsiteY31" fmla="*/ 41411 h 606722"/>
                <a:gd name="connsiteX32" fmla="*/ 345877 w 606933"/>
                <a:gd name="connsiteY32" fmla="*/ 59184 h 606722"/>
                <a:gd name="connsiteX33" fmla="*/ 315978 w 606933"/>
                <a:gd name="connsiteY33" fmla="*/ 70115 h 606722"/>
                <a:gd name="connsiteX34" fmla="*/ 292308 w 606933"/>
                <a:gd name="connsiteY34" fmla="*/ 116502 h 606722"/>
                <a:gd name="connsiteX35" fmla="*/ 315978 w 606933"/>
                <a:gd name="connsiteY35" fmla="*/ 162890 h 606722"/>
                <a:gd name="connsiteX36" fmla="*/ 345877 w 606933"/>
                <a:gd name="connsiteY36" fmla="*/ 173820 h 606722"/>
                <a:gd name="connsiteX37" fmla="*/ 345877 w 606933"/>
                <a:gd name="connsiteY37" fmla="*/ 218431 h 606722"/>
                <a:gd name="connsiteX38" fmla="*/ 328347 w 606933"/>
                <a:gd name="connsiteY38" fmla="*/ 197725 h 606722"/>
                <a:gd name="connsiteX39" fmla="*/ 292308 w 606933"/>
                <a:gd name="connsiteY39" fmla="*/ 197725 h 606722"/>
                <a:gd name="connsiteX40" fmla="*/ 315978 w 606933"/>
                <a:gd name="connsiteY40" fmla="*/ 244113 h 606722"/>
                <a:gd name="connsiteX41" fmla="*/ 345877 w 606933"/>
                <a:gd name="connsiteY41" fmla="*/ 255043 h 606722"/>
                <a:gd name="connsiteX42" fmla="*/ 345877 w 606933"/>
                <a:gd name="connsiteY42" fmla="*/ 272816 h 606722"/>
                <a:gd name="connsiteX43" fmla="*/ 382004 w 606933"/>
                <a:gd name="connsiteY43" fmla="*/ 272816 h 606722"/>
                <a:gd name="connsiteX44" fmla="*/ 382004 w 606933"/>
                <a:gd name="connsiteY44" fmla="*/ 255043 h 606722"/>
                <a:gd name="connsiteX45" fmla="*/ 411814 w 606933"/>
                <a:gd name="connsiteY45" fmla="*/ 244113 h 606722"/>
                <a:gd name="connsiteX46" fmla="*/ 435573 w 606933"/>
                <a:gd name="connsiteY46" fmla="*/ 197725 h 606722"/>
                <a:gd name="connsiteX47" fmla="*/ 411814 w 606933"/>
                <a:gd name="connsiteY47" fmla="*/ 151338 h 606722"/>
                <a:gd name="connsiteX48" fmla="*/ 382004 w 606933"/>
                <a:gd name="connsiteY48" fmla="*/ 140407 h 606722"/>
                <a:gd name="connsiteX49" fmla="*/ 382004 w 606933"/>
                <a:gd name="connsiteY49" fmla="*/ 95797 h 606722"/>
                <a:gd name="connsiteX50" fmla="*/ 399446 w 606933"/>
                <a:gd name="connsiteY50" fmla="*/ 116502 h 606722"/>
                <a:gd name="connsiteX51" fmla="*/ 435573 w 606933"/>
                <a:gd name="connsiteY51" fmla="*/ 116502 h 606722"/>
                <a:gd name="connsiteX52" fmla="*/ 411814 w 606933"/>
                <a:gd name="connsiteY52" fmla="*/ 70115 h 606722"/>
                <a:gd name="connsiteX53" fmla="*/ 382004 w 606933"/>
                <a:gd name="connsiteY53" fmla="*/ 59184 h 606722"/>
                <a:gd name="connsiteX54" fmla="*/ 382004 w 606933"/>
                <a:gd name="connsiteY54" fmla="*/ 41411 h 606722"/>
                <a:gd name="connsiteX55" fmla="*/ 363941 w 606933"/>
                <a:gd name="connsiteY55" fmla="*/ 0 h 606722"/>
                <a:gd name="connsiteX56" fmla="*/ 521266 w 606933"/>
                <a:gd name="connsiteY56" fmla="*/ 157114 h 606722"/>
                <a:gd name="connsiteX57" fmla="*/ 363941 w 606933"/>
                <a:gd name="connsiteY57" fmla="*/ 314228 h 606722"/>
                <a:gd name="connsiteX58" fmla="*/ 206615 w 606933"/>
                <a:gd name="connsiteY58" fmla="*/ 157114 h 606722"/>
                <a:gd name="connsiteX59" fmla="*/ 363941 w 606933"/>
                <a:gd name="connsiteY59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606933" h="606722">
                  <a:moveTo>
                    <a:pt x="0" y="362213"/>
                  </a:moveTo>
                  <a:lnTo>
                    <a:pt x="88983" y="362213"/>
                  </a:lnTo>
                  <a:lnTo>
                    <a:pt x="88983" y="364880"/>
                  </a:lnTo>
                  <a:lnTo>
                    <a:pt x="88983" y="398210"/>
                  </a:lnTo>
                  <a:lnTo>
                    <a:pt x="88983" y="560238"/>
                  </a:lnTo>
                  <a:lnTo>
                    <a:pt x="88983" y="570637"/>
                  </a:lnTo>
                  <a:lnTo>
                    <a:pt x="88983" y="606722"/>
                  </a:lnTo>
                  <a:lnTo>
                    <a:pt x="0" y="606722"/>
                  </a:lnTo>
                  <a:close/>
                  <a:moveTo>
                    <a:pt x="276890" y="335751"/>
                  </a:moveTo>
                  <a:lnTo>
                    <a:pt x="443069" y="377345"/>
                  </a:lnTo>
                  <a:lnTo>
                    <a:pt x="443069" y="423559"/>
                  </a:lnTo>
                  <a:lnTo>
                    <a:pt x="442802" y="423648"/>
                  </a:lnTo>
                  <a:lnTo>
                    <a:pt x="323976" y="394764"/>
                  </a:lnTo>
                  <a:lnTo>
                    <a:pt x="315342" y="429781"/>
                  </a:lnTo>
                  <a:lnTo>
                    <a:pt x="443336" y="460887"/>
                  </a:lnTo>
                  <a:lnTo>
                    <a:pt x="593493" y="419649"/>
                  </a:lnTo>
                  <a:lnTo>
                    <a:pt x="606933" y="470663"/>
                  </a:lnTo>
                  <a:lnTo>
                    <a:pt x="382810" y="594021"/>
                  </a:lnTo>
                  <a:lnTo>
                    <a:pt x="212804" y="546384"/>
                  </a:lnTo>
                  <a:lnTo>
                    <a:pt x="125042" y="556249"/>
                  </a:lnTo>
                  <a:lnTo>
                    <a:pt x="125042" y="519900"/>
                  </a:lnTo>
                  <a:lnTo>
                    <a:pt x="125042" y="395742"/>
                  </a:lnTo>
                  <a:lnTo>
                    <a:pt x="125042" y="362236"/>
                  </a:lnTo>
                  <a:lnTo>
                    <a:pt x="125042" y="359303"/>
                  </a:lnTo>
                  <a:close/>
                  <a:moveTo>
                    <a:pt x="382041" y="177119"/>
                  </a:moveTo>
                  <a:cubicBezTo>
                    <a:pt x="399471" y="181654"/>
                    <a:pt x="399471" y="192859"/>
                    <a:pt x="399471" y="197750"/>
                  </a:cubicBezTo>
                  <a:cubicBezTo>
                    <a:pt x="399471" y="202641"/>
                    <a:pt x="399471" y="213934"/>
                    <a:pt x="382041" y="218470"/>
                  </a:cubicBezTo>
                  <a:close/>
                  <a:moveTo>
                    <a:pt x="345841" y="95828"/>
                  </a:moveTo>
                  <a:lnTo>
                    <a:pt x="345841" y="137109"/>
                  </a:lnTo>
                  <a:cubicBezTo>
                    <a:pt x="328341" y="132670"/>
                    <a:pt x="328341" y="121395"/>
                    <a:pt x="328341" y="116513"/>
                  </a:cubicBezTo>
                  <a:cubicBezTo>
                    <a:pt x="328341" y="111630"/>
                    <a:pt x="328341" y="100355"/>
                    <a:pt x="345841" y="95828"/>
                  </a:cubicBezTo>
                  <a:close/>
                  <a:moveTo>
                    <a:pt x="345877" y="41411"/>
                  </a:moveTo>
                  <a:lnTo>
                    <a:pt x="345877" y="59184"/>
                  </a:lnTo>
                  <a:cubicBezTo>
                    <a:pt x="334220" y="60961"/>
                    <a:pt x="324253" y="64605"/>
                    <a:pt x="315978" y="70115"/>
                  </a:cubicBezTo>
                  <a:cubicBezTo>
                    <a:pt x="300494" y="80423"/>
                    <a:pt x="292308" y="96508"/>
                    <a:pt x="292308" y="116502"/>
                  </a:cubicBezTo>
                  <a:cubicBezTo>
                    <a:pt x="292308" y="136497"/>
                    <a:pt x="300494" y="152582"/>
                    <a:pt x="315978" y="162890"/>
                  </a:cubicBezTo>
                  <a:cubicBezTo>
                    <a:pt x="324253" y="168400"/>
                    <a:pt x="334220" y="172043"/>
                    <a:pt x="345877" y="173820"/>
                  </a:cubicBezTo>
                  <a:lnTo>
                    <a:pt x="345877" y="218431"/>
                  </a:lnTo>
                  <a:cubicBezTo>
                    <a:pt x="328347" y="213899"/>
                    <a:pt x="328347" y="202613"/>
                    <a:pt x="328347" y="197725"/>
                  </a:cubicBezTo>
                  <a:lnTo>
                    <a:pt x="292308" y="197725"/>
                  </a:lnTo>
                  <a:cubicBezTo>
                    <a:pt x="292308" y="217720"/>
                    <a:pt x="300494" y="233805"/>
                    <a:pt x="315978" y="244113"/>
                  </a:cubicBezTo>
                  <a:cubicBezTo>
                    <a:pt x="324253" y="249623"/>
                    <a:pt x="334220" y="253266"/>
                    <a:pt x="345877" y="255043"/>
                  </a:cubicBezTo>
                  <a:lnTo>
                    <a:pt x="345877" y="272816"/>
                  </a:lnTo>
                  <a:lnTo>
                    <a:pt x="382004" y="272816"/>
                  </a:lnTo>
                  <a:lnTo>
                    <a:pt x="382004" y="255043"/>
                  </a:lnTo>
                  <a:cubicBezTo>
                    <a:pt x="393573" y="253266"/>
                    <a:pt x="403628" y="249623"/>
                    <a:pt x="411814" y="244113"/>
                  </a:cubicBezTo>
                  <a:cubicBezTo>
                    <a:pt x="427387" y="233805"/>
                    <a:pt x="435573" y="217720"/>
                    <a:pt x="435573" y="197725"/>
                  </a:cubicBezTo>
                  <a:cubicBezTo>
                    <a:pt x="435573" y="177731"/>
                    <a:pt x="427387" y="161735"/>
                    <a:pt x="411814" y="151338"/>
                  </a:cubicBezTo>
                  <a:cubicBezTo>
                    <a:pt x="403628" y="145917"/>
                    <a:pt x="393573" y="142273"/>
                    <a:pt x="382004" y="140407"/>
                  </a:cubicBezTo>
                  <a:lnTo>
                    <a:pt x="382004" y="95797"/>
                  </a:lnTo>
                  <a:cubicBezTo>
                    <a:pt x="399446" y="100329"/>
                    <a:pt x="399446" y="111615"/>
                    <a:pt x="399446" y="116502"/>
                  </a:cubicBezTo>
                  <a:lnTo>
                    <a:pt x="435573" y="116502"/>
                  </a:lnTo>
                  <a:cubicBezTo>
                    <a:pt x="435573" y="96508"/>
                    <a:pt x="427387" y="80423"/>
                    <a:pt x="411814" y="70115"/>
                  </a:cubicBezTo>
                  <a:cubicBezTo>
                    <a:pt x="403628" y="64605"/>
                    <a:pt x="393573" y="60961"/>
                    <a:pt x="382004" y="59184"/>
                  </a:cubicBezTo>
                  <a:lnTo>
                    <a:pt x="382004" y="41411"/>
                  </a:lnTo>
                  <a:close/>
                  <a:moveTo>
                    <a:pt x="363941" y="0"/>
                  </a:moveTo>
                  <a:cubicBezTo>
                    <a:pt x="450701" y="0"/>
                    <a:pt x="521266" y="70470"/>
                    <a:pt x="521266" y="157114"/>
                  </a:cubicBezTo>
                  <a:cubicBezTo>
                    <a:pt x="521266" y="243758"/>
                    <a:pt x="450701" y="314228"/>
                    <a:pt x="363941" y="314228"/>
                  </a:cubicBezTo>
                  <a:cubicBezTo>
                    <a:pt x="277180" y="314228"/>
                    <a:pt x="206615" y="243758"/>
                    <a:pt x="206615" y="157114"/>
                  </a:cubicBezTo>
                  <a:cubicBezTo>
                    <a:pt x="206615" y="70470"/>
                    <a:pt x="277180" y="0"/>
                    <a:pt x="3639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640080" indent="-18288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1282700" indent="-3683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925955" indent="-554355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2568575" indent="-739775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481965" fontAlgn="auto">
                <a:spcBef>
                  <a:spcPts val="0"/>
                </a:spcBef>
                <a:spcAft>
                  <a:spcPts val="0"/>
                </a:spcAft>
              </a:pPr>
              <a:endParaRPr sz="1900" dirty="0">
                <a:solidFill>
                  <a:schemeClr val="bg1"/>
                </a:solidFill>
                <a:latin typeface="Arial" panose="020B0604020202020204"/>
                <a:ea typeface="思源黑体 CN Bold" panose="020B0800000000000000" pitchFamily="34" charset="-122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4442120" y="3467231"/>
              <a:ext cx="410666" cy="410666"/>
            </a:xfrm>
            <a:prstGeom prst="ellips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lIns="0" tIns="0" rIns="0" bIns="0" anchor="ctr" anchorCtr="1">
              <a:normAutofit fontScale="92500" lnSpcReduction="10000"/>
            </a:bodyPr>
            <a:lstStyle/>
            <a:p>
              <a:pPr marL="0" marR="0" lvl="0" indent="0" algn="ctr" defTabSz="481965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9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Impact" panose="020B0806030902050204" pitchFamily="34" charset="0"/>
                  <a:ea typeface="思源黑体 CN Bold" panose="020B0800000000000000" pitchFamily="34" charset="-122"/>
                  <a:cs typeface="+mn-cs"/>
                </a:rPr>
                <a:t>3</a:t>
              </a:r>
            </a:p>
          </p:txBody>
        </p:sp>
        <p:cxnSp>
          <p:nvCxnSpPr>
            <p:cNvPr id="39" name="直接连接符 38"/>
            <p:cNvCxnSpPr>
              <a:stCxn id="32" idx="4"/>
              <a:endCxn id="25" idx="0"/>
            </p:cNvCxnSpPr>
            <p:nvPr/>
          </p:nvCxnSpPr>
          <p:spPr>
            <a:xfrm>
              <a:off x="4647453" y="3877897"/>
              <a:ext cx="1" cy="863170"/>
            </a:xfrm>
            <a:prstGeom prst="line">
              <a:avLst/>
            </a:prstGeom>
            <a:noFill/>
            <a:ln w="6350" cap="rnd" cmpd="sng" algn="ctr">
              <a:solidFill>
                <a:srgbClr val="FFFFFF">
                  <a:lumMod val="75000"/>
                </a:srgbClr>
              </a:solidFill>
              <a:prstDash val="solid"/>
              <a:round/>
            </a:ln>
            <a:effectLst/>
          </p:spPr>
        </p:cxnSp>
        <p:grpSp>
          <p:nvGrpSpPr>
            <p:cNvPr id="46" name="组合 45"/>
            <p:cNvGrpSpPr/>
            <p:nvPr/>
          </p:nvGrpSpPr>
          <p:grpSpPr>
            <a:xfrm>
              <a:off x="3460182" y="2009963"/>
              <a:ext cx="2364452" cy="1131789"/>
              <a:chOff x="2222797" y="3336911"/>
              <a:chExt cx="2241974" cy="1073161"/>
            </a:xfrm>
          </p:grpSpPr>
          <p:sp>
            <p:nvSpPr>
              <p:cNvPr id="62" name="矩形 61"/>
              <p:cNvSpPr/>
              <p:nvPr/>
            </p:nvSpPr>
            <p:spPr>
              <a:xfrm>
                <a:off x="2338347" y="3677812"/>
                <a:ext cx="2010874" cy="732260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请在此处输入详细的文字介绍信息和介表达图表的含义表达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2222797" y="3336911"/>
                <a:ext cx="2241974" cy="417565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 defTabSz="481965">
                  <a:lnSpc>
                    <a:spcPct val="120000"/>
                  </a:lnSpc>
                </a:pPr>
                <a:r>
                  <a:rPr lang="zh-CN" altLang="en-US" sz="2000" dirty="0">
                    <a:solidFill>
                      <a:schemeClr val="bg1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标题文字添加</a:t>
                </a:r>
              </a:p>
            </p:txBody>
          </p:sp>
        </p:grpSp>
      </p:grpSp>
      <p:grpSp>
        <p:nvGrpSpPr>
          <p:cNvPr id="9" name="组合 8"/>
          <p:cNvGrpSpPr/>
          <p:nvPr/>
        </p:nvGrpSpPr>
        <p:grpSpPr>
          <a:xfrm>
            <a:off x="6444876" y="2009963"/>
            <a:ext cx="2364452" cy="3234064"/>
            <a:chOff x="6444876" y="2009963"/>
            <a:chExt cx="2364452" cy="3234064"/>
          </a:xfrm>
        </p:grpSpPr>
        <p:sp>
          <p:nvSpPr>
            <p:cNvPr id="27" name="椭圆 26"/>
            <p:cNvSpPr/>
            <p:nvPr/>
          </p:nvSpPr>
          <p:spPr>
            <a:xfrm>
              <a:off x="7373425" y="4727408"/>
              <a:ext cx="516619" cy="516619"/>
            </a:xfrm>
            <a:prstGeom prst="ellipse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anchor="ctr"/>
            <a:lstStyle/>
            <a:p>
              <a:pPr marL="0" marR="0" lvl="0" indent="0" algn="ctr" defTabSz="4819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9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8" name="任意多边形: 形状 27"/>
            <p:cNvSpPr/>
            <p:nvPr/>
          </p:nvSpPr>
          <p:spPr bwMode="auto">
            <a:xfrm>
              <a:off x="7539464" y="4887493"/>
              <a:ext cx="184542" cy="189805"/>
            </a:xfrm>
            <a:custGeom>
              <a:avLst/>
              <a:gdLst>
                <a:gd name="T0" fmla="*/ 6023 w 6383"/>
                <a:gd name="T1" fmla="*/ 2985 h 6575"/>
                <a:gd name="T2" fmla="*/ 5921 w 6383"/>
                <a:gd name="T3" fmla="*/ 1957 h 6575"/>
                <a:gd name="T4" fmla="*/ 5304 w 6383"/>
                <a:gd name="T5" fmla="*/ 1379 h 6575"/>
                <a:gd name="T6" fmla="*/ 4619 w 6383"/>
                <a:gd name="T7" fmla="*/ 608 h 6575"/>
                <a:gd name="T8" fmla="*/ 3777 w 6383"/>
                <a:gd name="T9" fmla="*/ 501 h 6575"/>
                <a:gd name="T10" fmla="*/ 2768 w 6383"/>
                <a:gd name="T11" fmla="*/ 280 h 6575"/>
                <a:gd name="T12" fmla="*/ 2028 w 6383"/>
                <a:gd name="T13" fmla="*/ 688 h 6575"/>
                <a:gd name="T14" fmla="*/ 1083 w 6383"/>
                <a:gd name="T15" fmla="*/ 1103 h 6575"/>
                <a:gd name="T16" fmla="*/ 723 w 6383"/>
                <a:gd name="T17" fmla="*/ 1868 h 6575"/>
                <a:gd name="T18" fmla="*/ 201 w 6383"/>
                <a:gd name="T19" fmla="*/ 2759 h 6575"/>
                <a:gd name="T20" fmla="*/ 360 w 6383"/>
                <a:gd name="T21" fmla="*/ 3591 h 6575"/>
                <a:gd name="T22" fmla="*/ 461 w 6383"/>
                <a:gd name="T23" fmla="*/ 4619 h 6575"/>
                <a:gd name="T24" fmla="*/ 1079 w 6383"/>
                <a:gd name="T25" fmla="*/ 5197 h 6575"/>
                <a:gd name="T26" fmla="*/ 1764 w 6383"/>
                <a:gd name="T27" fmla="*/ 5968 h 6575"/>
                <a:gd name="T28" fmla="*/ 2604 w 6383"/>
                <a:gd name="T29" fmla="*/ 6073 h 6575"/>
                <a:gd name="T30" fmla="*/ 3613 w 6383"/>
                <a:gd name="T31" fmla="*/ 6295 h 6575"/>
                <a:gd name="T32" fmla="*/ 4353 w 6383"/>
                <a:gd name="T33" fmla="*/ 5888 h 6575"/>
                <a:gd name="T34" fmla="*/ 5299 w 6383"/>
                <a:gd name="T35" fmla="*/ 5473 h 6575"/>
                <a:gd name="T36" fmla="*/ 5659 w 6383"/>
                <a:gd name="T37" fmla="*/ 4708 h 6575"/>
                <a:gd name="T38" fmla="*/ 6180 w 6383"/>
                <a:gd name="T39" fmla="*/ 3817 h 6575"/>
                <a:gd name="T40" fmla="*/ 3877 w 6383"/>
                <a:gd name="T41" fmla="*/ 4231 h 6575"/>
                <a:gd name="T42" fmla="*/ 3381 w 6383"/>
                <a:gd name="T43" fmla="*/ 4613 h 6575"/>
                <a:gd name="T44" fmla="*/ 3287 w 6383"/>
                <a:gd name="T45" fmla="*/ 4924 h 6575"/>
                <a:gd name="T46" fmla="*/ 2960 w 6383"/>
                <a:gd name="T47" fmla="*/ 4820 h 6575"/>
                <a:gd name="T48" fmla="*/ 2844 w 6383"/>
                <a:gd name="T49" fmla="*/ 4529 h 6575"/>
                <a:gd name="T50" fmla="*/ 2356 w 6383"/>
                <a:gd name="T51" fmla="*/ 4233 h 6575"/>
                <a:gd name="T52" fmla="*/ 2560 w 6383"/>
                <a:gd name="T53" fmla="*/ 3940 h 6575"/>
                <a:gd name="T54" fmla="*/ 3307 w 6383"/>
                <a:gd name="T55" fmla="*/ 4036 h 6575"/>
                <a:gd name="T56" fmla="*/ 3193 w 6383"/>
                <a:gd name="T57" fmla="*/ 3535 h 6575"/>
                <a:gd name="T58" fmla="*/ 2365 w 6383"/>
                <a:gd name="T59" fmla="*/ 2705 h 6575"/>
                <a:gd name="T60" fmla="*/ 2991 w 6383"/>
                <a:gd name="T61" fmla="*/ 1897 h 6575"/>
                <a:gd name="T62" fmla="*/ 3105 w 6383"/>
                <a:gd name="T63" fmla="*/ 1651 h 6575"/>
                <a:gd name="T64" fmla="*/ 3401 w 6383"/>
                <a:gd name="T65" fmla="*/ 1856 h 6575"/>
                <a:gd name="T66" fmla="*/ 3865 w 6383"/>
                <a:gd name="T67" fmla="*/ 2119 h 6575"/>
                <a:gd name="T68" fmla="*/ 3847 w 6383"/>
                <a:gd name="T69" fmla="*/ 2508 h 6575"/>
                <a:gd name="T70" fmla="*/ 3208 w 6383"/>
                <a:gd name="T71" fmla="*/ 2464 h 6575"/>
                <a:gd name="T72" fmla="*/ 3025 w 6383"/>
                <a:gd name="T73" fmla="*/ 2832 h 6575"/>
                <a:gd name="T74" fmla="*/ 3647 w 6383"/>
                <a:gd name="T75" fmla="*/ 3137 h 6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83" h="6575">
                  <a:moveTo>
                    <a:pt x="6023" y="3591"/>
                  </a:moveTo>
                  <a:cubicBezTo>
                    <a:pt x="5895" y="3409"/>
                    <a:pt x="5895" y="3167"/>
                    <a:pt x="6023" y="2985"/>
                  </a:cubicBezTo>
                  <a:lnTo>
                    <a:pt x="6181" y="2759"/>
                  </a:lnTo>
                  <a:cubicBezTo>
                    <a:pt x="6383" y="2472"/>
                    <a:pt x="6253" y="2072"/>
                    <a:pt x="5921" y="1957"/>
                  </a:cubicBezTo>
                  <a:lnTo>
                    <a:pt x="5660" y="1868"/>
                  </a:lnTo>
                  <a:cubicBezTo>
                    <a:pt x="5451" y="1796"/>
                    <a:pt x="5308" y="1600"/>
                    <a:pt x="5304" y="1379"/>
                  </a:cubicBezTo>
                  <a:lnTo>
                    <a:pt x="5300" y="1103"/>
                  </a:lnTo>
                  <a:cubicBezTo>
                    <a:pt x="5295" y="752"/>
                    <a:pt x="4953" y="505"/>
                    <a:pt x="4619" y="608"/>
                  </a:cubicBezTo>
                  <a:lnTo>
                    <a:pt x="4353" y="688"/>
                  </a:lnTo>
                  <a:cubicBezTo>
                    <a:pt x="4141" y="753"/>
                    <a:pt x="3911" y="679"/>
                    <a:pt x="3777" y="501"/>
                  </a:cubicBezTo>
                  <a:lnTo>
                    <a:pt x="3611" y="280"/>
                  </a:lnTo>
                  <a:cubicBezTo>
                    <a:pt x="3400" y="0"/>
                    <a:pt x="2979" y="0"/>
                    <a:pt x="2768" y="280"/>
                  </a:cubicBezTo>
                  <a:lnTo>
                    <a:pt x="2604" y="501"/>
                  </a:lnTo>
                  <a:cubicBezTo>
                    <a:pt x="2471" y="679"/>
                    <a:pt x="2240" y="753"/>
                    <a:pt x="2028" y="688"/>
                  </a:cubicBezTo>
                  <a:lnTo>
                    <a:pt x="1764" y="608"/>
                  </a:lnTo>
                  <a:cubicBezTo>
                    <a:pt x="1429" y="505"/>
                    <a:pt x="1088" y="752"/>
                    <a:pt x="1083" y="1103"/>
                  </a:cubicBezTo>
                  <a:lnTo>
                    <a:pt x="1079" y="1379"/>
                  </a:lnTo>
                  <a:cubicBezTo>
                    <a:pt x="1075" y="1600"/>
                    <a:pt x="933" y="1796"/>
                    <a:pt x="723" y="1868"/>
                  </a:cubicBezTo>
                  <a:lnTo>
                    <a:pt x="461" y="1957"/>
                  </a:lnTo>
                  <a:cubicBezTo>
                    <a:pt x="129" y="2071"/>
                    <a:pt x="0" y="2471"/>
                    <a:pt x="201" y="2759"/>
                  </a:cubicBezTo>
                  <a:lnTo>
                    <a:pt x="360" y="2985"/>
                  </a:lnTo>
                  <a:cubicBezTo>
                    <a:pt x="488" y="3167"/>
                    <a:pt x="488" y="3409"/>
                    <a:pt x="360" y="3591"/>
                  </a:cubicBezTo>
                  <a:lnTo>
                    <a:pt x="201" y="3817"/>
                  </a:lnTo>
                  <a:cubicBezTo>
                    <a:pt x="0" y="4104"/>
                    <a:pt x="129" y="4504"/>
                    <a:pt x="461" y="4619"/>
                  </a:cubicBezTo>
                  <a:lnTo>
                    <a:pt x="723" y="4708"/>
                  </a:lnTo>
                  <a:cubicBezTo>
                    <a:pt x="932" y="4780"/>
                    <a:pt x="1075" y="4976"/>
                    <a:pt x="1079" y="5197"/>
                  </a:cubicBezTo>
                  <a:lnTo>
                    <a:pt x="1083" y="5473"/>
                  </a:lnTo>
                  <a:cubicBezTo>
                    <a:pt x="1088" y="5824"/>
                    <a:pt x="1429" y="6071"/>
                    <a:pt x="1764" y="5968"/>
                  </a:cubicBezTo>
                  <a:lnTo>
                    <a:pt x="2028" y="5887"/>
                  </a:lnTo>
                  <a:cubicBezTo>
                    <a:pt x="2240" y="5821"/>
                    <a:pt x="2471" y="5896"/>
                    <a:pt x="2604" y="6073"/>
                  </a:cubicBezTo>
                  <a:lnTo>
                    <a:pt x="2771" y="6295"/>
                  </a:lnTo>
                  <a:cubicBezTo>
                    <a:pt x="2981" y="6575"/>
                    <a:pt x="3403" y="6575"/>
                    <a:pt x="3613" y="6295"/>
                  </a:cubicBezTo>
                  <a:lnTo>
                    <a:pt x="3777" y="6075"/>
                  </a:lnTo>
                  <a:cubicBezTo>
                    <a:pt x="3911" y="5897"/>
                    <a:pt x="4141" y="5823"/>
                    <a:pt x="4353" y="5888"/>
                  </a:cubicBezTo>
                  <a:lnTo>
                    <a:pt x="4617" y="5968"/>
                  </a:lnTo>
                  <a:cubicBezTo>
                    <a:pt x="4952" y="6071"/>
                    <a:pt x="5293" y="5824"/>
                    <a:pt x="5299" y="5473"/>
                  </a:cubicBezTo>
                  <a:lnTo>
                    <a:pt x="5303" y="5197"/>
                  </a:lnTo>
                  <a:cubicBezTo>
                    <a:pt x="5307" y="4976"/>
                    <a:pt x="5448" y="4780"/>
                    <a:pt x="5659" y="4708"/>
                  </a:cubicBezTo>
                  <a:lnTo>
                    <a:pt x="5920" y="4619"/>
                  </a:lnTo>
                  <a:cubicBezTo>
                    <a:pt x="6252" y="4505"/>
                    <a:pt x="6381" y="4105"/>
                    <a:pt x="6180" y="3817"/>
                  </a:cubicBezTo>
                  <a:lnTo>
                    <a:pt x="6023" y="3591"/>
                  </a:lnTo>
                  <a:close/>
                  <a:moveTo>
                    <a:pt x="3877" y="4231"/>
                  </a:moveTo>
                  <a:cubicBezTo>
                    <a:pt x="3773" y="4357"/>
                    <a:pt x="3637" y="4443"/>
                    <a:pt x="3479" y="4487"/>
                  </a:cubicBezTo>
                  <a:cubicBezTo>
                    <a:pt x="3409" y="4505"/>
                    <a:pt x="3379" y="4541"/>
                    <a:pt x="3381" y="4613"/>
                  </a:cubicBezTo>
                  <a:cubicBezTo>
                    <a:pt x="3384" y="4684"/>
                    <a:pt x="3381" y="4755"/>
                    <a:pt x="3381" y="4825"/>
                  </a:cubicBezTo>
                  <a:cubicBezTo>
                    <a:pt x="3381" y="4888"/>
                    <a:pt x="3349" y="4923"/>
                    <a:pt x="3287" y="4924"/>
                  </a:cubicBezTo>
                  <a:cubicBezTo>
                    <a:pt x="3211" y="4925"/>
                    <a:pt x="3135" y="4925"/>
                    <a:pt x="3059" y="4924"/>
                  </a:cubicBezTo>
                  <a:cubicBezTo>
                    <a:pt x="2992" y="4923"/>
                    <a:pt x="2961" y="4885"/>
                    <a:pt x="2960" y="4820"/>
                  </a:cubicBezTo>
                  <a:cubicBezTo>
                    <a:pt x="2960" y="4768"/>
                    <a:pt x="2959" y="4717"/>
                    <a:pt x="2959" y="4665"/>
                  </a:cubicBezTo>
                  <a:cubicBezTo>
                    <a:pt x="2957" y="4552"/>
                    <a:pt x="2953" y="4547"/>
                    <a:pt x="2844" y="4529"/>
                  </a:cubicBezTo>
                  <a:cubicBezTo>
                    <a:pt x="2704" y="4507"/>
                    <a:pt x="2567" y="4475"/>
                    <a:pt x="2439" y="4413"/>
                  </a:cubicBezTo>
                  <a:cubicBezTo>
                    <a:pt x="2337" y="4364"/>
                    <a:pt x="2328" y="4339"/>
                    <a:pt x="2356" y="4233"/>
                  </a:cubicBezTo>
                  <a:cubicBezTo>
                    <a:pt x="2377" y="4155"/>
                    <a:pt x="2399" y="4076"/>
                    <a:pt x="2424" y="3999"/>
                  </a:cubicBezTo>
                  <a:cubicBezTo>
                    <a:pt x="2452" y="3908"/>
                    <a:pt x="2477" y="3897"/>
                    <a:pt x="2560" y="3940"/>
                  </a:cubicBezTo>
                  <a:cubicBezTo>
                    <a:pt x="2701" y="4013"/>
                    <a:pt x="2852" y="4055"/>
                    <a:pt x="3011" y="4075"/>
                  </a:cubicBezTo>
                  <a:cubicBezTo>
                    <a:pt x="3112" y="4088"/>
                    <a:pt x="3212" y="4077"/>
                    <a:pt x="3307" y="4036"/>
                  </a:cubicBezTo>
                  <a:cubicBezTo>
                    <a:pt x="3483" y="3959"/>
                    <a:pt x="3511" y="3755"/>
                    <a:pt x="3361" y="3633"/>
                  </a:cubicBezTo>
                  <a:cubicBezTo>
                    <a:pt x="3311" y="3592"/>
                    <a:pt x="3253" y="3561"/>
                    <a:pt x="3193" y="3535"/>
                  </a:cubicBezTo>
                  <a:cubicBezTo>
                    <a:pt x="3039" y="3467"/>
                    <a:pt x="2879" y="3415"/>
                    <a:pt x="2733" y="3328"/>
                  </a:cubicBezTo>
                  <a:cubicBezTo>
                    <a:pt x="2497" y="3187"/>
                    <a:pt x="2347" y="2992"/>
                    <a:pt x="2365" y="2705"/>
                  </a:cubicBezTo>
                  <a:cubicBezTo>
                    <a:pt x="2385" y="2380"/>
                    <a:pt x="2569" y="2177"/>
                    <a:pt x="2867" y="2069"/>
                  </a:cubicBezTo>
                  <a:cubicBezTo>
                    <a:pt x="2989" y="2024"/>
                    <a:pt x="2991" y="2027"/>
                    <a:pt x="2991" y="1897"/>
                  </a:cubicBezTo>
                  <a:lnTo>
                    <a:pt x="2991" y="1767"/>
                  </a:lnTo>
                  <a:cubicBezTo>
                    <a:pt x="2993" y="1669"/>
                    <a:pt x="3009" y="1653"/>
                    <a:pt x="3105" y="1651"/>
                  </a:cubicBezTo>
                  <a:cubicBezTo>
                    <a:pt x="3135" y="1649"/>
                    <a:pt x="3165" y="1651"/>
                    <a:pt x="3195" y="1651"/>
                  </a:cubicBezTo>
                  <a:cubicBezTo>
                    <a:pt x="3400" y="1651"/>
                    <a:pt x="3400" y="1651"/>
                    <a:pt x="3401" y="1856"/>
                  </a:cubicBezTo>
                  <a:cubicBezTo>
                    <a:pt x="3401" y="2001"/>
                    <a:pt x="3401" y="2001"/>
                    <a:pt x="3547" y="2024"/>
                  </a:cubicBezTo>
                  <a:cubicBezTo>
                    <a:pt x="3657" y="2041"/>
                    <a:pt x="3764" y="2075"/>
                    <a:pt x="3865" y="2119"/>
                  </a:cubicBezTo>
                  <a:cubicBezTo>
                    <a:pt x="3921" y="2144"/>
                    <a:pt x="3943" y="2183"/>
                    <a:pt x="3925" y="2243"/>
                  </a:cubicBezTo>
                  <a:cubicBezTo>
                    <a:pt x="3900" y="2332"/>
                    <a:pt x="3876" y="2420"/>
                    <a:pt x="3847" y="2508"/>
                  </a:cubicBezTo>
                  <a:cubicBezTo>
                    <a:pt x="3820" y="2591"/>
                    <a:pt x="3793" y="2603"/>
                    <a:pt x="3713" y="2564"/>
                  </a:cubicBezTo>
                  <a:cubicBezTo>
                    <a:pt x="3553" y="2487"/>
                    <a:pt x="3385" y="2455"/>
                    <a:pt x="3208" y="2464"/>
                  </a:cubicBezTo>
                  <a:cubicBezTo>
                    <a:pt x="3161" y="2467"/>
                    <a:pt x="3116" y="2473"/>
                    <a:pt x="3073" y="2492"/>
                  </a:cubicBezTo>
                  <a:cubicBezTo>
                    <a:pt x="2920" y="2559"/>
                    <a:pt x="2896" y="2728"/>
                    <a:pt x="3025" y="2832"/>
                  </a:cubicBezTo>
                  <a:cubicBezTo>
                    <a:pt x="3091" y="2885"/>
                    <a:pt x="3167" y="2923"/>
                    <a:pt x="3245" y="2956"/>
                  </a:cubicBezTo>
                  <a:cubicBezTo>
                    <a:pt x="3381" y="3012"/>
                    <a:pt x="3517" y="3065"/>
                    <a:pt x="3647" y="3137"/>
                  </a:cubicBezTo>
                  <a:cubicBezTo>
                    <a:pt x="4056" y="3365"/>
                    <a:pt x="4167" y="3880"/>
                    <a:pt x="3877" y="423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640080" indent="-18288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1282700" indent="-3683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925955" indent="-554355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2568575" indent="-739775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481965" fontAlgn="auto">
                <a:spcBef>
                  <a:spcPts val="0"/>
                </a:spcBef>
                <a:spcAft>
                  <a:spcPts val="0"/>
                </a:spcAft>
              </a:pPr>
              <a:endParaRPr sz="1900" dirty="0">
                <a:solidFill>
                  <a:schemeClr val="bg1"/>
                </a:solidFill>
                <a:latin typeface="Arial" panose="020B0604020202020204"/>
                <a:ea typeface="思源黑体 CN Bold" panose="020B0800000000000000" pitchFamily="34" charset="-122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7426402" y="3467231"/>
              <a:ext cx="410666" cy="410666"/>
            </a:xfrm>
            <a:prstGeom prst="ellips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lIns="0" tIns="0" rIns="0" bIns="0" anchor="ctr" anchorCtr="1">
              <a:normAutofit fontScale="92500" lnSpcReduction="10000"/>
            </a:bodyPr>
            <a:lstStyle/>
            <a:p>
              <a:pPr marL="0" marR="0" lvl="0" indent="0" algn="ctr" defTabSz="481965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9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Impact" panose="020B0806030902050204" pitchFamily="34" charset="0"/>
                  <a:ea typeface="思源黑体 CN Bold" panose="020B0800000000000000" pitchFamily="34" charset="-122"/>
                  <a:cs typeface="+mn-cs"/>
                </a:rPr>
                <a:t>5</a:t>
              </a:r>
            </a:p>
          </p:txBody>
        </p:sp>
        <p:cxnSp>
          <p:nvCxnSpPr>
            <p:cNvPr id="40" name="直接连接符 39"/>
            <p:cNvCxnSpPr>
              <a:stCxn id="33" idx="4"/>
              <a:endCxn id="27" idx="0"/>
            </p:cNvCxnSpPr>
            <p:nvPr/>
          </p:nvCxnSpPr>
          <p:spPr>
            <a:xfrm>
              <a:off x="7631735" y="3877897"/>
              <a:ext cx="0" cy="849511"/>
            </a:xfrm>
            <a:prstGeom prst="line">
              <a:avLst/>
            </a:prstGeom>
            <a:noFill/>
            <a:ln w="6350" cap="rnd" cmpd="sng" algn="ctr">
              <a:solidFill>
                <a:srgbClr val="FFFFFF">
                  <a:lumMod val="75000"/>
                </a:srgbClr>
              </a:solidFill>
              <a:prstDash val="solid"/>
              <a:round/>
            </a:ln>
            <a:effectLst/>
          </p:spPr>
        </p:cxnSp>
        <p:grpSp>
          <p:nvGrpSpPr>
            <p:cNvPr id="47" name="组合 46"/>
            <p:cNvGrpSpPr/>
            <p:nvPr/>
          </p:nvGrpSpPr>
          <p:grpSpPr>
            <a:xfrm>
              <a:off x="6444876" y="2009963"/>
              <a:ext cx="2364452" cy="1131789"/>
              <a:chOff x="2222797" y="3336911"/>
              <a:chExt cx="2241974" cy="1073161"/>
            </a:xfrm>
          </p:grpSpPr>
          <p:sp>
            <p:nvSpPr>
              <p:cNvPr id="60" name="矩形 59"/>
              <p:cNvSpPr/>
              <p:nvPr/>
            </p:nvSpPr>
            <p:spPr>
              <a:xfrm>
                <a:off x="2338347" y="3677812"/>
                <a:ext cx="2010874" cy="732260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请在此处输入详细的文字介绍信息和介表达图表的含义表达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  <p:sp>
            <p:nvSpPr>
              <p:cNvPr id="61" name="矩形 60"/>
              <p:cNvSpPr/>
              <p:nvPr/>
            </p:nvSpPr>
            <p:spPr>
              <a:xfrm>
                <a:off x="2222797" y="3336911"/>
                <a:ext cx="2241974" cy="417565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 defTabSz="481965">
                  <a:lnSpc>
                    <a:spcPct val="120000"/>
                  </a:lnSpc>
                </a:pPr>
                <a:r>
                  <a:rPr lang="zh-CN" altLang="en-US" sz="2000" dirty="0">
                    <a:solidFill>
                      <a:schemeClr val="bg1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标题文字添加</a:t>
                </a:r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9418425" y="2009963"/>
            <a:ext cx="2364452" cy="3244179"/>
            <a:chOff x="9418425" y="2009963"/>
            <a:chExt cx="2364452" cy="3244179"/>
          </a:xfrm>
        </p:grpSpPr>
        <p:sp>
          <p:nvSpPr>
            <p:cNvPr id="29" name="椭圆 28"/>
            <p:cNvSpPr/>
            <p:nvPr/>
          </p:nvSpPr>
          <p:spPr>
            <a:xfrm>
              <a:off x="10357708" y="4737523"/>
              <a:ext cx="516619" cy="516619"/>
            </a:xfrm>
            <a:prstGeom prst="ellipse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anchor="ctr"/>
            <a:lstStyle/>
            <a:p>
              <a:pPr marL="0" marR="0" lvl="0" indent="0" algn="ctr" defTabSz="4819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9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30" name="任意多边形: 形状 29"/>
            <p:cNvSpPr/>
            <p:nvPr/>
          </p:nvSpPr>
          <p:spPr bwMode="auto">
            <a:xfrm>
              <a:off x="10521115" y="4885625"/>
              <a:ext cx="189805" cy="174157"/>
            </a:xfrm>
            <a:custGeom>
              <a:avLst/>
              <a:gdLst>
                <a:gd name="T0" fmla="*/ 1104 w 1925"/>
                <a:gd name="T1" fmla="*/ 192 h 1769"/>
                <a:gd name="T2" fmla="*/ 1295 w 1925"/>
                <a:gd name="T3" fmla="*/ 0 h 1769"/>
                <a:gd name="T4" fmla="*/ 1487 w 1925"/>
                <a:gd name="T5" fmla="*/ 192 h 1769"/>
                <a:gd name="T6" fmla="*/ 1295 w 1925"/>
                <a:gd name="T7" fmla="*/ 383 h 1769"/>
                <a:gd name="T8" fmla="*/ 1104 w 1925"/>
                <a:gd name="T9" fmla="*/ 192 h 1769"/>
                <a:gd name="T10" fmla="*/ 1568 w 1925"/>
                <a:gd name="T11" fmla="*/ 828 h 1769"/>
                <a:gd name="T12" fmla="*/ 1925 w 1925"/>
                <a:gd name="T13" fmla="*/ 521 h 1769"/>
                <a:gd name="T14" fmla="*/ 1832 w 1925"/>
                <a:gd name="T15" fmla="*/ 413 h 1769"/>
                <a:gd name="T16" fmla="*/ 1563 w 1925"/>
                <a:gd name="T17" fmla="*/ 644 h 1769"/>
                <a:gd name="T18" fmla="*/ 1364 w 1925"/>
                <a:gd name="T19" fmla="*/ 489 h 1769"/>
                <a:gd name="T20" fmla="*/ 1024 w 1925"/>
                <a:gd name="T21" fmla="*/ 357 h 1769"/>
                <a:gd name="T22" fmla="*/ 603 w 1925"/>
                <a:gd name="T23" fmla="*/ 357 h 1769"/>
                <a:gd name="T24" fmla="*/ 403 w 1925"/>
                <a:gd name="T25" fmla="*/ 810 h 1769"/>
                <a:gd name="T26" fmla="*/ 350 w 1925"/>
                <a:gd name="T27" fmla="*/ 788 h 1769"/>
                <a:gd name="T28" fmla="*/ 328 w 1925"/>
                <a:gd name="T29" fmla="*/ 839 h 1769"/>
                <a:gd name="T30" fmla="*/ 320 w 1925"/>
                <a:gd name="T31" fmla="*/ 859 h 1769"/>
                <a:gd name="T32" fmla="*/ 312 w 1925"/>
                <a:gd name="T33" fmla="*/ 878 h 1769"/>
                <a:gd name="T34" fmla="*/ 250 w 1925"/>
                <a:gd name="T35" fmla="*/ 852 h 1769"/>
                <a:gd name="T36" fmla="*/ 106 w 1925"/>
                <a:gd name="T37" fmla="*/ 1197 h 1769"/>
                <a:gd name="T38" fmla="*/ 441 w 1925"/>
                <a:gd name="T39" fmla="*/ 1337 h 1769"/>
                <a:gd name="T40" fmla="*/ 468 w 1925"/>
                <a:gd name="T41" fmla="*/ 1348 h 1769"/>
                <a:gd name="T42" fmla="*/ 474 w 1925"/>
                <a:gd name="T43" fmla="*/ 1335 h 1769"/>
                <a:gd name="T44" fmla="*/ 613 w 1925"/>
                <a:gd name="T45" fmla="*/ 1003 h 1769"/>
                <a:gd name="T46" fmla="*/ 552 w 1925"/>
                <a:gd name="T47" fmla="*/ 978 h 1769"/>
                <a:gd name="T48" fmla="*/ 560 w 1925"/>
                <a:gd name="T49" fmla="*/ 959 h 1769"/>
                <a:gd name="T50" fmla="*/ 568 w 1925"/>
                <a:gd name="T51" fmla="*/ 939 h 1769"/>
                <a:gd name="T52" fmla="*/ 589 w 1925"/>
                <a:gd name="T53" fmla="*/ 888 h 1769"/>
                <a:gd name="T54" fmla="*/ 534 w 1925"/>
                <a:gd name="T55" fmla="*/ 865 h 1769"/>
                <a:gd name="T56" fmla="*/ 696 w 1925"/>
                <a:gd name="T57" fmla="*/ 499 h 1769"/>
                <a:gd name="T58" fmla="*/ 973 w 1925"/>
                <a:gd name="T59" fmla="*/ 499 h 1769"/>
                <a:gd name="T60" fmla="*/ 782 w 1925"/>
                <a:gd name="T61" fmla="*/ 1027 h 1769"/>
                <a:gd name="T62" fmla="*/ 735 w 1925"/>
                <a:gd name="T63" fmla="*/ 1315 h 1769"/>
                <a:gd name="T64" fmla="*/ 651 w 1925"/>
                <a:gd name="T65" fmla="*/ 1321 h 1769"/>
                <a:gd name="T66" fmla="*/ 614 w 1925"/>
                <a:gd name="T67" fmla="*/ 1409 h 1769"/>
                <a:gd name="T68" fmla="*/ 598 w 1925"/>
                <a:gd name="T69" fmla="*/ 1448 h 1769"/>
                <a:gd name="T70" fmla="*/ 560 w 1925"/>
                <a:gd name="T71" fmla="*/ 1432 h 1769"/>
                <a:gd name="T72" fmla="*/ 350 w 1925"/>
                <a:gd name="T73" fmla="*/ 1344 h 1769"/>
                <a:gd name="T74" fmla="*/ 316 w 1925"/>
                <a:gd name="T75" fmla="*/ 1347 h 1769"/>
                <a:gd name="T76" fmla="*/ 330 w 1925"/>
                <a:gd name="T77" fmla="*/ 1536 h 1769"/>
                <a:gd name="T78" fmla="*/ 898 w 1925"/>
                <a:gd name="T79" fmla="*/ 1493 h 1769"/>
                <a:gd name="T80" fmla="*/ 955 w 1925"/>
                <a:gd name="T81" fmla="*/ 1149 h 1769"/>
                <a:gd name="T82" fmla="*/ 969 w 1925"/>
                <a:gd name="T83" fmla="*/ 1159 h 1769"/>
                <a:gd name="T84" fmla="*/ 1193 w 1925"/>
                <a:gd name="T85" fmla="*/ 1324 h 1769"/>
                <a:gd name="T86" fmla="*/ 1215 w 1925"/>
                <a:gd name="T87" fmla="*/ 1769 h 1769"/>
                <a:gd name="T88" fmla="*/ 1405 w 1925"/>
                <a:gd name="T89" fmla="*/ 1760 h 1769"/>
                <a:gd name="T90" fmla="*/ 1378 w 1925"/>
                <a:gd name="T91" fmla="*/ 1225 h 1769"/>
                <a:gd name="T92" fmla="*/ 1104 w 1925"/>
                <a:gd name="T93" fmla="*/ 1022 h 1769"/>
                <a:gd name="T94" fmla="*/ 1300 w 1925"/>
                <a:gd name="T95" fmla="*/ 620 h 1769"/>
                <a:gd name="T96" fmla="*/ 1568 w 1925"/>
                <a:gd name="T97" fmla="*/ 828 h 1769"/>
                <a:gd name="T98" fmla="*/ 144 w 1925"/>
                <a:gd name="T99" fmla="*/ 808 h 1769"/>
                <a:gd name="T100" fmla="*/ 0 w 1925"/>
                <a:gd name="T101" fmla="*/ 1153 h 1769"/>
                <a:gd name="T102" fmla="*/ 58 w 1925"/>
                <a:gd name="T103" fmla="*/ 1177 h 1769"/>
                <a:gd name="T104" fmla="*/ 202 w 1925"/>
                <a:gd name="T105" fmla="*/ 832 h 1769"/>
                <a:gd name="T106" fmla="*/ 144 w 1925"/>
                <a:gd name="T107" fmla="*/ 808 h 1769"/>
                <a:gd name="T108" fmla="*/ 604 w 1925"/>
                <a:gd name="T109" fmla="*/ 1325 h 1769"/>
                <a:gd name="T110" fmla="*/ 720 w 1925"/>
                <a:gd name="T111" fmla="*/ 1048 h 1769"/>
                <a:gd name="T112" fmla="*/ 660 w 1925"/>
                <a:gd name="T113" fmla="*/ 1023 h 1769"/>
                <a:gd name="T114" fmla="*/ 532 w 1925"/>
                <a:gd name="T115" fmla="*/ 1330 h 1769"/>
                <a:gd name="T116" fmla="*/ 516 w 1925"/>
                <a:gd name="T117" fmla="*/ 1368 h 1769"/>
                <a:gd name="T118" fmla="*/ 576 w 1925"/>
                <a:gd name="T119" fmla="*/ 1393 h 1769"/>
                <a:gd name="T120" fmla="*/ 604 w 1925"/>
                <a:gd name="T121" fmla="*/ 1325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25" h="1769">
                  <a:moveTo>
                    <a:pt x="1104" y="192"/>
                  </a:moveTo>
                  <a:cubicBezTo>
                    <a:pt x="1104" y="86"/>
                    <a:pt x="1189" y="0"/>
                    <a:pt x="1295" y="0"/>
                  </a:cubicBezTo>
                  <a:cubicBezTo>
                    <a:pt x="1401" y="0"/>
                    <a:pt x="1487" y="86"/>
                    <a:pt x="1487" y="192"/>
                  </a:cubicBezTo>
                  <a:cubicBezTo>
                    <a:pt x="1487" y="297"/>
                    <a:pt x="1401" y="383"/>
                    <a:pt x="1295" y="383"/>
                  </a:cubicBezTo>
                  <a:cubicBezTo>
                    <a:pt x="1189" y="383"/>
                    <a:pt x="1104" y="297"/>
                    <a:pt x="1104" y="192"/>
                  </a:cubicBezTo>
                  <a:close/>
                  <a:moveTo>
                    <a:pt x="1568" y="828"/>
                  </a:moveTo>
                  <a:lnTo>
                    <a:pt x="1925" y="521"/>
                  </a:lnTo>
                  <a:lnTo>
                    <a:pt x="1832" y="413"/>
                  </a:lnTo>
                  <a:lnTo>
                    <a:pt x="1563" y="644"/>
                  </a:lnTo>
                  <a:lnTo>
                    <a:pt x="1364" y="489"/>
                  </a:lnTo>
                  <a:lnTo>
                    <a:pt x="1024" y="357"/>
                  </a:lnTo>
                  <a:lnTo>
                    <a:pt x="603" y="357"/>
                  </a:lnTo>
                  <a:lnTo>
                    <a:pt x="403" y="810"/>
                  </a:lnTo>
                  <a:lnTo>
                    <a:pt x="350" y="788"/>
                  </a:lnTo>
                  <a:lnTo>
                    <a:pt x="328" y="839"/>
                  </a:lnTo>
                  <a:lnTo>
                    <a:pt x="320" y="859"/>
                  </a:lnTo>
                  <a:lnTo>
                    <a:pt x="312" y="878"/>
                  </a:lnTo>
                  <a:lnTo>
                    <a:pt x="250" y="852"/>
                  </a:lnTo>
                  <a:lnTo>
                    <a:pt x="106" y="1197"/>
                  </a:lnTo>
                  <a:lnTo>
                    <a:pt x="441" y="1337"/>
                  </a:lnTo>
                  <a:lnTo>
                    <a:pt x="468" y="1348"/>
                  </a:lnTo>
                  <a:lnTo>
                    <a:pt x="474" y="1335"/>
                  </a:lnTo>
                  <a:lnTo>
                    <a:pt x="613" y="1003"/>
                  </a:lnTo>
                  <a:lnTo>
                    <a:pt x="552" y="978"/>
                  </a:lnTo>
                  <a:lnTo>
                    <a:pt x="560" y="959"/>
                  </a:lnTo>
                  <a:lnTo>
                    <a:pt x="568" y="939"/>
                  </a:lnTo>
                  <a:lnTo>
                    <a:pt x="589" y="888"/>
                  </a:lnTo>
                  <a:lnTo>
                    <a:pt x="534" y="865"/>
                  </a:lnTo>
                  <a:lnTo>
                    <a:pt x="696" y="499"/>
                  </a:lnTo>
                  <a:lnTo>
                    <a:pt x="973" y="499"/>
                  </a:lnTo>
                  <a:lnTo>
                    <a:pt x="782" y="1027"/>
                  </a:lnTo>
                  <a:lnTo>
                    <a:pt x="735" y="1315"/>
                  </a:lnTo>
                  <a:lnTo>
                    <a:pt x="651" y="1321"/>
                  </a:lnTo>
                  <a:lnTo>
                    <a:pt x="614" y="1409"/>
                  </a:lnTo>
                  <a:lnTo>
                    <a:pt x="598" y="1448"/>
                  </a:lnTo>
                  <a:lnTo>
                    <a:pt x="560" y="1432"/>
                  </a:lnTo>
                  <a:lnTo>
                    <a:pt x="350" y="1344"/>
                  </a:lnTo>
                  <a:lnTo>
                    <a:pt x="316" y="1347"/>
                  </a:lnTo>
                  <a:lnTo>
                    <a:pt x="330" y="1536"/>
                  </a:lnTo>
                  <a:lnTo>
                    <a:pt x="898" y="1493"/>
                  </a:lnTo>
                  <a:lnTo>
                    <a:pt x="955" y="1149"/>
                  </a:lnTo>
                  <a:lnTo>
                    <a:pt x="969" y="1159"/>
                  </a:lnTo>
                  <a:lnTo>
                    <a:pt x="1193" y="1324"/>
                  </a:lnTo>
                  <a:lnTo>
                    <a:pt x="1215" y="1769"/>
                  </a:lnTo>
                  <a:lnTo>
                    <a:pt x="1405" y="1760"/>
                  </a:lnTo>
                  <a:lnTo>
                    <a:pt x="1378" y="1225"/>
                  </a:lnTo>
                  <a:lnTo>
                    <a:pt x="1104" y="1022"/>
                  </a:lnTo>
                  <a:lnTo>
                    <a:pt x="1300" y="620"/>
                  </a:lnTo>
                  <a:lnTo>
                    <a:pt x="1568" y="828"/>
                  </a:lnTo>
                  <a:close/>
                  <a:moveTo>
                    <a:pt x="144" y="808"/>
                  </a:moveTo>
                  <a:lnTo>
                    <a:pt x="0" y="1153"/>
                  </a:lnTo>
                  <a:lnTo>
                    <a:pt x="58" y="1177"/>
                  </a:lnTo>
                  <a:lnTo>
                    <a:pt x="202" y="832"/>
                  </a:lnTo>
                  <a:lnTo>
                    <a:pt x="144" y="808"/>
                  </a:lnTo>
                  <a:close/>
                  <a:moveTo>
                    <a:pt x="604" y="1325"/>
                  </a:moveTo>
                  <a:lnTo>
                    <a:pt x="720" y="1048"/>
                  </a:lnTo>
                  <a:lnTo>
                    <a:pt x="660" y="1023"/>
                  </a:lnTo>
                  <a:lnTo>
                    <a:pt x="532" y="1330"/>
                  </a:lnTo>
                  <a:lnTo>
                    <a:pt x="516" y="1368"/>
                  </a:lnTo>
                  <a:lnTo>
                    <a:pt x="576" y="1393"/>
                  </a:lnTo>
                  <a:lnTo>
                    <a:pt x="604" y="132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640080" indent="-18288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1282700" indent="-3683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925955" indent="-554355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2568575" indent="-739775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481965" fontAlgn="auto">
                <a:spcBef>
                  <a:spcPts val="0"/>
                </a:spcBef>
                <a:spcAft>
                  <a:spcPts val="0"/>
                </a:spcAft>
              </a:pPr>
              <a:endParaRPr sz="1900" dirty="0">
                <a:solidFill>
                  <a:schemeClr val="bg1"/>
                </a:solidFill>
                <a:latin typeface="Arial" panose="020B0604020202020204"/>
                <a:ea typeface="思源黑体 CN Bold" panose="020B0800000000000000" pitchFamily="34" charset="-122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10410684" y="3467231"/>
              <a:ext cx="410666" cy="410666"/>
            </a:xfrm>
            <a:prstGeom prst="ellips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lIns="0" tIns="0" rIns="0" bIns="0" anchor="ctr" anchorCtr="1">
              <a:normAutofit fontScale="92500" lnSpcReduction="10000"/>
            </a:bodyPr>
            <a:lstStyle/>
            <a:p>
              <a:pPr marL="0" marR="0" lvl="0" indent="0" algn="ctr" defTabSz="481965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9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Impact" panose="020B0806030902050204" pitchFamily="34" charset="0"/>
                  <a:ea typeface="思源黑体 CN Bold" panose="020B0800000000000000" pitchFamily="34" charset="-122"/>
                  <a:cs typeface="+mn-cs"/>
                </a:rPr>
                <a:t>7</a:t>
              </a:r>
            </a:p>
          </p:txBody>
        </p:sp>
        <p:cxnSp>
          <p:nvCxnSpPr>
            <p:cNvPr id="41" name="直接连接符 40"/>
            <p:cNvCxnSpPr>
              <a:stCxn id="34" idx="4"/>
              <a:endCxn id="29" idx="0"/>
            </p:cNvCxnSpPr>
            <p:nvPr/>
          </p:nvCxnSpPr>
          <p:spPr>
            <a:xfrm>
              <a:off x="10616017" y="3877897"/>
              <a:ext cx="1" cy="859626"/>
            </a:xfrm>
            <a:prstGeom prst="line">
              <a:avLst/>
            </a:prstGeom>
            <a:noFill/>
            <a:ln w="6350" cap="rnd" cmpd="sng" algn="ctr">
              <a:solidFill>
                <a:srgbClr val="FFFFFF">
                  <a:lumMod val="75000"/>
                </a:srgbClr>
              </a:solidFill>
              <a:prstDash val="solid"/>
              <a:round/>
            </a:ln>
            <a:effectLst/>
          </p:spPr>
        </p:cxnSp>
        <p:grpSp>
          <p:nvGrpSpPr>
            <p:cNvPr id="48" name="组合 47"/>
            <p:cNvGrpSpPr/>
            <p:nvPr/>
          </p:nvGrpSpPr>
          <p:grpSpPr>
            <a:xfrm>
              <a:off x="9418425" y="2009963"/>
              <a:ext cx="2364452" cy="1131789"/>
              <a:chOff x="2222797" y="3336911"/>
              <a:chExt cx="2241974" cy="1073161"/>
            </a:xfrm>
          </p:grpSpPr>
          <p:sp>
            <p:nvSpPr>
              <p:cNvPr id="58" name="矩形 57"/>
              <p:cNvSpPr/>
              <p:nvPr/>
            </p:nvSpPr>
            <p:spPr>
              <a:xfrm>
                <a:off x="2338347" y="3677812"/>
                <a:ext cx="2010874" cy="732260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请在此处输入详细的文字介绍信息和介表达图表的含义表达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  <p:sp>
            <p:nvSpPr>
              <p:cNvPr id="59" name="矩形 58"/>
              <p:cNvSpPr/>
              <p:nvPr/>
            </p:nvSpPr>
            <p:spPr>
              <a:xfrm>
                <a:off x="2222797" y="3336911"/>
                <a:ext cx="2241974" cy="417565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 defTabSz="481965">
                  <a:lnSpc>
                    <a:spcPct val="120000"/>
                  </a:lnSpc>
                </a:pPr>
                <a:r>
                  <a:rPr lang="zh-CN" altLang="en-US" sz="2000" dirty="0">
                    <a:solidFill>
                      <a:schemeClr val="bg1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标题文字添加</a:t>
                </a:r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7944765" y="2087442"/>
            <a:ext cx="2364452" cy="3332987"/>
            <a:chOff x="7944765" y="2087442"/>
            <a:chExt cx="2364452" cy="3332987"/>
          </a:xfrm>
        </p:grpSpPr>
        <p:sp>
          <p:nvSpPr>
            <p:cNvPr id="21" name="椭圆 20"/>
            <p:cNvSpPr/>
            <p:nvPr/>
          </p:nvSpPr>
          <p:spPr>
            <a:xfrm>
              <a:off x="8865566" y="2087442"/>
              <a:ext cx="516619" cy="516619"/>
            </a:xfrm>
            <a:prstGeom prst="ellipse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anchor="ctr"/>
            <a:lstStyle/>
            <a:p>
              <a:pPr marL="0" marR="0" lvl="0" indent="0" algn="ctr" defTabSz="4819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9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2" name="任意多边形: 形状 21"/>
            <p:cNvSpPr/>
            <p:nvPr/>
          </p:nvSpPr>
          <p:spPr bwMode="auto">
            <a:xfrm>
              <a:off x="9028972" y="2246903"/>
              <a:ext cx="189805" cy="189540"/>
            </a:xfrm>
            <a:custGeom>
              <a:avLst/>
              <a:gdLst>
                <a:gd name="connsiteX0" fmla="*/ 304208 w 608415"/>
                <a:gd name="connsiteY0" fmla="*/ 282897 h 607568"/>
                <a:gd name="connsiteX1" fmla="*/ 325096 w 608415"/>
                <a:gd name="connsiteY1" fmla="*/ 303785 h 607568"/>
                <a:gd name="connsiteX2" fmla="*/ 304208 w 608415"/>
                <a:gd name="connsiteY2" fmla="*/ 324673 h 607568"/>
                <a:gd name="connsiteX3" fmla="*/ 283320 w 608415"/>
                <a:gd name="connsiteY3" fmla="*/ 303785 h 607568"/>
                <a:gd name="connsiteX4" fmla="*/ 304208 w 608415"/>
                <a:gd name="connsiteY4" fmla="*/ 282897 h 607568"/>
                <a:gd name="connsiteX5" fmla="*/ 226927 w 608415"/>
                <a:gd name="connsiteY5" fmla="*/ 162977 h 607568"/>
                <a:gd name="connsiteX6" fmla="*/ 212177 w 608415"/>
                <a:gd name="connsiteY6" fmla="*/ 165854 h 607568"/>
                <a:gd name="connsiteX7" fmla="*/ 206646 w 608415"/>
                <a:gd name="connsiteY7" fmla="*/ 193164 h 607568"/>
                <a:gd name="connsiteX8" fmla="*/ 256272 w 608415"/>
                <a:gd name="connsiteY8" fmla="*/ 267422 h 607568"/>
                <a:gd name="connsiteX9" fmla="*/ 243981 w 608415"/>
                <a:gd name="connsiteY9" fmla="*/ 303784 h 607568"/>
                <a:gd name="connsiteX10" fmla="*/ 304208 w 608415"/>
                <a:gd name="connsiteY10" fmla="*/ 363927 h 607568"/>
                <a:gd name="connsiteX11" fmla="*/ 364435 w 608415"/>
                <a:gd name="connsiteY11" fmla="*/ 303784 h 607568"/>
                <a:gd name="connsiteX12" fmla="*/ 304208 w 608415"/>
                <a:gd name="connsiteY12" fmla="*/ 243641 h 607568"/>
                <a:gd name="connsiteX13" fmla="*/ 288997 w 608415"/>
                <a:gd name="connsiteY13" fmla="*/ 245636 h 607568"/>
                <a:gd name="connsiteX14" fmla="*/ 239371 w 608415"/>
                <a:gd name="connsiteY14" fmla="*/ 171377 h 607568"/>
                <a:gd name="connsiteX15" fmla="*/ 226927 w 608415"/>
                <a:gd name="connsiteY15" fmla="*/ 162977 h 607568"/>
                <a:gd name="connsiteX16" fmla="*/ 304208 w 608415"/>
                <a:gd name="connsiteY16" fmla="*/ 61371 h 607568"/>
                <a:gd name="connsiteX17" fmla="*/ 61456 w 608415"/>
                <a:gd name="connsiteY17" fmla="*/ 303784 h 607568"/>
                <a:gd name="connsiteX18" fmla="*/ 304208 w 608415"/>
                <a:gd name="connsiteY18" fmla="*/ 546198 h 607568"/>
                <a:gd name="connsiteX19" fmla="*/ 546959 w 608415"/>
                <a:gd name="connsiteY19" fmla="*/ 303784 h 607568"/>
                <a:gd name="connsiteX20" fmla="*/ 527293 w 608415"/>
                <a:gd name="connsiteY20" fmla="*/ 284146 h 607568"/>
                <a:gd name="connsiteX21" fmla="*/ 507627 w 608415"/>
                <a:gd name="connsiteY21" fmla="*/ 303784 h 607568"/>
                <a:gd name="connsiteX22" fmla="*/ 304208 w 608415"/>
                <a:gd name="connsiteY22" fmla="*/ 506920 h 607568"/>
                <a:gd name="connsiteX23" fmla="*/ 100788 w 608415"/>
                <a:gd name="connsiteY23" fmla="*/ 303784 h 607568"/>
                <a:gd name="connsiteX24" fmla="*/ 304208 w 608415"/>
                <a:gd name="connsiteY24" fmla="*/ 100648 h 607568"/>
                <a:gd name="connsiteX25" fmla="*/ 323874 w 608415"/>
                <a:gd name="connsiteY25" fmla="*/ 81009 h 607568"/>
                <a:gd name="connsiteX26" fmla="*/ 304208 w 608415"/>
                <a:gd name="connsiteY26" fmla="*/ 61371 h 607568"/>
                <a:gd name="connsiteX27" fmla="*/ 284542 w 608415"/>
                <a:gd name="connsiteY27" fmla="*/ 0 h 607568"/>
                <a:gd name="connsiteX28" fmla="*/ 284542 w 608415"/>
                <a:gd name="connsiteY28" fmla="*/ 20252 h 607568"/>
                <a:gd name="connsiteX29" fmla="*/ 304208 w 608415"/>
                <a:gd name="connsiteY29" fmla="*/ 39891 h 607568"/>
                <a:gd name="connsiteX30" fmla="*/ 323874 w 608415"/>
                <a:gd name="connsiteY30" fmla="*/ 20252 h 607568"/>
                <a:gd name="connsiteX31" fmla="*/ 323874 w 608415"/>
                <a:gd name="connsiteY31" fmla="*/ 0 h 607568"/>
                <a:gd name="connsiteX32" fmla="*/ 608415 w 608415"/>
                <a:gd name="connsiteY32" fmla="*/ 284146 h 607568"/>
                <a:gd name="connsiteX33" fmla="*/ 588135 w 608415"/>
                <a:gd name="connsiteY33" fmla="*/ 284146 h 607568"/>
                <a:gd name="connsiteX34" fmla="*/ 568469 w 608415"/>
                <a:gd name="connsiteY34" fmla="*/ 303784 h 607568"/>
                <a:gd name="connsiteX35" fmla="*/ 588135 w 608415"/>
                <a:gd name="connsiteY35" fmla="*/ 323423 h 607568"/>
                <a:gd name="connsiteX36" fmla="*/ 608415 w 608415"/>
                <a:gd name="connsiteY36" fmla="*/ 323423 h 607568"/>
                <a:gd name="connsiteX37" fmla="*/ 323874 w 608415"/>
                <a:gd name="connsiteY37" fmla="*/ 607568 h 607568"/>
                <a:gd name="connsiteX38" fmla="*/ 323874 w 608415"/>
                <a:gd name="connsiteY38" fmla="*/ 587316 h 607568"/>
                <a:gd name="connsiteX39" fmla="*/ 304208 w 608415"/>
                <a:gd name="connsiteY39" fmla="*/ 567677 h 607568"/>
                <a:gd name="connsiteX40" fmla="*/ 284542 w 608415"/>
                <a:gd name="connsiteY40" fmla="*/ 587316 h 607568"/>
                <a:gd name="connsiteX41" fmla="*/ 284542 w 608415"/>
                <a:gd name="connsiteY41" fmla="*/ 607568 h 607568"/>
                <a:gd name="connsiteX42" fmla="*/ 0 w 608415"/>
                <a:gd name="connsiteY42" fmla="*/ 323423 h 607568"/>
                <a:gd name="connsiteX43" fmla="*/ 20281 w 608415"/>
                <a:gd name="connsiteY43" fmla="*/ 323423 h 607568"/>
                <a:gd name="connsiteX44" fmla="*/ 39947 w 608415"/>
                <a:gd name="connsiteY44" fmla="*/ 303784 h 607568"/>
                <a:gd name="connsiteX45" fmla="*/ 20281 w 608415"/>
                <a:gd name="connsiteY45" fmla="*/ 284146 h 607568"/>
                <a:gd name="connsiteX46" fmla="*/ 0 w 608415"/>
                <a:gd name="connsiteY46" fmla="*/ 284146 h 607568"/>
                <a:gd name="connsiteX47" fmla="*/ 284542 w 608415"/>
                <a:gd name="connsiteY47" fmla="*/ 0 h 607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8415" h="607568">
                  <a:moveTo>
                    <a:pt x="304208" y="282897"/>
                  </a:moveTo>
                  <a:cubicBezTo>
                    <a:pt x="315744" y="282897"/>
                    <a:pt x="325096" y="292249"/>
                    <a:pt x="325096" y="303785"/>
                  </a:cubicBezTo>
                  <a:cubicBezTo>
                    <a:pt x="325096" y="315321"/>
                    <a:pt x="315744" y="324673"/>
                    <a:pt x="304208" y="324673"/>
                  </a:cubicBezTo>
                  <a:cubicBezTo>
                    <a:pt x="292672" y="324673"/>
                    <a:pt x="283320" y="315321"/>
                    <a:pt x="283320" y="303785"/>
                  </a:cubicBezTo>
                  <a:cubicBezTo>
                    <a:pt x="283320" y="292249"/>
                    <a:pt x="292672" y="282897"/>
                    <a:pt x="304208" y="282897"/>
                  </a:cubicBezTo>
                  <a:close/>
                  <a:moveTo>
                    <a:pt x="226927" y="162977"/>
                  </a:moveTo>
                  <a:cubicBezTo>
                    <a:pt x="222010" y="161980"/>
                    <a:pt x="216709" y="162862"/>
                    <a:pt x="212177" y="165854"/>
                  </a:cubicBezTo>
                  <a:cubicBezTo>
                    <a:pt x="203112" y="171991"/>
                    <a:pt x="200654" y="184112"/>
                    <a:pt x="206646" y="193164"/>
                  </a:cubicBezTo>
                  <a:lnTo>
                    <a:pt x="256272" y="267422"/>
                  </a:lnTo>
                  <a:cubicBezTo>
                    <a:pt x="248590" y="277548"/>
                    <a:pt x="243981" y="290129"/>
                    <a:pt x="243981" y="303784"/>
                  </a:cubicBezTo>
                  <a:cubicBezTo>
                    <a:pt x="243981" y="336924"/>
                    <a:pt x="271021" y="363927"/>
                    <a:pt x="304208" y="363927"/>
                  </a:cubicBezTo>
                  <a:cubicBezTo>
                    <a:pt x="337394" y="363927"/>
                    <a:pt x="364435" y="336924"/>
                    <a:pt x="364435" y="303784"/>
                  </a:cubicBezTo>
                  <a:cubicBezTo>
                    <a:pt x="364435" y="270644"/>
                    <a:pt x="337394" y="243641"/>
                    <a:pt x="304208" y="243641"/>
                  </a:cubicBezTo>
                  <a:cubicBezTo>
                    <a:pt x="298984" y="243641"/>
                    <a:pt x="293914" y="244255"/>
                    <a:pt x="288997" y="245636"/>
                  </a:cubicBezTo>
                  <a:lnTo>
                    <a:pt x="239371" y="171377"/>
                  </a:lnTo>
                  <a:cubicBezTo>
                    <a:pt x="236375" y="166851"/>
                    <a:pt x="231843" y="163974"/>
                    <a:pt x="226927" y="162977"/>
                  </a:cubicBezTo>
                  <a:close/>
                  <a:moveTo>
                    <a:pt x="304208" y="61371"/>
                  </a:moveTo>
                  <a:cubicBezTo>
                    <a:pt x="170387" y="61371"/>
                    <a:pt x="61456" y="170150"/>
                    <a:pt x="61456" y="303784"/>
                  </a:cubicBezTo>
                  <a:cubicBezTo>
                    <a:pt x="61456" y="437418"/>
                    <a:pt x="170387" y="546198"/>
                    <a:pt x="304208" y="546198"/>
                  </a:cubicBezTo>
                  <a:cubicBezTo>
                    <a:pt x="438028" y="546198"/>
                    <a:pt x="546959" y="437418"/>
                    <a:pt x="546959" y="303784"/>
                  </a:cubicBezTo>
                  <a:cubicBezTo>
                    <a:pt x="546959" y="292891"/>
                    <a:pt x="538202" y="284146"/>
                    <a:pt x="527293" y="284146"/>
                  </a:cubicBezTo>
                  <a:cubicBezTo>
                    <a:pt x="516385" y="284146"/>
                    <a:pt x="507627" y="292891"/>
                    <a:pt x="507627" y="303784"/>
                  </a:cubicBezTo>
                  <a:cubicBezTo>
                    <a:pt x="507627" y="415785"/>
                    <a:pt x="416365" y="506920"/>
                    <a:pt x="304208" y="506920"/>
                  </a:cubicBezTo>
                  <a:cubicBezTo>
                    <a:pt x="192050" y="506920"/>
                    <a:pt x="100788" y="415785"/>
                    <a:pt x="100788" y="303784"/>
                  </a:cubicBezTo>
                  <a:cubicBezTo>
                    <a:pt x="100788" y="191783"/>
                    <a:pt x="192050" y="100648"/>
                    <a:pt x="304208" y="100648"/>
                  </a:cubicBezTo>
                  <a:cubicBezTo>
                    <a:pt x="315116" y="100648"/>
                    <a:pt x="323874" y="91902"/>
                    <a:pt x="323874" y="81009"/>
                  </a:cubicBezTo>
                  <a:cubicBezTo>
                    <a:pt x="323874" y="70116"/>
                    <a:pt x="315116" y="61371"/>
                    <a:pt x="304208" y="61371"/>
                  </a:cubicBezTo>
                  <a:close/>
                  <a:moveTo>
                    <a:pt x="284542" y="0"/>
                  </a:moveTo>
                  <a:lnTo>
                    <a:pt x="284542" y="20252"/>
                  </a:lnTo>
                  <a:cubicBezTo>
                    <a:pt x="284542" y="30992"/>
                    <a:pt x="293299" y="39891"/>
                    <a:pt x="304208" y="39891"/>
                  </a:cubicBezTo>
                  <a:cubicBezTo>
                    <a:pt x="315116" y="39891"/>
                    <a:pt x="323874" y="30992"/>
                    <a:pt x="323874" y="20252"/>
                  </a:cubicBezTo>
                  <a:lnTo>
                    <a:pt x="323874" y="0"/>
                  </a:lnTo>
                  <a:cubicBezTo>
                    <a:pt x="476285" y="9819"/>
                    <a:pt x="598582" y="131947"/>
                    <a:pt x="608415" y="284146"/>
                  </a:cubicBezTo>
                  <a:lnTo>
                    <a:pt x="588135" y="284146"/>
                  </a:lnTo>
                  <a:cubicBezTo>
                    <a:pt x="577380" y="284146"/>
                    <a:pt x="568469" y="292891"/>
                    <a:pt x="568469" y="303784"/>
                  </a:cubicBezTo>
                  <a:cubicBezTo>
                    <a:pt x="568469" y="314677"/>
                    <a:pt x="577380" y="323423"/>
                    <a:pt x="588135" y="323423"/>
                  </a:cubicBezTo>
                  <a:lnTo>
                    <a:pt x="608415" y="323423"/>
                  </a:lnTo>
                  <a:cubicBezTo>
                    <a:pt x="598736" y="475621"/>
                    <a:pt x="476285" y="597749"/>
                    <a:pt x="323874" y="607568"/>
                  </a:cubicBezTo>
                  <a:lnTo>
                    <a:pt x="323874" y="587316"/>
                  </a:lnTo>
                  <a:cubicBezTo>
                    <a:pt x="323874" y="576576"/>
                    <a:pt x="315116" y="567677"/>
                    <a:pt x="304208" y="567677"/>
                  </a:cubicBezTo>
                  <a:cubicBezTo>
                    <a:pt x="293299" y="567677"/>
                    <a:pt x="284542" y="576576"/>
                    <a:pt x="284542" y="587316"/>
                  </a:cubicBezTo>
                  <a:lnTo>
                    <a:pt x="284542" y="607568"/>
                  </a:lnTo>
                  <a:cubicBezTo>
                    <a:pt x="132131" y="597749"/>
                    <a:pt x="9833" y="475621"/>
                    <a:pt x="0" y="323423"/>
                  </a:cubicBezTo>
                  <a:lnTo>
                    <a:pt x="20281" y="323423"/>
                  </a:lnTo>
                  <a:cubicBezTo>
                    <a:pt x="31035" y="323423"/>
                    <a:pt x="39947" y="314677"/>
                    <a:pt x="39947" y="303784"/>
                  </a:cubicBezTo>
                  <a:cubicBezTo>
                    <a:pt x="39947" y="292891"/>
                    <a:pt x="31035" y="284146"/>
                    <a:pt x="20281" y="284146"/>
                  </a:cubicBezTo>
                  <a:lnTo>
                    <a:pt x="0" y="284146"/>
                  </a:lnTo>
                  <a:cubicBezTo>
                    <a:pt x="9833" y="131947"/>
                    <a:pt x="132131" y="9819"/>
                    <a:pt x="2845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640080" indent="-18288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1282700" indent="-3683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925955" indent="-554355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2568575" indent="-739775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481965" fontAlgn="auto">
                <a:spcBef>
                  <a:spcPts val="0"/>
                </a:spcBef>
                <a:spcAft>
                  <a:spcPts val="0"/>
                </a:spcAft>
              </a:pPr>
              <a:endParaRPr sz="1900" dirty="0">
                <a:solidFill>
                  <a:schemeClr val="bg1"/>
                </a:solidFill>
                <a:latin typeface="Arial" panose="020B0604020202020204"/>
                <a:ea typeface="思源黑体 CN Bold" panose="020B0800000000000000" pitchFamily="34" charset="-122"/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8918542" y="3467232"/>
              <a:ext cx="410666" cy="410666"/>
            </a:xfrm>
            <a:prstGeom prst="ellips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lIns="0" tIns="0" rIns="0" bIns="0" anchor="ctr" anchorCtr="1">
              <a:normAutofit fontScale="92500" lnSpcReduction="10000"/>
            </a:bodyPr>
            <a:lstStyle/>
            <a:p>
              <a:pPr marL="0" marR="0" lvl="0" indent="0" algn="ctr" defTabSz="481965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9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Impact" panose="020B0806030902050204" pitchFamily="34" charset="0"/>
                  <a:ea typeface="思源黑体 CN Bold" panose="020B0800000000000000" pitchFamily="34" charset="-122"/>
                  <a:cs typeface="+mn-cs"/>
                </a:rPr>
                <a:t>6</a:t>
              </a:r>
            </a:p>
          </p:txBody>
        </p:sp>
        <p:cxnSp>
          <p:nvCxnSpPr>
            <p:cNvPr id="43" name="直接连接符 42"/>
            <p:cNvCxnSpPr>
              <a:stCxn id="21" idx="4"/>
              <a:endCxn id="37" idx="0"/>
            </p:cNvCxnSpPr>
            <p:nvPr/>
          </p:nvCxnSpPr>
          <p:spPr>
            <a:xfrm flipH="1">
              <a:off x="9123875" y="2604061"/>
              <a:ext cx="1" cy="863171"/>
            </a:xfrm>
            <a:prstGeom prst="line">
              <a:avLst/>
            </a:prstGeom>
            <a:noFill/>
            <a:ln w="6350" cap="rnd" cmpd="sng" algn="ctr">
              <a:solidFill>
                <a:srgbClr val="FFFFFF">
                  <a:lumMod val="75000"/>
                </a:srgbClr>
              </a:solidFill>
              <a:prstDash val="solid"/>
              <a:round/>
            </a:ln>
            <a:effectLst/>
          </p:spPr>
        </p:cxnSp>
        <p:grpSp>
          <p:nvGrpSpPr>
            <p:cNvPr id="49" name="组合 48"/>
            <p:cNvGrpSpPr/>
            <p:nvPr/>
          </p:nvGrpSpPr>
          <p:grpSpPr>
            <a:xfrm>
              <a:off x="7944765" y="4288640"/>
              <a:ext cx="2364452" cy="1131789"/>
              <a:chOff x="2222797" y="3336911"/>
              <a:chExt cx="2241974" cy="1073161"/>
            </a:xfrm>
          </p:grpSpPr>
          <p:sp>
            <p:nvSpPr>
              <p:cNvPr id="56" name="矩形 55"/>
              <p:cNvSpPr/>
              <p:nvPr/>
            </p:nvSpPr>
            <p:spPr>
              <a:xfrm>
                <a:off x="2338347" y="3677812"/>
                <a:ext cx="2010874" cy="732260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请在此处输入详细的文字介绍信息和介表达图表的含义表达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  <p:sp>
            <p:nvSpPr>
              <p:cNvPr id="57" name="矩形 56"/>
              <p:cNvSpPr/>
              <p:nvPr/>
            </p:nvSpPr>
            <p:spPr>
              <a:xfrm>
                <a:off x="2222797" y="3336911"/>
                <a:ext cx="2241974" cy="417565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 defTabSz="481965">
                  <a:lnSpc>
                    <a:spcPct val="120000"/>
                  </a:lnSpc>
                </a:pPr>
                <a:r>
                  <a:rPr lang="zh-CN" altLang="en-US" sz="2000" dirty="0">
                    <a:solidFill>
                      <a:schemeClr val="bg1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标题文字添加</a:t>
                </a:r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4957429" y="2087442"/>
            <a:ext cx="2364452" cy="3332987"/>
            <a:chOff x="4957429" y="2087442"/>
            <a:chExt cx="2364452" cy="3332987"/>
          </a:xfrm>
        </p:grpSpPr>
        <p:sp>
          <p:nvSpPr>
            <p:cNvPr id="19" name="椭圆 18"/>
            <p:cNvSpPr/>
            <p:nvPr/>
          </p:nvSpPr>
          <p:spPr>
            <a:xfrm>
              <a:off x="5881286" y="2087442"/>
              <a:ext cx="516619" cy="516619"/>
            </a:xfrm>
            <a:prstGeom prst="ellipse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anchor="ctr"/>
            <a:lstStyle/>
            <a:p>
              <a:pPr marL="0" marR="0" lvl="0" indent="0" algn="ctr" defTabSz="4819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9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0" name="任意多边形: 形状 19"/>
            <p:cNvSpPr/>
            <p:nvPr/>
          </p:nvSpPr>
          <p:spPr bwMode="auto">
            <a:xfrm>
              <a:off x="6056391" y="2246770"/>
              <a:ext cx="166407" cy="189805"/>
            </a:xfrm>
            <a:custGeom>
              <a:avLst/>
              <a:gdLst>
                <a:gd name="connsiteX0" fmla="*/ 172121 w 530753"/>
                <a:gd name="connsiteY0" fmla="*/ 360518 h 605380"/>
                <a:gd name="connsiteX1" fmla="*/ 222160 w 530753"/>
                <a:gd name="connsiteY1" fmla="*/ 518446 h 605380"/>
                <a:gd name="connsiteX2" fmla="*/ 228937 w 530753"/>
                <a:gd name="connsiteY2" fmla="*/ 539855 h 605380"/>
                <a:gd name="connsiteX3" fmla="*/ 251404 w 530753"/>
                <a:gd name="connsiteY3" fmla="*/ 476461 h 605380"/>
                <a:gd name="connsiteX4" fmla="*/ 264866 w 530753"/>
                <a:gd name="connsiteY4" fmla="*/ 401297 h 605380"/>
                <a:gd name="connsiteX5" fmla="*/ 264958 w 530753"/>
                <a:gd name="connsiteY5" fmla="*/ 401297 h 605380"/>
                <a:gd name="connsiteX6" fmla="*/ 265237 w 530753"/>
                <a:gd name="connsiteY6" fmla="*/ 401297 h 605380"/>
                <a:gd name="connsiteX7" fmla="*/ 265330 w 530753"/>
                <a:gd name="connsiteY7" fmla="*/ 401297 h 605380"/>
                <a:gd name="connsiteX8" fmla="*/ 265516 w 530753"/>
                <a:gd name="connsiteY8" fmla="*/ 401297 h 605380"/>
                <a:gd name="connsiteX9" fmla="*/ 278977 w 530753"/>
                <a:gd name="connsiteY9" fmla="*/ 476461 h 605380"/>
                <a:gd name="connsiteX10" fmla="*/ 301351 w 530753"/>
                <a:gd name="connsiteY10" fmla="*/ 539855 h 605380"/>
                <a:gd name="connsiteX11" fmla="*/ 308221 w 530753"/>
                <a:gd name="connsiteY11" fmla="*/ 518446 h 605380"/>
                <a:gd name="connsiteX12" fmla="*/ 358168 w 530753"/>
                <a:gd name="connsiteY12" fmla="*/ 360518 h 605380"/>
                <a:gd name="connsiteX13" fmla="*/ 461960 w 530753"/>
                <a:gd name="connsiteY13" fmla="*/ 410565 h 605380"/>
                <a:gd name="connsiteX14" fmla="*/ 530753 w 530753"/>
                <a:gd name="connsiteY14" fmla="*/ 605380 h 605380"/>
                <a:gd name="connsiteX15" fmla="*/ 0 w 530753"/>
                <a:gd name="connsiteY15" fmla="*/ 605380 h 605380"/>
                <a:gd name="connsiteX16" fmla="*/ 68421 w 530753"/>
                <a:gd name="connsiteY16" fmla="*/ 410565 h 605380"/>
                <a:gd name="connsiteX17" fmla="*/ 172121 w 530753"/>
                <a:gd name="connsiteY17" fmla="*/ 360518 h 605380"/>
                <a:gd name="connsiteX18" fmla="*/ 261439 w 530753"/>
                <a:gd name="connsiteY18" fmla="*/ 75637 h 605380"/>
                <a:gd name="connsiteX19" fmla="*/ 256982 w 530753"/>
                <a:gd name="connsiteY19" fmla="*/ 80086 h 605380"/>
                <a:gd name="connsiteX20" fmla="*/ 256982 w 530753"/>
                <a:gd name="connsiteY20" fmla="*/ 99459 h 605380"/>
                <a:gd name="connsiteX21" fmla="*/ 226619 w 530753"/>
                <a:gd name="connsiteY21" fmla="*/ 113363 h 605380"/>
                <a:gd name="connsiteX22" fmla="*/ 213898 w 530753"/>
                <a:gd name="connsiteY22" fmla="*/ 144507 h 605380"/>
                <a:gd name="connsiteX23" fmla="*/ 225876 w 530753"/>
                <a:gd name="connsiteY23" fmla="*/ 176208 h 605380"/>
                <a:gd name="connsiteX24" fmla="*/ 264410 w 530753"/>
                <a:gd name="connsiteY24" fmla="*/ 197620 h 605380"/>
                <a:gd name="connsiteX25" fmla="*/ 279452 w 530753"/>
                <a:gd name="connsiteY25" fmla="*/ 207167 h 605380"/>
                <a:gd name="connsiteX26" fmla="*/ 283724 w 530753"/>
                <a:gd name="connsiteY26" fmla="*/ 220886 h 605380"/>
                <a:gd name="connsiteX27" fmla="*/ 279452 w 530753"/>
                <a:gd name="connsiteY27" fmla="*/ 233214 h 605380"/>
                <a:gd name="connsiteX28" fmla="*/ 267196 w 530753"/>
                <a:gd name="connsiteY28" fmla="*/ 237941 h 605380"/>
                <a:gd name="connsiteX29" fmla="*/ 251503 w 530753"/>
                <a:gd name="connsiteY29" fmla="*/ 231823 h 605380"/>
                <a:gd name="connsiteX30" fmla="*/ 245654 w 530753"/>
                <a:gd name="connsiteY30" fmla="*/ 216529 h 605380"/>
                <a:gd name="connsiteX31" fmla="*/ 240361 w 530753"/>
                <a:gd name="connsiteY31" fmla="*/ 211987 h 605380"/>
                <a:gd name="connsiteX32" fmla="*/ 213526 w 530753"/>
                <a:gd name="connsiteY32" fmla="*/ 212451 h 605380"/>
                <a:gd name="connsiteX33" fmla="*/ 208419 w 530753"/>
                <a:gd name="connsiteY33" fmla="*/ 217920 h 605380"/>
                <a:gd name="connsiteX34" fmla="*/ 222254 w 530753"/>
                <a:gd name="connsiteY34" fmla="*/ 250918 h 605380"/>
                <a:gd name="connsiteX35" fmla="*/ 256796 w 530753"/>
                <a:gd name="connsiteY35" fmla="*/ 265841 h 605380"/>
                <a:gd name="connsiteX36" fmla="*/ 256796 w 530753"/>
                <a:gd name="connsiteY36" fmla="*/ 284102 h 605380"/>
                <a:gd name="connsiteX37" fmla="*/ 261253 w 530753"/>
                <a:gd name="connsiteY37" fmla="*/ 288551 h 605380"/>
                <a:gd name="connsiteX38" fmla="*/ 277874 w 530753"/>
                <a:gd name="connsiteY38" fmla="*/ 288551 h 605380"/>
                <a:gd name="connsiteX39" fmla="*/ 282331 w 530753"/>
                <a:gd name="connsiteY39" fmla="*/ 284102 h 605380"/>
                <a:gd name="connsiteX40" fmla="*/ 282331 w 530753"/>
                <a:gd name="connsiteY40" fmla="*/ 265378 h 605380"/>
                <a:gd name="connsiteX41" fmla="*/ 309444 w 530753"/>
                <a:gd name="connsiteY41" fmla="*/ 252216 h 605380"/>
                <a:gd name="connsiteX42" fmla="*/ 321701 w 530753"/>
                <a:gd name="connsiteY42" fmla="*/ 220886 h 605380"/>
                <a:gd name="connsiteX43" fmla="*/ 309444 w 530753"/>
                <a:gd name="connsiteY43" fmla="*/ 189370 h 605380"/>
                <a:gd name="connsiteX44" fmla="*/ 271188 w 530753"/>
                <a:gd name="connsiteY44" fmla="*/ 167217 h 605380"/>
                <a:gd name="connsiteX45" fmla="*/ 255867 w 530753"/>
                <a:gd name="connsiteY45" fmla="*/ 157484 h 605380"/>
                <a:gd name="connsiteX46" fmla="*/ 251782 w 530753"/>
                <a:gd name="connsiteY46" fmla="*/ 144971 h 605380"/>
                <a:gd name="connsiteX47" fmla="*/ 255589 w 530753"/>
                <a:gd name="connsiteY47" fmla="*/ 132457 h 605380"/>
                <a:gd name="connsiteX48" fmla="*/ 267381 w 530753"/>
                <a:gd name="connsiteY48" fmla="*/ 127545 h 605380"/>
                <a:gd name="connsiteX49" fmla="*/ 279824 w 530753"/>
                <a:gd name="connsiteY49" fmla="*/ 133477 h 605380"/>
                <a:gd name="connsiteX50" fmla="*/ 284466 w 530753"/>
                <a:gd name="connsiteY50" fmla="*/ 147103 h 605380"/>
                <a:gd name="connsiteX51" fmla="*/ 289759 w 530753"/>
                <a:gd name="connsiteY51" fmla="*/ 151645 h 605380"/>
                <a:gd name="connsiteX52" fmla="*/ 316594 w 530753"/>
                <a:gd name="connsiteY52" fmla="*/ 151274 h 605380"/>
                <a:gd name="connsiteX53" fmla="*/ 321794 w 530753"/>
                <a:gd name="connsiteY53" fmla="*/ 145805 h 605380"/>
                <a:gd name="connsiteX54" fmla="*/ 310466 w 530753"/>
                <a:gd name="connsiteY54" fmla="*/ 116329 h 605380"/>
                <a:gd name="connsiteX55" fmla="*/ 282238 w 530753"/>
                <a:gd name="connsiteY55" fmla="*/ 100386 h 605380"/>
                <a:gd name="connsiteX56" fmla="*/ 282238 w 530753"/>
                <a:gd name="connsiteY56" fmla="*/ 80086 h 605380"/>
                <a:gd name="connsiteX57" fmla="*/ 277781 w 530753"/>
                <a:gd name="connsiteY57" fmla="*/ 75637 h 605380"/>
                <a:gd name="connsiteX58" fmla="*/ 248532 w 530753"/>
                <a:gd name="connsiteY58" fmla="*/ 0 h 605380"/>
                <a:gd name="connsiteX59" fmla="*/ 281309 w 530753"/>
                <a:gd name="connsiteY59" fmla="*/ 0 h 605380"/>
                <a:gd name="connsiteX60" fmla="*/ 293380 w 530753"/>
                <a:gd name="connsiteY60" fmla="*/ 11957 h 605380"/>
                <a:gd name="connsiteX61" fmla="*/ 293380 w 530753"/>
                <a:gd name="connsiteY61" fmla="*/ 39209 h 605380"/>
                <a:gd name="connsiteX62" fmla="*/ 346121 w 530753"/>
                <a:gd name="connsiteY62" fmla="*/ 60899 h 605380"/>
                <a:gd name="connsiteX63" fmla="*/ 365435 w 530753"/>
                <a:gd name="connsiteY63" fmla="*/ 41619 h 605380"/>
                <a:gd name="connsiteX64" fmla="*/ 382520 w 530753"/>
                <a:gd name="connsiteY64" fmla="*/ 41619 h 605380"/>
                <a:gd name="connsiteX65" fmla="*/ 405641 w 530753"/>
                <a:gd name="connsiteY65" fmla="*/ 64792 h 605380"/>
                <a:gd name="connsiteX66" fmla="*/ 405641 w 530753"/>
                <a:gd name="connsiteY66" fmla="*/ 81847 h 605380"/>
                <a:gd name="connsiteX67" fmla="*/ 386327 w 530753"/>
                <a:gd name="connsiteY67" fmla="*/ 101127 h 605380"/>
                <a:gd name="connsiteX68" fmla="*/ 408148 w 530753"/>
                <a:gd name="connsiteY68" fmla="*/ 153777 h 605380"/>
                <a:gd name="connsiteX69" fmla="*/ 435354 w 530753"/>
                <a:gd name="connsiteY69" fmla="*/ 153777 h 605380"/>
                <a:gd name="connsiteX70" fmla="*/ 447332 w 530753"/>
                <a:gd name="connsiteY70" fmla="*/ 165734 h 605380"/>
                <a:gd name="connsiteX71" fmla="*/ 447332 w 530753"/>
                <a:gd name="connsiteY71" fmla="*/ 198454 h 605380"/>
                <a:gd name="connsiteX72" fmla="*/ 435354 w 530753"/>
                <a:gd name="connsiteY72" fmla="*/ 210504 h 605380"/>
                <a:gd name="connsiteX73" fmla="*/ 408148 w 530753"/>
                <a:gd name="connsiteY73" fmla="*/ 210504 h 605380"/>
                <a:gd name="connsiteX74" fmla="*/ 386327 w 530753"/>
                <a:gd name="connsiteY74" fmla="*/ 263153 h 605380"/>
                <a:gd name="connsiteX75" fmla="*/ 405548 w 530753"/>
                <a:gd name="connsiteY75" fmla="*/ 282433 h 605380"/>
                <a:gd name="connsiteX76" fmla="*/ 405548 w 530753"/>
                <a:gd name="connsiteY76" fmla="*/ 299489 h 605380"/>
                <a:gd name="connsiteX77" fmla="*/ 382334 w 530753"/>
                <a:gd name="connsiteY77" fmla="*/ 322569 h 605380"/>
                <a:gd name="connsiteX78" fmla="*/ 365249 w 530753"/>
                <a:gd name="connsiteY78" fmla="*/ 322569 h 605380"/>
                <a:gd name="connsiteX79" fmla="*/ 345936 w 530753"/>
                <a:gd name="connsiteY79" fmla="*/ 303289 h 605380"/>
                <a:gd name="connsiteX80" fmla="*/ 293195 w 530753"/>
                <a:gd name="connsiteY80" fmla="*/ 325072 h 605380"/>
                <a:gd name="connsiteX81" fmla="*/ 293195 w 530753"/>
                <a:gd name="connsiteY81" fmla="*/ 352231 h 605380"/>
                <a:gd name="connsiteX82" fmla="*/ 281217 w 530753"/>
                <a:gd name="connsiteY82" fmla="*/ 364188 h 605380"/>
                <a:gd name="connsiteX83" fmla="*/ 248439 w 530753"/>
                <a:gd name="connsiteY83" fmla="*/ 364188 h 605380"/>
                <a:gd name="connsiteX84" fmla="*/ 236368 w 530753"/>
                <a:gd name="connsiteY84" fmla="*/ 352231 h 605380"/>
                <a:gd name="connsiteX85" fmla="*/ 236368 w 530753"/>
                <a:gd name="connsiteY85" fmla="*/ 325072 h 605380"/>
                <a:gd name="connsiteX86" fmla="*/ 183627 w 530753"/>
                <a:gd name="connsiteY86" fmla="*/ 303289 h 605380"/>
                <a:gd name="connsiteX87" fmla="*/ 164314 w 530753"/>
                <a:gd name="connsiteY87" fmla="*/ 322569 h 605380"/>
                <a:gd name="connsiteX88" fmla="*/ 147414 w 530753"/>
                <a:gd name="connsiteY88" fmla="*/ 322569 h 605380"/>
                <a:gd name="connsiteX89" fmla="*/ 124201 w 530753"/>
                <a:gd name="connsiteY89" fmla="*/ 299489 h 605380"/>
                <a:gd name="connsiteX90" fmla="*/ 124201 w 530753"/>
                <a:gd name="connsiteY90" fmla="*/ 282433 h 605380"/>
                <a:gd name="connsiteX91" fmla="*/ 143514 w 530753"/>
                <a:gd name="connsiteY91" fmla="*/ 263153 h 605380"/>
                <a:gd name="connsiteX92" fmla="*/ 121786 w 530753"/>
                <a:gd name="connsiteY92" fmla="*/ 210504 h 605380"/>
                <a:gd name="connsiteX93" fmla="*/ 94487 w 530753"/>
                <a:gd name="connsiteY93" fmla="*/ 210504 h 605380"/>
                <a:gd name="connsiteX94" fmla="*/ 82509 w 530753"/>
                <a:gd name="connsiteY94" fmla="*/ 198454 h 605380"/>
                <a:gd name="connsiteX95" fmla="*/ 82509 w 530753"/>
                <a:gd name="connsiteY95" fmla="*/ 165734 h 605380"/>
                <a:gd name="connsiteX96" fmla="*/ 94487 w 530753"/>
                <a:gd name="connsiteY96" fmla="*/ 153777 h 605380"/>
                <a:gd name="connsiteX97" fmla="*/ 121879 w 530753"/>
                <a:gd name="connsiteY97" fmla="*/ 153777 h 605380"/>
                <a:gd name="connsiteX98" fmla="*/ 143700 w 530753"/>
                <a:gd name="connsiteY98" fmla="*/ 101127 h 605380"/>
                <a:gd name="connsiteX99" fmla="*/ 124386 w 530753"/>
                <a:gd name="connsiteY99" fmla="*/ 81847 h 605380"/>
                <a:gd name="connsiteX100" fmla="*/ 124386 w 530753"/>
                <a:gd name="connsiteY100" fmla="*/ 64792 h 605380"/>
                <a:gd name="connsiteX101" fmla="*/ 147507 w 530753"/>
                <a:gd name="connsiteY101" fmla="*/ 41619 h 605380"/>
                <a:gd name="connsiteX102" fmla="*/ 164499 w 530753"/>
                <a:gd name="connsiteY102" fmla="*/ 41619 h 605380"/>
                <a:gd name="connsiteX103" fmla="*/ 183813 w 530753"/>
                <a:gd name="connsiteY103" fmla="*/ 60899 h 605380"/>
                <a:gd name="connsiteX104" fmla="*/ 236554 w 530753"/>
                <a:gd name="connsiteY104" fmla="*/ 39209 h 605380"/>
                <a:gd name="connsiteX105" fmla="*/ 236554 w 530753"/>
                <a:gd name="connsiteY105" fmla="*/ 11957 h 605380"/>
                <a:gd name="connsiteX106" fmla="*/ 248532 w 530753"/>
                <a:gd name="connsiteY106" fmla="*/ 0 h 60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</a:cxnLst>
              <a:rect l="l" t="t" r="r" b="b"/>
              <a:pathLst>
                <a:path w="530753" h="605380">
                  <a:moveTo>
                    <a:pt x="172121" y="360518"/>
                  </a:moveTo>
                  <a:lnTo>
                    <a:pt x="222160" y="518446"/>
                  </a:lnTo>
                  <a:lnTo>
                    <a:pt x="228937" y="539855"/>
                  </a:lnTo>
                  <a:lnTo>
                    <a:pt x="251404" y="476461"/>
                  </a:lnTo>
                  <a:cubicBezTo>
                    <a:pt x="199879" y="404819"/>
                    <a:pt x="255303" y="401483"/>
                    <a:pt x="264866" y="401297"/>
                  </a:cubicBezTo>
                  <a:lnTo>
                    <a:pt x="264958" y="401297"/>
                  </a:lnTo>
                  <a:lnTo>
                    <a:pt x="265237" y="401297"/>
                  </a:lnTo>
                  <a:lnTo>
                    <a:pt x="265330" y="401297"/>
                  </a:lnTo>
                  <a:lnTo>
                    <a:pt x="265516" y="401297"/>
                  </a:lnTo>
                  <a:cubicBezTo>
                    <a:pt x="274985" y="401297"/>
                    <a:pt x="330502" y="404819"/>
                    <a:pt x="278977" y="476461"/>
                  </a:cubicBezTo>
                  <a:lnTo>
                    <a:pt x="301351" y="539855"/>
                  </a:lnTo>
                  <a:lnTo>
                    <a:pt x="308221" y="518446"/>
                  </a:lnTo>
                  <a:lnTo>
                    <a:pt x="358168" y="360518"/>
                  </a:lnTo>
                  <a:cubicBezTo>
                    <a:pt x="358168" y="360518"/>
                    <a:pt x="397067" y="385912"/>
                    <a:pt x="461960" y="410565"/>
                  </a:cubicBezTo>
                  <a:cubicBezTo>
                    <a:pt x="533352" y="436516"/>
                    <a:pt x="528896" y="495276"/>
                    <a:pt x="530753" y="605380"/>
                  </a:cubicBezTo>
                  <a:lnTo>
                    <a:pt x="0" y="605380"/>
                  </a:lnTo>
                  <a:cubicBezTo>
                    <a:pt x="1299" y="495276"/>
                    <a:pt x="-3157" y="436516"/>
                    <a:pt x="68421" y="410565"/>
                  </a:cubicBezTo>
                  <a:cubicBezTo>
                    <a:pt x="133315" y="385912"/>
                    <a:pt x="172121" y="360518"/>
                    <a:pt x="172121" y="360518"/>
                  </a:cubicBezTo>
                  <a:close/>
                  <a:moveTo>
                    <a:pt x="261439" y="75637"/>
                  </a:moveTo>
                  <a:cubicBezTo>
                    <a:pt x="258932" y="75637"/>
                    <a:pt x="256982" y="77583"/>
                    <a:pt x="256982" y="80086"/>
                  </a:cubicBezTo>
                  <a:lnTo>
                    <a:pt x="256982" y="99459"/>
                  </a:lnTo>
                  <a:cubicBezTo>
                    <a:pt x="244446" y="101313"/>
                    <a:pt x="234418" y="105947"/>
                    <a:pt x="226619" y="113363"/>
                  </a:cubicBezTo>
                  <a:cubicBezTo>
                    <a:pt x="218076" y="121520"/>
                    <a:pt x="213898" y="131901"/>
                    <a:pt x="213898" y="144507"/>
                  </a:cubicBezTo>
                  <a:cubicBezTo>
                    <a:pt x="213898" y="158411"/>
                    <a:pt x="217797" y="169071"/>
                    <a:pt x="225876" y="176208"/>
                  </a:cubicBezTo>
                  <a:cubicBezTo>
                    <a:pt x="233954" y="183531"/>
                    <a:pt x="246675" y="190575"/>
                    <a:pt x="264410" y="197620"/>
                  </a:cubicBezTo>
                  <a:cubicBezTo>
                    <a:pt x="271560" y="200679"/>
                    <a:pt x="276667" y="203923"/>
                    <a:pt x="279452" y="207167"/>
                  </a:cubicBezTo>
                  <a:cubicBezTo>
                    <a:pt x="282238" y="210319"/>
                    <a:pt x="283724" y="214953"/>
                    <a:pt x="283724" y="220886"/>
                  </a:cubicBezTo>
                  <a:cubicBezTo>
                    <a:pt x="283724" y="225891"/>
                    <a:pt x="282238" y="230155"/>
                    <a:pt x="279452" y="233214"/>
                  </a:cubicBezTo>
                  <a:cubicBezTo>
                    <a:pt x="276667" y="236273"/>
                    <a:pt x="272581" y="237941"/>
                    <a:pt x="267196" y="237941"/>
                  </a:cubicBezTo>
                  <a:cubicBezTo>
                    <a:pt x="260789" y="237941"/>
                    <a:pt x="255589" y="235902"/>
                    <a:pt x="251503" y="231823"/>
                  </a:cubicBezTo>
                  <a:cubicBezTo>
                    <a:pt x="248253" y="228486"/>
                    <a:pt x="246304" y="223296"/>
                    <a:pt x="245654" y="216529"/>
                  </a:cubicBezTo>
                  <a:cubicBezTo>
                    <a:pt x="245468" y="213934"/>
                    <a:pt x="243054" y="211987"/>
                    <a:pt x="240361" y="211987"/>
                  </a:cubicBezTo>
                  <a:lnTo>
                    <a:pt x="213526" y="212451"/>
                  </a:lnTo>
                  <a:cubicBezTo>
                    <a:pt x="210648" y="212543"/>
                    <a:pt x="208141" y="214953"/>
                    <a:pt x="208419" y="217920"/>
                  </a:cubicBezTo>
                  <a:cubicBezTo>
                    <a:pt x="209162" y="232101"/>
                    <a:pt x="213712" y="243132"/>
                    <a:pt x="222254" y="250918"/>
                  </a:cubicBezTo>
                  <a:cubicBezTo>
                    <a:pt x="231447" y="259260"/>
                    <a:pt x="243054" y="264266"/>
                    <a:pt x="256796" y="265841"/>
                  </a:cubicBezTo>
                  <a:lnTo>
                    <a:pt x="256796" y="284102"/>
                  </a:lnTo>
                  <a:cubicBezTo>
                    <a:pt x="256796" y="286605"/>
                    <a:pt x="258839" y="288551"/>
                    <a:pt x="261253" y="288551"/>
                  </a:cubicBezTo>
                  <a:lnTo>
                    <a:pt x="277874" y="288551"/>
                  </a:lnTo>
                  <a:cubicBezTo>
                    <a:pt x="280381" y="288551"/>
                    <a:pt x="282331" y="286605"/>
                    <a:pt x="282331" y="284102"/>
                  </a:cubicBezTo>
                  <a:lnTo>
                    <a:pt x="282331" y="265378"/>
                  </a:lnTo>
                  <a:cubicBezTo>
                    <a:pt x="293473" y="263339"/>
                    <a:pt x="302480" y="258890"/>
                    <a:pt x="309444" y="252216"/>
                  </a:cubicBezTo>
                  <a:cubicBezTo>
                    <a:pt x="317615" y="244337"/>
                    <a:pt x="321701" y="233863"/>
                    <a:pt x="321701" y="220886"/>
                  </a:cubicBezTo>
                  <a:cubicBezTo>
                    <a:pt x="321701" y="207260"/>
                    <a:pt x="317615" y="196600"/>
                    <a:pt x="309444" y="189370"/>
                  </a:cubicBezTo>
                  <a:cubicBezTo>
                    <a:pt x="301273" y="181955"/>
                    <a:pt x="288552" y="174632"/>
                    <a:pt x="271188" y="167217"/>
                  </a:cubicBezTo>
                  <a:cubicBezTo>
                    <a:pt x="263667" y="163880"/>
                    <a:pt x="258560" y="160636"/>
                    <a:pt x="255867" y="157484"/>
                  </a:cubicBezTo>
                  <a:cubicBezTo>
                    <a:pt x="253082" y="154333"/>
                    <a:pt x="251782" y="150161"/>
                    <a:pt x="251782" y="144971"/>
                  </a:cubicBezTo>
                  <a:cubicBezTo>
                    <a:pt x="251782" y="139873"/>
                    <a:pt x="252989" y="135794"/>
                    <a:pt x="255589" y="132457"/>
                  </a:cubicBezTo>
                  <a:cubicBezTo>
                    <a:pt x="258096" y="129120"/>
                    <a:pt x="261996" y="127545"/>
                    <a:pt x="267381" y="127545"/>
                  </a:cubicBezTo>
                  <a:cubicBezTo>
                    <a:pt x="272581" y="127545"/>
                    <a:pt x="276760" y="129491"/>
                    <a:pt x="279824" y="133477"/>
                  </a:cubicBezTo>
                  <a:cubicBezTo>
                    <a:pt x="282424" y="136721"/>
                    <a:pt x="283909" y="141263"/>
                    <a:pt x="284466" y="147103"/>
                  </a:cubicBezTo>
                  <a:cubicBezTo>
                    <a:pt x="284652" y="149791"/>
                    <a:pt x="287066" y="151645"/>
                    <a:pt x="289759" y="151645"/>
                  </a:cubicBezTo>
                  <a:lnTo>
                    <a:pt x="316594" y="151274"/>
                  </a:lnTo>
                  <a:cubicBezTo>
                    <a:pt x="319565" y="151274"/>
                    <a:pt x="321979" y="148771"/>
                    <a:pt x="321794" y="145805"/>
                  </a:cubicBezTo>
                  <a:cubicBezTo>
                    <a:pt x="321051" y="134126"/>
                    <a:pt x="317244" y="124208"/>
                    <a:pt x="310466" y="116329"/>
                  </a:cubicBezTo>
                  <a:cubicBezTo>
                    <a:pt x="303409" y="107987"/>
                    <a:pt x="293938" y="102703"/>
                    <a:pt x="282238" y="100386"/>
                  </a:cubicBezTo>
                  <a:lnTo>
                    <a:pt x="282238" y="80086"/>
                  </a:lnTo>
                  <a:cubicBezTo>
                    <a:pt x="282238" y="77583"/>
                    <a:pt x="280195" y="75637"/>
                    <a:pt x="277781" y="75637"/>
                  </a:cubicBezTo>
                  <a:close/>
                  <a:moveTo>
                    <a:pt x="248532" y="0"/>
                  </a:moveTo>
                  <a:lnTo>
                    <a:pt x="281309" y="0"/>
                  </a:lnTo>
                  <a:cubicBezTo>
                    <a:pt x="287902" y="0"/>
                    <a:pt x="293380" y="5283"/>
                    <a:pt x="293380" y="11957"/>
                  </a:cubicBezTo>
                  <a:lnTo>
                    <a:pt x="293380" y="39209"/>
                  </a:lnTo>
                  <a:cubicBezTo>
                    <a:pt x="312508" y="42917"/>
                    <a:pt x="330336" y="50425"/>
                    <a:pt x="346121" y="60899"/>
                  </a:cubicBezTo>
                  <a:lnTo>
                    <a:pt x="365435" y="41619"/>
                  </a:lnTo>
                  <a:cubicBezTo>
                    <a:pt x="370078" y="36984"/>
                    <a:pt x="377785" y="36984"/>
                    <a:pt x="382520" y="41619"/>
                  </a:cubicBezTo>
                  <a:lnTo>
                    <a:pt x="405641" y="64792"/>
                  </a:lnTo>
                  <a:cubicBezTo>
                    <a:pt x="410376" y="69427"/>
                    <a:pt x="410376" y="77120"/>
                    <a:pt x="405641" y="81847"/>
                  </a:cubicBezTo>
                  <a:lnTo>
                    <a:pt x="386327" y="101127"/>
                  </a:lnTo>
                  <a:cubicBezTo>
                    <a:pt x="396820" y="116792"/>
                    <a:pt x="404248" y="134589"/>
                    <a:pt x="408148" y="153777"/>
                  </a:cubicBezTo>
                  <a:lnTo>
                    <a:pt x="435354" y="153777"/>
                  </a:lnTo>
                  <a:cubicBezTo>
                    <a:pt x="441947" y="153777"/>
                    <a:pt x="447332" y="159060"/>
                    <a:pt x="447332" y="165734"/>
                  </a:cubicBezTo>
                  <a:lnTo>
                    <a:pt x="447332" y="198454"/>
                  </a:lnTo>
                  <a:cubicBezTo>
                    <a:pt x="447332" y="205128"/>
                    <a:pt x="442040" y="210504"/>
                    <a:pt x="435354" y="210504"/>
                  </a:cubicBezTo>
                  <a:lnTo>
                    <a:pt x="408148" y="210504"/>
                  </a:lnTo>
                  <a:cubicBezTo>
                    <a:pt x="404434" y="229599"/>
                    <a:pt x="396820" y="247396"/>
                    <a:pt x="386327" y="263153"/>
                  </a:cubicBezTo>
                  <a:lnTo>
                    <a:pt x="405548" y="282433"/>
                  </a:lnTo>
                  <a:cubicBezTo>
                    <a:pt x="410191" y="287068"/>
                    <a:pt x="410191" y="294761"/>
                    <a:pt x="405548" y="299489"/>
                  </a:cubicBezTo>
                  <a:lnTo>
                    <a:pt x="382334" y="322569"/>
                  </a:lnTo>
                  <a:cubicBezTo>
                    <a:pt x="377692" y="327296"/>
                    <a:pt x="369985" y="327296"/>
                    <a:pt x="365249" y="322569"/>
                  </a:cubicBezTo>
                  <a:lnTo>
                    <a:pt x="345936" y="303289"/>
                  </a:lnTo>
                  <a:cubicBezTo>
                    <a:pt x="330243" y="313671"/>
                    <a:pt x="312416" y="321179"/>
                    <a:pt x="293195" y="325072"/>
                  </a:cubicBezTo>
                  <a:lnTo>
                    <a:pt x="293195" y="352231"/>
                  </a:lnTo>
                  <a:cubicBezTo>
                    <a:pt x="293195" y="358905"/>
                    <a:pt x="287902" y="364188"/>
                    <a:pt x="281217" y="364188"/>
                  </a:cubicBezTo>
                  <a:lnTo>
                    <a:pt x="248439" y="364188"/>
                  </a:lnTo>
                  <a:cubicBezTo>
                    <a:pt x="241847" y="364188"/>
                    <a:pt x="236368" y="358905"/>
                    <a:pt x="236368" y="352231"/>
                  </a:cubicBezTo>
                  <a:lnTo>
                    <a:pt x="236368" y="325072"/>
                  </a:lnTo>
                  <a:cubicBezTo>
                    <a:pt x="217240" y="321364"/>
                    <a:pt x="199412" y="313763"/>
                    <a:pt x="183627" y="303289"/>
                  </a:cubicBezTo>
                  <a:lnTo>
                    <a:pt x="164314" y="322569"/>
                  </a:lnTo>
                  <a:cubicBezTo>
                    <a:pt x="159764" y="327296"/>
                    <a:pt x="152057" y="327296"/>
                    <a:pt x="147414" y="322569"/>
                  </a:cubicBezTo>
                  <a:lnTo>
                    <a:pt x="124201" y="299489"/>
                  </a:lnTo>
                  <a:cubicBezTo>
                    <a:pt x="119558" y="294761"/>
                    <a:pt x="119558" y="287068"/>
                    <a:pt x="124201" y="282433"/>
                  </a:cubicBezTo>
                  <a:lnTo>
                    <a:pt x="143514" y="263153"/>
                  </a:lnTo>
                  <a:cubicBezTo>
                    <a:pt x="133022" y="247396"/>
                    <a:pt x="125593" y="229599"/>
                    <a:pt x="121786" y="210504"/>
                  </a:cubicBezTo>
                  <a:lnTo>
                    <a:pt x="94487" y="210504"/>
                  </a:lnTo>
                  <a:cubicBezTo>
                    <a:pt x="87988" y="210504"/>
                    <a:pt x="82509" y="205128"/>
                    <a:pt x="82509" y="198454"/>
                  </a:cubicBezTo>
                  <a:lnTo>
                    <a:pt x="82509" y="165734"/>
                  </a:lnTo>
                  <a:cubicBezTo>
                    <a:pt x="82509" y="159153"/>
                    <a:pt x="87802" y="153777"/>
                    <a:pt x="94487" y="153777"/>
                  </a:cubicBezTo>
                  <a:lnTo>
                    <a:pt x="121879" y="153777"/>
                  </a:lnTo>
                  <a:cubicBezTo>
                    <a:pt x="125593" y="134589"/>
                    <a:pt x="133115" y="116792"/>
                    <a:pt x="143700" y="101127"/>
                  </a:cubicBezTo>
                  <a:lnTo>
                    <a:pt x="124386" y="81847"/>
                  </a:lnTo>
                  <a:cubicBezTo>
                    <a:pt x="119651" y="77120"/>
                    <a:pt x="119651" y="69427"/>
                    <a:pt x="124386" y="64792"/>
                  </a:cubicBezTo>
                  <a:lnTo>
                    <a:pt x="147507" y="41619"/>
                  </a:lnTo>
                  <a:cubicBezTo>
                    <a:pt x="152057" y="36984"/>
                    <a:pt x="159764" y="36984"/>
                    <a:pt x="164499" y="41619"/>
                  </a:cubicBezTo>
                  <a:lnTo>
                    <a:pt x="183813" y="60899"/>
                  </a:lnTo>
                  <a:cubicBezTo>
                    <a:pt x="199505" y="50425"/>
                    <a:pt x="217333" y="43009"/>
                    <a:pt x="236554" y="39209"/>
                  </a:cubicBezTo>
                  <a:lnTo>
                    <a:pt x="236554" y="11957"/>
                  </a:lnTo>
                  <a:cubicBezTo>
                    <a:pt x="236554" y="5469"/>
                    <a:pt x="241847" y="0"/>
                    <a:pt x="2485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640080" indent="-18288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1282700" indent="-3683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925955" indent="-554355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2568575" indent="-739775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481965" fontAlgn="auto">
                <a:spcBef>
                  <a:spcPts val="0"/>
                </a:spcBef>
                <a:spcAft>
                  <a:spcPts val="0"/>
                </a:spcAft>
              </a:pPr>
              <a:endParaRPr sz="1900" dirty="0">
                <a:solidFill>
                  <a:schemeClr val="bg1"/>
                </a:solidFill>
                <a:latin typeface="Arial" panose="020B0604020202020204"/>
                <a:ea typeface="思源黑体 CN Bold" panose="020B0800000000000000" pitchFamily="34" charset="-122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5934261" y="3467232"/>
              <a:ext cx="410666" cy="410666"/>
            </a:xfrm>
            <a:prstGeom prst="ellips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lIns="0" tIns="0" rIns="0" bIns="0" anchor="ctr" anchorCtr="1">
              <a:normAutofit fontScale="92500" lnSpcReduction="10000"/>
            </a:bodyPr>
            <a:lstStyle/>
            <a:p>
              <a:pPr marL="0" marR="0" lvl="0" indent="0" algn="ctr" defTabSz="481965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9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Impact" panose="020B0806030902050204" pitchFamily="34" charset="0"/>
                  <a:ea typeface="思源黑体 CN Bold" panose="020B0800000000000000" pitchFamily="34" charset="-122"/>
                  <a:cs typeface="+mn-cs"/>
                </a:rPr>
                <a:t>4</a:t>
              </a:r>
            </a:p>
          </p:txBody>
        </p:sp>
        <p:cxnSp>
          <p:nvCxnSpPr>
            <p:cNvPr id="42" name="直接连接符 41"/>
            <p:cNvCxnSpPr>
              <a:stCxn id="19" idx="4"/>
              <a:endCxn id="36" idx="0"/>
            </p:cNvCxnSpPr>
            <p:nvPr/>
          </p:nvCxnSpPr>
          <p:spPr>
            <a:xfrm flipH="1">
              <a:off x="6139594" y="2604061"/>
              <a:ext cx="2" cy="863171"/>
            </a:xfrm>
            <a:prstGeom prst="line">
              <a:avLst/>
            </a:prstGeom>
            <a:noFill/>
            <a:ln w="6350" cap="rnd" cmpd="sng" algn="ctr">
              <a:solidFill>
                <a:srgbClr val="FFFFFF">
                  <a:lumMod val="75000"/>
                </a:srgbClr>
              </a:solidFill>
              <a:prstDash val="solid"/>
              <a:round/>
            </a:ln>
            <a:effectLst/>
          </p:spPr>
        </p:cxnSp>
        <p:grpSp>
          <p:nvGrpSpPr>
            <p:cNvPr id="50" name="组合 49"/>
            <p:cNvGrpSpPr/>
            <p:nvPr/>
          </p:nvGrpSpPr>
          <p:grpSpPr>
            <a:xfrm>
              <a:off x="4957429" y="4288640"/>
              <a:ext cx="2364452" cy="1131789"/>
              <a:chOff x="2222797" y="3336911"/>
              <a:chExt cx="2241974" cy="1073161"/>
            </a:xfrm>
          </p:grpSpPr>
          <p:sp>
            <p:nvSpPr>
              <p:cNvPr id="54" name="矩形 53"/>
              <p:cNvSpPr/>
              <p:nvPr/>
            </p:nvSpPr>
            <p:spPr>
              <a:xfrm>
                <a:off x="2338347" y="3677812"/>
                <a:ext cx="2010874" cy="732260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请在此处输入详细的文字介绍信息和介表达图表的含义表达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  <p:sp>
            <p:nvSpPr>
              <p:cNvPr id="55" name="矩形 54"/>
              <p:cNvSpPr/>
              <p:nvPr/>
            </p:nvSpPr>
            <p:spPr>
              <a:xfrm>
                <a:off x="2222797" y="3336911"/>
                <a:ext cx="2241974" cy="417565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 defTabSz="481965">
                  <a:lnSpc>
                    <a:spcPct val="120000"/>
                  </a:lnSpc>
                </a:pPr>
                <a:r>
                  <a:rPr lang="zh-CN" altLang="en-US" sz="2000" dirty="0">
                    <a:solidFill>
                      <a:schemeClr val="bg1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标题文字添加</a:t>
                </a:r>
              </a:p>
            </p:txBody>
          </p:sp>
        </p:grpSp>
      </p:grpSp>
      <p:grpSp>
        <p:nvGrpSpPr>
          <p:cNvPr id="68" name="组合 67"/>
          <p:cNvGrpSpPr/>
          <p:nvPr/>
        </p:nvGrpSpPr>
        <p:grpSpPr>
          <a:xfrm>
            <a:off x="1957799" y="2087442"/>
            <a:ext cx="2364452" cy="3332987"/>
            <a:chOff x="1957799" y="2087442"/>
            <a:chExt cx="2364452" cy="3332987"/>
          </a:xfrm>
        </p:grpSpPr>
        <p:sp>
          <p:nvSpPr>
            <p:cNvPr id="17" name="椭圆 16"/>
            <p:cNvSpPr/>
            <p:nvPr/>
          </p:nvSpPr>
          <p:spPr>
            <a:xfrm>
              <a:off x="2891959" y="2087442"/>
              <a:ext cx="516619" cy="516619"/>
            </a:xfrm>
            <a:prstGeom prst="ellipse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anchor="ctr"/>
            <a:lstStyle/>
            <a:p>
              <a:pPr marL="0" marR="0" lvl="0" indent="0" algn="ctr" defTabSz="4819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9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8" name="任意多边形: 形状 17"/>
            <p:cNvSpPr/>
            <p:nvPr/>
          </p:nvSpPr>
          <p:spPr bwMode="auto">
            <a:xfrm>
              <a:off x="3055366" y="2261904"/>
              <a:ext cx="189805" cy="159538"/>
            </a:xfrm>
            <a:custGeom>
              <a:avLst/>
              <a:gdLst>
                <a:gd name="connsiteX0" fmla="*/ 536415 w 607227"/>
                <a:gd name="connsiteY0" fmla="*/ 12631 h 510399"/>
                <a:gd name="connsiteX1" fmla="*/ 557192 w 607227"/>
                <a:gd name="connsiteY1" fmla="*/ 21221 h 510399"/>
                <a:gd name="connsiteX2" fmla="*/ 598584 w 607227"/>
                <a:gd name="connsiteY2" fmla="*/ 62633 h 510399"/>
                <a:gd name="connsiteX3" fmla="*/ 598584 w 607227"/>
                <a:gd name="connsiteY3" fmla="*/ 104044 h 510399"/>
                <a:gd name="connsiteX4" fmla="*/ 511175 w 607227"/>
                <a:gd name="connsiteY4" fmla="*/ 191324 h 510399"/>
                <a:gd name="connsiteX5" fmla="*/ 444948 w 607227"/>
                <a:gd name="connsiteY5" fmla="*/ 257453 h 510399"/>
                <a:gd name="connsiteX6" fmla="*/ 339441 w 607227"/>
                <a:gd name="connsiteY6" fmla="*/ 362805 h 510399"/>
                <a:gd name="connsiteX7" fmla="*/ 297968 w 607227"/>
                <a:gd name="connsiteY7" fmla="*/ 404217 h 510399"/>
                <a:gd name="connsiteX8" fmla="*/ 277191 w 607227"/>
                <a:gd name="connsiteY8" fmla="*/ 412807 h 510399"/>
                <a:gd name="connsiteX9" fmla="*/ 256495 w 607227"/>
                <a:gd name="connsiteY9" fmla="*/ 404217 h 510399"/>
                <a:gd name="connsiteX10" fmla="*/ 215023 w 607227"/>
                <a:gd name="connsiteY10" fmla="*/ 362805 h 510399"/>
                <a:gd name="connsiteX11" fmla="*/ 138814 w 607227"/>
                <a:gd name="connsiteY11" fmla="*/ 286790 h 510399"/>
                <a:gd name="connsiteX12" fmla="*/ 138814 w 607227"/>
                <a:gd name="connsiteY12" fmla="*/ 245378 h 510399"/>
                <a:gd name="connsiteX13" fmla="*/ 180286 w 607227"/>
                <a:gd name="connsiteY13" fmla="*/ 203967 h 510399"/>
                <a:gd name="connsiteX14" fmla="*/ 201063 w 607227"/>
                <a:gd name="connsiteY14" fmla="*/ 195376 h 510399"/>
                <a:gd name="connsiteX15" fmla="*/ 221759 w 607227"/>
                <a:gd name="connsiteY15" fmla="*/ 203967 h 510399"/>
                <a:gd name="connsiteX16" fmla="*/ 277191 w 607227"/>
                <a:gd name="connsiteY16" fmla="*/ 259317 h 510399"/>
                <a:gd name="connsiteX17" fmla="*/ 444948 w 607227"/>
                <a:gd name="connsiteY17" fmla="*/ 91807 h 510399"/>
                <a:gd name="connsiteX18" fmla="*/ 503951 w 607227"/>
                <a:gd name="connsiteY18" fmla="*/ 32891 h 510399"/>
                <a:gd name="connsiteX19" fmla="*/ 515719 w 607227"/>
                <a:gd name="connsiteY19" fmla="*/ 21221 h 510399"/>
                <a:gd name="connsiteX20" fmla="*/ 536415 w 607227"/>
                <a:gd name="connsiteY20" fmla="*/ 12631 h 510399"/>
                <a:gd name="connsiteX21" fmla="*/ 61847 w 607227"/>
                <a:gd name="connsiteY21" fmla="*/ 0 h 510399"/>
                <a:gd name="connsiteX22" fmla="*/ 449328 w 607227"/>
                <a:gd name="connsiteY22" fmla="*/ 0 h 510399"/>
                <a:gd name="connsiteX23" fmla="*/ 491858 w 607227"/>
                <a:gd name="connsiteY23" fmla="*/ 17019 h 510399"/>
                <a:gd name="connsiteX24" fmla="*/ 442591 w 607227"/>
                <a:gd name="connsiteY24" fmla="*/ 66130 h 510399"/>
                <a:gd name="connsiteX25" fmla="*/ 66230 w 607227"/>
                <a:gd name="connsiteY25" fmla="*/ 66130 h 510399"/>
                <a:gd name="connsiteX26" fmla="*/ 66230 w 607227"/>
                <a:gd name="connsiteY26" fmla="*/ 444269 h 510399"/>
                <a:gd name="connsiteX27" fmla="*/ 444945 w 607227"/>
                <a:gd name="connsiteY27" fmla="*/ 444269 h 510399"/>
                <a:gd name="connsiteX28" fmla="*/ 444945 w 607227"/>
                <a:gd name="connsiteY28" fmla="*/ 285590 h 510399"/>
                <a:gd name="connsiteX29" fmla="*/ 511175 w 607227"/>
                <a:gd name="connsiteY29" fmla="*/ 219460 h 510399"/>
                <a:gd name="connsiteX30" fmla="*/ 511175 w 607227"/>
                <a:gd name="connsiteY30" fmla="*/ 448645 h 510399"/>
                <a:gd name="connsiteX31" fmla="*/ 449328 w 607227"/>
                <a:gd name="connsiteY31" fmla="*/ 510399 h 510399"/>
                <a:gd name="connsiteX32" fmla="*/ 61847 w 607227"/>
                <a:gd name="connsiteY32" fmla="*/ 510399 h 510399"/>
                <a:gd name="connsiteX33" fmla="*/ 0 w 607227"/>
                <a:gd name="connsiteY33" fmla="*/ 448645 h 510399"/>
                <a:gd name="connsiteX34" fmla="*/ 0 w 607227"/>
                <a:gd name="connsiteY34" fmla="*/ 61673 h 510399"/>
                <a:gd name="connsiteX35" fmla="*/ 61847 w 607227"/>
                <a:gd name="connsiteY35" fmla="*/ 0 h 510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07227" h="510399">
                  <a:moveTo>
                    <a:pt x="536415" y="12631"/>
                  </a:moveTo>
                  <a:cubicBezTo>
                    <a:pt x="543882" y="12631"/>
                    <a:pt x="551430" y="15467"/>
                    <a:pt x="557192" y="21221"/>
                  </a:cubicBezTo>
                  <a:lnTo>
                    <a:pt x="598584" y="62633"/>
                  </a:lnTo>
                  <a:cubicBezTo>
                    <a:pt x="610108" y="74059"/>
                    <a:pt x="610108" y="92618"/>
                    <a:pt x="598584" y="104044"/>
                  </a:cubicBezTo>
                  <a:lnTo>
                    <a:pt x="511175" y="191324"/>
                  </a:lnTo>
                  <a:lnTo>
                    <a:pt x="444948" y="257453"/>
                  </a:lnTo>
                  <a:lnTo>
                    <a:pt x="339441" y="362805"/>
                  </a:lnTo>
                  <a:lnTo>
                    <a:pt x="297968" y="404217"/>
                  </a:lnTo>
                  <a:cubicBezTo>
                    <a:pt x="292206" y="409971"/>
                    <a:pt x="284739" y="412807"/>
                    <a:pt x="277191" y="412807"/>
                  </a:cubicBezTo>
                  <a:cubicBezTo>
                    <a:pt x="269724" y="412807"/>
                    <a:pt x="262177" y="409971"/>
                    <a:pt x="256495" y="404217"/>
                  </a:cubicBezTo>
                  <a:lnTo>
                    <a:pt x="215023" y="362805"/>
                  </a:lnTo>
                  <a:lnTo>
                    <a:pt x="138814" y="286790"/>
                  </a:lnTo>
                  <a:cubicBezTo>
                    <a:pt x="127370" y="275363"/>
                    <a:pt x="127370" y="256805"/>
                    <a:pt x="138814" y="245378"/>
                  </a:cubicBezTo>
                  <a:lnTo>
                    <a:pt x="180286" y="203967"/>
                  </a:lnTo>
                  <a:cubicBezTo>
                    <a:pt x="186049" y="198213"/>
                    <a:pt x="193515" y="195376"/>
                    <a:pt x="201063" y="195376"/>
                  </a:cubicBezTo>
                  <a:cubicBezTo>
                    <a:pt x="208530" y="195376"/>
                    <a:pt x="215997" y="198213"/>
                    <a:pt x="221759" y="203967"/>
                  </a:cubicBezTo>
                  <a:lnTo>
                    <a:pt x="277191" y="259317"/>
                  </a:lnTo>
                  <a:lnTo>
                    <a:pt x="444948" y="91807"/>
                  </a:lnTo>
                  <a:lnTo>
                    <a:pt x="503951" y="32891"/>
                  </a:lnTo>
                  <a:lnTo>
                    <a:pt x="515719" y="21221"/>
                  </a:lnTo>
                  <a:cubicBezTo>
                    <a:pt x="521401" y="15467"/>
                    <a:pt x="528949" y="12631"/>
                    <a:pt x="536415" y="12631"/>
                  </a:cubicBezTo>
                  <a:close/>
                  <a:moveTo>
                    <a:pt x="61847" y="0"/>
                  </a:moveTo>
                  <a:lnTo>
                    <a:pt x="449328" y="0"/>
                  </a:lnTo>
                  <a:cubicBezTo>
                    <a:pt x="465804" y="0"/>
                    <a:pt x="480738" y="6483"/>
                    <a:pt x="491858" y="17019"/>
                  </a:cubicBezTo>
                  <a:lnTo>
                    <a:pt x="442591" y="66130"/>
                  </a:lnTo>
                  <a:lnTo>
                    <a:pt x="66230" y="66130"/>
                  </a:lnTo>
                  <a:lnTo>
                    <a:pt x="66230" y="444269"/>
                  </a:lnTo>
                  <a:lnTo>
                    <a:pt x="444945" y="444269"/>
                  </a:lnTo>
                  <a:lnTo>
                    <a:pt x="444945" y="285590"/>
                  </a:lnTo>
                  <a:lnTo>
                    <a:pt x="511175" y="219460"/>
                  </a:lnTo>
                  <a:lnTo>
                    <a:pt x="511175" y="448645"/>
                  </a:lnTo>
                  <a:cubicBezTo>
                    <a:pt x="511175" y="482683"/>
                    <a:pt x="483417" y="510399"/>
                    <a:pt x="449328" y="510399"/>
                  </a:cubicBezTo>
                  <a:lnTo>
                    <a:pt x="61847" y="510399"/>
                  </a:lnTo>
                  <a:cubicBezTo>
                    <a:pt x="27758" y="510399"/>
                    <a:pt x="0" y="482683"/>
                    <a:pt x="0" y="448645"/>
                  </a:cubicBezTo>
                  <a:lnTo>
                    <a:pt x="0" y="61673"/>
                  </a:lnTo>
                  <a:cubicBezTo>
                    <a:pt x="0" y="27635"/>
                    <a:pt x="27758" y="0"/>
                    <a:pt x="618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640080" indent="-18288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1282700" indent="-3683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925955" indent="-554355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2568575" indent="-739775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481965" fontAlgn="auto">
                <a:spcBef>
                  <a:spcPts val="0"/>
                </a:spcBef>
                <a:spcAft>
                  <a:spcPts val="0"/>
                </a:spcAft>
              </a:pPr>
              <a:endParaRPr sz="1900" dirty="0">
                <a:solidFill>
                  <a:schemeClr val="bg1"/>
                </a:solidFill>
                <a:latin typeface="Arial" panose="020B0604020202020204"/>
                <a:ea typeface="思源黑体 CN Bold" panose="020B0800000000000000" pitchFamily="34" charset="-122"/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2949980" y="3467232"/>
              <a:ext cx="410666" cy="410666"/>
            </a:xfrm>
            <a:prstGeom prst="ellips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lIns="0" tIns="0" rIns="0" bIns="0" anchor="ctr" anchorCtr="1">
              <a:normAutofit fontScale="92500" lnSpcReduction="10000"/>
            </a:bodyPr>
            <a:lstStyle/>
            <a:p>
              <a:pPr marL="0" marR="0" lvl="0" indent="0" algn="ctr" defTabSz="481965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9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Impact" panose="020B0806030902050204" pitchFamily="34" charset="0"/>
                  <a:ea typeface="思源黑体 CN Bold" panose="020B0800000000000000" pitchFamily="34" charset="-122"/>
                  <a:cs typeface="+mn-cs"/>
                </a:rPr>
                <a:t>2</a:t>
              </a:r>
            </a:p>
          </p:txBody>
        </p:sp>
        <p:cxnSp>
          <p:nvCxnSpPr>
            <p:cNvPr id="44" name="直接连接符 43"/>
            <p:cNvCxnSpPr/>
            <p:nvPr/>
          </p:nvCxnSpPr>
          <p:spPr>
            <a:xfrm flipH="1">
              <a:off x="3150268" y="2604061"/>
              <a:ext cx="1" cy="863171"/>
            </a:xfrm>
            <a:prstGeom prst="line">
              <a:avLst/>
            </a:prstGeom>
            <a:noFill/>
            <a:ln w="6350" cap="rnd" cmpd="sng" algn="ctr">
              <a:solidFill>
                <a:srgbClr val="FFFFFF">
                  <a:lumMod val="75000"/>
                </a:srgbClr>
              </a:solidFill>
              <a:prstDash val="solid"/>
              <a:round/>
            </a:ln>
            <a:effectLst/>
          </p:spPr>
        </p:cxnSp>
        <p:grpSp>
          <p:nvGrpSpPr>
            <p:cNvPr id="51" name="组合 50"/>
            <p:cNvGrpSpPr/>
            <p:nvPr/>
          </p:nvGrpSpPr>
          <p:grpSpPr>
            <a:xfrm>
              <a:off x="1957799" y="4288640"/>
              <a:ext cx="2364452" cy="1131789"/>
              <a:chOff x="2222797" y="3336911"/>
              <a:chExt cx="2241974" cy="1073161"/>
            </a:xfrm>
          </p:grpSpPr>
          <p:sp>
            <p:nvSpPr>
              <p:cNvPr id="52" name="矩形 51"/>
              <p:cNvSpPr/>
              <p:nvPr/>
            </p:nvSpPr>
            <p:spPr>
              <a:xfrm>
                <a:off x="2338347" y="3677812"/>
                <a:ext cx="2010874" cy="732260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请在此处输入详细的文字介绍信息和介表达图表的含义表达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2222797" y="3336911"/>
                <a:ext cx="2241974" cy="417565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 defTabSz="481965">
                  <a:lnSpc>
                    <a:spcPct val="120000"/>
                  </a:lnSpc>
                </a:pPr>
                <a:r>
                  <a:rPr lang="zh-CN" altLang="en-US" sz="2000" dirty="0">
                    <a:solidFill>
                      <a:schemeClr val="bg1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标题文字添加</a:t>
                </a: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音乐节音乐会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714" b="4911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矩形 3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1000">
                <a:srgbClr val="E100FF">
                  <a:alpha val="40000"/>
                </a:srgbClr>
              </a:gs>
              <a:gs pos="66000">
                <a:srgbClr val="7A00FF">
                  <a:alpha val="40000"/>
                </a:srgbClr>
              </a:gs>
              <a:gs pos="19000">
                <a:srgbClr val="E100FF">
                  <a:alpha val="80000"/>
                </a:srgbClr>
              </a:gs>
              <a:gs pos="89000">
                <a:srgbClr val="7A00FF">
                  <a:alpha val="80000"/>
                </a:srgb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alpha val="71000"/>
                </a:schemeClr>
              </a:gs>
              <a:gs pos="41000">
                <a:schemeClr val="tx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695700" y="4455085"/>
            <a:ext cx="4800600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HIGHLIGHT LINK</a:t>
            </a:r>
          </a:p>
        </p:txBody>
      </p:sp>
      <p:sp>
        <p:nvSpPr>
          <p:cNvPr id="29" name="矩形: 圆角 28"/>
          <p:cNvSpPr/>
          <p:nvPr/>
        </p:nvSpPr>
        <p:spPr>
          <a:xfrm flipH="1">
            <a:off x="3259887" y="4238593"/>
            <a:ext cx="5672227" cy="4571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>
              <a:solidFill>
                <a:schemeClr val="bg1"/>
              </a:solidFill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407261" y="2626908"/>
            <a:ext cx="7377479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zh-CN" altLang="en-US" sz="8000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32000"/>
                    </a:prstClr>
                  </a:outerShdw>
                </a:effectLst>
                <a:latin typeface="胡晓波骚包体" panose="02010600030101010101" pitchFamily="2" charset="-122"/>
                <a:ea typeface="胡晓波骚包体" panose="02010600030101010101" pitchFamily="2" charset="-122"/>
              </a:rPr>
              <a:t>亮点必去地</a:t>
            </a:r>
          </a:p>
        </p:txBody>
      </p:sp>
      <p:sp>
        <p:nvSpPr>
          <p:cNvPr id="24" name="矩形 23"/>
          <p:cNvSpPr/>
          <p:nvPr/>
        </p:nvSpPr>
        <p:spPr>
          <a:xfrm>
            <a:off x="3688064" y="1546239"/>
            <a:ext cx="4808236" cy="110799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altLang="zh-CN" sz="6600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32000"/>
                    </a:prstClr>
                  </a:outerShdw>
                </a:effectLst>
                <a:latin typeface="胡晓波骚包体" panose="02010600030101010101" pitchFamily="2" charset="-122"/>
                <a:ea typeface="胡晓波骚包体" panose="02010600030101010101" pitchFamily="2" charset="-122"/>
              </a:rPr>
              <a:t>PART 03</a:t>
            </a:r>
            <a:endParaRPr lang="zh-CN" altLang="en-US" sz="6600" dirty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32000"/>
                  </a:prstClr>
                </a:outerShdw>
              </a:effectLst>
              <a:latin typeface="胡晓波骚包体" panose="02010600030101010101" pitchFamily="2" charset="-122"/>
              <a:ea typeface="胡晓波骚包体" panose="02010600030101010101" pitchFamily="2" charset="-122"/>
            </a:endParaRPr>
          </a:p>
        </p:txBody>
      </p:sp>
      <p:sp>
        <p:nvSpPr>
          <p:cNvPr id="30" name="矩形: 圆角 29"/>
          <p:cNvSpPr/>
          <p:nvPr/>
        </p:nvSpPr>
        <p:spPr>
          <a:xfrm>
            <a:off x="2197100" y="1111852"/>
            <a:ext cx="7797800" cy="6299199"/>
          </a:xfrm>
          <a:prstGeom prst="roundRect">
            <a:avLst>
              <a:gd name="adj" fmla="val 9249"/>
            </a:avLst>
          </a:prstGeom>
          <a:noFill/>
          <a:ln>
            <a:gradFill flip="none" rotWithShape="1">
              <a:gsLst>
                <a:gs pos="0">
                  <a:schemeClr val="bg1"/>
                </a:gs>
                <a:gs pos="62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 animBg="1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pic>
        <p:nvPicPr>
          <p:cNvPr id="3" name="Picture 4" descr="音乐节音乐会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714" b="4911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1000">
                <a:srgbClr val="E100FF">
                  <a:alpha val="40000"/>
                </a:srgbClr>
              </a:gs>
              <a:gs pos="66000">
                <a:srgbClr val="7A00FF">
                  <a:alpha val="40000"/>
                </a:srgbClr>
              </a:gs>
              <a:gs pos="19000">
                <a:srgbClr val="E100FF">
                  <a:alpha val="80000"/>
                </a:srgbClr>
              </a:gs>
              <a:gs pos="89000">
                <a:srgbClr val="7A00FF">
                  <a:alpha val="80000"/>
                </a:srgb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pSp>
        <p:nvGrpSpPr>
          <p:cNvPr id="11" name="Group 42"/>
          <p:cNvGrpSpPr/>
          <p:nvPr/>
        </p:nvGrpSpPr>
        <p:grpSpPr>
          <a:xfrm>
            <a:off x="465498" y="230162"/>
            <a:ext cx="3574230" cy="698628"/>
            <a:chOff x="2158846" y="3990971"/>
            <a:chExt cx="3574230" cy="698628"/>
          </a:xfrm>
        </p:grpSpPr>
        <p:grpSp>
          <p:nvGrpSpPr>
            <p:cNvPr id="17" name="组合 16"/>
            <p:cNvGrpSpPr/>
            <p:nvPr/>
          </p:nvGrpSpPr>
          <p:grpSpPr>
            <a:xfrm>
              <a:off x="2878118" y="3990971"/>
              <a:ext cx="2854958" cy="698628"/>
              <a:chOff x="906158" y="1925465"/>
              <a:chExt cx="3276600" cy="801809"/>
            </a:xfrm>
          </p:grpSpPr>
          <p:sp>
            <p:nvSpPr>
              <p:cNvPr id="19" name="文本框 45"/>
              <p:cNvSpPr txBox="1"/>
              <p:nvPr/>
            </p:nvSpPr>
            <p:spPr>
              <a:xfrm>
                <a:off x="906158" y="1925465"/>
                <a:ext cx="3276600" cy="600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zh-CN" altLang="en-US" sz="2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庞门正道粗书体" panose="02010600030101010101" pitchFamily="2" charset="-122"/>
                    <a:ea typeface="庞门正道粗书体" panose="02010600030101010101" pitchFamily="2" charset="-122"/>
                  </a:rPr>
                  <a:t>亮点必去地</a:t>
                </a:r>
              </a:p>
            </p:txBody>
          </p:sp>
          <p:sp>
            <p:nvSpPr>
              <p:cNvPr id="20" name="文本框 46"/>
              <p:cNvSpPr txBox="1"/>
              <p:nvPr/>
            </p:nvSpPr>
            <p:spPr>
              <a:xfrm>
                <a:off x="939337" y="2412529"/>
                <a:ext cx="2700338" cy="314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>
                  <a:lnSpc>
                    <a:spcPct val="114000"/>
                  </a:lnSpc>
                </a:pPr>
                <a:r>
                  <a:rPr lang="en-US" altLang="zh-CN" sz="11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HIGHLIGHT LINK</a:t>
                </a:r>
              </a:p>
            </p:txBody>
          </p:sp>
        </p:grpSp>
        <p:sp>
          <p:nvSpPr>
            <p:cNvPr id="18" name="形状"/>
            <p:cNvSpPr>
              <a:spLocks noChangeAspect="1"/>
            </p:cNvSpPr>
            <p:nvPr/>
          </p:nvSpPr>
          <p:spPr bwMode="auto">
            <a:xfrm>
              <a:off x="2158846" y="4103235"/>
              <a:ext cx="306695" cy="474100"/>
            </a:xfrm>
            <a:custGeom>
              <a:avLst/>
              <a:gdLst>
                <a:gd name="connsiteX0" fmla="*/ 325000 h 606722"/>
                <a:gd name="connsiteY0" fmla="*/ 325000 h 606722"/>
                <a:gd name="connsiteX1" fmla="*/ 325000 h 606722"/>
                <a:gd name="connsiteY1" fmla="*/ 325000 h 606722"/>
                <a:gd name="connsiteX2" fmla="*/ 325000 h 606722"/>
                <a:gd name="connsiteY2" fmla="*/ 325000 h 606722"/>
                <a:gd name="connsiteX3" fmla="*/ 325000 h 606722"/>
                <a:gd name="connsiteY3" fmla="*/ 325000 h 606722"/>
                <a:gd name="connsiteX4" fmla="*/ 325000 h 606722"/>
                <a:gd name="connsiteY4" fmla="*/ 325000 h 606722"/>
                <a:gd name="connsiteX5" fmla="*/ 325000 h 606722"/>
                <a:gd name="connsiteY5" fmla="*/ 325000 h 606722"/>
                <a:gd name="connsiteX6" fmla="*/ 325000 h 606722"/>
                <a:gd name="connsiteY6" fmla="*/ 325000 h 606722"/>
                <a:gd name="connsiteX7" fmla="*/ 325000 h 606722"/>
                <a:gd name="connsiteY7" fmla="*/ 325000 h 606722"/>
                <a:gd name="connsiteX8" fmla="*/ 325000 h 606722"/>
                <a:gd name="connsiteY8" fmla="*/ 325000 h 606722"/>
                <a:gd name="connsiteX9" fmla="*/ 325000 h 606722"/>
                <a:gd name="connsiteY9" fmla="*/ 325000 h 606722"/>
                <a:gd name="connsiteX10" fmla="*/ 325000 h 606722"/>
                <a:gd name="connsiteY10" fmla="*/ 325000 h 606722"/>
                <a:gd name="connsiteX11" fmla="*/ 325000 h 606722"/>
                <a:gd name="connsiteY11" fmla="*/ 325000 h 606722"/>
                <a:gd name="connsiteX12" fmla="*/ 325000 h 606722"/>
                <a:gd name="connsiteY12" fmla="*/ 325000 h 606722"/>
                <a:gd name="connsiteX13" fmla="*/ 325000 h 606722"/>
                <a:gd name="connsiteY13" fmla="*/ 325000 h 606722"/>
                <a:gd name="connsiteX14" fmla="*/ 325000 h 606722"/>
                <a:gd name="connsiteY14" fmla="*/ 325000 h 606722"/>
                <a:gd name="connsiteX15" fmla="*/ 325000 h 606722"/>
                <a:gd name="connsiteY15" fmla="*/ 325000 h 606722"/>
                <a:gd name="connsiteX16" fmla="*/ 325000 h 606722"/>
                <a:gd name="connsiteY16" fmla="*/ 325000 h 606722"/>
                <a:gd name="connsiteX17" fmla="*/ 325000 h 606722"/>
                <a:gd name="connsiteY17" fmla="*/ 325000 h 606722"/>
                <a:gd name="connsiteX18" fmla="*/ 325000 h 606722"/>
                <a:gd name="connsiteY18" fmla="*/ 325000 h 606722"/>
                <a:gd name="connsiteX19" fmla="*/ 325000 h 606722"/>
                <a:gd name="connsiteY19" fmla="*/ 325000 h 606722"/>
                <a:gd name="connsiteX20" fmla="*/ 325000 h 606722"/>
                <a:gd name="connsiteY20" fmla="*/ 325000 h 606722"/>
                <a:gd name="connsiteX21" fmla="*/ 325000 h 606722"/>
                <a:gd name="connsiteY21" fmla="*/ 325000 h 606722"/>
                <a:gd name="connsiteX22" fmla="*/ 325000 h 606722"/>
                <a:gd name="connsiteY22" fmla="*/ 325000 h 606722"/>
                <a:gd name="connsiteX23" fmla="*/ 325000 h 606722"/>
                <a:gd name="connsiteY23" fmla="*/ 325000 h 606722"/>
                <a:gd name="connsiteX24" fmla="*/ 325000 h 606722"/>
                <a:gd name="connsiteY24" fmla="*/ 325000 h 606722"/>
                <a:gd name="connsiteX25" fmla="*/ 325000 h 606722"/>
                <a:gd name="connsiteY25" fmla="*/ 325000 h 606722"/>
                <a:gd name="connsiteX26" fmla="*/ 325000 h 606722"/>
                <a:gd name="connsiteY26" fmla="*/ 325000 h 606722"/>
                <a:gd name="connsiteX27" fmla="*/ 325000 h 606722"/>
                <a:gd name="connsiteY27" fmla="*/ 325000 h 606722"/>
                <a:gd name="connsiteX28" fmla="*/ 325000 h 606722"/>
                <a:gd name="connsiteY28" fmla="*/ 325000 h 606722"/>
                <a:gd name="connsiteX29" fmla="*/ 325000 h 606722"/>
                <a:gd name="connsiteY29" fmla="*/ 325000 h 606722"/>
                <a:gd name="connsiteX30" fmla="*/ 325000 h 606722"/>
                <a:gd name="connsiteY30" fmla="*/ 32500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93355" h="608062">
                  <a:moveTo>
                    <a:pt x="59581" y="328270"/>
                  </a:moveTo>
                  <a:cubicBezTo>
                    <a:pt x="59581" y="328270"/>
                    <a:pt x="62988" y="340847"/>
                    <a:pt x="75996" y="352497"/>
                  </a:cubicBezTo>
                  <a:cubicBezTo>
                    <a:pt x="89830" y="364868"/>
                    <a:pt x="95715" y="365589"/>
                    <a:pt x="95715" y="365589"/>
                  </a:cubicBezTo>
                  <a:lnTo>
                    <a:pt x="66394" y="375796"/>
                  </a:lnTo>
                  <a:cubicBezTo>
                    <a:pt x="53180" y="390950"/>
                    <a:pt x="26647" y="427032"/>
                    <a:pt x="28712" y="452084"/>
                  </a:cubicBezTo>
                  <a:cubicBezTo>
                    <a:pt x="29434" y="459300"/>
                    <a:pt x="32428" y="464867"/>
                    <a:pt x="38416" y="469403"/>
                  </a:cubicBezTo>
                  <a:cubicBezTo>
                    <a:pt x="65672" y="490331"/>
                    <a:pt x="120389" y="448475"/>
                    <a:pt x="137527" y="432187"/>
                  </a:cubicBezTo>
                  <a:cubicBezTo>
                    <a:pt x="138869" y="430950"/>
                    <a:pt x="163750" y="408888"/>
                    <a:pt x="195445" y="393734"/>
                  </a:cubicBezTo>
                  <a:cubicBezTo>
                    <a:pt x="253363" y="365899"/>
                    <a:pt x="286400" y="383424"/>
                    <a:pt x="303951" y="402909"/>
                  </a:cubicBezTo>
                  <a:cubicBezTo>
                    <a:pt x="317578" y="418166"/>
                    <a:pt x="323566" y="436414"/>
                    <a:pt x="321708" y="457135"/>
                  </a:cubicBezTo>
                  <a:cubicBezTo>
                    <a:pt x="315617" y="526310"/>
                    <a:pt x="220223" y="601773"/>
                    <a:pt x="216196" y="604969"/>
                  </a:cubicBezTo>
                  <a:cubicBezTo>
                    <a:pt x="213512" y="607031"/>
                    <a:pt x="210415" y="608062"/>
                    <a:pt x="207318" y="608062"/>
                  </a:cubicBezTo>
                  <a:cubicBezTo>
                    <a:pt x="203085" y="608062"/>
                    <a:pt x="198852" y="606206"/>
                    <a:pt x="196064" y="602598"/>
                  </a:cubicBezTo>
                  <a:cubicBezTo>
                    <a:pt x="191109" y="596310"/>
                    <a:pt x="192244" y="587341"/>
                    <a:pt x="198439" y="582495"/>
                  </a:cubicBezTo>
                  <a:cubicBezTo>
                    <a:pt x="223423" y="562908"/>
                    <a:pt x="288981" y="501774"/>
                    <a:pt x="293110" y="454558"/>
                  </a:cubicBezTo>
                  <a:cubicBezTo>
                    <a:pt x="294246" y="441878"/>
                    <a:pt x="290736" y="431259"/>
                    <a:pt x="282477" y="421981"/>
                  </a:cubicBezTo>
                  <a:cubicBezTo>
                    <a:pt x="242832" y="377754"/>
                    <a:pt x="157865" y="452496"/>
                    <a:pt x="156936" y="453218"/>
                  </a:cubicBezTo>
                  <a:cubicBezTo>
                    <a:pt x="153942" y="456104"/>
                    <a:pt x="73312" y="532392"/>
                    <a:pt x="20865" y="492083"/>
                  </a:cubicBezTo>
                  <a:cubicBezTo>
                    <a:pt x="8580" y="482702"/>
                    <a:pt x="1456" y="469712"/>
                    <a:pt x="217" y="454455"/>
                  </a:cubicBezTo>
                  <a:cubicBezTo>
                    <a:pt x="-3293" y="413115"/>
                    <a:pt x="36971" y="365589"/>
                    <a:pt x="46366" y="355177"/>
                  </a:cubicBezTo>
                  <a:close/>
                  <a:moveTo>
                    <a:pt x="202765" y="141554"/>
                  </a:moveTo>
                  <a:cubicBezTo>
                    <a:pt x="216702" y="169702"/>
                    <a:pt x="242716" y="190942"/>
                    <a:pt x="274099" y="198572"/>
                  </a:cubicBezTo>
                  <a:lnTo>
                    <a:pt x="116256" y="343645"/>
                  </a:lnTo>
                  <a:cubicBezTo>
                    <a:pt x="111507" y="349109"/>
                    <a:pt x="104591" y="352615"/>
                    <a:pt x="96745" y="352615"/>
                  </a:cubicBezTo>
                  <a:cubicBezTo>
                    <a:pt x="82396" y="352615"/>
                    <a:pt x="70730" y="341067"/>
                    <a:pt x="70730" y="326735"/>
                  </a:cubicBezTo>
                  <a:cubicBezTo>
                    <a:pt x="70730" y="319311"/>
                    <a:pt x="73518" y="313640"/>
                    <a:pt x="78060" y="307248"/>
                  </a:cubicBezTo>
                  <a:close/>
                  <a:moveTo>
                    <a:pt x="299609" y="0"/>
                  </a:moveTo>
                  <a:cubicBezTo>
                    <a:pt x="351383" y="0"/>
                    <a:pt x="393355" y="41908"/>
                    <a:pt x="393355" y="93605"/>
                  </a:cubicBezTo>
                  <a:cubicBezTo>
                    <a:pt x="393355" y="145302"/>
                    <a:pt x="351383" y="187210"/>
                    <a:pt x="299609" y="187210"/>
                  </a:cubicBezTo>
                  <a:cubicBezTo>
                    <a:pt x="247835" y="187210"/>
                    <a:pt x="205863" y="145302"/>
                    <a:pt x="205863" y="93605"/>
                  </a:cubicBezTo>
                  <a:cubicBezTo>
                    <a:pt x="205863" y="41908"/>
                    <a:pt x="247835" y="0"/>
                    <a:pt x="29960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251785" y="1888520"/>
            <a:ext cx="2960880" cy="1274905"/>
            <a:chOff x="1104797" y="1743599"/>
            <a:chExt cx="2960880" cy="1274905"/>
          </a:xfrm>
        </p:grpSpPr>
        <p:sp>
          <p:nvSpPr>
            <p:cNvPr id="13" name="矩形 12"/>
            <p:cNvSpPr>
              <a:spLocks noChangeArrowheads="1"/>
            </p:cNvSpPr>
            <p:nvPr/>
          </p:nvSpPr>
          <p:spPr bwMode="auto">
            <a:xfrm>
              <a:off x="1531231" y="1743599"/>
              <a:ext cx="25344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 defTabSz="914400"/>
              <a:r>
                <a:rPr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+mn-lt"/>
                </a:rPr>
                <a:t>标题文字添加</a:t>
              </a:r>
            </a:p>
          </p:txBody>
        </p:sp>
        <p:sp>
          <p:nvSpPr>
            <p:cNvPr id="14" name="矩形 6"/>
            <p:cNvSpPr>
              <a:spLocks noChangeArrowheads="1"/>
            </p:cNvSpPr>
            <p:nvPr/>
          </p:nvSpPr>
          <p:spPr bwMode="auto">
            <a:xfrm>
              <a:off x="1104797" y="2225017"/>
              <a:ext cx="2960880" cy="793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 defTabSz="609600" fontAlgn="base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2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+mn-lt"/>
                </a:rPr>
                <a:t>点击此处添加文本内容，如关键词、部分简单介绍等。点击此处添加文本内容，如关键词、部分简单介绍等。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160837" y="1835124"/>
            <a:ext cx="3881792" cy="3881794"/>
            <a:chOff x="4013849" y="1690203"/>
            <a:chExt cx="3881792" cy="3881794"/>
          </a:xfrm>
          <a:effectLst/>
        </p:grpSpPr>
        <p:sp>
          <p:nvSpPr>
            <p:cNvPr id="16" name="椭圆 15"/>
            <p:cNvSpPr/>
            <p:nvPr/>
          </p:nvSpPr>
          <p:spPr>
            <a:xfrm>
              <a:off x="4013849" y="3531457"/>
              <a:ext cx="3881792" cy="229766"/>
            </a:xfrm>
            <a:prstGeom prst="ellipse">
              <a:avLst/>
            </a:prstGeom>
            <a:noFill/>
            <a:ln w="19050" cap="rnd" cmpd="sng" algn="ctr">
              <a:solidFill>
                <a:schemeClr val="bg1"/>
              </a:solidFill>
              <a:prstDash val="sysDot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思源黑体 CN Bold" panose="020B0800000000000000" pitchFamily="34" charset="-122"/>
                <a:cs typeface="阿里巴巴普惠体 R" panose="00020600040101010101" pitchFamily="18" charset="-122"/>
                <a:sym typeface="+mn-lt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 rot="5400000">
              <a:off x="4016538" y="3481934"/>
              <a:ext cx="3881794" cy="298332"/>
            </a:xfrm>
            <a:prstGeom prst="ellipse">
              <a:avLst/>
            </a:prstGeom>
            <a:noFill/>
            <a:ln w="19050" cap="rnd" cmpd="sng" algn="ctr">
              <a:solidFill>
                <a:schemeClr val="bg1"/>
              </a:solidFill>
              <a:prstDash val="sysDot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思源黑体 CN Bold" panose="020B0800000000000000" pitchFamily="34" charset="-122"/>
                <a:cs typeface="阿里巴巴普惠体 R" panose="00020600040101010101" pitchFamily="18" charset="-122"/>
                <a:sym typeface="+mn-lt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4473174" y="2175531"/>
              <a:ext cx="1340684" cy="1340685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阿里巴巴普惠体 R" panose="00020600040101010101" pitchFamily="18" charset="-122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4873250" y="2537126"/>
              <a:ext cx="540530" cy="64633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wrap="square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阿里巴巴普惠体 R" panose="00020600040101010101" pitchFamily="18" charset="-122"/>
                  <a:sym typeface="+mn-lt"/>
                </a:rPr>
                <a:t>S</a:t>
              </a:r>
              <a:endPara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阿里巴巴普惠体 R" panose="00020600040101010101" pitchFamily="18" charset="-122"/>
                <a:sym typeface="+mn-lt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6127281" y="2175531"/>
              <a:ext cx="1340684" cy="1340685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阿里巴巴普惠体 R" panose="00020600040101010101" pitchFamily="18" charset="-122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6420024" y="2537126"/>
              <a:ext cx="755198" cy="64633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wrap="square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阿里巴巴普惠体 R" panose="00020600040101010101" pitchFamily="18" charset="-122"/>
                  <a:sym typeface="+mn-lt"/>
                </a:rPr>
                <a:t>W</a:t>
              </a:r>
              <a:endPara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阿里巴巴普惠体 R" panose="00020600040101010101" pitchFamily="18" charset="-122"/>
                <a:sym typeface="+mn-lt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4473174" y="3774947"/>
              <a:ext cx="1340684" cy="1340685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阿里巴巴普惠体 R" panose="00020600040101010101" pitchFamily="18" charset="-122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4797160" y="4147693"/>
              <a:ext cx="692711" cy="64633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wrap="square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阿里巴巴普惠体 R" panose="00020600040101010101" pitchFamily="18" charset="-122"/>
                  <a:sym typeface="+mn-lt"/>
                </a:rPr>
                <a:t>O</a:t>
              </a:r>
              <a:endPara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阿里巴巴普惠体 R" panose="00020600040101010101" pitchFamily="18" charset="-122"/>
                <a:sym typeface="+mn-lt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6127281" y="3773542"/>
              <a:ext cx="1340684" cy="1340685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阿里巴巴普惠体 R" panose="00020600040101010101" pitchFamily="18" charset="-122"/>
                <a:sym typeface="+mn-lt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6547898" y="4147693"/>
              <a:ext cx="499449" cy="64633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wrap="square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阿里巴巴普惠体 R" panose="00020600040101010101" pitchFamily="18" charset="-122"/>
                  <a:sym typeface="+mn-lt"/>
                </a:rPr>
                <a:t>T</a:t>
              </a:r>
              <a:endPara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阿里巴巴普惠体 R" panose="00020600040101010101" pitchFamily="18" charset="-122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251785" y="4295430"/>
            <a:ext cx="2960880" cy="1274905"/>
            <a:chOff x="1104797" y="1743599"/>
            <a:chExt cx="2960880" cy="1274905"/>
          </a:xfrm>
        </p:grpSpPr>
        <p:sp>
          <p:nvSpPr>
            <p:cNvPr id="31" name="矩形 30"/>
            <p:cNvSpPr>
              <a:spLocks noChangeArrowheads="1"/>
            </p:cNvSpPr>
            <p:nvPr/>
          </p:nvSpPr>
          <p:spPr bwMode="auto">
            <a:xfrm>
              <a:off x="1531231" y="1743599"/>
              <a:ext cx="25344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 defTabSz="914400"/>
              <a:r>
                <a:rPr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+mn-lt"/>
                </a:rPr>
                <a:t>标题文字添加</a:t>
              </a:r>
            </a:p>
          </p:txBody>
        </p:sp>
        <p:sp>
          <p:nvSpPr>
            <p:cNvPr id="32" name="矩形 6"/>
            <p:cNvSpPr>
              <a:spLocks noChangeArrowheads="1"/>
            </p:cNvSpPr>
            <p:nvPr/>
          </p:nvSpPr>
          <p:spPr bwMode="auto">
            <a:xfrm>
              <a:off x="1104797" y="2225017"/>
              <a:ext cx="2960880" cy="793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 defTabSz="609600" fontAlgn="base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2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+mn-lt"/>
                </a:rPr>
                <a:t>点击此处添加文本内容，如关键词、部分简单介绍等。点击此处添加文本内容，如关键词、部分简单介绍等。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7928413" y="1888520"/>
            <a:ext cx="2960880" cy="1274905"/>
            <a:chOff x="7781425" y="1743599"/>
            <a:chExt cx="2960880" cy="1274905"/>
          </a:xfrm>
        </p:grpSpPr>
        <p:sp>
          <p:nvSpPr>
            <p:cNvPr id="34" name="矩形 33"/>
            <p:cNvSpPr>
              <a:spLocks noChangeArrowheads="1"/>
            </p:cNvSpPr>
            <p:nvPr/>
          </p:nvSpPr>
          <p:spPr bwMode="auto">
            <a:xfrm>
              <a:off x="7781425" y="1743599"/>
              <a:ext cx="25344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914400"/>
              <a:r>
                <a:rPr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+mn-lt"/>
                </a:rPr>
                <a:t>标题文字添加</a:t>
              </a:r>
            </a:p>
          </p:txBody>
        </p:sp>
        <p:sp>
          <p:nvSpPr>
            <p:cNvPr id="35" name="矩形 6"/>
            <p:cNvSpPr>
              <a:spLocks noChangeArrowheads="1"/>
            </p:cNvSpPr>
            <p:nvPr/>
          </p:nvSpPr>
          <p:spPr bwMode="auto">
            <a:xfrm>
              <a:off x="7781425" y="2225017"/>
              <a:ext cx="2960880" cy="793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609600" fontAlgn="base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2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+mn-lt"/>
                </a:rPr>
                <a:t>点击此处添加文本内容，如关键词、部分简单介绍等。点击此处添加文本内容，如关键词、部分简单介绍等。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7928413" y="4295430"/>
            <a:ext cx="2960880" cy="1274905"/>
            <a:chOff x="7781425" y="4150509"/>
            <a:chExt cx="2960880" cy="1274905"/>
          </a:xfrm>
        </p:grpSpPr>
        <p:sp>
          <p:nvSpPr>
            <p:cNvPr id="37" name="矩形 36"/>
            <p:cNvSpPr>
              <a:spLocks noChangeArrowheads="1"/>
            </p:cNvSpPr>
            <p:nvPr/>
          </p:nvSpPr>
          <p:spPr bwMode="auto">
            <a:xfrm>
              <a:off x="7781425" y="4150509"/>
              <a:ext cx="25344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914400"/>
              <a:r>
                <a:rPr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+mn-lt"/>
                </a:rPr>
                <a:t>标题文字添加</a:t>
              </a:r>
            </a:p>
          </p:txBody>
        </p:sp>
        <p:sp>
          <p:nvSpPr>
            <p:cNvPr id="38" name="矩形 6"/>
            <p:cNvSpPr>
              <a:spLocks noChangeArrowheads="1"/>
            </p:cNvSpPr>
            <p:nvPr/>
          </p:nvSpPr>
          <p:spPr bwMode="auto">
            <a:xfrm>
              <a:off x="7781425" y="4631927"/>
              <a:ext cx="2960880" cy="793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609600" fontAlgn="base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2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+mn-lt"/>
                </a:rPr>
                <a:t>点击此处添加文本内容，如关键词、部分简单介绍等。点击此处添加文本内容，如关键词、部分简单介绍等。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pic>
        <p:nvPicPr>
          <p:cNvPr id="3" name="Picture 4" descr="音乐节音乐会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714" b="4911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1000">
                <a:srgbClr val="E100FF">
                  <a:alpha val="40000"/>
                </a:srgbClr>
              </a:gs>
              <a:gs pos="66000">
                <a:srgbClr val="7A00FF">
                  <a:alpha val="40000"/>
                </a:srgbClr>
              </a:gs>
              <a:gs pos="19000">
                <a:srgbClr val="E100FF">
                  <a:alpha val="80000"/>
                </a:srgbClr>
              </a:gs>
              <a:gs pos="89000">
                <a:srgbClr val="7A00FF">
                  <a:alpha val="80000"/>
                </a:srgb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pSp>
        <p:nvGrpSpPr>
          <p:cNvPr id="11" name="Group 42"/>
          <p:cNvGrpSpPr/>
          <p:nvPr/>
        </p:nvGrpSpPr>
        <p:grpSpPr>
          <a:xfrm>
            <a:off x="465498" y="230162"/>
            <a:ext cx="3574230" cy="698628"/>
            <a:chOff x="2158846" y="3990971"/>
            <a:chExt cx="3574230" cy="698628"/>
          </a:xfrm>
        </p:grpSpPr>
        <p:grpSp>
          <p:nvGrpSpPr>
            <p:cNvPr id="17" name="组合 16"/>
            <p:cNvGrpSpPr/>
            <p:nvPr/>
          </p:nvGrpSpPr>
          <p:grpSpPr>
            <a:xfrm>
              <a:off x="2878118" y="3990971"/>
              <a:ext cx="2854958" cy="698628"/>
              <a:chOff x="906158" y="1925465"/>
              <a:chExt cx="3276600" cy="801809"/>
            </a:xfrm>
          </p:grpSpPr>
          <p:sp>
            <p:nvSpPr>
              <p:cNvPr id="19" name="文本框 45"/>
              <p:cNvSpPr txBox="1"/>
              <p:nvPr/>
            </p:nvSpPr>
            <p:spPr>
              <a:xfrm>
                <a:off x="906158" y="1925465"/>
                <a:ext cx="3276600" cy="600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zh-CN" altLang="en-US" sz="2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庞门正道粗书体" panose="02010600030101010101" pitchFamily="2" charset="-122"/>
                    <a:ea typeface="庞门正道粗书体" panose="02010600030101010101" pitchFamily="2" charset="-122"/>
                  </a:rPr>
                  <a:t>亮点必去地</a:t>
                </a:r>
              </a:p>
            </p:txBody>
          </p:sp>
          <p:sp>
            <p:nvSpPr>
              <p:cNvPr id="20" name="文本框 46"/>
              <p:cNvSpPr txBox="1"/>
              <p:nvPr/>
            </p:nvSpPr>
            <p:spPr>
              <a:xfrm>
                <a:off x="939337" y="2412529"/>
                <a:ext cx="2700338" cy="314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>
                  <a:lnSpc>
                    <a:spcPct val="114000"/>
                  </a:lnSpc>
                </a:pPr>
                <a:r>
                  <a:rPr lang="en-US" altLang="zh-CN" sz="11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HIGHLIGHT LINK</a:t>
                </a:r>
              </a:p>
            </p:txBody>
          </p:sp>
        </p:grpSp>
        <p:sp>
          <p:nvSpPr>
            <p:cNvPr id="18" name="形状"/>
            <p:cNvSpPr>
              <a:spLocks noChangeAspect="1"/>
            </p:cNvSpPr>
            <p:nvPr/>
          </p:nvSpPr>
          <p:spPr bwMode="auto">
            <a:xfrm>
              <a:off x="2158846" y="4103235"/>
              <a:ext cx="306695" cy="474100"/>
            </a:xfrm>
            <a:custGeom>
              <a:avLst/>
              <a:gdLst>
                <a:gd name="connsiteX0" fmla="*/ 325000 h 606722"/>
                <a:gd name="connsiteY0" fmla="*/ 325000 h 606722"/>
                <a:gd name="connsiteX1" fmla="*/ 325000 h 606722"/>
                <a:gd name="connsiteY1" fmla="*/ 325000 h 606722"/>
                <a:gd name="connsiteX2" fmla="*/ 325000 h 606722"/>
                <a:gd name="connsiteY2" fmla="*/ 325000 h 606722"/>
                <a:gd name="connsiteX3" fmla="*/ 325000 h 606722"/>
                <a:gd name="connsiteY3" fmla="*/ 325000 h 606722"/>
                <a:gd name="connsiteX4" fmla="*/ 325000 h 606722"/>
                <a:gd name="connsiteY4" fmla="*/ 325000 h 606722"/>
                <a:gd name="connsiteX5" fmla="*/ 325000 h 606722"/>
                <a:gd name="connsiteY5" fmla="*/ 325000 h 606722"/>
                <a:gd name="connsiteX6" fmla="*/ 325000 h 606722"/>
                <a:gd name="connsiteY6" fmla="*/ 325000 h 606722"/>
                <a:gd name="connsiteX7" fmla="*/ 325000 h 606722"/>
                <a:gd name="connsiteY7" fmla="*/ 325000 h 606722"/>
                <a:gd name="connsiteX8" fmla="*/ 325000 h 606722"/>
                <a:gd name="connsiteY8" fmla="*/ 325000 h 606722"/>
                <a:gd name="connsiteX9" fmla="*/ 325000 h 606722"/>
                <a:gd name="connsiteY9" fmla="*/ 325000 h 606722"/>
                <a:gd name="connsiteX10" fmla="*/ 325000 h 606722"/>
                <a:gd name="connsiteY10" fmla="*/ 325000 h 606722"/>
                <a:gd name="connsiteX11" fmla="*/ 325000 h 606722"/>
                <a:gd name="connsiteY11" fmla="*/ 325000 h 606722"/>
                <a:gd name="connsiteX12" fmla="*/ 325000 h 606722"/>
                <a:gd name="connsiteY12" fmla="*/ 325000 h 606722"/>
                <a:gd name="connsiteX13" fmla="*/ 325000 h 606722"/>
                <a:gd name="connsiteY13" fmla="*/ 325000 h 606722"/>
                <a:gd name="connsiteX14" fmla="*/ 325000 h 606722"/>
                <a:gd name="connsiteY14" fmla="*/ 325000 h 606722"/>
                <a:gd name="connsiteX15" fmla="*/ 325000 h 606722"/>
                <a:gd name="connsiteY15" fmla="*/ 325000 h 606722"/>
                <a:gd name="connsiteX16" fmla="*/ 325000 h 606722"/>
                <a:gd name="connsiteY16" fmla="*/ 325000 h 606722"/>
                <a:gd name="connsiteX17" fmla="*/ 325000 h 606722"/>
                <a:gd name="connsiteY17" fmla="*/ 325000 h 606722"/>
                <a:gd name="connsiteX18" fmla="*/ 325000 h 606722"/>
                <a:gd name="connsiteY18" fmla="*/ 325000 h 606722"/>
                <a:gd name="connsiteX19" fmla="*/ 325000 h 606722"/>
                <a:gd name="connsiteY19" fmla="*/ 325000 h 606722"/>
                <a:gd name="connsiteX20" fmla="*/ 325000 h 606722"/>
                <a:gd name="connsiteY20" fmla="*/ 325000 h 606722"/>
                <a:gd name="connsiteX21" fmla="*/ 325000 h 606722"/>
                <a:gd name="connsiteY21" fmla="*/ 325000 h 606722"/>
                <a:gd name="connsiteX22" fmla="*/ 325000 h 606722"/>
                <a:gd name="connsiteY22" fmla="*/ 325000 h 606722"/>
                <a:gd name="connsiteX23" fmla="*/ 325000 h 606722"/>
                <a:gd name="connsiteY23" fmla="*/ 325000 h 606722"/>
                <a:gd name="connsiteX24" fmla="*/ 325000 h 606722"/>
                <a:gd name="connsiteY24" fmla="*/ 325000 h 606722"/>
                <a:gd name="connsiteX25" fmla="*/ 325000 h 606722"/>
                <a:gd name="connsiteY25" fmla="*/ 325000 h 606722"/>
                <a:gd name="connsiteX26" fmla="*/ 325000 h 606722"/>
                <a:gd name="connsiteY26" fmla="*/ 325000 h 606722"/>
                <a:gd name="connsiteX27" fmla="*/ 325000 h 606722"/>
                <a:gd name="connsiteY27" fmla="*/ 325000 h 606722"/>
                <a:gd name="connsiteX28" fmla="*/ 325000 h 606722"/>
                <a:gd name="connsiteY28" fmla="*/ 325000 h 606722"/>
                <a:gd name="connsiteX29" fmla="*/ 325000 h 606722"/>
                <a:gd name="connsiteY29" fmla="*/ 325000 h 606722"/>
                <a:gd name="connsiteX30" fmla="*/ 325000 h 606722"/>
                <a:gd name="connsiteY30" fmla="*/ 32500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93355" h="608062">
                  <a:moveTo>
                    <a:pt x="59581" y="328270"/>
                  </a:moveTo>
                  <a:cubicBezTo>
                    <a:pt x="59581" y="328270"/>
                    <a:pt x="62988" y="340847"/>
                    <a:pt x="75996" y="352497"/>
                  </a:cubicBezTo>
                  <a:cubicBezTo>
                    <a:pt x="89830" y="364868"/>
                    <a:pt x="95715" y="365589"/>
                    <a:pt x="95715" y="365589"/>
                  </a:cubicBezTo>
                  <a:lnTo>
                    <a:pt x="66394" y="375796"/>
                  </a:lnTo>
                  <a:cubicBezTo>
                    <a:pt x="53180" y="390950"/>
                    <a:pt x="26647" y="427032"/>
                    <a:pt x="28712" y="452084"/>
                  </a:cubicBezTo>
                  <a:cubicBezTo>
                    <a:pt x="29434" y="459300"/>
                    <a:pt x="32428" y="464867"/>
                    <a:pt x="38416" y="469403"/>
                  </a:cubicBezTo>
                  <a:cubicBezTo>
                    <a:pt x="65672" y="490331"/>
                    <a:pt x="120389" y="448475"/>
                    <a:pt x="137527" y="432187"/>
                  </a:cubicBezTo>
                  <a:cubicBezTo>
                    <a:pt x="138869" y="430950"/>
                    <a:pt x="163750" y="408888"/>
                    <a:pt x="195445" y="393734"/>
                  </a:cubicBezTo>
                  <a:cubicBezTo>
                    <a:pt x="253363" y="365899"/>
                    <a:pt x="286400" y="383424"/>
                    <a:pt x="303951" y="402909"/>
                  </a:cubicBezTo>
                  <a:cubicBezTo>
                    <a:pt x="317578" y="418166"/>
                    <a:pt x="323566" y="436414"/>
                    <a:pt x="321708" y="457135"/>
                  </a:cubicBezTo>
                  <a:cubicBezTo>
                    <a:pt x="315617" y="526310"/>
                    <a:pt x="220223" y="601773"/>
                    <a:pt x="216196" y="604969"/>
                  </a:cubicBezTo>
                  <a:cubicBezTo>
                    <a:pt x="213512" y="607031"/>
                    <a:pt x="210415" y="608062"/>
                    <a:pt x="207318" y="608062"/>
                  </a:cubicBezTo>
                  <a:cubicBezTo>
                    <a:pt x="203085" y="608062"/>
                    <a:pt x="198852" y="606206"/>
                    <a:pt x="196064" y="602598"/>
                  </a:cubicBezTo>
                  <a:cubicBezTo>
                    <a:pt x="191109" y="596310"/>
                    <a:pt x="192244" y="587341"/>
                    <a:pt x="198439" y="582495"/>
                  </a:cubicBezTo>
                  <a:cubicBezTo>
                    <a:pt x="223423" y="562908"/>
                    <a:pt x="288981" y="501774"/>
                    <a:pt x="293110" y="454558"/>
                  </a:cubicBezTo>
                  <a:cubicBezTo>
                    <a:pt x="294246" y="441878"/>
                    <a:pt x="290736" y="431259"/>
                    <a:pt x="282477" y="421981"/>
                  </a:cubicBezTo>
                  <a:cubicBezTo>
                    <a:pt x="242832" y="377754"/>
                    <a:pt x="157865" y="452496"/>
                    <a:pt x="156936" y="453218"/>
                  </a:cubicBezTo>
                  <a:cubicBezTo>
                    <a:pt x="153942" y="456104"/>
                    <a:pt x="73312" y="532392"/>
                    <a:pt x="20865" y="492083"/>
                  </a:cubicBezTo>
                  <a:cubicBezTo>
                    <a:pt x="8580" y="482702"/>
                    <a:pt x="1456" y="469712"/>
                    <a:pt x="217" y="454455"/>
                  </a:cubicBezTo>
                  <a:cubicBezTo>
                    <a:pt x="-3293" y="413115"/>
                    <a:pt x="36971" y="365589"/>
                    <a:pt x="46366" y="355177"/>
                  </a:cubicBezTo>
                  <a:close/>
                  <a:moveTo>
                    <a:pt x="202765" y="141554"/>
                  </a:moveTo>
                  <a:cubicBezTo>
                    <a:pt x="216702" y="169702"/>
                    <a:pt x="242716" y="190942"/>
                    <a:pt x="274099" y="198572"/>
                  </a:cubicBezTo>
                  <a:lnTo>
                    <a:pt x="116256" y="343645"/>
                  </a:lnTo>
                  <a:cubicBezTo>
                    <a:pt x="111507" y="349109"/>
                    <a:pt x="104591" y="352615"/>
                    <a:pt x="96745" y="352615"/>
                  </a:cubicBezTo>
                  <a:cubicBezTo>
                    <a:pt x="82396" y="352615"/>
                    <a:pt x="70730" y="341067"/>
                    <a:pt x="70730" y="326735"/>
                  </a:cubicBezTo>
                  <a:cubicBezTo>
                    <a:pt x="70730" y="319311"/>
                    <a:pt x="73518" y="313640"/>
                    <a:pt x="78060" y="307248"/>
                  </a:cubicBezTo>
                  <a:close/>
                  <a:moveTo>
                    <a:pt x="299609" y="0"/>
                  </a:moveTo>
                  <a:cubicBezTo>
                    <a:pt x="351383" y="0"/>
                    <a:pt x="393355" y="41908"/>
                    <a:pt x="393355" y="93605"/>
                  </a:cubicBezTo>
                  <a:cubicBezTo>
                    <a:pt x="393355" y="145302"/>
                    <a:pt x="351383" y="187210"/>
                    <a:pt x="299609" y="187210"/>
                  </a:cubicBezTo>
                  <a:cubicBezTo>
                    <a:pt x="247835" y="187210"/>
                    <a:pt x="205863" y="145302"/>
                    <a:pt x="205863" y="93605"/>
                  </a:cubicBezTo>
                  <a:cubicBezTo>
                    <a:pt x="205863" y="41908"/>
                    <a:pt x="247835" y="0"/>
                    <a:pt x="29960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824703" y="1292813"/>
            <a:ext cx="2520280" cy="2891747"/>
            <a:chOff x="824703" y="1292813"/>
            <a:chExt cx="2520280" cy="2891747"/>
          </a:xfrm>
        </p:grpSpPr>
        <p:sp>
          <p:nvSpPr>
            <p:cNvPr id="13" name="椭圆 12"/>
            <p:cNvSpPr/>
            <p:nvPr/>
          </p:nvSpPr>
          <p:spPr>
            <a:xfrm>
              <a:off x="1415481" y="3176448"/>
              <a:ext cx="1008112" cy="1008112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时间</a:t>
              </a:r>
              <a:r>
                <a: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1</a:t>
              </a: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cxnSp>
          <p:nvCxnSpPr>
            <p:cNvPr id="14" name="肘形连接符 22"/>
            <p:cNvCxnSpPr/>
            <p:nvPr/>
          </p:nvCxnSpPr>
          <p:spPr>
            <a:xfrm rot="5400000" flipH="1" flipV="1">
              <a:off x="1825081" y="2263489"/>
              <a:ext cx="936104" cy="802267"/>
            </a:xfrm>
            <a:prstGeom prst="bentConnector3">
              <a:avLst/>
            </a:prstGeom>
            <a:noFill/>
            <a:ln w="12700" cap="flat" cmpd="sng" algn="ctr">
              <a:solidFill>
                <a:schemeClr val="bg1"/>
              </a:solidFill>
              <a:prstDash val="dash"/>
              <a:miter lim="800000"/>
              <a:headEnd type="diamond" w="med" len="med"/>
              <a:tailEnd type="triangle" w="med" len="med"/>
            </a:ln>
            <a:effectLst/>
          </p:spPr>
        </p:cxnSp>
        <p:sp>
          <p:nvSpPr>
            <p:cNvPr id="15" name="TextBox 11"/>
            <p:cNvSpPr txBox="1"/>
            <p:nvPr/>
          </p:nvSpPr>
          <p:spPr>
            <a:xfrm>
              <a:off x="824703" y="1292813"/>
              <a:ext cx="2520280" cy="9725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您的内容打在这里，或者通过复制您的文本后，在此框中选择粘贴，并选择只保留文字。您的内容打在这里，或者通过通过复制您的文本。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2495288" y="3176448"/>
            <a:ext cx="2520280" cy="2924862"/>
            <a:chOff x="2495288" y="3176448"/>
            <a:chExt cx="2520280" cy="2924862"/>
          </a:xfrm>
        </p:grpSpPr>
        <p:sp>
          <p:nvSpPr>
            <p:cNvPr id="21" name="椭圆 20"/>
            <p:cNvSpPr/>
            <p:nvPr/>
          </p:nvSpPr>
          <p:spPr>
            <a:xfrm>
              <a:off x="3086067" y="3176448"/>
              <a:ext cx="1008112" cy="1008112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时间</a:t>
              </a:r>
              <a:r>
                <a: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2</a:t>
              </a: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cxnSp>
          <p:nvCxnSpPr>
            <p:cNvPr id="22" name="肘形连接符 24"/>
            <p:cNvCxnSpPr/>
            <p:nvPr/>
          </p:nvCxnSpPr>
          <p:spPr>
            <a:xfrm rot="16200000" flipH="1">
              <a:off x="3508491" y="4251480"/>
              <a:ext cx="936104" cy="802267"/>
            </a:xfrm>
            <a:prstGeom prst="bentConnector3">
              <a:avLst/>
            </a:prstGeom>
            <a:noFill/>
            <a:ln w="12700" cap="flat" cmpd="sng" algn="ctr">
              <a:solidFill>
                <a:schemeClr val="bg1"/>
              </a:solidFill>
              <a:prstDash val="dash"/>
              <a:miter lim="800000"/>
              <a:headEnd type="diamond" w="med" len="med"/>
              <a:tailEnd type="triangle" w="med" len="med"/>
            </a:ln>
            <a:effectLst/>
          </p:spPr>
        </p:cxnSp>
        <p:sp>
          <p:nvSpPr>
            <p:cNvPr id="23" name="TextBox 13"/>
            <p:cNvSpPr txBox="1"/>
            <p:nvPr/>
          </p:nvSpPr>
          <p:spPr>
            <a:xfrm>
              <a:off x="2495288" y="5128736"/>
              <a:ext cx="2520280" cy="9725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您的内容打在这里，或者通过复制您的文本后，在此框中选择粘贴，并选择只保留文字。您的内容打在这里，或者通过通过复制您的文本。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203145" y="1292813"/>
            <a:ext cx="2520280" cy="2891747"/>
            <a:chOff x="4203145" y="1292813"/>
            <a:chExt cx="2520280" cy="2891747"/>
          </a:xfrm>
        </p:grpSpPr>
        <p:sp>
          <p:nvSpPr>
            <p:cNvPr id="25" name="椭圆 24"/>
            <p:cNvSpPr/>
            <p:nvPr/>
          </p:nvSpPr>
          <p:spPr>
            <a:xfrm>
              <a:off x="4756651" y="3176448"/>
              <a:ext cx="1008112" cy="1008112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时间</a:t>
              </a:r>
              <a:r>
                <a: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3</a:t>
              </a: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cxnSp>
          <p:nvCxnSpPr>
            <p:cNvPr id="26" name="肘形连接符 26"/>
            <p:cNvCxnSpPr/>
            <p:nvPr/>
          </p:nvCxnSpPr>
          <p:spPr>
            <a:xfrm rot="5400000" flipH="1" flipV="1">
              <a:off x="5203523" y="2263489"/>
              <a:ext cx="936104" cy="802267"/>
            </a:xfrm>
            <a:prstGeom prst="bentConnector3">
              <a:avLst/>
            </a:prstGeom>
            <a:noFill/>
            <a:ln w="12700" cap="flat" cmpd="sng" algn="ctr">
              <a:solidFill>
                <a:schemeClr val="bg1"/>
              </a:solidFill>
              <a:prstDash val="dash"/>
              <a:miter lim="800000"/>
              <a:headEnd type="diamond" w="med" len="med"/>
              <a:tailEnd type="triangle" w="med" len="med"/>
            </a:ln>
            <a:effectLst/>
          </p:spPr>
        </p:cxnSp>
        <p:sp>
          <p:nvSpPr>
            <p:cNvPr id="27" name="TextBox 15"/>
            <p:cNvSpPr txBox="1"/>
            <p:nvPr/>
          </p:nvSpPr>
          <p:spPr>
            <a:xfrm>
              <a:off x="4203145" y="1292813"/>
              <a:ext cx="2520280" cy="9725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您的内容打在这里，或者通过复制您的文本后，在此框中选择粘贴，并选择只保留文字。您的内容打在这里，或者通过通过复制您的文本。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5836459" y="3176448"/>
            <a:ext cx="2520280" cy="2924862"/>
            <a:chOff x="5836459" y="3176448"/>
            <a:chExt cx="2520280" cy="2924862"/>
          </a:xfrm>
        </p:grpSpPr>
        <p:sp>
          <p:nvSpPr>
            <p:cNvPr id="29" name="椭圆 28"/>
            <p:cNvSpPr/>
            <p:nvPr/>
          </p:nvSpPr>
          <p:spPr>
            <a:xfrm>
              <a:off x="6427236" y="3176448"/>
              <a:ext cx="1008112" cy="1008112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时间</a:t>
              </a:r>
              <a:r>
                <a: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4</a:t>
              </a: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cxnSp>
          <p:nvCxnSpPr>
            <p:cNvPr id="30" name="肘形连接符 28"/>
            <p:cNvCxnSpPr/>
            <p:nvPr/>
          </p:nvCxnSpPr>
          <p:spPr>
            <a:xfrm rot="16200000" flipH="1">
              <a:off x="6849660" y="4251480"/>
              <a:ext cx="936104" cy="802267"/>
            </a:xfrm>
            <a:prstGeom prst="bentConnector3">
              <a:avLst/>
            </a:prstGeom>
            <a:noFill/>
            <a:ln w="12700" cap="flat" cmpd="sng" algn="ctr">
              <a:solidFill>
                <a:schemeClr val="bg1"/>
              </a:solidFill>
              <a:prstDash val="dash"/>
              <a:miter lim="800000"/>
              <a:headEnd type="diamond" w="med" len="med"/>
              <a:tailEnd type="triangle" w="med" len="med"/>
            </a:ln>
            <a:effectLst/>
          </p:spPr>
        </p:cxnSp>
        <p:sp>
          <p:nvSpPr>
            <p:cNvPr id="31" name="TextBox 17"/>
            <p:cNvSpPr txBox="1"/>
            <p:nvPr/>
          </p:nvSpPr>
          <p:spPr>
            <a:xfrm>
              <a:off x="5836459" y="5128736"/>
              <a:ext cx="2520280" cy="9725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您的内容打在这里，或者通过复制您的文本后，在此框中选择粘贴，并选择只保留文字。您的内容打在这里，或者通过通过复制您的文本。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491257" y="1292813"/>
            <a:ext cx="2520280" cy="2891747"/>
            <a:chOff x="7491257" y="1292813"/>
            <a:chExt cx="2520280" cy="2891747"/>
          </a:xfrm>
        </p:grpSpPr>
        <p:sp>
          <p:nvSpPr>
            <p:cNvPr id="33" name="椭圆 32"/>
            <p:cNvSpPr/>
            <p:nvPr/>
          </p:nvSpPr>
          <p:spPr>
            <a:xfrm>
              <a:off x="8097821" y="3176448"/>
              <a:ext cx="1008112" cy="1008112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时间</a:t>
              </a:r>
              <a:r>
                <a: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5</a:t>
              </a: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cxnSp>
          <p:nvCxnSpPr>
            <p:cNvPr id="34" name="肘形连接符 30"/>
            <p:cNvCxnSpPr/>
            <p:nvPr/>
          </p:nvCxnSpPr>
          <p:spPr>
            <a:xfrm rot="5400000" flipH="1" flipV="1">
              <a:off x="8491635" y="2263489"/>
              <a:ext cx="936104" cy="802267"/>
            </a:xfrm>
            <a:prstGeom prst="bentConnector3">
              <a:avLst/>
            </a:prstGeom>
            <a:noFill/>
            <a:ln w="12700" cap="flat" cmpd="sng" algn="ctr">
              <a:solidFill>
                <a:schemeClr val="bg1"/>
              </a:solidFill>
              <a:prstDash val="dash"/>
              <a:miter lim="800000"/>
              <a:headEnd type="diamond" w="med" len="med"/>
              <a:tailEnd type="triangle" w="med" len="med"/>
            </a:ln>
            <a:effectLst/>
          </p:spPr>
        </p:cxnSp>
        <p:sp>
          <p:nvSpPr>
            <p:cNvPr id="35" name="TextBox 19"/>
            <p:cNvSpPr txBox="1"/>
            <p:nvPr/>
          </p:nvSpPr>
          <p:spPr>
            <a:xfrm>
              <a:off x="7491257" y="1292813"/>
              <a:ext cx="2520280" cy="9725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您的内容打在这里，或者通过复制您的文本后，在此框中选择粘贴，并选择只保留文字。您的内容打在这里，或者通过通过复制您的文本。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9192344" y="3176448"/>
            <a:ext cx="2520280" cy="2924862"/>
            <a:chOff x="9192344" y="3176448"/>
            <a:chExt cx="2520280" cy="2924862"/>
          </a:xfrm>
        </p:grpSpPr>
        <p:sp>
          <p:nvSpPr>
            <p:cNvPr id="37" name="椭圆 36"/>
            <p:cNvSpPr/>
            <p:nvPr/>
          </p:nvSpPr>
          <p:spPr>
            <a:xfrm>
              <a:off x="9768408" y="3176448"/>
              <a:ext cx="1008112" cy="1008112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时间</a:t>
              </a:r>
              <a:r>
                <a: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6</a:t>
              </a: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cxnSp>
          <p:nvCxnSpPr>
            <p:cNvPr id="38" name="肘形连接符 32"/>
            <p:cNvCxnSpPr/>
            <p:nvPr/>
          </p:nvCxnSpPr>
          <p:spPr>
            <a:xfrm rot="16200000" flipH="1">
              <a:off x="10205547" y="4251481"/>
              <a:ext cx="936104" cy="802267"/>
            </a:xfrm>
            <a:prstGeom prst="bentConnector3">
              <a:avLst/>
            </a:prstGeom>
            <a:noFill/>
            <a:ln w="12700" cap="flat" cmpd="sng" algn="ctr">
              <a:solidFill>
                <a:schemeClr val="bg1"/>
              </a:solidFill>
              <a:prstDash val="dash"/>
              <a:miter lim="800000"/>
              <a:headEnd type="diamond" w="med" len="med"/>
              <a:tailEnd type="triangle" w="med" len="med"/>
            </a:ln>
            <a:effectLst/>
          </p:spPr>
        </p:cxnSp>
        <p:sp>
          <p:nvSpPr>
            <p:cNvPr id="39" name="TextBox 21"/>
            <p:cNvSpPr txBox="1"/>
            <p:nvPr/>
          </p:nvSpPr>
          <p:spPr>
            <a:xfrm>
              <a:off x="9192344" y="5128736"/>
              <a:ext cx="2520280" cy="9725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您的内容打在这里，或者通过复制您的文本后，在此框中选择粘贴，并选择只保留文字。您的内容打在这里，或者通过通过复制您的文本。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音乐节音乐会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714" b="4911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矩形 3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1000">
                <a:srgbClr val="E100FF">
                  <a:alpha val="40000"/>
                </a:srgbClr>
              </a:gs>
              <a:gs pos="66000">
                <a:srgbClr val="7A00FF">
                  <a:alpha val="40000"/>
                </a:srgbClr>
              </a:gs>
              <a:gs pos="19000">
                <a:srgbClr val="E100FF">
                  <a:alpha val="80000"/>
                </a:srgbClr>
              </a:gs>
              <a:gs pos="89000">
                <a:srgbClr val="7A00FF">
                  <a:alpha val="80000"/>
                </a:srgb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alpha val="71000"/>
                </a:schemeClr>
              </a:gs>
              <a:gs pos="41000">
                <a:schemeClr val="tx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695700" y="4455085"/>
            <a:ext cx="4800600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INSTRUCTIONS FOR DETAILS</a:t>
            </a:r>
          </a:p>
        </p:txBody>
      </p:sp>
      <p:sp>
        <p:nvSpPr>
          <p:cNvPr id="29" name="矩形: 圆角 28"/>
          <p:cNvSpPr/>
          <p:nvPr/>
        </p:nvSpPr>
        <p:spPr>
          <a:xfrm flipH="1">
            <a:off x="3259887" y="4238593"/>
            <a:ext cx="5672227" cy="4571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>
              <a:solidFill>
                <a:schemeClr val="bg1"/>
              </a:solidFill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407261" y="2626908"/>
            <a:ext cx="7377479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zh-CN" altLang="en-US" sz="8000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32000"/>
                    </a:prstClr>
                  </a:outerShdw>
                </a:effectLst>
                <a:latin typeface="胡晓波骚包体" panose="02010600030101010101" pitchFamily="2" charset="-122"/>
                <a:ea typeface="胡晓波骚包体" panose="02010600030101010101" pitchFamily="2" charset="-122"/>
              </a:rPr>
              <a:t>详情须知</a:t>
            </a:r>
          </a:p>
        </p:txBody>
      </p:sp>
      <p:sp>
        <p:nvSpPr>
          <p:cNvPr id="24" name="矩形 23"/>
          <p:cNvSpPr/>
          <p:nvPr/>
        </p:nvSpPr>
        <p:spPr>
          <a:xfrm>
            <a:off x="3896707" y="1546239"/>
            <a:ext cx="4390950" cy="110799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altLang="zh-CN" sz="6600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32000"/>
                    </a:prstClr>
                  </a:outerShdw>
                </a:effectLst>
                <a:latin typeface="胡晓波骚包体" panose="02010600030101010101" pitchFamily="2" charset="-122"/>
                <a:ea typeface="胡晓波骚包体" panose="02010600030101010101" pitchFamily="2" charset="-122"/>
              </a:rPr>
              <a:t>PART 04</a:t>
            </a:r>
            <a:endParaRPr lang="zh-CN" altLang="en-US" sz="6600" dirty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32000"/>
                  </a:prstClr>
                </a:outerShdw>
              </a:effectLst>
              <a:latin typeface="胡晓波骚包体" panose="02010600030101010101" pitchFamily="2" charset="-122"/>
              <a:ea typeface="胡晓波骚包体" panose="02010600030101010101" pitchFamily="2" charset="-122"/>
            </a:endParaRPr>
          </a:p>
        </p:txBody>
      </p:sp>
      <p:sp>
        <p:nvSpPr>
          <p:cNvPr id="30" name="矩形: 圆角 29"/>
          <p:cNvSpPr/>
          <p:nvPr/>
        </p:nvSpPr>
        <p:spPr>
          <a:xfrm>
            <a:off x="2197100" y="1111852"/>
            <a:ext cx="7797800" cy="6299199"/>
          </a:xfrm>
          <a:prstGeom prst="roundRect">
            <a:avLst>
              <a:gd name="adj" fmla="val 9249"/>
            </a:avLst>
          </a:prstGeom>
          <a:noFill/>
          <a:ln>
            <a:gradFill flip="none" rotWithShape="1">
              <a:gsLst>
                <a:gs pos="0">
                  <a:schemeClr val="bg1"/>
                </a:gs>
                <a:gs pos="62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 animBg="1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pic>
        <p:nvPicPr>
          <p:cNvPr id="3" name="Picture 4" descr="音乐节音乐会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714" b="4911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1000">
                <a:srgbClr val="E100FF">
                  <a:alpha val="40000"/>
                </a:srgbClr>
              </a:gs>
              <a:gs pos="66000">
                <a:srgbClr val="7A00FF">
                  <a:alpha val="40000"/>
                </a:srgbClr>
              </a:gs>
              <a:gs pos="19000">
                <a:srgbClr val="E100FF">
                  <a:alpha val="80000"/>
                </a:srgbClr>
              </a:gs>
              <a:gs pos="89000">
                <a:srgbClr val="7A00FF">
                  <a:alpha val="80000"/>
                </a:srgb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pSp>
        <p:nvGrpSpPr>
          <p:cNvPr id="11" name="Group 47"/>
          <p:cNvGrpSpPr/>
          <p:nvPr/>
        </p:nvGrpSpPr>
        <p:grpSpPr>
          <a:xfrm>
            <a:off x="465498" y="230162"/>
            <a:ext cx="3626666" cy="698628"/>
            <a:chOff x="7117599" y="3990971"/>
            <a:chExt cx="3626666" cy="698628"/>
          </a:xfrm>
        </p:grpSpPr>
        <p:grpSp>
          <p:nvGrpSpPr>
            <p:cNvPr id="17" name="组合 16"/>
            <p:cNvGrpSpPr/>
            <p:nvPr/>
          </p:nvGrpSpPr>
          <p:grpSpPr>
            <a:xfrm>
              <a:off x="7889307" y="3990971"/>
              <a:ext cx="2854958" cy="698628"/>
              <a:chOff x="871370" y="1925465"/>
              <a:chExt cx="3276600" cy="801809"/>
            </a:xfrm>
          </p:grpSpPr>
          <p:sp>
            <p:nvSpPr>
              <p:cNvPr id="19" name="文本框 50"/>
              <p:cNvSpPr txBox="1"/>
              <p:nvPr/>
            </p:nvSpPr>
            <p:spPr>
              <a:xfrm>
                <a:off x="871370" y="1925465"/>
                <a:ext cx="3276600" cy="600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zh-CN" altLang="en-US" sz="2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庞门正道粗书体" panose="02010600030101010101" pitchFamily="2" charset="-122"/>
                    <a:ea typeface="庞门正道粗书体" panose="02010600030101010101" pitchFamily="2" charset="-122"/>
                  </a:rPr>
                  <a:t>详情须知</a:t>
                </a:r>
              </a:p>
            </p:txBody>
          </p:sp>
          <p:sp>
            <p:nvSpPr>
              <p:cNvPr id="20" name="文本框 51"/>
              <p:cNvSpPr txBox="1"/>
              <p:nvPr/>
            </p:nvSpPr>
            <p:spPr>
              <a:xfrm>
                <a:off x="939337" y="2412529"/>
                <a:ext cx="2700338" cy="314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>
                  <a:lnSpc>
                    <a:spcPct val="114000"/>
                  </a:lnSpc>
                </a:pPr>
                <a:r>
                  <a:rPr lang="en-US" altLang="zh-CN" sz="11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INSTRUCTIONS FOR DETAILS</a:t>
                </a:r>
              </a:p>
            </p:txBody>
          </p:sp>
        </p:grpSp>
        <p:sp>
          <p:nvSpPr>
            <p:cNvPr id="18" name="形状"/>
            <p:cNvSpPr>
              <a:spLocks noChangeAspect="1"/>
            </p:cNvSpPr>
            <p:nvPr/>
          </p:nvSpPr>
          <p:spPr bwMode="auto">
            <a:xfrm>
              <a:off x="7117599" y="4103235"/>
              <a:ext cx="418352" cy="474100"/>
            </a:xfrm>
            <a:custGeom>
              <a:avLst/>
              <a:gdLst>
                <a:gd name="connsiteX0" fmla="*/ 380842 w 535380"/>
                <a:gd name="connsiteY0" fmla="*/ 304137 h 606722"/>
                <a:gd name="connsiteX1" fmla="*/ 440329 w 535380"/>
                <a:gd name="connsiteY1" fmla="*/ 312757 h 606722"/>
                <a:gd name="connsiteX2" fmla="*/ 440329 w 535380"/>
                <a:gd name="connsiteY2" fmla="*/ 483020 h 606722"/>
                <a:gd name="connsiteX3" fmla="*/ 380842 w 535380"/>
                <a:gd name="connsiteY3" fmla="*/ 474400 h 606722"/>
                <a:gd name="connsiteX4" fmla="*/ 154539 w 535380"/>
                <a:gd name="connsiteY4" fmla="*/ 304137 h 606722"/>
                <a:gd name="connsiteX5" fmla="*/ 154539 w 535380"/>
                <a:gd name="connsiteY5" fmla="*/ 474400 h 606722"/>
                <a:gd name="connsiteX6" fmla="*/ 95052 w 535380"/>
                <a:gd name="connsiteY6" fmla="*/ 483020 h 606722"/>
                <a:gd name="connsiteX7" fmla="*/ 95052 w 535380"/>
                <a:gd name="connsiteY7" fmla="*/ 312757 h 606722"/>
                <a:gd name="connsiteX8" fmla="*/ 344627 w 535380"/>
                <a:gd name="connsiteY8" fmla="*/ 262347 h 606722"/>
                <a:gd name="connsiteX9" fmla="*/ 344627 w 535380"/>
                <a:gd name="connsiteY9" fmla="*/ 505676 h 606722"/>
                <a:gd name="connsiteX10" fmla="*/ 476543 w 535380"/>
                <a:gd name="connsiteY10" fmla="*/ 524783 h 606722"/>
                <a:gd name="connsiteX11" fmla="*/ 476543 w 535380"/>
                <a:gd name="connsiteY11" fmla="*/ 281454 h 606722"/>
                <a:gd name="connsiteX12" fmla="*/ 190753 w 535380"/>
                <a:gd name="connsiteY12" fmla="*/ 262347 h 606722"/>
                <a:gd name="connsiteX13" fmla="*/ 58837 w 535380"/>
                <a:gd name="connsiteY13" fmla="*/ 281454 h 606722"/>
                <a:gd name="connsiteX14" fmla="*/ 58837 w 535380"/>
                <a:gd name="connsiteY14" fmla="*/ 524783 h 606722"/>
                <a:gd name="connsiteX15" fmla="*/ 190753 w 535380"/>
                <a:gd name="connsiteY15" fmla="*/ 505676 h 606722"/>
                <a:gd name="connsiteX16" fmla="*/ 344627 w 535380"/>
                <a:gd name="connsiteY16" fmla="*/ 201381 h 606722"/>
                <a:gd name="connsiteX17" fmla="*/ 344627 w 535380"/>
                <a:gd name="connsiteY17" fmla="*/ 237907 h 606722"/>
                <a:gd name="connsiteX18" fmla="*/ 476543 w 535380"/>
                <a:gd name="connsiteY18" fmla="*/ 257015 h 606722"/>
                <a:gd name="connsiteX19" fmla="*/ 476543 w 535380"/>
                <a:gd name="connsiteY19" fmla="*/ 220489 h 606722"/>
                <a:gd name="connsiteX20" fmla="*/ 190753 w 535380"/>
                <a:gd name="connsiteY20" fmla="*/ 201381 h 606722"/>
                <a:gd name="connsiteX21" fmla="*/ 58837 w 535380"/>
                <a:gd name="connsiteY21" fmla="*/ 220489 h 606722"/>
                <a:gd name="connsiteX22" fmla="*/ 58837 w 535380"/>
                <a:gd name="connsiteY22" fmla="*/ 257015 h 606722"/>
                <a:gd name="connsiteX23" fmla="*/ 190753 w 535380"/>
                <a:gd name="connsiteY23" fmla="*/ 237907 h 606722"/>
                <a:gd name="connsiteX24" fmla="*/ 344627 w 535380"/>
                <a:gd name="connsiteY24" fmla="*/ 141482 h 606722"/>
                <a:gd name="connsiteX25" fmla="*/ 344627 w 535380"/>
                <a:gd name="connsiteY25" fmla="*/ 178008 h 606722"/>
                <a:gd name="connsiteX26" fmla="*/ 476543 w 535380"/>
                <a:gd name="connsiteY26" fmla="*/ 197116 h 606722"/>
                <a:gd name="connsiteX27" fmla="*/ 476543 w 535380"/>
                <a:gd name="connsiteY27" fmla="*/ 160590 h 606722"/>
                <a:gd name="connsiteX28" fmla="*/ 190753 w 535380"/>
                <a:gd name="connsiteY28" fmla="*/ 141482 h 606722"/>
                <a:gd name="connsiteX29" fmla="*/ 58837 w 535380"/>
                <a:gd name="connsiteY29" fmla="*/ 160590 h 606722"/>
                <a:gd name="connsiteX30" fmla="*/ 58837 w 535380"/>
                <a:gd name="connsiteY30" fmla="*/ 197116 h 606722"/>
                <a:gd name="connsiteX31" fmla="*/ 190753 w 535380"/>
                <a:gd name="connsiteY31" fmla="*/ 178008 h 606722"/>
                <a:gd name="connsiteX32" fmla="*/ 344627 w 535380"/>
                <a:gd name="connsiteY32" fmla="*/ 81850 h 606722"/>
                <a:gd name="connsiteX33" fmla="*/ 344627 w 535380"/>
                <a:gd name="connsiteY33" fmla="*/ 118465 h 606722"/>
                <a:gd name="connsiteX34" fmla="*/ 476543 w 535380"/>
                <a:gd name="connsiteY34" fmla="*/ 137572 h 606722"/>
                <a:gd name="connsiteX35" fmla="*/ 476543 w 535380"/>
                <a:gd name="connsiteY35" fmla="*/ 101046 h 606722"/>
                <a:gd name="connsiteX36" fmla="*/ 190753 w 535380"/>
                <a:gd name="connsiteY36" fmla="*/ 81850 h 606722"/>
                <a:gd name="connsiteX37" fmla="*/ 58837 w 535380"/>
                <a:gd name="connsiteY37" fmla="*/ 101046 h 606722"/>
                <a:gd name="connsiteX38" fmla="*/ 58837 w 535380"/>
                <a:gd name="connsiteY38" fmla="*/ 137572 h 606722"/>
                <a:gd name="connsiteX39" fmla="*/ 190753 w 535380"/>
                <a:gd name="connsiteY39" fmla="*/ 118465 h 606722"/>
                <a:gd name="connsiteX40" fmla="*/ 285790 w 535380"/>
                <a:gd name="connsiteY40" fmla="*/ 0 h 606722"/>
                <a:gd name="connsiteX41" fmla="*/ 535380 w 535380"/>
                <a:gd name="connsiteY41" fmla="*/ 36170 h 606722"/>
                <a:gd name="connsiteX42" fmla="*/ 535380 w 535380"/>
                <a:gd name="connsiteY42" fmla="*/ 606722 h 606722"/>
                <a:gd name="connsiteX43" fmla="*/ 285790 w 535380"/>
                <a:gd name="connsiteY43" fmla="*/ 570552 h 606722"/>
                <a:gd name="connsiteX44" fmla="*/ 249590 w 535380"/>
                <a:gd name="connsiteY44" fmla="*/ 0 h 606722"/>
                <a:gd name="connsiteX45" fmla="*/ 249590 w 535380"/>
                <a:gd name="connsiteY45" fmla="*/ 570552 h 606722"/>
                <a:gd name="connsiteX46" fmla="*/ 0 w 535380"/>
                <a:gd name="connsiteY46" fmla="*/ 606722 h 606722"/>
                <a:gd name="connsiteX47" fmla="*/ 0 w 535380"/>
                <a:gd name="connsiteY47" fmla="*/ 3617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535380" h="606722">
                  <a:moveTo>
                    <a:pt x="380842" y="304137"/>
                  </a:moveTo>
                  <a:lnTo>
                    <a:pt x="440329" y="312757"/>
                  </a:lnTo>
                  <a:lnTo>
                    <a:pt x="440329" y="483020"/>
                  </a:lnTo>
                  <a:lnTo>
                    <a:pt x="380842" y="474400"/>
                  </a:lnTo>
                  <a:close/>
                  <a:moveTo>
                    <a:pt x="154539" y="304137"/>
                  </a:moveTo>
                  <a:lnTo>
                    <a:pt x="154539" y="474400"/>
                  </a:lnTo>
                  <a:lnTo>
                    <a:pt x="95052" y="483020"/>
                  </a:lnTo>
                  <a:lnTo>
                    <a:pt x="95052" y="312757"/>
                  </a:lnTo>
                  <a:close/>
                  <a:moveTo>
                    <a:pt x="344627" y="262347"/>
                  </a:moveTo>
                  <a:lnTo>
                    <a:pt x="344627" y="505676"/>
                  </a:lnTo>
                  <a:lnTo>
                    <a:pt x="476543" y="524783"/>
                  </a:lnTo>
                  <a:lnTo>
                    <a:pt x="476543" y="281454"/>
                  </a:lnTo>
                  <a:close/>
                  <a:moveTo>
                    <a:pt x="190753" y="262347"/>
                  </a:moveTo>
                  <a:lnTo>
                    <a:pt x="58837" y="281454"/>
                  </a:lnTo>
                  <a:lnTo>
                    <a:pt x="58837" y="524783"/>
                  </a:lnTo>
                  <a:lnTo>
                    <a:pt x="190753" y="505676"/>
                  </a:lnTo>
                  <a:close/>
                  <a:moveTo>
                    <a:pt x="344627" y="201381"/>
                  </a:moveTo>
                  <a:lnTo>
                    <a:pt x="344627" y="237907"/>
                  </a:lnTo>
                  <a:lnTo>
                    <a:pt x="476543" y="257015"/>
                  </a:lnTo>
                  <a:lnTo>
                    <a:pt x="476543" y="220489"/>
                  </a:lnTo>
                  <a:close/>
                  <a:moveTo>
                    <a:pt x="190753" y="201381"/>
                  </a:moveTo>
                  <a:lnTo>
                    <a:pt x="58837" y="220489"/>
                  </a:lnTo>
                  <a:lnTo>
                    <a:pt x="58837" y="257015"/>
                  </a:lnTo>
                  <a:lnTo>
                    <a:pt x="190753" y="237907"/>
                  </a:lnTo>
                  <a:close/>
                  <a:moveTo>
                    <a:pt x="344627" y="141482"/>
                  </a:moveTo>
                  <a:lnTo>
                    <a:pt x="344627" y="178008"/>
                  </a:lnTo>
                  <a:lnTo>
                    <a:pt x="476543" y="197116"/>
                  </a:lnTo>
                  <a:lnTo>
                    <a:pt x="476543" y="160590"/>
                  </a:lnTo>
                  <a:close/>
                  <a:moveTo>
                    <a:pt x="190753" y="141482"/>
                  </a:moveTo>
                  <a:lnTo>
                    <a:pt x="58837" y="160590"/>
                  </a:lnTo>
                  <a:lnTo>
                    <a:pt x="58837" y="197116"/>
                  </a:lnTo>
                  <a:lnTo>
                    <a:pt x="190753" y="178008"/>
                  </a:lnTo>
                  <a:close/>
                  <a:moveTo>
                    <a:pt x="344627" y="81850"/>
                  </a:moveTo>
                  <a:lnTo>
                    <a:pt x="344627" y="118465"/>
                  </a:lnTo>
                  <a:lnTo>
                    <a:pt x="476543" y="137572"/>
                  </a:lnTo>
                  <a:lnTo>
                    <a:pt x="476543" y="101046"/>
                  </a:lnTo>
                  <a:close/>
                  <a:moveTo>
                    <a:pt x="190753" y="81850"/>
                  </a:moveTo>
                  <a:lnTo>
                    <a:pt x="58837" y="101046"/>
                  </a:lnTo>
                  <a:lnTo>
                    <a:pt x="58837" y="137572"/>
                  </a:lnTo>
                  <a:lnTo>
                    <a:pt x="190753" y="118465"/>
                  </a:lnTo>
                  <a:close/>
                  <a:moveTo>
                    <a:pt x="285790" y="0"/>
                  </a:moveTo>
                  <a:lnTo>
                    <a:pt x="535380" y="36170"/>
                  </a:lnTo>
                  <a:lnTo>
                    <a:pt x="535380" y="606722"/>
                  </a:lnTo>
                  <a:lnTo>
                    <a:pt x="285790" y="570552"/>
                  </a:lnTo>
                  <a:close/>
                  <a:moveTo>
                    <a:pt x="249590" y="0"/>
                  </a:moveTo>
                  <a:lnTo>
                    <a:pt x="249590" y="570552"/>
                  </a:lnTo>
                  <a:lnTo>
                    <a:pt x="0" y="606722"/>
                  </a:lnTo>
                  <a:lnTo>
                    <a:pt x="0" y="3617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396071" y="2818570"/>
            <a:ext cx="9576730" cy="1879692"/>
            <a:chOff x="390963" y="3016944"/>
            <a:chExt cx="11586945" cy="2274251"/>
          </a:xfrm>
        </p:grpSpPr>
        <p:sp>
          <p:nvSpPr>
            <p:cNvPr id="13" name="Freeform 6"/>
            <p:cNvSpPr/>
            <p:nvPr/>
          </p:nvSpPr>
          <p:spPr bwMode="auto">
            <a:xfrm>
              <a:off x="2707931" y="3635232"/>
              <a:ext cx="2319068" cy="1039840"/>
            </a:xfrm>
            <a:custGeom>
              <a:avLst/>
              <a:gdLst>
                <a:gd name="T0" fmla="*/ 75 w 467"/>
                <a:gd name="T1" fmla="*/ 125 h 131"/>
                <a:gd name="T2" fmla="*/ 5 w 467"/>
                <a:gd name="T3" fmla="*/ 18 h 131"/>
                <a:gd name="T4" fmla="*/ 14 w 467"/>
                <a:gd name="T5" fmla="*/ 0 h 131"/>
                <a:gd name="T6" fmla="*/ 382 w 467"/>
                <a:gd name="T7" fmla="*/ 0 h 131"/>
                <a:gd name="T8" fmla="*/ 392 w 467"/>
                <a:gd name="T9" fmla="*/ 6 h 131"/>
                <a:gd name="T10" fmla="*/ 462 w 467"/>
                <a:gd name="T11" fmla="*/ 113 h 131"/>
                <a:gd name="T12" fmla="*/ 453 w 467"/>
                <a:gd name="T13" fmla="*/ 131 h 131"/>
                <a:gd name="T14" fmla="*/ 85 w 467"/>
                <a:gd name="T15" fmla="*/ 131 h 131"/>
                <a:gd name="T16" fmla="*/ 75 w 467"/>
                <a:gd name="T17" fmla="*/ 12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7" h="131">
                  <a:moveTo>
                    <a:pt x="75" y="125"/>
                  </a:moveTo>
                  <a:cubicBezTo>
                    <a:pt x="5" y="18"/>
                    <a:pt x="5" y="18"/>
                    <a:pt x="5" y="18"/>
                  </a:cubicBezTo>
                  <a:cubicBezTo>
                    <a:pt x="0" y="10"/>
                    <a:pt x="5" y="0"/>
                    <a:pt x="14" y="0"/>
                  </a:cubicBezTo>
                  <a:cubicBezTo>
                    <a:pt x="382" y="0"/>
                    <a:pt x="382" y="0"/>
                    <a:pt x="382" y="0"/>
                  </a:cubicBezTo>
                  <a:cubicBezTo>
                    <a:pt x="386" y="0"/>
                    <a:pt x="390" y="2"/>
                    <a:pt x="392" y="6"/>
                  </a:cubicBezTo>
                  <a:cubicBezTo>
                    <a:pt x="462" y="113"/>
                    <a:pt x="462" y="113"/>
                    <a:pt x="462" y="113"/>
                  </a:cubicBezTo>
                  <a:cubicBezTo>
                    <a:pt x="467" y="121"/>
                    <a:pt x="462" y="131"/>
                    <a:pt x="453" y="131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1" y="131"/>
                    <a:pt x="77" y="129"/>
                    <a:pt x="75" y="125"/>
                  </a:cubicBez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  <a:effectLst/>
          </p:spPr>
          <p:txBody>
            <a:bodyPr vert="horz" wrap="square" lIns="91439" tIns="45719" rIns="91439" bIns="45719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" name="Freeform 32"/>
            <p:cNvSpPr>
              <a:spLocks noEditPoints="1"/>
            </p:cNvSpPr>
            <p:nvPr/>
          </p:nvSpPr>
          <p:spPr bwMode="auto">
            <a:xfrm>
              <a:off x="3529694" y="3878964"/>
              <a:ext cx="675545" cy="552376"/>
            </a:xfrm>
            <a:custGeom>
              <a:avLst/>
              <a:gdLst/>
              <a:ahLst/>
              <a:cxnLst>
                <a:cxn ang="0">
                  <a:pos x="254" y="0"/>
                </a:cxn>
                <a:cxn ang="0">
                  <a:pos x="239" y="2"/>
                </a:cxn>
                <a:cxn ang="0">
                  <a:pos x="210" y="15"/>
                </a:cxn>
                <a:cxn ang="0">
                  <a:pos x="74" y="149"/>
                </a:cxn>
                <a:cxn ang="0">
                  <a:pos x="69" y="154"/>
                </a:cxn>
                <a:cxn ang="0">
                  <a:pos x="65" y="165"/>
                </a:cxn>
                <a:cxn ang="0">
                  <a:pos x="65" y="178"/>
                </a:cxn>
                <a:cxn ang="0">
                  <a:pos x="69" y="189"/>
                </a:cxn>
                <a:cxn ang="0">
                  <a:pos x="167" y="288"/>
                </a:cxn>
                <a:cxn ang="0">
                  <a:pos x="172" y="292"/>
                </a:cxn>
                <a:cxn ang="0">
                  <a:pos x="183" y="297"/>
                </a:cxn>
                <a:cxn ang="0">
                  <a:pos x="196" y="297"/>
                </a:cxn>
                <a:cxn ang="0">
                  <a:pos x="208" y="292"/>
                </a:cxn>
                <a:cxn ang="0">
                  <a:pos x="339" y="162"/>
                </a:cxn>
                <a:cxn ang="0">
                  <a:pos x="348" y="151"/>
                </a:cxn>
                <a:cxn ang="0">
                  <a:pos x="359" y="122"/>
                </a:cxn>
                <a:cxn ang="0">
                  <a:pos x="361" y="33"/>
                </a:cxn>
                <a:cxn ang="0">
                  <a:pos x="361" y="26"/>
                </a:cxn>
                <a:cxn ang="0">
                  <a:pos x="355" y="15"/>
                </a:cxn>
                <a:cxn ang="0">
                  <a:pos x="346" y="6"/>
                </a:cxn>
                <a:cxn ang="0">
                  <a:pos x="335" y="2"/>
                </a:cxn>
                <a:cxn ang="0">
                  <a:pos x="330" y="0"/>
                </a:cxn>
                <a:cxn ang="0">
                  <a:pos x="286" y="107"/>
                </a:cxn>
                <a:cxn ang="0">
                  <a:pos x="274" y="105"/>
                </a:cxn>
                <a:cxn ang="0">
                  <a:pos x="263" y="98"/>
                </a:cxn>
                <a:cxn ang="0">
                  <a:pos x="257" y="87"/>
                </a:cxn>
                <a:cxn ang="0">
                  <a:pos x="254" y="74"/>
                </a:cxn>
                <a:cxn ang="0">
                  <a:pos x="256" y="69"/>
                </a:cxn>
                <a:cxn ang="0">
                  <a:pos x="259" y="58"/>
                </a:cxn>
                <a:cxn ang="0">
                  <a:pos x="268" y="49"/>
                </a:cxn>
                <a:cxn ang="0">
                  <a:pos x="279" y="44"/>
                </a:cxn>
                <a:cxn ang="0">
                  <a:pos x="286" y="44"/>
                </a:cxn>
                <a:cxn ang="0">
                  <a:pos x="299" y="45"/>
                </a:cxn>
                <a:cxn ang="0">
                  <a:pos x="308" y="53"/>
                </a:cxn>
                <a:cxn ang="0">
                  <a:pos x="315" y="64"/>
                </a:cxn>
                <a:cxn ang="0">
                  <a:pos x="319" y="74"/>
                </a:cxn>
                <a:cxn ang="0">
                  <a:pos x="317" y="82"/>
                </a:cxn>
                <a:cxn ang="0">
                  <a:pos x="314" y="93"/>
                </a:cxn>
                <a:cxn ang="0">
                  <a:pos x="304" y="102"/>
                </a:cxn>
                <a:cxn ang="0">
                  <a:pos x="292" y="107"/>
                </a:cxn>
                <a:cxn ang="0">
                  <a:pos x="286" y="107"/>
                </a:cxn>
                <a:cxn ang="0">
                  <a:pos x="141" y="294"/>
                </a:cxn>
                <a:cxn ang="0">
                  <a:pos x="130" y="297"/>
                </a:cxn>
                <a:cxn ang="0">
                  <a:pos x="112" y="294"/>
                </a:cxn>
                <a:cxn ang="0">
                  <a:pos x="9" y="194"/>
                </a:cxn>
                <a:cxn ang="0">
                  <a:pos x="5" y="189"/>
                </a:cxn>
                <a:cxn ang="0">
                  <a:pos x="0" y="178"/>
                </a:cxn>
                <a:cxn ang="0">
                  <a:pos x="0" y="165"/>
                </a:cxn>
                <a:cxn ang="0">
                  <a:pos x="5" y="154"/>
                </a:cxn>
                <a:cxn ang="0">
                  <a:pos x="136" y="24"/>
                </a:cxn>
                <a:cxn ang="0">
                  <a:pos x="147" y="15"/>
                </a:cxn>
                <a:cxn ang="0">
                  <a:pos x="176" y="2"/>
                </a:cxn>
                <a:cxn ang="0">
                  <a:pos x="27" y="163"/>
                </a:cxn>
                <a:cxn ang="0">
                  <a:pos x="23" y="167"/>
                </a:cxn>
                <a:cxn ang="0">
                  <a:pos x="23" y="176"/>
                </a:cxn>
                <a:cxn ang="0">
                  <a:pos x="27" y="180"/>
                </a:cxn>
              </a:cxnLst>
              <a:rect l="0" t="0" r="r" b="b"/>
              <a:pathLst>
                <a:path w="361" h="297">
                  <a:moveTo>
                    <a:pt x="330" y="0"/>
                  </a:moveTo>
                  <a:lnTo>
                    <a:pt x="254" y="0"/>
                  </a:lnTo>
                  <a:lnTo>
                    <a:pt x="254" y="0"/>
                  </a:lnTo>
                  <a:lnTo>
                    <a:pt x="239" y="2"/>
                  </a:lnTo>
                  <a:lnTo>
                    <a:pt x="225" y="7"/>
                  </a:lnTo>
                  <a:lnTo>
                    <a:pt x="210" y="15"/>
                  </a:lnTo>
                  <a:lnTo>
                    <a:pt x="199" y="24"/>
                  </a:lnTo>
                  <a:lnTo>
                    <a:pt x="74" y="149"/>
                  </a:lnTo>
                  <a:lnTo>
                    <a:pt x="74" y="149"/>
                  </a:lnTo>
                  <a:lnTo>
                    <a:pt x="69" y="154"/>
                  </a:lnTo>
                  <a:lnTo>
                    <a:pt x="67" y="160"/>
                  </a:lnTo>
                  <a:lnTo>
                    <a:pt x="65" y="165"/>
                  </a:lnTo>
                  <a:lnTo>
                    <a:pt x="63" y="172"/>
                  </a:lnTo>
                  <a:lnTo>
                    <a:pt x="65" y="178"/>
                  </a:lnTo>
                  <a:lnTo>
                    <a:pt x="67" y="183"/>
                  </a:lnTo>
                  <a:lnTo>
                    <a:pt x="69" y="189"/>
                  </a:lnTo>
                  <a:lnTo>
                    <a:pt x="74" y="194"/>
                  </a:lnTo>
                  <a:lnTo>
                    <a:pt x="167" y="288"/>
                  </a:lnTo>
                  <a:lnTo>
                    <a:pt x="167" y="288"/>
                  </a:lnTo>
                  <a:lnTo>
                    <a:pt x="172" y="292"/>
                  </a:lnTo>
                  <a:lnTo>
                    <a:pt x="178" y="296"/>
                  </a:lnTo>
                  <a:lnTo>
                    <a:pt x="183" y="297"/>
                  </a:lnTo>
                  <a:lnTo>
                    <a:pt x="190" y="297"/>
                  </a:lnTo>
                  <a:lnTo>
                    <a:pt x="196" y="297"/>
                  </a:lnTo>
                  <a:lnTo>
                    <a:pt x="201" y="296"/>
                  </a:lnTo>
                  <a:lnTo>
                    <a:pt x="208" y="292"/>
                  </a:lnTo>
                  <a:lnTo>
                    <a:pt x="212" y="288"/>
                  </a:lnTo>
                  <a:lnTo>
                    <a:pt x="339" y="162"/>
                  </a:lnTo>
                  <a:lnTo>
                    <a:pt x="339" y="162"/>
                  </a:lnTo>
                  <a:lnTo>
                    <a:pt x="348" y="151"/>
                  </a:lnTo>
                  <a:lnTo>
                    <a:pt x="355" y="136"/>
                  </a:lnTo>
                  <a:lnTo>
                    <a:pt x="359" y="122"/>
                  </a:lnTo>
                  <a:lnTo>
                    <a:pt x="361" y="107"/>
                  </a:lnTo>
                  <a:lnTo>
                    <a:pt x="361" y="33"/>
                  </a:lnTo>
                  <a:lnTo>
                    <a:pt x="361" y="33"/>
                  </a:lnTo>
                  <a:lnTo>
                    <a:pt x="361" y="26"/>
                  </a:lnTo>
                  <a:lnTo>
                    <a:pt x="359" y="20"/>
                  </a:lnTo>
                  <a:lnTo>
                    <a:pt x="355" y="15"/>
                  </a:lnTo>
                  <a:lnTo>
                    <a:pt x="352" y="9"/>
                  </a:lnTo>
                  <a:lnTo>
                    <a:pt x="346" y="6"/>
                  </a:lnTo>
                  <a:lnTo>
                    <a:pt x="341" y="4"/>
                  </a:lnTo>
                  <a:lnTo>
                    <a:pt x="335" y="2"/>
                  </a:lnTo>
                  <a:lnTo>
                    <a:pt x="330" y="0"/>
                  </a:lnTo>
                  <a:lnTo>
                    <a:pt x="330" y="0"/>
                  </a:lnTo>
                  <a:close/>
                  <a:moveTo>
                    <a:pt x="286" y="107"/>
                  </a:moveTo>
                  <a:lnTo>
                    <a:pt x="286" y="107"/>
                  </a:lnTo>
                  <a:lnTo>
                    <a:pt x="279" y="107"/>
                  </a:lnTo>
                  <a:lnTo>
                    <a:pt x="274" y="105"/>
                  </a:lnTo>
                  <a:lnTo>
                    <a:pt x="268" y="102"/>
                  </a:lnTo>
                  <a:lnTo>
                    <a:pt x="263" y="98"/>
                  </a:lnTo>
                  <a:lnTo>
                    <a:pt x="259" y="93"/>
                  </a:lnTo>
                  <a:lnTo>
                    <a:pt x="257" y="87"/>
                  </a:lnTo>
                  <a:lnTo>
                    <a:pt x="256" y="82"/>
                  </a:lnTo>
                  <a:lnTo>
                    <a:pt x="254" y="74"/>
                  </a:lnTo>
                  <a:lnTo>
                    <a:pt x="254" y="74"/>
                  </a:lnTo>
                  <a:lnTo>
                    <a:pt x="256" y="69"/>
                  </a:lnTo>
                  <a:lnTo>
                    <a:pt x="257" y="64"/>
                  </a:lnTo>
                  <a:lnTo>
                    <a:pt x="259" y="58"/>
                  </a:lnTo>
                  <a:lnTo>
                    <a:pt x="263" y="53"/>
                  </a:lnTo>
                  <a:lnTo>
                    <a:pt x="268" y="49"/>
                  </a:lnTo>
                  <a:lnTo>
                    <a:pt x="274" y="45"/>
                  </a:lnTo>
                  <a:lnTo>
                    <a:pt x="279" y="44"/>
                  </a:lnTo>
                  <a:lnTo>
                    <a:pt x="286" y="44"/>
                  </a:lnTo>
                  <a:lnTo>
                    <a:pt x="286" y="44"/>
                  </a:lnTo>
                  <a:lnTo>
                    <a:pt x="292" y="44"/>
                  </a:lnTo>
                  <a:lnTo>
                    <a:pt x="299" y="45"/>
                  </a:lnTo>
                  <a:lnTo>
                    <a:pt x="304" y="49"/>
                  </a:lnTo>
                  <a:lnTo>
                    <a:pt x="308" y="53"/>
                  </a:lnTo>
                  <a:lnTo>
                    <a:pt x="314" y="58"/>
                  </a:lnTo>
                  <a:lnTo>
                    <a:pt x="315" y="64"/>
                  </a:lnTo>
                  <a:lnTo>
                    <a:pt x="317" y="69"/>
                  </a:lnTo>
                  <a:lnTo>
                    <a:pt x="319" y="74"/>
                  </a:lnTo>
                  <a:lnTo>
                    <a:pt x="319" y="74"/>
                  </a:lnTo>
                  <a:lnTo>
                    <a:pt x="317" y="82"/>
                  </a:lnTo>
                  <a:lnTo>
                    <a:pt x="315" y="87"/>
                  </a:lnTo>
                  <a:lnTo>
                    <a:pt x="314" y="93"/>
                  </a:lnTo>
                  <a:lnTo>
                    <a:pt x="308" y="98"/>
                  </a:lnTo>
                  <a:lnTo>
                    <a:pt x="304" y="102"/>
                  </a:lnTo>
                  <a:lnTo>
                    <a:pt x="299" y="105"/>
                  </a:lnTo>
                  <a:lnTo>
                    <a:pt x="292" y="107"/>
                  </a:lnTo>
                  <a:lnTo>
                    <a:pt x="286" y="107"/>
                  </a:lnTo>
                  <a:lnTo>
                    <a:pt x="286" y="107"/>
                  </a:lnTo>
                  <a:close/>
                  <a:moveTo>
                    <a:pt x="27" y="180"/>
                  </a:moveTo>
                  <a:lnTo>
                    <a:pt x="141" y="294"/>
                  </a:lnTo>
                  <a:lnTo>
                    <a:pt x="141" y="294"/>
                  </a:lnTo>
                  <a:lnTo>
                    <a:pt x="130" y="297"/>
                  </a:lnTo>
                  <a:lnTo>
                    <a:pt x="121" y="297"/>
                  </a:lnTo>
                  <a:lnTo>
                    <a:pt x="112" y="294"/>
                  </a:lnTo>
                  <a:lnTo>
                    <a:pt x="103" y="288"/>
                  </a:lnTo>
                  <a:lnTo>
                    <a:pt x="9" y="194"/>
                  </a:lnTo>
                  <a:lnTo>
                    <a:pt x="9" y="194"/>
                  </a:lnTo>
                  <a:lnTo>
                    <a:pt x="5" y="189"/>
                  </a:lnTo>
                  <a:lnTo>
                    <a:pt x="2" y="183"/>
                  </a:lnTo>
                  <a:lnTo>
                    <a:pt x="0" y="178"/>
                  </a:lnTo>
                  <a:lnTo>
                    <a:pt x="0" y="172"/>
                  </a:lnTo>
                  <a:lnTo>
                    <a:pt x="0" y="165"/>
                  </a:lnTo>
                  <a:lnTo>
                    <a:pt x="2" y="160"/>
                  </a:lnTo>
                  <a:lnTo>
                    <a:pt x="5" y="154"/>
                  </a:lnTo>
                  <a:lnTo>
                    <a:pt x="9" y="149"/>
                  </a:lnTo>
                  <a:lnTo>
                    <a:pt x="136" y="24"/>
                  </a:lnTo>
                  <a:lnTo>
                    <a:pt x="136" y="24"/>
                  </a:lnTo>
                  <a:lnTo>
                    <a:pt x="147" y="15"/>
                  </a:lnTo>
                  <a:lnTo>
                    <a:pt x="161" y="7"/>
                  </a:lnTo>
                  <a:lnTo>
                    <a:pt x="176" y="2"/>
                  </a:lnTo>
                  <a:lnTo>
                    <a:pt x="190" y="0"/>
                  </a:lnTo>
                  <a:lnTo>
                    <a:pt x="27" y="163"/>
                  </a:lnTo>
                  <a:lnTo>
                    <a:pt x="27" y="163"/>
                  </a:lnTo>
                  <a:lnTo>
                    <a:pt x="23" y="167"/>
                  </a:lnTo>
                  <a:lnTo>
                    <a:pt x="23" y="172"/>
                  </a:lnTo>
                  <a:lnTo>
                    <a:pt x="23" y="176"/>
                  </a:lnTo>
                  <a:lnTo>
                    <a:pt x="27" y="180"/>
                  </a:lnTo>
                  <a:lnTo>
                    <a:pt x="27" y="18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17" tIns="60959" rIns="121917" bIns="60959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" name="Freeform 7"/>
            <p:cNvSpPr/>
            <p:nvPr/>
          </p:nvSpPr>
          <p:spPr bwMode="auto">
            <a:xfrm>
              <a:off x="5027001" y="3635232"/>
              <a:ext cx="2316969" cy="1039840"/>
            </a:xfrm>
            <a:custGeom>
              <a:avLst/>
              <a:gdLst>
                <a:gd name="T0" fmla="*/ 75 w 467"/>
                <a:gd name="T1" fmla="*/ 125 h 131"/>
                <a:gd name="T2" fmla="*/ 5 w 467"/>
                <a:gd name="T3" fmla="*/ 18 h 131"/>
                <a:gd name="T4" fmla="*/ 14 w 467"/>
                <a:gd name="T5" fmla="*/ 0 h 131"/>
                <a:gd name="T6" fmla="*/ 382 w 467"/>
                <a:gd name="T7" fmla="*/ 0 h 131"/>
                <a:gd name="T8" fmla="*/ 392 w 467"/>
                <a:gd name="T9" fmla="*/ 6 h 131"/>
                <a:gd name="T10" fmla="*/ 462 w 467"/>
                <a:gd name="T11" fmla="*/ 113 h 131"/>
                <a:gd name="T12" fmla="*/ 453 w 467"/>
                <a:gd name="T13" fmla="*/ 131 h 131"/>
                <a:gd name="T14" fmla="*/ 85 w 467"/>
                <a:gd name="T15" fmla="*/ 131 h 131"/>
                <a:gd name="T16" fmla="*/ 75 w 467"/>
                <a:gd name="T17" fmla="*/ 12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7" h="131">
                  <a:moveTo>
                    <a:pt x="75" y="125"/>
                  </a:moveTo>
                  <a:cubicBezTo>
                    <a:pt x="5" y="18"/>
                    <a:pt x="5" y="18"/>
                    <a:pt x="5" y="18"/>
                  </a:cubicBezTo>
                  <a:cubicBezTo>
                    <a:pt x="0" y="10"/>
                    <a:pt x="5" y="0"/>
                    <a:pt x="14" y="0"/>
                  </a:cubicBezTo>
                  <a:cubicBezTo>
                    <a:pt x="382" y="0"/>
                    <a:pt x="382" y="0"/>
                    <a:pt x="382" y="0"/>
                  </a:cubicBezTo>
                  <a:cubicBezTo>
                    <a:pt x="386" y="0"/>
                    <a:pt x="390" y="2"/>
                    <a:pt x="392" y="6"/>
                  </a:cubicBezTo>
                  <a:cubicBezTo>
                    <a:pt x="462" y="113"/>
                    <a:pt x="462" y="113"/>
                    <a:pt x="462" y="113"/>
                  </a:cubicBezTo>
                  <a:cubicBezTo>
                    <a:pt x="467" y="121"/>
                    <a:pt x="462" y="131"/>
                    <a:pt x="453" y="131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1" y="131"/>
                    <a:pt x="77" y="129"/>
                    <a:pt x="75" y="125"/>
                  </a:cubicBez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  <a:effectLst/>
          </p:spPr>
          <p:txBody>
            <a:bodyPr vert="horz" wrap="square" lIns="91439" tIns="45719" rIns="91439" bIns="45719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grpSp>
          <p:nvGrpSpPr>
            <p:cNvPr id="16" name="Group 77"/>
            <p:cNvGrpSpPr/>
            <p:nvPr/>
          </p:nvGrpSpPr>
          <p:grpSpPr>
            <a:xfrm>
              <a:off x="5869058" y="3905090"/>
              <a:ext cx="653147" cy="500124"/>
              <a:chOff x="5552261" y="1554043"/>
              <a:chExt cx="363359" cy="278229"/>
            </a:xfrm>
            <a:solidFill>
              <a:srgbClr val="0B2F6D"/>
            </a:solidFill>
          </p:grpSpPr>
          <p:sp>
            <p:nvSpPr>
              <p:cNvPr id="34" name="Freeform 96"/>
              <p:cNvSpPr/>
              <p:nvPr/>
            </p:nvSpPr>
            <p:spPr bwMode="auto">
              <a:xfrm>
                <a:off x="5552261" y="1715997"/>
                <a:ext cx="363359" cy="116275"/>
              </a:xfrm>
              <a:custGeom>
                <a:avLst/>
                <a:gdLst/>
                <a:ahLst/>
                <a:cxnLst>
                  <a:cxn ang="0">
                    <a:pos x="211" y="31"/>
                  </a:cxn>
                  <a:cxn ang="0">
                    <a:pos x="140" y="31"/>
                  </a:cxn>
                  <a:cxn ang="0">
                    <a:pos x="140" y="0"/>
                  </a:cxn>
                  <a:cxn ang="0">
                    <a:pos x="0" y="0"/>
                  </a:cxn>
                  <a:cxn ang="0">
                    <a:pos x="0" y="96"/>
                  </a:cxn>
                  <a:cxn ang="0">
                    <a:pos x="0" y="96"/>
                  </a:cxn>
                  <a:cxn ang="0">
                    <a:pos x="2" y="102"/>
                  </a:cxn>
                  <a:cxn ang="0">
                    <a:pos x="4" y="107"/>
                  </a:cxn>
                  <a:cxn ang="0">
                    <a:pos x="9" y="111"/>
                  </a:cxn>
                  <a:cxn ang="0">
                    <a:pos x="17" y="112"/>
                  </a:cxn>
                  <a:cxn ang="0">
                    <a:pos x="334" y="112"/>
                  </a:cxn>
                  <a:cxn ang="0">
                    <a:pos x="334" y="112"/>
                  </a:cxn>
                  <a:cxn ang="0">
                    <a:pos x="341" y="111"/>
                  </a:cxn>
                  <a:cxn ang="0">
                    <a:pos x="347" y="107"/>
                  </a:cxn>
                  <a:cxn ang="0">
                    <a:pos x="350" y="102"/>
                  </a:cxn>
                  <a:cxn ang="0">
                    <a:pos x="350" y="96"/>
                  </a:cxn>
                  <a:cxn ang="0">
                    <a:pos x="350" y="0"/>
                  </a:cxn>
                  <a:cxn ang="0">
                    <a:pos x="211" y="0"/>
                  </a:cxn>
                  <a:cxn ang="0">
                    <a:pos x="211" y="31"/>
                  </a:cxn>
                </a:cxnLst>
                <a:rect l="0" t="0" r="r" b="b"/>
                <a:pathLst>
                  <a:path w="350" h="112">
                    <a:moveTo>
                      <a:pt x="211" y="31"/>
                    </a:moveTo>
                    <a:lnTo>
                      <a:pt x="140" y="31"/>
                    </a:lnTo>
                    <a:lnTo>
                      <a:pt x="140" y="0"/>
                    </a:lnTo>
                    <a:lnTo>
                      <a:pt x="0" y="0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2" y="102"/>
                    </a:lnTo>
                    <a:lnTo>
                      <a:pt x="4" y="107"/>
                    </a:lnTo>
                    <a:lnTo>
                      <a:pt x="9" y="111"/>
                    </a:lnTo>
                    <a:lnTo>
                      <a:pt x="17" y="112"/>
                    </a:lnTo>
                    <a:lnTo>
                      <a:pt x="334" y="112"/>
                    </a:lnTo>
                    <a:lnTo>
                      <a:pt x="334" y="112"/>
                    </a:lnTo>
                    <a:lnTo>
                      <a:pt x="341" y="111"/>
                    </a:lnTo>
                    <a:lnTo>
                      <a:pt x="347" y="107"/>
                    </a:lnTo>
                    <a:lnTo>
                      <a:pt x="350" y="102"/>
                    </a:lnTo>
                    <a:lnTo>
                      <a:pt x="350" y="96"/>
                    </a:lnTo>
                    <a:lnTo>
                      <a:pt x="350" y="0"/>
                    </a:lnTo>
                    <a:lnTo>
                      <a:pt x="211" y="0"/>
                    </a:lnTo>
                    <a:lnTo>
                      <a:pt x="211" y="3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162560" tIns="81280" rIns="162560" bIns="8128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35" name="Freeform 97"/>
              <p:cNvSpPr>
                <a:spLocks noEditPoints="1"/>
              </p:cNvSpPr>
              <p:nvPr/>
            </p:nvSpPr>
            <p:spPr bwMode="auto">
              <a:xfrm>
                <a:off x="5552261" y="1554043"/>
                <a:ext cx="363359" cy="137038"/>
              </a:xfrm>
              <a:custGeom>
                <a:avLst/>
                <a:gdLst/>
                <a:ahLst/>
                <a:cxnLst>
                  <a:cxn ang="0">
                    <a:pos x="334" y="42"/>
                  </a:cxn>
                  <a:cxn ang="0">
                    <a:pos x="225" y="42"/>
                  </a:cxn>
                  <a:cxn ang="0">
                    <a:pos x="225" y="42"/>
                  </a:cxn>
                  <a:cxn ang="0">
                    <a:pos x="225" y="5"/>
                  </a:cxn>
                  <a:cxn ang="0">
                    <a:pos x="225" y="5"/>
                  </a:cxn>
                  <a:cxn ang="0">
                    <a:pos x="225" y="2"/>
                  </a:cxn>
                  <a:cxn ang="0">
                    <a:pos x="223" y="0"/>
                  </a:cxn>
                  <a:cxn ang="0">
                    <a:pos x="222" y="0"/>
                  </a:cxn>
                  <a:cxn ang="0">
                    <a:pos x="120" y="0"/>
                  </a:cxn>
                  <a:cxn ang="0">
                    <a:pos x="120" y="0"/>
                  </a:cxn>
                  <a:cxn ang="0">
                    <a:pos x="118" y="2"/>
                  </a:cxn>
                  <a:cxn ang="0">
                    <a:pos x="116" y="4"/>
                  </a:cxn>
                  <a:cxn ang="0">
                    <a:pos x="115" y="5"/>
                  </a:cxn>
                  <a:cxn ang="0">
                    <a:pos x="115" y="5"/>
                  </a:cxn>
                  <a:cxn ang="0">
                    <a:pos x="115" y="42"/>
                  </a:cxn>
                  <a:cxn ang="0">
                    <a:pos x="17" y="42"/>
                  </a:cxn>
                  <a:cxn ang="0">
                    <a:pos x="17" y="42"/>
                  </a:cxn>
                  <a:cxn ang="0">
                    <a:pos x="9" y="42"/>
                  </a:cxn>
                  <a:cxn ang="0">
                    <a:pos x="4" y="45"/>
                  </a:cxn>
                  <a:cxn ang="0">
                    <a:pos x="2" y="51"/>
                  </a:cxn>
                  <a:cxn ang="0">
                    <a:pos x="0" y="58"/>
                  </a:cxn>
                  <a:cxn ang="0">
                    <a:pos x="0" y="130"/>
                  </a:cxn>
                  <a:cxn ang="0">
                    <a:pos x="350" y="130"/>
                  </a:cxn>
                  <a:cxn ang="0">
                    <a:pos x="350" y="58"/>
                  </a:cxn>
                  <a:cxn ang="0">
                    <a:pos x="350" y="58"/>
                  </a:cxn>
                  <a:cxn ang="0">
                    <a:pos x="350" y="51"/>
                  </a:cxn>
                  <a:cxn ang="0">
                    <a:pos x="347" y="45"/>
                  </a:cxn>
                  <a:cxn ang="0">
                    <a:pos x="341" y="42"/>
                  </a:cxn>
                  <a:cxn ang="0">
                    <a:pos x="334" y="42"/>
                  </a:cxn>
                  <a:cxn ang="0">
                    <a:pos x="334" y="42"/>
                  </a:cxn>
                  <a:cxn ang="0">
                    <a:pos x="133" y="42"/>
                  </a:cxn>
                  <a:cxn ang="0">
                    <a:pos x="133" y="13"/>
                  </a:cxn>
                  <a:cxn ang="0">
                    <a:pos x="209" y="13"/>
                  </a:cxn>
                  <a:cxn ang="0">
                    <a:pos x="209" y="42"/>
                  </a:cxn>
                  <a:cxn ang="0">
                    <a:pos x="133" y="42"/>
                  </a:cxn>
                </a:cxnLst>
                <a:rect l="0" t="0" r="r" b="b"/>
                <a:pathLst>
                  <a:path w="350" h="130">
                    <a:moveTo>
                      <a:pt x="334" y="42"/>
                    </a:moveTo>
                    <a:lnTo>
                      <a:pt x="225" y="42"/>
                    </a:lnTo>
                    <a:lnTo>
                      <a:pt x="225" y="42"/>
                    </a:lnTo>
                    <a:lnTo>
                      <a:pt x="225" y="5"/>
                    </a:lnTo>
                    <a:lnTo>
                      <a:pt x="225" y="5"/>
                    </a:lnTo>
                    <a:lnTo>
                      <a:pt x="225" y="2"/>
                    </a:lnTo>
                    <a:lnTo>
                      <a:pt x="223" y="0"/>
                    </a:lnTo>
                    <a:lnTo>
                      <a:pt x="222" y="0"/>
                    </a:lnTo>
                    <a:lnTo>
                      <a:pt x="120" y="0"/>
                    </a:lnTo>
                    <a:lnTo>
                      <a:pt x="120" y="0"/>
                    </a:lnTo>
                    <a:lnTo>
                      <a:pt x="118" y="2"/>
                    </a:lnTo>
                    <a:lnTo>
                      <a:pt x="116" y="4"/>
                    </a:lnTo>
                    <a:lnTo>
                      <a:pt x="115" y="5"/>
                    </a:lnTo>
                    <a:lnTo>
                      <a:pt x="115" y="5"/>
                    </a:lnTo>
                    <a:lnTo>
                      <a:pt x="115" y="42"/>
                    </a:lnTo>
                    <a:lnTo>
                      <a:pt x="17" y="42"/>
                    </a:lnTo>
                    <a:lnTo>
                      <a:pt x="17" y="42"/>
                    </a:lnTo>
                    <a:lnTo>
                      <a:pt x="9" y="42"/>
                    </a:lnTo>
                    <a:lnTo>
                      <a:pt x="4" y="45"/>
                    </a:lnTo>
                    <a:lnTo>
                      <a:pt x="2" y="51"/>
                    </a:lnTo>
                    <a:lnTo>
                      <a:pt x="0" y="58"/>
                    </a:lnTo>
                    <a:lnTo>
                      <a:pt x="0" y="130"/>
                    </a:lnTo>
                    <a:lnTo>
                      <a:pt x="350" y="130"/>
                    </a:lnTo>
                    <a:lnTo>
                      <a:pt x="350" y="58"/>
                    </a:lnTo>
                    <a:lnTo>
                      <a:pt x="350" y="58"/>
                    </a:lnTo>
                    <a:lnTo>
                      <a:pt x="350" y="51"/>
                    </a:lnTo>
                    <a:lnTo>
                      <a:pt x="347" y="45"/>
                    </a:lnTo>
                    <a:lnTo>
                      <a:pt x="341" y="42"/>
                    </a:lnTo>
                    <a:lnTo>
                      <a:pt x="334" y="42"/>
                    </a:lnTo>
                    <a:lnTo>
                      <a:pt x="334" y="42"/>
                    </a:lnTo>
                    <a:close/>
                    <a:moveTo>
                      <a:pt x="133" y="42"/>
                    </a:moveTo>
                    <a:lnTo>
                      <a:pt x="133" y="13"/>
                    </a:lnTo>
                    <a:lnTo>
                      <a:pt x="209" y="13"/>
                    </a:lnTo>
                    <a:lnTo>
                      <a:pt x="209" y="42"/>
                    </a:lnTo>
                    <a:lnTo>
                      <a:pt x="133" y="4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162560" tIns="81280" rIns="162560" bIns="8128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36" name="Rectangle 98"/>
              <p:cNvSpPr>
                <a:spLocks noChangeArrowheads="1"/>
              </p:cNvSpPr>
              <p:nvPr/>
            </p:nvSpPr>
            <p:spPr bwMode="auto">
              <a:xfrm>
                <a:off x="5710062" y="1715997"/>
                <a:ext cx="45679" cy="18688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62560" tIns="81280" rIns="162560" bIns="8128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21" name="Freeform 8"/>
            <p:cNvSpPr/>
            <p:nvPr/>
          </p:nvSpPr>
          <p:spPr bwMode="auto">
            <a:xfrm>
              <a:off x="7343970" y="3635232"/>
              <a:ext cx="2316969" cy="1039840"/>
            </a:xfrm>
            <a:custGeom>
              <a:avLst/>
              <a:gdLst>
                <a:gd name="T0" fmla="*/ 75 w 467"/>
                <a:gd name="T1" fmla="*/ 125 h 131"/>
                <a:gd name="T2" fmla="*/ 5 w 467"/>
                <a:gd name="T3" fmla="*/ 18 h 131"/>
                <a:gd name="T4" fmla="*/ 14 w 467"/>
                <a:gd name="T5" fmla="*/ 0 h 131"/>
                <a:gd name="T6" fmla="*/ 382 w 467"/>
                <a:gd name="T7" fmla="*/ 0 h 131"/>
                <a:gd name="T8" fmla="*/ 392 w 467"/>
                <a:gd name="T9" fmla="*/ 6 h 131"/>
                <a:gd name="T10" fmla="*/ 462 w 467"/>
                <a:gd name="T11" fmla="*/ 113 h 131"/>
                <a:gd name="T12" fmla="*/ 453 w 467"/>
                <a:gd name="T13" fmla="*/ 131 h 131"/>
                <a:gd name="T14" fmla="*/ 85 w 467"/>
                <a:gd name="T15" fmla="*/ 131 h 131"/>
                <a:gd name="T16" fmla="*/ 75 w 467"/>
                <a:gd name="T17" fmla="*/ 12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7" h="131">
                  <a:moveTo>
                    <a:pt x="75" y="125"/>
                  </a:moveTo>
                  <a:cubicBezTo>
                    <a:pt x="5" y="18"/>
                    <a:pt x="5" y="18"/>
                    <a:pt x="5" y="18"/>
                  </a:cubicBezTo>
                  <a:cubicBezTo>
                    <a:pt x="0" y="10"/>
                    <a:pt x="5" y="0"/>
                    <a:pt x="14" y="0"/>
                  </a:cubicBezTo>
                  <a:cubicBezTo>
                    <a:pt x="382" y="0"/>
                    <a:pt x="382" y="0"/>
                    <a:pt x="382" y="0"/>
                  </a:cubicBezTo>
                  <a:cubicBezTo>
                    <a:pt x="386" y="0"/>
                    <a:pt x="390" y="2"/>
                    <a:pt x="392" y="6"/>
                  </a:cubicBezTo>
                  <a:cubicBezTo>
                    <a:pt x="462" y="113"/>
                    <a:pt x="462" y="113"/>
                    <a:pt x="462" y="113"/>
                  </a:cubicBezTo>
                  <a:cubicBezTo>
                    <a:pt x="467" y="121"/>
                    <a:pt x="462" y="131"/>
                    <a:pt x="453" y="131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1" y="131"/>
                    <a:pt x="77" y="129"/>
                    <a:pt x="75" y="125"/>
                  </a:cubicBez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  <a:effectLst/>
          </p:spPr>
          <p:txBody>
            <a:bodyPr vert="horz" wrap="square" lIns="91439" tIns="45719" rIns="91439" bIns="45719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2" name="Freeform 104"/>
            <p:cNvSpPr>
              <a:spLocks noEditPoints="1"/>
            </p:cNvSpPr>
            <p:nvPr/>
          </p:nvSpPr>
          <p:spPr bwMode="auto">
            <a:xfrm>
              <a:off x="8213200" y="3841640"/>
              <a:ext cx="578504" cy="563577"/>
            </a:xfrm>
            <a:custGeom>
              <a:avLst/>
              <a:gdLst/>
              <a:ahLst/>
              <a:cxnLst>
                <a:cxn ang="0">
                  <a:pos x="243" y="45"/>
                </a:cxn>
                <a:cxn ang="0">
                  <a:pos x="243" y="20"/>
                </a:cxn>
                <a:cxn ang="0">
                  <a:pos x="238" y="6"/>
                </a:cxn>
                <a:cxn ang="0">
                  <a:pos x="221" y="0"/>
                </a:cxn>
                <a:cxn ang="0">
                  <a:pos x="214" y="2"/>
                </a:cxn>
                <a:cxn ang="0">
                  <a:pos x="203" y="13"/>
                </a:cxn>
                <a:cxn ang="0">
                  <a:pos x="202" y="45"/>
                </a:cxn>
                <a:cxn ang="0">
                  <a:pos x="109" y="20"/>
                </a:cxn>
                <a:cxn ang="0">
                  <a:pos x="107" y="13"/>
                </a:cxn>
                <a:cxn ang="0">
                  <a:pos x="96" y="2"/>
                </a:cxn>
                <a:cxn ang="0">
                  <a:pos x="87" y="0"/>
                </a:cxn>
                <a:cxn ang="0">
                  <a:pos x="73" y="6"/>
                </a:cxn>
                <a:cxn ang="0">
                  <a:pos x="67" y="20"/>
                </a:cxn>
                <a:cxn ang="0">
                  <a:pos x="17" y="45"/>
                </a:cxn>
                <a:cxn ang="0">
                  <a:pos x="9" y="47"/>
                </a:cxn>
                <a:cxn ang="0">
                  <a:pos x="2" y="54"/>
                </a:cxn>
                <a:cxn ang="0">
                  <a:pos x="0" y="287"/>
                </a:cxn>
                <a:cxn ang="0">
                  <a:pos x="2" y="292"/>
                </a:cxn>
                <a:cxn ang="0">
                  <a:pos x="9" y="301"/>
                </a:cxn>
                <a:cxn ang="0">
                  <a:pos x="294" y="301"/>
                </a:cxn>
                <a:cxn ang="0">
                  <a:pos x="301" y="301"/>
                </a:cxn>
                <a:cxn ang="0">
                  <a:pos x="308" y="292"/>
                </a:cxn>
                <a:cxn ang="0">
                  <a:pos x="310" y="62"/>
                </a:cxn>
                <a:cxn ang="0">
                  <a:pos x="308" y="54"/>
                </a:cxn>
                <a:cxn ang="0">
                  <a:pos x="301" y="47"/>
                </a:cxn>
                <a:cxn ang="0">
                  <a:pos x="294" y="45"/>
                </a:cxn>
                <a:cxn ang="0">
                  <a:pos x="145" y="156"/>
                </a:cxn>
                <a:cxn ang="0">
                  <a:pos x="96" y="114"/>
                </a:cxn>
                <a:cxn ang="0">
                  <a:pos x="165" y="114"/>
                </a:cxn>
                <a:cxn ang="0">
                  <a:pos x="214" y="156"/>
                </a:cxn>
                <a:cxn ang="0">
                  <a:pos x="165" y="114"/>
                </a:cxn>
                <a:cxn ang="0">
                  <a:pos x="75" y="156"/>
                </a:cxn>
                <a:cxn ang="0">
                  <a:pos x="31" y="114"/>
                </a:cxn>
                <a:cxn ang="0">
                  <a:pos x="75" y="178"/>
                </a:cxn>
                <a:cxn ang="0">
                  <a:pos x="31" y="209"/>
                </a:cxn>
                <a:cxn ang="0">
                  <a:pos x="75" y="178"/>
                </a:cxn>
                <a:cxn ang="0">
                  <a:pos x="145" y="178"/>
                </a:cxn>
                <a:cxn ang="0">
                  <a:pos x="96" y="209"/>
                </a:cxn>
                <a:cxn ang="0">
                  <a:pos x="145" y="229"/>
                </a:cxn>
                <a:cxn ang="0">
                  <a:pos x="96" y="270"/>
                </a:cxn>
                <a:cxn ang="0">
                  <a:pos x="145" y="229"/>
                </a:cxn>
                <a:cxn ang="0">
                  <a:pos x="214" y="229"/>
                </a:cxn>
                <a:cxn ang="0">
                  <a:pos x="165" y="270"/>
                </a:cxn>
                <a:cxn ang="0">
                  <a:pos x="165" y="209"/>
                </a:cxn>
                <a:cxn ang="0">
                  <a:pos x="214" y="178"/>
                </a:cxn>
                <a:cxn ang="0">
                  <a:pos x="165" y="209"/>
                </a:cxn>
                <a:cxn ang="0">
                  <a:pos x="279" y="178"/>
                </a:cxn>
                <a:cxn ang="0">
                  <a:pos x="236" y="209"/>
                </a:cxn>
                <a:cxn ang="0">
                  <a:pos x="236" y="156"/>
                </a:cxn>
                <a:cxn ang="0">
                  <a:pos x="279" y="114"/>
                </a:cxn>
                <a:cxn ang="0">
                  <a:pos x="236" y="156"/>
                </a:cxn>
                <a:cxn ang="0">
                  <a:pos x="75" y="229"/>
                </a:cxn>
                <a:cxn ang="0">
                  <a:pos x="31" y="270"/>
                </a:cxn>
                <a:cxn ang="0">
                  <a:pos x="236" y="270"/>
                </a:cxn>
                <a:cxn ang="0">
                  <a:pos x="279" y="229"/>
                </a:cxn>
                <a:cxn ang="0">
                  <a:pos x="236" y="270"/>
                </a:cxn>
              </a:cxnLst>
              <a:rect l="0" t="0" r="r" b="b"/>
              <a:pathLst>
                <a:path w="310" h="301">
                  <a:moveTo>
                    <a:pt x="294" y="45"/>
                  </a:moveTo>
                  <a:lnTo>
                    <a:pt x="243" y="45"/>
                  </a:lnTo>
                  <a:lnTo>
                    <a:pt x="243" y="20"/>
                  </a:lnTo>
                  <a:lnTo>
                    <a:pt x="243" y="20"/>
                  </a:lnTo>
                  <a:lnTo>
                    <a:pt x="241" y="13"/>
                  </a:lnTo>
                  <a:lnTo>
                    <a:pt x="238" y="6"/>
                  </a:lnTo>
                  <a:lnTo>
                    <a:pt x="231" y="2"/>
                  </a:lnTo>
                  <a:lnTo>
                    <a:pt x="221" y="0"/>
                  </a:lnTo>
                  <a:lnTo>
                    <a:pt x="221" y="0"/>
                  </a:lnTo>
                  <a:lnTo>
                    <a:pt x="214" y="2"/>
                  </a:lnTo>
                  <a:lnTo>
                    <a:pt x="207" y="6"/>
                  </a:lnTo>
                  <a:lnTo>
                    <a:pt x="203" y="13"/>
                  </a:lnTo>
                  <a:lnTo>
                    <a:pt x="202" y="20"/>
                  </a:lnTo>
                  <a:lnTo>
                    <a:pt x="202" y="45"/>
                  </a:lnTo>
                  <a:lnTo>
                    <a:pt x="109" y="45"/>
                  </a:lnTo>
                  <a:lnTo>
                    <a:pt x="109" y="20"/>
                  </a:lnTo>
                  <a:lnTo>
                    <a:pt x="109" y="20"/>
                  </a:lnTo>
                  <a:lnTo>
                    <a:pt x="107" y="13"/>
                  </a:lnTo>
                  <a:lnTo>
                    <a:pt x="102" y="6"/>
                  </a:lnTo>
                  <a:lnTo>
                    <a:pt x="96" y="2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80" y="2"/>
                  </a:lnTo>
                  <a:lnTo>
                    <a:pt x="73" y="6"/>
                  </a:lnTo>
                  <a:lnTo>
                    <a:pt x="69" y="13"/>
                  </a:lnTo>
                  <a:lnTo>
                    <a:pt x="67" y="20"/>
                  </a:lnTo>
                  <a:lnTo>
                    <a:pt x="67" y="45"/>
                  </a:lnTo>
                  <a:lnTo>
                    <a:pt x="17" y="45"/>
                  </a:lnTo>
                  <a:lnTo>
                    <a:pt x="17" y="45"/>
                  </a:lnTo>
                  <a:lnTo>
                    <a:pt x="9" y="47"/>
                  </a:lnTo>
                  <a:lnTo>
                    <a:pt x="4" y="51"/>
                  </a:lnTo>
                  <a:lnTo>
                    <a:pt x="2" y="54"/>
                  </a:lnTo>
                  <a:lnTo>
                    <a:pt x="0" y="62"/>
                  </a:lnTo>
                  <a:lnTo>
                    <a:pt x="0" y="287"/>
                  </a:lnTo>
                  <a:lnTo>
                    <a:pt x="0" y="287"/>
                  </a:lnTo>
                  <a:lnTo>
                    <a:pt x="2" y="292"/>
                  </a:lnTo>
                  <a:lnTo>
                    <a:pt x="4" y="297"/>
                  </a:lnTo>
                  <a:lnTo>
                    <a:pt x="9" y="301"/>
                  </a:lnTo>
                  <a:lnTo>
                    <a:pt x="17" y="301"/>
                  </a:lnTo>
                  <a:lnTo>
                    <a:pt x="294" y="301"/>
                  </a:lnTo>
                  <a:lnTo>
                    <a:pt x="294" y="301"/>
                  </a:lnTo>
                  <a:lnTo>
                    <a:pt x="301" y="301"/>
                  </a:lnTo>
                  <a:lnTo>
                    <a:pt x="305" y="297"/>
                  </a:lnTo>
                  <a:lnTo>
                    <a:pt x="308" y="292"/>
                  </a:lnTo>
                  <a:lnTo>
                    <a:pt x="310" y="287"/>
                  </a:lnTo>
                  <a:lnTo>
                    <a:pt x="310" y="62"/>
                  </a:lnTo>
                  <a:lnTo>
                    <a:pt x="310" y="62"/>
                  </a:lnTo>
                  <a:lnTo>
                    <a:pt x="308" y="54"/>
                  </a:lnTo>
                  <a:lnTo>
                    <a:pt x="305" y="51"/>
                  </a:lnTo>
                  <a:lnTo>
                    <a:pt x="301" y="47"/>
                  </a:lnTo>
                  <a:lnTo>
                    <a:pt x="294" y="45"/>
                  </a:lnTo>
                  <a:lnTo>
                    <a:pt x="294" y="45"/>
                  </a:lnTo>
                  <a:close/>
                  <a:moveTo>
                    <a:pt x="145" y="114"/>
                  </a:moveTo>
                  <a:lnTo>
                    <a:pt x="145" y="156"/>
                  </a:lnTo>
                  <a:lnTo>
                    <a:pt x="96" y="156"/>
                  </a:lnTo>
                  <a:lnTo>
                    <a:pt x="96" y="114"/>
                  </a:lnTo>
                  <a:lnTo>
                    <a:pt x="145" y="114"/>
                  </a:lnTo>
                  <a:close/>
                  <a:moveTo>
                    <a:pt x="165" y="114"/>
                  </a:moveTo>
                  <a:lnTo>
                    <a:pt x="214" y="114"/>
                  </a:lnTo>
                  <a:lnTo>
                    <a:pt x="214" y="156"/>
                  </a:lnTo>
                  <a:lnTo>
                    <a:pt x="165" y="156"/>
                  </a:lnTo>
                  <a:lnTo>
                    <a:pt x="165" y="114"/>
                  </a:lnTo>
                  <a:close/>
                  <a:moveTo>
                    <a:pt x="75" y="114"/>
                  </a:moveTo>
                  <a:lnTo>
                    <a:pt x="75" y="156"/>
                  </a:lnTo>
                  <a:lnTo>
                    <a:pt x="31" y="156"/>
                  </a:lnTo>
                  <a:lnTo>
                    <a:pt x="31" y="114"/>
                  </a:lnTo>
                  <a:lnTo>
                    <a:pt x="75" y="114"/>
                  </a:lnTo>
                  <a:close/>
                  <a:moveTo>
                    <a:pt x="75" y="178"/>
                  </a:moveTo>
                  <a:lnTo>
                    <a:pt x="75" y="209"/>
                  </a:lnTo>
                  <a:lnTo>
                    <a:pt x="31" y="209"/>
                  </a:lnTo>
                  <a:lnTo>
                    <a:pt x="31" y="178"/>
                  </a:lnTo>
                  <a:lnTo>
                    <a:pt x="75" y="178"/>
                  </a:lnTo>
                  <a:close/>
                  <a:moveTo>
                    <a:pt x="96" y="178"/>
                  </a:moveTo>
                  <a:lnTo>
                    <a:pt x="145" y="178"/>
                  </a:lnTo>
                  <a:lnTo>
                    <a:pt x="145" y="209"/>
                  </a:lnTo>
                  <a:lnTo>
                    <a:pt x="96" y="209"/>
                  </a:lnTo>
                  <a:lnTo>
                    <a:pt x="96" y="178"/>
                  </a:lnTo>
                  <a:close/>
                  <a:moveTo>
                    <a:pt x="145" y="229"/>
                  </a:moveTo>
                  <a:lnTo>
                    <a:pt x="145" y="270"/>
                  </a:lnTo>
                  <a:lnTo>
                    <a:pt x="96" y="270"/>
                  </a:lnTo>
                  <a:lnTo>
                    <a:pt x="96" y="229"/>
                  </a:lnTo>
                  <a:lnTo>
                    <a:pt x="145" y="229"/>
                  </a:lnTo>
                  <a:close/>
                  <a:moveTo>
                    <a:pt x="165" y="229"/>
                  </a:moveTo>
                  <a:lnTo>
                    <a:pt x="214" y="229"/>
                  </a:lnTo>
                  <a:lnTo>
                    <a:pt x="214" y="270"/>
                  </a:lnTo>
                  <a:lnTo>
                    <a:pt x="165" y="270"/>
                  </a:lnTo>
                  <a:lnTo>
                    <a:pt x="165" y="229"/>
                  </a:lnTo>
                  <a:close/>
                  <a:moveTo>
                    <a:pt x="165" y="209"/>
                  </a:moveTo>
                  <a:lnTo>
                    <a:pt x="165" y="178"/>
                  </a:lnTo>
                  <a:lnTo>
                    <a:pt x="214" y="178"/>
                  </a:lnTo>
                  <a:lnTo>
                    <a:pt x="214" y="209"/>
                  </a:lnTo>
                  <a:lnTo>
                    <a:pt x="165" y="209"/>
                  </a:lnTo>
                  <a:close/>
                  <a:moveTo>
                    <a:pt x="236" y="178"/>
                  </a:moveTo>
                  <a:lnTo>
                    <a:pt x="279" y="178"/>
                  </a:lnTo>
                  <a:lnTo>
                    <a:pt x="279" y="209"/>
                  </a:lnTo>
                  <a:lnTo>
                    <a:pt x="236" y="209"/>
                  </a:lnTo>
                  <a:lnTo>
                    <a:pt x="236" y="178"/>
                  </a:lnTo>
                  <a:close/>
                  <a:moveTo>
                    <a:pt x="236" y="156"/>
                  </a:moveTo>
                  <a:lnTo>
                    <a:pt x="236" y="114"/>
                  </a:lnTo>
                  <a:lnTo>
                    <a:pt x="279" y="114"/>
                  </a:lnTo>
                  <a:lnTo>
                    <a:pt x="279" y="156"/>
                  </a:lnTo>
                  <a:lnTo>
                    <a:pt x="236" y="156"/>
                  </a:lnTo>
                  <a:close/>
                  <a:moveTo>
                    <a:pt x="31" y="229"/>
                  </a:moveTo>
                  <a:lnTo>
                    <a:pt x="75" y="229"/>
                  </a:lnTo>
                  <a:lnTo>
                    <a:pt x="75" y="270"/>
                  </a:lnTo>
                  <a:lnTo>
                    <a:pt x="31" y="270"/>
                  </a:lnTo>
                  <a:lnTo>
                    <a:pt x="31" y="229"/>
                  </a:lnTo>
                  <a:close/>
                  <a:moveTo>
                    <a:pt x="236" y="270"/>
                  </a:moveTo>
                  <a:lnTo>
                    <a:pt x="236" y="229"/>
                  </a:lnTo>
                  <a:lnTo>
                    <a:pt x="279" y="229"/>
                  </a:lnTo>
                  <a:lnTo>
                    <a:pt x="279" y="270"/>
                  </a:lnTo>
                  <a:lnTo>
                    <a:pt x="236" y="27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17" tIns="60959" rIns="121917" bIns="60959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" name="Freeform 5"/>
            <p:cNvSpPr/>
            <p:nvPr/>
          </p:nvSpPr>
          <p:spPr bwMode="auto">
            <a:xfrm>
              <a:off x="390963" y="3635232"/>
              <a:ext cx="2316969" cy="1039840"/>
            </a:xfrm>
            <a:custGeom>
              <a:avLst/>
              <a:gdLst>
                <a:gd name="T0" fmla="*/ 75 w 467"/>
                <a:gd name="T1" fmla="*/ 125 h 131"/>
                <a:gd name="T2" fmla="*/ 5 w 467"/>
                <a:gd name="T3" fmla="*/ 18 h 131"/>
                <a:gd name="T4" fmla="*/ 14 w 467"/>
                <a:gd name="T5" fmla="*/ 0 h 131"/>
                <a:gd name="T6" fmla="*/ 382 w 467"/>
                <a:gd name="T7" fmla="*/ 0 h 131"/>
                <a:gd name="T8" fmla="*/ 392 w 467"/>
                <a:gd name="T9" fmla="*/ 6 h 131"/>
                <a:gd name="T10" fmla="*/ 462 w 467"/>
                <a:gd name="T11" fmla="*/ 113 h 131"/>
                <a:gd name="T12" fmla="*/ 453 w 467"/>
                <a:gd name="T13" fmla="*/ 131 h 131"/>
                <a:gd name="T14" fmla="*/ 85 w 467"/>
                <a:gd name="T15" fmla="*/ 131 h 131"/>
                <a:gd name="T16" fmla="*/ 75 w 467"/>
                <a:gd name="T17" fmla="*/ 12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7" h="131">
                  <a:moveTo>
                    <a:pt x="75" y="125"/>
                  </a:moveTo>
                  <a:cubicBezTo>
                    <a:pt x="5" y="18"/>
                    <a:pt x="5" y="18"/>
                    <a:pt x="5" y="18"/>
                  </a:cubicBezTo>
                  <a:cubicBezTo>
                    <a:pt x="0" y="10"/>
                    <a:pt x="5" y="0"/>
                    <a:pt x="14" y="0"/>
                  </a:cubicBezTo>
                  <a:cubicBezTo>
                    <a:pt x="382" y="0"/>
                    <a:pt x="382" y="0"/>
                    <a:pt x="382" y="0"/>
                  </a:cubicBezTo>
                  <a:cubicBezTo>
                    <a:pt x="386" y="0"/>
                    <a:pt x="390" y="2"/>
                    <a:pt x="392" y="6"/>
                  </a:cubicBezTo>
                  <a:cubicBezTo>
                    <a:pt x="462" y="113"/>
                    <a:pt x="462" y="113"/>
                    <a:pt x="462" y="113"/>
                  </a:cubicBezTo>
                  <a:cubicBezTo>
                    <a:pt x="467" y="121"/>
                    <a:pt x="462" y="131"/>
                    <a:pt x="453" y="131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1" y="131"/>
                    <a:pt x="77" y="129"/>
                    <a:pt x="75" y="125"/>
                  </a:cubicBez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  <a:effectLst/>
          </p:spPr>
          <p:txBody>
            <a:bodyPr vert="horz" wrap="square" lIns="91439" tIns="45719" rIns="91439" bIns="45719" numCol="1" anchor="t" anchorCtr="0" compatLnSpc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grpSp>
          <p:nvGrpSpPr>
            <p:cNvPr id="24" name="Group 40"/>
            <p:cNvGrpSpPr/>
            <p:nvPr/>
          </p:nvGrpSpPr>
          <p:grpSpPr>
            <a:xfrm>
              <a:off x="1212724" y="3892024"/>
              <a:ext cx="684405" cy="539203"/>
              <a:chOff x="1058564" y="1781841"/>
              <a:chExt cx="649993" cy="512092"/>
            </a:xfrm>
            <a:solidFill>
              <a:srgbClr val="0B2F6D"/>
            </a:solidFill>
          </p:grpSpPr>
          <p:sp>
            <p:nvSpPr>
              <p:cNvPr id="32" name="Freeform 31"/>
              <p:cNvSpPr/>
              <p:nvPr/>
            </p:nvSpPr>
            <p:spPr bwMode="auto">
              <a:xfrm>
                <a:off x="1058564" y="1823776"/>
                <a:ext cx="457253" cy="470157"/>
              </a:xfrm>
              <a:custGeom>
                <a:avLst/>
                <a:gdLst>
                  <a:gd name="T0" fmla="*/ 191 w 240"/>
                  <a:gd name="T1" fmla="*/ 0 h 247"/>
                  <a:gd name="T2" fmla="*/ 49 w 240"/>
                  <a:gd name="T3" fmla="*/ 0 h 247"/>
                  <a:gd name="T4" fmla="*/ 0 w 240"/>
                  <a:gd name="T5" fmla="*/ 49 h 247"/>
                  <a:gd name="T6" fmla="*/ 0 w 240"/>
                  <a:gd name="T7" fmla="*/ 129 h 247"/>
                  <a:gd name="T8" fmla="*/ 49 w 240"/>
                  <a:gd name="T9" fmla="*/ 178 h 247"/>
                  <a:gd name="T10" fmla="*/ 57 w 240"/>
                  <a:gd name="T11" fmla="*/ 178 h 247"/>
                  <a:gd name="T12" fmla="*/ 32 w 240"/>
                  <a:gd name="T13" fmla="*/ 245 h 247"/>
                  <a:gd name="T14" fmla="*/ 121 w 240"/>
                  <a:gd name="T15" fmla="*/ 178 h 247"/>
                  <a:gd name="T16" fmla="*/ 191 w 240"/>
                  <a:gd name="T17" fmla="*/ 178 h 247"/>
                  <a:gd name="T18" fmla="*/ 240 w 240"/>
                  <a:gd name="T19" fmla="*/ 129 h 247"/>
                  <a:gd name="T20" fmla="*/ 240 w 240"/>
                  <a:gd name="T21" fmla="*/ 49 h 247"/>
                  <a:gd name="T22" fmla="*/ 191 w 240"/>
                  <a:gd name="T23" fmla="*/ 0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47">
                    <a:moveTo>
                      <a:pt x="191" y="0"/>
                    </a:moveTo>
                    <a:cubicBezTo>
                      <a:pt x="49" y="0"/>
                      <a:pt x="49" y="0"/>
                      <a:pt x="49" y="0"/>
                    </a:cubicBezTo>
                    <a:cubicBezTo>
                      <a:pt x="22" y="0"/>
                      <a:pt x="0" y="22"/>
                      <a:pt x="0" y="49"/>
                    </a:cubicBezTo>
                    <a:cubicBezTo>
                      <a:pt x="0" y="129"/>
                      <a:pt x="0" y="129"/>
                      <a:pt x="0" y="129"/>
                    </a:cubicBezTo>
                    <a:cubicBezTo>
                      <a:pt x="0" y="156"/>
                      <a:pt x="22" y="178"/>
                      <a:pt x="49" y="178"/>
                    </a:cubicBezTo>
                    <a:cubicBezTo>
                      <a:pt x="57" y="178"/>
                      <a:pt x="57" y="178"/>
                      <a:pt x="57" y="178"/>
                    </a:cubicBezTo>
                    <a:cubicBezTo>
                      <a:pt x="49" y="198"/>
                      <a:pt x="31" y="247"/>
                      <a:pt x="32" y="245"/>
                    </a:cubicBezTo>
                    <a:cubicBezTo>
                      <a:pt x="32" y="244"/>
                      <a:pt x="97" y="196"/>
                      <a:pt x="121" y="178"/>
                    </a:cubicBezTo>
                    <a:cubicBezTo>
                      <a:pt x="191" y="178"/>
                      <a:pt x="191" y="178"/>
                      <a:pt x="191" y="178"/>
                    </a:cubicBezTo>
                    <a:cubicBezTo>
                      <a:pt x="218" y="178"/>
                      <a:pt x="240" y="156"/>
                      <a:pt x="240" y="129"/>
                    </a:cubicBezTo>
                    <a:cubicBezTo>
                      <a:pt x="240" y="49"/>
                      <a:pt x="240" y="49"/>
                      <a:pt x="240" y="49"/>
                    </a:cubicBezTo>
                    <a:cubicBezTo>
                      <a:pt x="240" y="22"/>
                      <a:pt x="218" y="0"/>
                      <a:pt x="19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62560" tIns="81280" rIns="162560" bIns="8128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 bwMode="auto">
              <a:xfrm>
                <a:off x="1378722" y="1781841"/>
                <a:ext cx="329835" cy="384674"/>
              </a:xfrm>
              <a:custGeom>
                <a:avLst/>
                <a:gdLst>
                  <a:gd name="T0" fmla="*/ 133 w 173"/>
                  <a:gd name="T1" fmla="*/ 0 h 202"/>
                  <a:gd name="T2" fmla="*/ 18 w 173"/>
                  <a:gd name="T3" fmla="*/ 0 h 202"/>
                  <a:gd name="T4" fmla="*/ 0 w 173"/>
                  <a:gd name="T5" fmla="*/ 5 h 202"/>
                  <a:gd name="T6" fmla="*/ 33 w 173"/>
                  <a:gd name="T7" fmla="*/ 5 h 202"/>
                  <a:gd name="T8" fmla="*/ 89 w 173"/>
                  <a:gd name="T9" fmla="*/ 61 h 202"/>
                  <a:gd name="T10" fmla="*/ 89 w 173"/>
                  <a:gd name="T11" fmla="*/ 151 h 202"/>
                  <a:gd name="T12" fmla="*/ 89 w 173"/>
                  <a:gd name="T13" fmla="*/ 156 h 202"/>
                  <a:gd name="T14" fmla="*/ 148 w 173"/>
                  <a:gd name="T15" fmla="*/ 201 h 202"/>
                  <a:gd name="T16" fmla="*/ 127 w 173"/>
                  <a:gd name="T17" fmla="*/ 145 h 202"/>
                  <a:gd name="T18" fmla="*/ 133 w 173"/>
                  <a:gd name="T19" fmla="*/ 145 h 202"/>
                  <a:gd name="T20" fmla="*/ 173 w 173"/>
                  <a:gd name="T21" fmla="*/ 105 h 202"/>
                  <a:gd name="T22" fmla="*/ 173 w 173"/>
                  <a:gd name="T23" fmla="*/ 41 h 202"/>
                  <a:gd name="T24" fmla="*/ 133 w 173"/>
                  <a:gd name="T25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3" h="202">
                    <a:moveTo>
                      <a:pt x="133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11" y="0"/>
                      <a:pt x="5" y="2"/>
                      <a:pt x="0" y="5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64" y="5"/>
                      <a:pt x="89" y="30"/>
                      <a:pt x="89" y="61"/>
                    </a:cubicBezTo>
                    <a:cubicBezTo>
                      <a:pt x="89" y="151"/>
                      <a:pt x="89" y="151"/>
                      <a:pt x="89" y="151"/>
                    </a:cubicBezTo>
                    <a:cubicBezTo>
                      <a:pt x="89" y="153"/>
                      <a:pt x="89" y="154"/>
                      <a:pt x="89" y="156"/>
                    </a:cubicBezTo>
                    <a:cubicBezTo>
                      <a:pt x="113" y="174"/>
                      <a:pt x="148" y="200"/>
                      <a:pt x="148" y="201"/>
                    </a:cubicBezTo>
                    <a:cubicBezTo>
                      <a:pt x="148" y="202"/>
                      <a:pt x="133" y="162"/>
                      <a:pt x="127" y="145"/>
                    </a:cubicBezTo>
                    <a:cubicBezTo>
                      <a:pt x="133" y="145"/>
                      <a:pt x="133" y="145"/>
                      <a:pt x="133" y="145"/>
                    </a:cubicBezTo>
                    <a:cubicBezTo>
                      <a:pt x="155" y="145"/>
                      <a:pt x="173" y="127"/>
                      <a:pt x="173" y="105"/>
                    </a:cubicBezTo>
                    <a:cubicBezTo>
                      <a:pt x="173" y="41"/>
                      <a:pt x="173" y="41"/>
                      <a:pt x="173" y="41"/>
                    </a:cubicBezTo>
                    <a:cubicBezTo>
                      <a:pt x="173" y="18"/>
                      <a:pt x="155" y="0"/>
                      <a:pt x="13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62560" tIns="81280" rIns="162560" bIns="8128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25" name="Freeform 9"/>
            <p:cNvSpPr/>
            <p:nvPr/>
          </p:nvSpPr>
          <p:spPr bwMode="auto">
            <a:xfrm>
              <a:off x="9660939" y="3635232"/>
              <a:ext cx="2316969" cy="1039840"/>
            </a:xfrm>
            <a:custGeom>
              <a:avLst/>
              <a:gdLst>
                <a:gd name="T0" fmla="*/ 75 w 467"/>
                <a:gd name="T1" fmla="*/ 125 h 131"/>
                <a:gd name="T2" fmla="*/ 5 w 467"/>
                <a:gd name="T3" fmla="*/ 18 h 131"/>
                <a:gd name="T4" fmla="*/ 14 w 467"/>
                <a:gd name="T5" fmla="*/ 0 h 131"/>
                <a:gd name="T6" fmla="*/ 382 w 467"/>
                <a:gd name="T7" fmla="*/ 0 h 131"/>
                <a:gd name="T8" fmla="*/ 392 w 467"/>
                <a:gd name="T9" fmla="*/ 6 h 131"/>
                <a:gd name="T10" fmla="*/ 462 w 467"/>
                <a:gd name="T11" fmla="*/ 113 h 131"/>
                <a:gd name="T12" fmla="*/ 453 w 467"/>
                <a:gd name="T13" fmla="*/ 131 h 131"/>
                <a:gd name="T14" fmla="*/ 85 w 467"/>
                <a:gd name="T15" fmla="*/ 131 h 131"/>
                <a:gd name="T16" fmla="*/ 75 w 467"/>
                <a:gd name="T17" fmla="*/ 12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7" h="131">
                  <a:moveTo>
                    <a:pt x="75" y="125"/>
                  </a:moveTo>
                  <a:cubicBezTo>
                    <a:pt x="5" y="18"/>
                    <a:pt x="5" y="18"/>
                    <a:pt x="5" y="18"/>
                  </a:cubicBezTo>
                  <a:cubicBezTo>
                    <a:pt x="0" y="10"/>
                    <a:pt x="5" y="0"/>
                    <a:pt x="14" y="0"/>
                  </a:cubicBezTo>
                  <a:cubicBezTo>
                    <a:pt x="382" y="0"/>
                    <a:pt x="382" y="0"/>
                    <a:pt x="382" y="0"/>
                  </a:cubicBezTo>
                  <a:cubicBezTo>
                    <a:pt x="386" y="0"/>
                    <a:pt x="390" y="2"/>
                    <a:pt x="392" y="6"/>
                  </a:cubicBezTo>
                  <a:cubicBezTo>
                    <a:pt x="462" y="113"/>
                    <a:pt x="462" y="113"/>
                    <a:pt x="462" y="113"/>
                  </a:cubicBezTo>
                  <a:cubicBezTo>
                    <a:pt x="467" y="121"/>
                    <a:pt x="462" y="131"/>
                    <a:pt x="453" y="131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1" y="131"/>
                    <a:pt x="77" y="129"/>
                    <a:pt x="75" y="125"/>
                  </a:cubicBez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  <a:effectLst/>
          </p:spPr>
          <p:txBody>
            <a:bodyPr vert="horz" wrap="square" lIns="91439" tIns="45719" rIns="91439" bIns="45719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" name="Freeform 147"/>
            <p:cNvSpPr>
              <a:spLocks noEditPoints="1"/>
            </p:cNvSpPr>
            <p:nvPr/>
          </p:nvSpPr>
          <p:spPr bwMode="auto">
            <a:xfrm>
              <a:off x="10632760" y="3799750"/>
              <a:ext cx="373320" cy="589591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39" tIns="45719" rIns="91439" bIns="45719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cxnSp>
          <p:nvCxnSpPr>
            <p:cNvPr id="27" name="Straight Connector 44" descr="e7d195523061f1c0deeec63e560781cfd59afb0ea006f2a87ABB68BF51EA6619813959095094C18C62A12F549504892A4AAA8C1554C6663626E05CA27F281A14E6983772AFC3FB97135759321DEA3D70145073B7709DEAFA93D9543D2964B039C506A08C8BE0AF5D04AAA5F2B154E5030577D0DE964E588E7F2BFA07B4AB6ADC8003FE6F2E51FFE3"/>
            <p:cNvCxnSpPr/>
            <p:nvPr/>
          </p:nvCxnSpPr>
          <p:spPr>
            <a:xfrm flipV="1">
              <a:off x="1453452" y="3016944"/>
              <a:ext cx="0" cy="546848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47" descr="e7d195523061f1c0deeec63e560781cfd59afb0ea006f2a87ABB68BF51EA6619813959095094C18C62A12F549504892A4AAA8C1554C6663626E05CA27F281A14E6983772AFC3FB97135759321DEA3D70145073B7709DEAFA93D9543D2964B039C506A08C8BE0AF5D04AAA5F2B154E5030577D0DE964E588E7F2BFA07B4AB6ADC8003FE6F2E51FFE3"/>
            <p:cNvCxnSpPr/>
            <p:nvPr/>
          </p:nvCxnSpPr>
          <p:spPr>
            <a:xfrm flipV="1">
              <a:off x="6092793" y="3016944"/>
              <a:ext cx="0" cy="546848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48" descr="e7d195523061f1c0deeec63e560781cfd59afb0ea006f2a87ABB68BF51EA6619813959095094C18C62A12F549504892A4AAA8C1554C6663626E05CA27F281A14E6983772AFC3FB97135759321DEA3D70145073B7709DEAFA93D9543D2964B039C506A08C8BE0AF5D04AAA5F2B154E5030577D0DE964E588E7F2BFA07B4AB6ADC8003FE6F2E51FFE3"/>
            <p:cNvCxnSpPr/>
            <p:nvPr/>
          </p:nvCxnSpPr>
          <p:spPr>
            <a:xfrm flipV="1">
              <a:off x="10732132" y="3016944"/>
              <a:ext cx="0" cy="546848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49" descr="e7d195523061f1c0deeec63e560781cfd59afb0ea006f2a87ABB68BF51EA6619813959095094C18C62A12F549504892A4AAA8C1554C6663626E05CA27F281A14E6983772AFC3FB97135759321DEA3D70145073B7709DEAFA93D9543D2964B039C506A08C8BE0AF5D04AAA5F2B154E5030577D0DE964E588E7F2BFA07B4AB6ADC8003FE6F2E51FFE3"/>
            <p:cNvCxnSpPr/>
            <p:nvPr/>
          </p:nvCxnSpPr>
          <p:spPr>
            <a:xfrm flipV="1">
              <a:off x="3972536" y="4744347"/>
              <a:ext cx="0" cy="546848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50" descr="e7d195523061f1c0deeec63e560781cfd59afb0ea006f2a87ABB68BF51EA6619813959095094C18C62A12F549504892A4AAA8C1554C6663626E05CA27F281A14E6983772AFC3FB97135759321DEA3D70145073B7709DEAFA93D9543D2964B039C506A08C8BE0AF5D04AAA5F2B154E5030577D0DE964E588E7F2BFA07B4AB6ADC8003FE6F2E51FFE3"/>
            <p:cNvCxnSpPr/>
            <p:nvPr/>
          </p:nvCxnSpPr>
          <p:spPr>
            <a:xfrm flipV="1">
              <a:off x="8660504" y="4744347"/>
              <a:ext cx="0" cy="546848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组合 36"/>
          <p:cNvGrpSpPr/>
          <p:nvPr/>
        </p:nvGrpSpPr>
        <p:grpSpPr>
          <a:xfrm>
            <a:off x="3043700" y="5153358"/>
            <a:ext cx="2625156" cy="949823"/>
            <a:chOff x="732195" y="1856286"/>
            <a:chExt cx="2625156" cy="949823"/>
          </a:xfrm>
        </p:grpSpPr>
        <p:sp>
          <p:nvSpPr>
            <p:cNvPr id="38" name="矩形 47"/>
            <p:cNvSpPr>
              <a:spLocks noChangeArrowheads="1"/>
            </p:cNvSpPr>
            <p:nvPr/>
          </p:nvSpPr>
          <p:spPr bwMode="auto">
            <a:xfrm>
              <a:off x="732195" y="2253145"/>
              <a:ext cx="2625156" cy="552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31" tIns="45716" rIns="91431" bIns="45716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lvl="0" algn="ctr" defTabSz="457200">
                <a:lnSpc>
                  <a:spcPct val="130000"/>
                </a:lnSpc>
                <a:spcBef>
                  <a:spcPts val="0"/>
                </a:spcBef>
                <a:buNone/>
              </a:pPr>
              <a:r>
                <a:rPr lang="zh-CN" altLang="en-US" sz="12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点击此处添加文本内容，如关键词</a:t>
              </a:r>
              <a:endParaRPr lang="en-US" altLang="zh-CN" sz="12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  <a:p>
              <a:pPr lvl="0" algn="ctr" defTabSz="457200">
                <a:lnSpc>
                  <a:spcPct val="130000"/>
                </a:lnSpc>
                <a:spcBef>
                  <a:spcPts val="0"/>
                </a:spcBef>
                <a:buNone/>
              </a:pPr>
              <a:r>
                <a:rPr lang="zh-CN" altLang="en-US" sz="12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部分简单介绍等。</a:t>
              </a:r>
              <a:endParaRPr lang="zh-CN" altLang="zh-CN" sz="12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39" name="矩形 47"/>
            <p:cNvSpPr>
              <a:spLocks noChangeArrowheads="1"/>
            </p:cNvSpPr>
            <p:nvPr/>
          </p:nvSpPr>
          <p:spPr bwMode="auto">
            <a:xfrm>
              <a:off x="1127405" y="1856286"/>
              <a:ext cx="1834738" cy="400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31" tIns="45716" rIns="91431" bIns="45716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lvl="0" algn="ctr">
                <a:buNone/>
              </a:pPr>
              <a:r>
                <a:rPr lang="zh-CN" altLang="en-US" sz="20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标题文字添加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961651" y="1601266"/>
            <a:ext cx="2625156" cy="949823"/>
            <a:chOff x="732195" y="1856286"/>
            <a:chExt cx="2625156" cy="949823"/>
          </a:xfrm>
        </p:grpSpPr>
        <p:sp>
          <p:nvSpPr>
            <p:cNvPr id="41" name="矩形 47"/>
            <p:cNvSpPr>
              <a:spLocks noChangeArrowheads="1"/>
            </p:cNvSpPr>
            <p:nvPr/>
          </p:nvSpPr>
          <p:spPr bwMode="auto">
            <a:xfrm>
              <a:off x="732195" y="2253145"/>
              <a:ext cx="2625156" cy="552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31" tIns="45716" rIns="91431" bIns="45716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lvl="0" algn="ctr" defTabSz="457200">
                <a:lnSpc>
                  <a:spcPct val="130000"/>
                </a:lnSpc>
                <a:spcBef>
                  <a:spcPts val="0"/>
                </a:spcBef>
                <a:buNone/>
              </a:pPr>
              <a:r>
                <a:rPr lang="zh-CN" altLang="en-US" sz="12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点击此处添加文本内容，如关键词</a:t>
              </a:r>
              <a:endParaRPr lang="en-US" altLang="zh-CN" sz="12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  <a:p>
              <a:pPr lvl="0" algn="ctr" defTabSz="457200">
                <a:lnSpc>
                  <a:spcPct val="130000"/>
                </a:lnSpc>
                <a:spcBef>
                  <a:spcPts val="0"/>
                </a:spcBef>
                <a:buNone/>
              </a:pPr>
              <a:r>
                <a:rPr lang="zh-CN" altLang="en-US" sz="12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部分简单介绍等。</a:t>
              </a:r>
              <a:endParaRPr lang="zh-CN" altLang="zh-CN" sz="12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42" name="矩形 47"/>
            <p:cNvSpPr>
              <a:spLocks noChangeArrowheads="1"/>
            </p:cNvSpPr>
            <p:nvPr/>
          </p:nvSpPr>
          <p:spPr bwMode="auto">
            <a:xfrm>
              <a:off x="1015621" y="1856286"/>
              <a:ext cx="2058306" cy="400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31" tIns="45716" rIns="91431" bIns="45716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lvl="0" algn="ctr">
                <a:buNone/>
              </a:pPr>
              <a:r>
                <a:rPr lang="zh-CN" altLang="en-US" sz="20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标题文字添加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4845636" y="1601266"/>
            <a:ext cx="2625156" cy="949823"/>
            <a:chOff x="732195" y="1856286"/>
            <a:chExt cx="2625156" cy="949823"/>
          </a:xfrm>
        </p:grpSpPr>
        <p:sp>
          <p:nvSpPr>
            <p:cNvPr id="44" name="矩形 47"/>
            <p:cNvSpPr>
              <a:spLocks noChangeArrowheads="1"/>
            </p:cNvSpPr>
            <p:nvPr/>
          </p:nvSpPr>
          <p:spPr bwMode="auto">
            <a:xfrm>
              <a:off x="732195" y="2253145"/>
              <a:ext cx="2625156" cy="552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31" tIns="45716" rIns="91431" bIns="45716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lvl="0" algn="ctr" defTabSz="457200">
                <a:lnSpc>
                  <a:spcPct val="130000"/>
                </a:lnSpc>
                <a:spcBef>
                  <a:spcPts val="0"/>
                </a:spcBef>
                <a:buNone/>
              </a:pPr>
              <a:r>
                <a:rPr lang="zh-CN" altLang="en-US" sz="12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点击此处添加文本内容，如关键词</a:t>
              </a:r>
              <a:endParaRPr lang="en-US" altLang="zh-CN" sz="12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  <a:p>
              <a:pPr lvl="0" algn="ctr" defTabSz="457200">
                <a:lnSpc>
                  <a:spcPct val="130000"/>
                </a:lnSpc>
                <a:spcBef>
                  <a:spcPts val="0"/>
                </a:spcBef>
                <a:buNone/>
              </a:pPr>
              <a:r>
                <a:rPr lang="zh-CN" altLang="en-US" sz="12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部分简单介绍等。</a:t>
              </a:r>
              <a:endParaRPr lang="zh-CN" altLang="zh-CN" sz="12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45" name="矩形 47"/>
            <p:cNvSpPr>
              <a:spLocks noChangeArrowheads="1"/>
            </p:cNvSpPr>
            <p:nvPr/>
          </p:nvSpPr>
          <p:spPr bwMode="auto">
            <a:xfrm>
              <a:off x="1060185" y="1856286"/>
              <a:ext cx="1969178" cy="400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31" tIns="45716" rIns="91431" bIns="45716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lvl="0" algn="ctr">
                <a:buNone/>
              </a:pPr>
              <a:r>
                <a:rPr lang="zh-CN" altLang="en-US" sz="20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标题文字添加</a:t>
              </a: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8548444" y="1601266"/>
            <a:ext cx="2625156" cy="949823"/>
            <a:chOff x="732195" y="1856286"/>
            <a:chExt cx="2625156" cy="949823"/>
          </a:xfrm>
        </p:grpSpPr>
        <p:sp>
          <p:nvSpPr>
            <p:cNvPr id="47" name="矩形 47"/>
            <p:cNvSpPr>
              <a:spLocks noChangeArrowheads="1"/>
            </p:cNvSpPr>
            <p:nvPr/>
          </p:nvSpPr>
          <p:spPr bwMode="auto">
            <a:xfrm>
              <a:off x="732195" y="2253145"/>
              <a:ext cx="2625156" cy="552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31" tIns="45716" rIns="91431" bIns="45716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lvl="0" algn="ctr" defTabSz="457200">
                <a:lnSpc>
                  <a:spcPct val="130000"/>
                </a:lnSpc>
                <a:spcBef>
                  <a:spcPts val="0"/>
                </a:spcBef>
                <a:buNone/>
              </a:pPr>
              <a:r>
                <a:rPr lang="zh-CN" altLang="en-US" sz="12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点击此处添加文本内容，如关键词</a:t>
              </a:r>
              <a:endParaRPr lang="en-US" altLang="zh-CN" sz="12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  <a:p>
              <a:pPr lvl="0" algn="ctr" defTabSz="457200">
                <a:lnSpc>
                  <a:spcPct val="130000"/>
                </a:lnSpc>
                <a:spcBef>
                  <a:spcPts val="0"/>
                </a:spcBef>
                <a:buNone/>
              </a:pPr>
              <a:r>
                <a:rPr lang="zh-CN" altLang="en-US" sz="12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部分简单介绍等。</a:t>
              </a:r>
              <a:endParaRPr lang="zh-CN" altLang="zh-CN" sz="12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48" name="矩形 47"/>
            <p:cNvSpPr>
              <a:spLocks noChangeArrowheads="1"/>
            </p:cNvSpPr>
            <p:nvPr/>
          </p:nvSpPr>
          <p:spPr bwMode="auto">
            <a:xfrm>
              <a:off x="1094921" y="1856286"/>
              <a:ext cx="1899706" cy="400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31" tIns="45716" rIns="91431" bIns="45716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lvl="0" algn="ctr">
                <a:buNone/>
              </a:pPr>
              <a:r>
                <a:rPr lang="zh-CN" altLang="en-US" sz="20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标题文字添加</a:t>
              </a: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6918354" y="5153358"/>
            <a:ext cx="2625156" cy="949823"/>
            <a:chOff x="732195" y="1856286"/>
            <a:chExt cx="2625156" cy="949823"/>
          </a:xfrm>
        </p:grpSpPr>
        <p:sp>
          <p:nvSpPr>
            <p:cNvPr id="50" name="矩形 49"/>
            <p:cNvSpPr>
              <a:spLocks noChangeArrowheads="1"/>
            </p:cNvSpPr>
            <p:nvPr/>
          </p:nvSpPr>
          <p:spPr bwMode="auto">
            <a:xfrm>
              <a:off x="732195" y="2253145"/>
              <a:ext cx="2625156" cy="552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31" tIns="45716" rIns="91431" bIns="45716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lvl="0" algn="ctr" defTabSz="457200">
                <a:lnSpc>
                  <a:spcPct val="130000"/>
                </a:lnSpc>
                <a:spcBef>
                  <a:spcPts val="0"/>
                </a:spcBef>
                <a:buNone/>
              </a:pPr>
              <a:r>
                <a:rPr lang="zh-CN" altLang="en-US" sz="12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点击此处添加文本内容，如关键词</a:t>
              </a:r>
              <a:endParaRPr lang="en-US" altLang="zh-CN" sz="12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  <a:p>
              <a:pPr lvl="0" algn="ctr" defTabSz="457200">
                <a:lnSpc>
                  <a:spcPct val="130000"/>
                </a:lnSpc>
                <a:spcBef>
                  <a:spcPts val="0"/>
                </a:spcBef>
                <a:buNone/>
              </a:pPr>
              <a:r>
                <a:rPr lang="zh-CN" altLang="en-US" sz="12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部分简单介绍等。</a:t>
              </a:r>
              <a:endParaRPr lang="zh-CN" altLang="zh-CN" sz="12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51" name="矩形 50"/>
            <p:cNvSpPr>
              <a:spLocks noChangeArrowheads="1"/>
            </p:cNvSpPr>
            <p:nvPr/>
          </p:nvSpPr>
          <p:spPr bwMode="auto">
            <a:xfrm>
              <a:off x="1127406" y="1856286"/>
              <a:ext cx="1834736" cy="400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31" tIns="45716" rIns="91431" bIns="45716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lvl="0" algn="ctr">
                <a:buNone/>
              </a:pPr>
              <a:r>
                <a:rPr lang="zh-CN" altLang="en-US" sz="20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标题文字添加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pic>
        <p:nvPicPr>
          <p:cNvPr id="3" name="Picture 4" descr="音乐节音乐会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714" b="4911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1000">
                <a:srgbClr val="E100FF">
                  <a:alpha val="40000"/>
                </a:srgbClr>
              </a:gs>
              <a:gs pos="66000">
                <a:srgbClr val="7A00FF">
                  <a:alpha val="40000"/>
                </a:srgbClr>
              </a:gs>
              <a:gs pos="19000">
                <a:srgbClr val="E100FF">
                  <a:alpha val="80000"/>
                </a:srgbClr>
              </a:gs>
              <a:gs pos="89000">
                <a:srgbClr val="7A00FF">
                  <a:alpha val="80000"/>
                </a:srgb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pSp>
        <p:nvGrpSpPr>
          <p:cNvPr id="11" name="Group 47"/>
          <p:cNvGrpSpPr/>
          <p:nvPr/>
        </p:nvGrpSpPr>
        <p:grpSpPr>
          <a:xfrm>
            <a:off x="465498" y="230162"/>
            <a:ext cx="3626666" cy="698628"/>
            <a:chOff x="7117599" y="3990971"/>
            <a:chExt cx="3626666" cy="698628"/>
          </a:xfrm>
        </p:grpSpPr>
        <p:grpSp>
          <p:nvGrpSpPr>
            <p:cNvPr id="17" name="组合 16"/>
            <p:cNvGrpSpPr/>
            <p:nvPr/>
          </p:nvGrpSpPr>
          <p:grpSpPr>
            <a:xfrm>
              <a:off x="7889307" y="3990971"/>
              <a:ext cx="2854958" cy="698628"/>
              <a:chOff x="871370" y="1925465"/>
              <a:chExt cx="3276600" cy="801809"/>
            </a:xfrm>
          </p:grpSpPr>
          <p:sp>
            <p:nvSpPr>
              <p:cNvPr id="19" name="文本框 50"/>
              <p:cNvSpPr txBox="1"/>
              <p:nvPr/>
            </p:nvSpPr>
            <p:spPr>
              <a:xfrm>
                <a:off x="871370" y="1925465"/>
                <a:ext cx="3276600" cy="600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zh-CN" altLang="en-US" sz="2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庞门正道粗书体" panose="02010600030101010101" pitchFamily="2" charset="-122"/>
                    <a:ea typeface="庞门正道粗书体" panose="02010600030101010101" pitchFamily="2" charset="-122"/>
                  </a:rPr>
                  <a:t>详情须知</a:t>
                </a:r>
              </a:p>
            </p:txBody>
          </p:sp>
          <p:sp>
            <p:nvSpPr>
              <p:cNvPr id="20" name="文本框 51"/>
              <p:cNvSpPr txBox="1"/>
              <p:nvPr/>
            </p:nvSpPr>
            <p:spPr>
              <a:xfrm>
                <a:off x="939337" y="2412529"/>
                <a:ext cx="2700338" cy="314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>
                  <a:lnSpc>
                    <a:spcPct val="114000"/>
                  </a:lnSpc>
                </a:pPr>
                <a:r>
                  <a:rPr lang="en-US" altLang="zh-CN" sz="11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INSTRUCTIONS FOR DETAILS</a:t>
                </a:r>
              </a:p>
            </p:txBody>
          </p:sp>
        </p:grpSp>
        <p:sp>
          <p:nvSpPr>
            <p:cNvPr id="18" name="形状"/>
            <p:cNvSpPr>
              <a:spLocks noChangeAspect="1"/>
            </p:cNvSpPr>
            <p:nvPr/>
          </p:nvSpPr>
          <p:spPr bwMode="auto">
            <a:xfrm>
              <a:off x="7117599" y="4103235"/>
              <a:ext cx="418352" cy="474100"/>
            </a:xfrm>
            <a:custGeom>
              <a:avLst/>
              <a:gdLst>
                <a:gd name="connsiteX0" fmla="*/ 380842 w 535380"/>
                <a:gd name="connsiteY0" fmla="*/ 304137 h 606722"/>
                <a:gd name="connsiteX1" fmla="*/ 440329 w 535380"/>
                <a:gd name="connsiteY1" fmla="*/ 312757 h 606722"/>
                <a:gd name="connsiteX2" fmla="*/ 440329 w 535380"/>
                <a:gd name="connsiteY2" fmla="*/ 483020 h 606722"/>
                <a:gd name="connsiteX3" fmla="*/ 380842 w 535380"/>
                <a:gd name="connsiteY3" fmla="*/ 474400 h 606722"/>
                <a:gd name="connsiteX4" fmla="*/ 154539 w 535380"/>
                <a:gd name="connsiteY4" fmla="*/ 304137 h 606722"/>
                <a:gd name="connsiteX5" fmla="*/ 154539 w 535380"/>
                <a:gd name="connsiteY5" fmla="*/ 474400 h 606722"/>
                <a:gd name="connsiteX6" fmla="*/ 95052 w 535380"/>
                <a:gd name="connsiteY6" fmla="*/ 483020 h 606722"/>
                <a:gd name="connsiteX7" fmla="*/ 95052 w 535380"/>
                <a:gd name="connsiteY7" fmla="*/ 312757 h 606722"/>
                <a:gd name="connsiteX8" fmla="*/ 344627 w 535380"/>
                <a:gd name="connsiteY8" fmla="*/ 262347 h 606722"/>
                <a:gd name="connsiteX9" fmla="*/ 344627 w 535380"/>
                <a:gd name="connsiteY9" fmla="*/ 505676 h 606722"/>
                <a:gd name="connsiteX10" fmla="*/ 476543 w 535380"/>
                <a:gd name="connsiteY10" fmla="*/ 524783 h 606722"/>
                <a:gd name="connsiteX11" fmla="*/ 476543 w 535380"/>
                <a:gd name="connsiteY11" fmla="*/ 281454 h 606722"/>
                <a:gd name="connsiteX12" fmla="*/ 190753 w 535380"/>
                <a:gd name="connsiteY12" fmla="*/ 262347 h 606722"/>
                <a:gd name="connsiteX13" fmla="*/ 58837 w 535380"/>
                <a:gd name="connsiteY13" fmla="*/ 281454 h 606722"/>
                <a:gd name="connsiteX14" fmla="*/ 58837 w 535380"/>
                <a:gd name="connsiteY14" fmla="*/ 524783 h 606722"/>
                <a:gd name="connsiteX15" fmla="*/ 190753 w 535380"/>
                <a:gd name="connsiteY15" fmla="*/ 505676 h 606722"/>
                <a:gd name="connsiteX16" fmla="*/ 344627 w 535380"/>
                <a:gd name="connsiteY16" fmla="*/ 201381 h 606722"/>
                <a:gd name="connsiteX17" fmla="*/ 344627 w 535380"/>
                <a:gd name="connsiteY17" fmla="*/ 237907 h 606722"/>
                <a:gd name="connsiteX18" fmla="*/ 476543 w 535380"/>
                <a:gd name="connsiteY18" fmla="*/ 257015 h 606722"/>
                <a:gd name="connsiteX19" fmla="*/ 476543 w 535380"/>
                <a:gd name="connsiteY19" fmla="*/ 220489 h 606722"/>
                <a:gd name="connsiteX20" fmla="*/ 190753 w 535380"/>
                <a:gd name="connsiteY20" fmla="*/ 201381 h 606722"/>
                <a:gd name="connsiteX21" fmla="*/ 58837 w 535380"/>
                <a:gd name="connsiteY21" fmla="*/ 220489 h 606722"/>
                <a:gd name="connsiteX22" fmla="*/ 58837 w 535380"/>
                <a:gd name="connsiteY22" fmla="*/ 257015 h 606722"/>
                <a:gd name="connsiteX23" fmla="*/ 190753 w 535380"/>
                <a:gd name="connsiteY23" fmla="*/ 237907 h 606722"/>
                <a:gd name="connsiteX24" fmla="*/ 344627 w 535380"/>
                <a:gd name="connsiteY24" fmla="*/ 141482 h 606722"/>
                <a:gd name="connsiteX25" fmla="*/ 344627 w 535380"/>
                <a:gd name="connsiteY25" fmla="*/ 178008 h 606722"/>
                <a:gd name="connsiteX26" fmla="*/ 476543 w 535380"/>
                <a:gd name="connsiteY26" fmla="*/ 197116 h 606722"/>
                <a:gd name="connsiteX27" fmla="*/ 476543 w 535380"/>
                <a:gd name="connsiteY27" fmla="*/ 160590 h 606722"/>
                <a:gd name="connsiteX28" fmla="*/ 190753 w 535380"/>
                <a:gd name="connsiteY28" fmla="*/ 141482 h 606722"/>
                <a:gd name="connsiteX29" fmla="*/ 58837 w 535380"/>
                <a:gd name="connsiteY29" fmla="*/ 160590 h 606722"/>
                <a:gd name="connsiteX30" fmla="*/ 58837 w 535380"/>
                <a:gd name="connsiteY30" fmla="*/ 197116 h 606722"/>
                <a:gd name="connsiteX31" fmla="*/ 190753 w 535380"/>
                <a:gd name="connsiteY31" fmla="*/ 178008 h 606722"/>
                <a:gd name="connsiteX32" fmla="*/ 344627 w 535380"/>
                <a:gd name="connsiteY32" fmla="*/ 81850 h 606722"/>
                <a:gd name="connsiteX33" fmla="*/ 344627 w 535380"/>
                <a:gd name="connsiteY33" fmla="*/ 118465 h 606722"/>
                <a:gd name="connsiteX34" fmla="*/ 476543 w 535380"/>
                <a:gd name="connsiteY34" fmla="*/ 137572 h 606722"/>
                <a:gd name="connsiteX35" fmla="*/ 476543 w 535380"/>
                <a:gd name="connsiteY35" fmla="*/ 101046 h 606722"/>
                <a:gd name="connsiteX36" fmla="*/ 190753 w 535380"/>
                <a:gd name="connsiteY36" fmla="*/ 81850 h 606722"/>
                <a:gd name="connsiteX37" fmla="*/ 58837 w 535380"/>
                <a:gd name="connsiteY37" fmla="*/ 101046 h 606722"/>
                <a:gd name="connsiteX38" fmla="*/ 58837 w 535380"/>
                <a:gd name="connsiteY38" fmla="*/ 137572 h 606722"/>
                <a:gd name="connsiteX39" fmla="*/ 190753 w 535380"/>
                <a:gd name="connsiteY39" fmla="*/ 118465 h 606722"/>
                <a:gd name="connsiteX40" fmla="*/ 285790 w 535380"/>
                <a:gd name="connsiteY40" fmla="*/ 0 h 606722"/>
                <a:gd name="connsiteX41" fmla="*/ 535380 w 535380"/>
                <a:gd name="connsiteY41" fmla="*/ 36170 h 606722"/>
                <a:gd name="connsiteX42" fmla="*/ 535380 w 535380"/>
                <a:gd name="connsiteY42" fmla="*/ 606722 h 606722"/>
                <a:gd name="connsiteX43" fmla="*/ 285790 w 535380"/>
                <a:gd name="connsiteY43" fmla="*/ 570552 h 606722"/>
                <a:gd name="connsiteX44" fmla="*/ 249590 w 535380"/>
                <a:gd name="connsiteY44" fmla="*/ 0 h 606722"/>
                <a:gd name="connsiteX45" fmla="*/ 249590 w 535380"/>
                <a:gd name="connsiteY45" fmla="*/ 570552 h 606722"/>
                <a:gd name="connsiteX46" fmla="*/ 0 w 535380"/>
                <a:gd name="connsiteY46" fmla="*/ 606722 h 606722"/>
                <a:gd name="connsiteX47" fmla="*/ 0 w 535380"/>
                <a:gd name="connsiteY47" fmla="*/ 3617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535380" h="606722">
                  <a:moveTo>
                    <a:pt x="380842" y="304137"/>
                  </a:moveTo>
                  <a:lnTo>
                    <a:pt x="440329" y="312757"/>
                  </a:lnTo>
                  <a:lnTo>
                    <a:pt x="440329" y="483020"/>
                  </a:lnTo>
                  <a:lnTo>
                    <a:pt x="380842" y="474400"/>
                  </a:lnTo>
                  <a:close/>
                  <a:moveTo>
                    <a:pt x="154539" y="304137"/>
                  </a:moveTo>
                  <a:lnTo>
                    <a:pt x="154539" y="474400"/>
                  </a:lnTo>
                  <a:lnTo>
                    <a:pt x="95052" y="483020"/>
                  </a:lnTo>
                  <a:lnTo>
                    <a:pt x="95052" y="312757"/>
                  </a:lnTo>
                  <a:close/>
                  <a:moveTo>
                    <a:pt x="344627" y="262347"/>
                  </a:moveTo>
                  <a:lnTo>
                    <a:pt x="344627" y="505676"/>
                  </a:lnTo>
                  <a:lnTo>
                    <a:pt x="476543" y="524783"/>
                  </a:lnTo>
                  <a:lnTo>
                    <a:pt x="476543" y="281454"/>
                  </a:lnTo>
                  <a:close/>
                  <a:moveTo>
                    <a:pt x="190753" y="262347"/>
                  </a:moveTo>
                  <a:lnTo>
                    <a:pt x="58837" y="281454"/>
                  </a:lnTo>
                  <a:lnTo>
                    <a:pt x="58837" y="524783"/>
                  </a:lnTo>
                  <a:lnTo>
                    <a:pt x="190753" y="505676"/>
                  </a:lnTo>
                  <a:close/>
                  <a:moveTo>
                    <a:pt x="344627" y="201381"/>
                  </a:moveTo>
                  <a:lnTo>
                    <a:pt x="344627" y="237907"/>
                  </a:lnTo>
                  <a:lnTo>
                    <a:pt x="476543" y="257015"/>
                  </a:lnTo>
                  <a:lnTo>
                    <a:pt x="476543" y="220489"/>
                  </a:lnTo>
                  <a:close/>
                  <a:moveTo>
                    <a:pt x="190753" y="201381"/>
                  </a:moveTo>
                  <a:lnTo>
                    <a:pt x="58837" y="220489"/>
                  </a:lnTo>
                  <a:lnTo>
                    <a:pt x="58837" y="257015"/>
                  </a:lnTo>
                  <a:lnTo>
                    <a:pt x="190753" y="237907"/>
                  </a:lnTo>
                  <a:close/>
                  <a:moveTo>
                    <a:pt x="344627" y="141482"/>
                  </a:moveTo>
                  <a:lnTo>
                    <a:pt x="344627" y="178008"/>
                  </a:lnTo>
                  <a:lnTo>
                    <a:pt x="476543" y="197116"/>
                  </a:lnTo>
                  <a:lnTo>
                    <a:pt x="476543" y="160590"/>
                  </a:lnTo>
                  <a:close/>
                  <a:moveTo>
                    <a:pt x="190753" y="141482"/>
                  </a:moveTo>
                  <a:lnTo>
                    <a:pt x="58837" y="160590"/>
                  </a:lnTo>
                  <a:lnTo>
                    <a:pt x="58837" y="197116"/>
                  </a:lnTo>
                  <a:lnTo>
                    <a:pt x="190753" y="178008"/>
                  </a:lnTo>
                  <a:close/>
                  <a:moveTo>
                    <a:pt x="344627" y="81850"/>
                  </a:moveTo>
                  <a:lnTo>
                    <a:pt x="344627" y="118465"/>
                  </a:lnTo>
                  <a:lnTo>
                    <a:pt x="476543" y="137572"/>
                  </a:lnTo>
                  <a:lnTo>
                    <a:pt x="476543" y="101046"/>
                  </a:lnTo>
                  <a:close/>
                  <a:moveTo>
                    <a:pt x="190753" y="81850"/>
                  </a:moveTo>
                  <a:lnTo>
                    <a:pt x="58837" y="101046"/>
                  </a:lnTo>
                  <a:lnTo>
                    <a:pt x="58837" y="137572"/>
                  </a:lnTo>
                  <a:lnTo>
                    <a:pt x="190753" y="118465"/>
                  </a:lnTo>
                  <a:close/>
                  <a:moveTo>
                    <a:pt x="285790" y="0"/>
                  </a:moveTo>
                  <a:lnTo>
                    <a:pt x="535380" y="36170"/>
                  </a:lnTo>
                  <a:lnTo>
                    <a:pt x="535380" y="606722"/>
                  </a:lnTo>
                  <a:lnTo>
                    <a:pt x="285790" y="570552"/>
                  </a:lnTo>
                  <a:close/>
                  <a:moveTo>
                    <a:pt x="249590" y="0"/>
                  </a:moveTo>
                  <a:lnTo>
                    <a:pt x="249590" y="570552"/>
                  </a:lnTo>
                  <a:lnTo>
                    <a:pt x="0" y="606722"/>
                  </a:lnTo>
                  <a:lnTo>
                    <a:pt x="0" y="3617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497619" y="1472591"/>
            <a:ext cx="2997422" cy="1368965"/>
            <a:chOff x="1497619" y="1472591"/>
            <a:chExt cx="2997422" cy="1368965"/>
          </a:xfrm>
        </p:grpSpPr>
        <p:sp>
          <p:nvSpPr>
            <p:cNvPr id="13" name="文本框 12"/>
            <p:cNvSpPr txBox="1"/>
            <p:nvPr/>
          </p:nvSpPr>
          <p:spPr>
            <a:xfrm>
              <a:off x="1497619" y="1946956"/>
              <a:ext cx="2970190" cy="894600"/>
            </a:xfrm>
            <a:prstGeom prst="rect">
              <a:avLst/>
            </a:prstGeom>
            <a:noFill/>
          </p:spPr>
          <p:txBody>
            <a:bodyPr wrap="square" lIns="91436" tIns="45718" rIns="91436" bIns="45718" rtlCol="0">
              <a:spAutoFit/>
            </a:bodyPr>
            <a:lstStyle/>
            <a:p>
              <a:pPr algn="r" defTabSz="609600">
                <a:lnSpc>
                  <a:spcPct val="150000"/>
                </a:lnSpc>
                <a:defRPr/>
              </a:pPr>
              <a:r>
                <a:rPr lang="zh-CN" altLang="en-US" sz="12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点击此处添加文本内容，如关键词、部分简单介绍等。点击此处添加文本内容，如关键词、部分简单介绍等。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184645" y="1472591"/>
              <a:ext cx="23103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913765">
                <a:defRPr/>
              </a:pPr>
              <a:r>
                <a:rPr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标题文字添加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891265" y="3189061"/>
            <a:ext cx="3001191" cy="1356265"/>
            <a:chOff x="891265" y="3189061"/>
            <a:chExt cx="3001191" cy="1356265"/>
          </a:xfrm>
        </p:grpSpPr>
        <p:sp>
          <p:nvSpPr>
            <p:cNvPr id="16" name="文本框 15"/>
            <p:cNvSpPr txBox="1"/>
            <p:nvPr/>
          </p:nvSpPr>
          <p:spPr>
            <a:xfrm>
              <a:off x="891265" y="3650726"/>
              <a:ext cx="2971122" cy="894600"/>
            </a:xfrm>
            <a:prstGeom prst="rect">
              <a:avLst/>
            </a:prstGeom>
            <a:noFill/>
          </p:spPr>
          <p:txBody>
            <a:bodyPr wrap="square" lIns="91436" tIns="45718" rIns="91436" bIns="45718" rtlCol="0">
              <a:spAutoFit/>
            </a:bodyPr>
            <a:lstStyle/>
            <a:p>
              <a:pPr algn="r" defTabSz="609600">
                <a:lnSpc>
                  <a:spcPct val="150000"/>
                </a:lnSpc>
                <a:defRPr/>
              </a:pPr>
              <a:r>
                <a:rPr lang="zh-CN" altLang="en-US" sz="12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点击此处添加文本内容，如关键词、部分简单介绍等。点击此处添加文本内容，如关键词、部分简单介绍等。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607905" y="3189061"/>
              <a:ext cx="22845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913765">
                <a:defRPr/>
              </a:pPr>
              <a:r>
                <a:rPr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标题文字添加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461188" y="4746319"/>
            <a:ext cx="2976083" cy="1356265"/>
            <a:chOff x="1461188" y="4746319"/>
            <a:chExt cx="2976083" cy="1356265"/>
          </a:xfrm>
        </p:grpSpPr>
        <p:sp>
          <p:nvSpPr>
            <p:cNvPr id="23" name="文本框 22"/>
            <p:cNvSpPr txBox="1"/>
            <p:nvPr/>
          </p:nvSpPr>
          <p:spPr>
            <a:xfrm>
              <a:off x="1461188" y="5207984"/>
              <a:ext cx="2970190" cy="894600"/>
            </a:xfrm>
            <a:prstGeom prst="rect">
              <a:avLst/>
            </a:prstGeom>
            <a:noFill/>
          </p:spPr>
          <p:txBody>
            <a:bodyPr wrap="square" lIns="91436" tIns="45718" rIns="91436" bIns="45718" rtlCol="0">
              <a:spAutoFit/>
            </a:bodyPr>
            <a:lstStyle/>
            <a:p>
              <a:pPr algn="r" defTabSz="609600">
                <a:lnSpc>
                  <a:spcPct val="150000"/>
                </a:lnSpc>
                <a:defRPr/>
              </a:pPr>
              <a:r>
                <a:rPr lang="zh-CN" altLang="en-US" sz="12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点击此处添加文本内容，如关键词、部分简单介绍等。点击此处添加文本内容，如关键词、部分简单介绍等。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2126875" y="4746319"/>
              <a:ext cx="23103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913765">
                <a:defRPr/>
              </a:pPr>
              <a:r>
                <a:rPr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标题文字添加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7628413" y="1472591"/>
            <a:ext cx="2982190" cy="1368965"/>
            <a:chOff x="7628413" y="1472591"/>
            <a:chExt cx="2982190" cy="1368965"/>
          </a:xfrm>
        </p:grpSpPr>
        <p:sp>
          <p:nvSpPr>
            <p:cNvPr id="26" name="文本框 25"/>
            <p:cNvSpPr txBox="1"/>
            <p:nvPr/>
          </p:nvSpPr>
          <p:spPr>
            <a:xfrm>
              <a:off x="7640413" y="1946956"/>
              <a:ext cx="2970190" cy="894600"/>
            </a:xfrm>
            <a:prstGeom prst="rect">
              <a:avLst/>
            </a:prstGeom>
            <a:noFill/>
          </p:spPr>
          <p:txBody>
            <a:bodyPr wrap="square" lIns="91436" tIns="45718" rIns="91436" bIns="45718" rtlCol="0">
              <a:spAutoFit/>
            </a:bodyPr>
            <a:lstStyle/>
            <a:p>
              <a:pPr defTabSz="609600">
                <a:lnSpc>
                  <a:spcPct val="150000"/>
                </a:lnSpc>
                <a:defRPr/>
              </a:pPr>
              <a:r>
                <a:rPr lang="zh-CN" altLang="en-US" sz="12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点击此处添加文本内容，如关键词、部分简单介绍等。点击此处添加文本内容，如关键词、部分简单介绍等。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7628413" y="1472591"/>
              <a:ext cx="23103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3765">
                <a:defRPr/>
              </a:pPr>
              <a:r>
                <a:rPr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标题文字添加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8363062" y="3189061"/>
            <a:ext cx="2980144" cy="1356265"/>
            <a:chOff x="8363062" y="3189061"/>
            <a:chExt cx="2980144" cy="1356265"/>
          </a:xfrm>
        </p:grpSpPr>
        <p:sp>
          <p:nvSpPr>
            <p:cNvPr id="29" name="文本框 28"/>
            <p:cNvSpPr txBox="1"/>
            <p:nvPr/>
          </p:nvSpPr>
          <p:spPr>
            <a:xfrm>
              <a:off x="8372084" y="3650726"/>
              <a:ext cx="2971122" cy="894600"/>
            </a:xfrm>
            <a:prstGeom prst="rect">
              <a:avLst/>
            </a:prstGeom>
            <a:noFill/>
          </p:spPr>
          <p:txBody>
            <a:bodyPr wrap="square" lIns="91436" tIns="45718" rIns="91436" bIns="45718" rtlCol="0">
              <a:spAutoFit/>
            </a:bodyPr>
            <a:lstStyle/>
            <a:p>
              <a:pPr defTabSz="609600">
                <a:lnSpc>
                  <a:spcPct val="150000"/>
                </a:lnSpc>
                <a:defRPr/>
              </a:pPr>
              <a:r>
                <a:rPr lang="zh-CN" altLang="en-US" sz="12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点击此处添加文本内容，如关键词、部分简单介绍等。点击此处添加文本内容，如关键词、部分简单介绍等。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8363062" y="3189061"/>
              <a:ext cx="22845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3765">
                <a:defRPr/>
              </a:pPr>
              <a:r>
                <a:rPr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标题文字添加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7640413" y="4746319"/>
            <a:ext cx="2970190" cy="1368965"/>
            <a:chOff x="7640413" y="4746319"/>
            <a:chExt cx="2970190" cy="1368965"/>
          </a:xfrm>
        </p:grpSpPr>
        <p:sp>
          <p:nvSpPr>
            <p:cNvPr id="32" name="文本框 31"/>
            <p:cNvSpPr txBox="1"/>
            <p:nvPr/>
          </p:nvSpPr>
          <p:spPr>
            <a:xfrm>
              <a:off x="7640413" y="5220684"/>
              <a:ext cx="2970190" cy="894600"/>
            </a:xfrm>
            <a:prstGeom prst="rect">
              <a:avLst/>
            </a:prstGeom>
            <a:noFill/>
          </p:spPr>
          <p:txBody>
            <a:bodyPr wrap="square" lIns="91436" tIns="45718" rIns="91436" bIns="45718" rtlCol="0">
              <a:spAutoFit/>
            </a:bodyPr>
            <a:lstStyle/>
            <a:p>
              <a:pPr defTabSz="609600">
                <a:lnSpc>
                  <a:spcPct val="150000"/>
                </a:lnSpc>
                <a:defRPr/>
              </a:pPr>
              <a:r>
                <a:rPr lang="zh-CN" altLang="en-US" sz="12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点击此处添加文本内容，如关键词、部分简单介绍等。点击此处添加文本内容，如关键词、部分简单介绍等。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688761" y="4746319"/>
              <a:ext cx="23103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3765">
                <a:defRPr/>
              </a:pPr>
              <a:r>
                <a:rPr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标题文字添加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157272" y="2076450"/>
            <a:ext cx="3821487" cy="3314700"/>
            <a:chOff x="4157272" y="2076450"/>
            <a:chExt cx="3821487" cy="3314700"/>
          </a:xfrm>
          <a:effectLst/>
        </p:grpSpPr>
        <p:sp>
          <p:nvSpPr>
            <p:cNvPr id="35" name="椭圆 34"/>
            <p:cNvSpPr/>
            <p:nvPr/>
          </p:nvSpPr>
          <p:spPr>
            <a:xfrm>
              <a:off x="4782261" y="2076450"/>
              <a:ext cx="704850" cy="704850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kern="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pic>
          <p:nvPicPr>
            <p:cNvPr id="36" name="图片 35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0253" y="2184442"/>
              <a:ext cx="488866" cy="488866"/>
            </a:xfrm>
            <a:prstGeom prst="rect">
              <a:avLst/>
            </a:prstGeom>
          </p:spPr>
        </p:pic>
        <p:sp>
          <p:nvSpPr>
            <p:cNvPr id="37" name="椭圆 36"/>
            <p:cNvSpPr/>
            <p:nvPr/>
          </p:nvSpPr>
          <p:spPr>
            <a:xfrm>
              <a:off x="4157272" y="3349936"/>
              <a:ext cx="704850" cy="704850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kern="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pic>
          <p:nvPicPr>
            <p:cNvPr id="38" name="图片 37"/>
            <p:cNvPicPr>
              <a:picLocks noChangeAspect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41581" y="3434245"/>
              <a:ext cx="536233" cy="536233"/>
            </a:xfrm>
            <a:prstGeom prst="rect">
              <a:avLst/>
            </a:prstGeom>
          </p:spPr>
        </p:pic>
        <p:grpSp>
          <p:nvGrpSpPr>
            <p:cNvPr id="39" name="组合 38"/>
            <p:cNvGrpSpPr/>
            <p:nvPr/>
          </p:nvGrpSpPr>
          <p:grpSpPr>
            <a:xfrm>
              <a:off x="5231394" y="2873686"/>
              <a:ext cx="1657350" cy="1657350"/>
              <a:chOff x="5231394" y="2873686"/>
              <a:chExt cx="1657350" cy="1657350"/>
            </a:xfrm>
            <a:effectLst>
              <a:outerShdw blurRad="50800" dist="38100" dir="2700000" sx="101000" sy="101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8" name="椭圆 47"/>
              <p:cNvSpPr/>
              <p:nvPr/>
            </p:nvSpPr>
            <p:spPr>
              <a:xfrm>
                <a:off x="5231394" y="2873686"/>
                <a:ext cx="1657350" cy="1657350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ajor"/>
            </p:style>
            <p:txBody>
              <a:bodyPr rtlCol="0" anchor="ctr"/>
              <a:lstStyle/>
              <a:p>
                <a:pPr marL="0" marR="0" lvl="0" indent="0" algn="ctr" defTabSz="91376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49" name="图片 48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62564" y="3304856"/>
                <a:ext cx="795011" cy="795011"/>
              </a:xfrm>
              <a:prstGeom prst="rect">
                <a:avLst/>
              </a:prstGeom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ajor"/>
            </p:style>
          </p:pic>
        </p:grpSp>
        <p:sp>
          <p:nvSpPr>
            <p:cNvPr id="40" name="椭圆 39"/>
            <p:cNvSpPr/>
            <p:nvPr/>
          </p:nvSpPr>
          <p:spPr>
            <a:xfrm>
              <a:off x="6611760" y="2076450"/>
              <a:ext cx="704850" cy="704850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kern="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pic>
          <p:nvPicPr>
            <p:cNvPr id="41" name="图片 40"/>
            <p:cNvPicPr>
              <a:picLocks noChangeAspect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7882" y="2172572"/>
              <a:ext cx="512606" cy="512606"/>
            </a:xfrm>
            <a:prstGeom prst="rect">
              <a:avLst/>
            </a:prstGeom>
          </p:spPr>
        </p:pic>
        <p:sp>
          <p:nvSpPr>
            <p:cNvPr id="42" name="椭圆 41"/>
            <p:cNvSpPr/>
            <p:nvPr/>
          </p:nvSpPr>
          <p:spPr>
            <a:xfrm>
              <a:off x="7273909" y="3349936"/>
              <a:ext cx="704850" cy="704850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kern="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pic>
          <p:nvPicPr>
            <p:cNvPr id="43" name="图片 42"/>
            <p:cNvPicPr>
              <a:picLocks noChangeAspect="1"/>
            </p:cNvPicPr>
            <p:nvPr/>
          </p:nvPicPr>
          <p:blipFill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0418" y="3486445"/>
              <a:ext cx="431832" cy="431832"/>
            </a:xfrm>
            <a:prstGeom prst="rect">
              <a:avLst/>
            </a:prstGeom>
          </p:spPr>
        </p:pic>
        <p:sp>
          <p:nvSpPr>
            <p:cNvPr id="44" name="椭圆 43"/>
            <p:cNvSpPr/>
            <p:nvPr/>
          </p:nvSpPr>
          <p:spPr>
            <a:xfrm>
              <a:off x="6611760" y="4686300"/>
              <a:ext cx="704850" cy="704850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kern="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pic>
          <p:nvPicPr>
            <p:cNvPr id="45" name="图片 44"/>
            <p:cNvPicPr>
              <a:picLocks noChangeAspect="1"/>
            </p:cNvPicPr>
            <p:nvPr/>
          </p:nvPicPr>
          <p:blipFill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3283" y="4767823"/>
              <a:ext cx="541805" cy="541805"/>
            </a:xfrm>
            <a:prstGeom prst="rect">
              <a:avLst/>
            </a:prstGeom>
          </p:spPr>
        </p:pic>
        <p:sp>
          <p:nvSpPr>
            <p:cNvPr id="46" name="椭圆 45"/>
            <p:cNvSpPr/>
            <p:nvPr/>
          </p:nvSpPr>
          <p:spPr>
            <a:xfrm>
              <a:off x="4782261" y="4686300"/>
              <a:ext cx="704850" cy="704850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kern="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pic>
          <p:nvPicPr>
            <p:cNvPr id="47" name="图片 46"/>
            <p:cNvPicPr>
              <a:picLocks noChangeAspect="1"/>
            </p:cNvPicPr>
            <p:nvPr/>
          </p:nvPicPr>
          <p:blipFill>
            <a:blip r:embed="rId16" cstate="print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9437" y="4773476"/>
              <a:ext cx="530498" cy="530498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音乐节音乐会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714" b="4911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矩形 3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1000">
                <a:srgbClr val="E100FF">
                  <a:alpha val="40000"/>
                </a:srgbClr>
              </a:gs>
              <a:gs pos="66000">
                <a:srgbClr val="7A00FF">
                  <a:alpha val="40000"/>
                </a:srgbClr>
              </a:gs>
              <a:gs pos="19000">
                <a:srgbClr val="E100FF">
                  <a:alpha val="80000"/>
                </a:srgbClr>
              </a:gs>
              <a:gs pos="89000">
                <a:srgbClr val="7A00FF">
                  <a:alpha val="80000"/>
                </a:srgb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alpha val="71000"/>
                </a:schemeClr>
              </a:gs>
              <a:gs pos="41000">
                <a:schemeClr val="tx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2429352" y="1226081"/>
            <a:ext cx="7333296" cy="2452564"/>
            <a:chOff x="2655946" y="392196"/>
            <a:chExt cx="7333296" cy="2452564"/>
          </a:xfrm>
        </p:grpSpPr>
        <p:sp>
          <p:nvSpPr>
            <p:cNvPr id="16" name="矩形 15"/>
            <p:cNvSpPr/>
            <p:nvPr/>
          </p:nvSpPr>
          <p:spPr>
            <a:xfrm>
              <a:off x="2655946" y="549977"/>
              <a:ext cx="1489600" cy="186204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50800" h="38100" prst="riblet"/>
              </a:sp3d>
            </a:bodyPr>
            <a:lstStyle/>
            <a:p>
              <a:pPr algn="ctr"/>
              <a:r>
                <a:rPr lang="zh-CN" altLang="en-US" sz="11500" dirty="0"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32000"/>
                      </a:prstClr>
                    </a:outerShdw>
                  </a:effectLst>
                  <a:latin typeface="胡晓波骚包体" panose="02010600030101010101" pitchFamily="2" charset="-122"/>
                  <a:ea typeface="胡晓波骚包体" panose="02010600030101010101" pitchFamily="2" charset="-122"/>
                </a:rPr>
                <a:t>时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3921020" y="941064"/>
              <a:ext cx="1489600" cy="186204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50800" h="38100" prst="riblet"/>
              </a:sp3d>
            </a:bodyPr>
            <a:lstStyle/>
            <a:p>
              <a:pPr algn="ctr"/>
              <a:r>
                <a:rPr lang="zh-CN" altLang="en-US" sz="11500" dirty="0"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32000"/>
                      </a:prstClr>
                    </a:outerShdw>
                  </a:effectLst>
                  <a:latin typeface="胡晓波骚包体" panose="02010600030101010101" pitchFamily="2" charset="-122"/>
                  <a:ea typeface="胡晓波骚包体" panose="02010600030101010101" pitchFamily="2" charset="-122"/>
                </a:rPr>
                <a:t>尚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5027688" y="392196"/>
              <a:ext cx="1489600" cy="186204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50800" h="38100" prst="riblet"/>
              </a:sp3d>
            </a:bodyPr>
            <a:lstStyle/>
            <a:p>
              <a:pPr algn="ctr"/>
              <a:r>
                <a:rPr lang="zh-CN" altLang="en-US" sz="11500" dirty="0"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32000"/>
                      </a:prstClr>
                    </a:outerShdw>
                  </a:effectLst>
                  <a:latin typeface="胡晓波骚包体" panose="02010600030101010101" pitchFamily="2" charset="-122"/>
                  <a:ea typeface="胡晓波骚包体" panose="02010600030101010101" pitchFamily="2" charset="-122"/>
                </a:rPr>
                <a:t>音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5807688" y="1275100"/>
              <a:ext cx="1489600" cy="156966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50800" h="38100" prst="riblet"/>
              </a:sp3d>
            </a:bodyPr>
            <a:lstStyle/>
            <a:p>
              <a:pPr algn="ctr"/>
              <a:r>
                <a:rPr lang="zh-CN" altLang="en-US" sz="9600" dirty="0"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32000"/>
                      </a:prstClr>
                    </a:outerShdw>
                  </a:effectLst>
                  <a:latin typeface="胡晓波骚包体" panose="02010600030101010101" pitchFamily="2" charset="-122"/>
                  <a:ea typeface="胡晓波骚包体" panose="02010600030101010101" pitchFamily="2" charset="-122"/>
                </a:rPr>
                <a:t>乐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6612974" y="819281"/>
              <a:ext cx="1489600" cy="1323439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50800" h="38100" prst="riblet"/>
              </a:sp3d>
            </a:bodyPr>
            <a:lstStyle/>
            <a:p>
              <a:pPr algn="ctr"/>
              <a:r>
                <a:rPr lang="zh-CN" altLang="en-US" sz="8000" dirty="0"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32000"/>
                      </a:prstClr>
                    </a:outerShdw>
                  </a:effectLst>
                  <a:latin typeface="胡晓波骚包体" panose="02010600030101010101" pitchFamily="2" charset="-122"/>
                  <a:ea typeface="胡晓波骚包体" panose="02010600030101010101" pitchFamily="2" charset="-122"/>
                </a:rPr>
                <a:t>狂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7497099" y="943167"/>
              <a:ext cx="1489600" cy="1323439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50800" h="38100" prst="riblet"/>
              </a:sp3d>
            </a:bodyPr>
            <a:lstStyle/>
            <a:p>
              <a:pPr algn="ctr"/>
              <a:r>
                <a:rPr lang="zh-CN" altLang="en-US" sz="8000" dirty="0"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32000"/>
                      </a:prstClr>
                    </a:outerShdw>
                  </a:effectLst>
                  <a:latin typeface="胡晓波骚包体" panose="02010600030101010101" pitchFamily="2" charset="-122"/>
                  <a:ea typeface="胡晓波骚包体" panose="02010600030101010101" pitchFamily="2" charset="-122"/>
                </a:rPr>
                <a:t>欢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8499642" y="560487"/>
              <a:ext cx="1489600" cy="186204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50800" h="38100" prst="riblet"/>
              </a:sp3d>
            </a:bodyPr>
            <a:lstStyle/>
            <a:p>
              <a:pPr algn="ctr"/>
              <a:r>
                <a:rPr lang="zh-CN" altLang="en-US" sz="11500" dirty="0"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32000"/>
                      </a:prstClr>
                    </a:outerShdw>
                  </a:effectLst>
                  <a:latin typeface="胡晓波骚包体" panose="02010600030101010101" pitchFamily="2" charset="-122"/>
                  <a:ea typeface="胡晓波骚包体" panose="02010600030101010101" pitchFamily="2" charset="-122"/>
                </a:rPr>
                <a:t>节</a:t>
              </a: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2849881" y="3985185"/>
            <a:ext cx="6492240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>
                <a:solidFill>
                  <a:schemeClr val="bg1"/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FASHION MUSIC CARNIVAL</a:t>
            </a:r>
            <a:endParaRPr lang="zh-CN" altLang="en-US" dirty="0">
              <a:solidFill>
                <a:schemeClr val="bg1"/>
              </a:solidFill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sp>
        <p:nvSpPr>
          <p:cNvPr id="29" name="矩形: 圆角 28"/>
          <p:cNvSpPr/>
          <p:nvPr/>
        </p:nvSpPr>
        <p:spPr>
          <a:xfrm rot="10800000" flipH="1">
            <a:off x="2197883" y="3768694"/>
            <a:ext cx="7796235" cy="4571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>
              <a:solidFill>
                <a:schemeClr val="bg1"/>
              </a:solidFill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958627" y="4912845"/>
            <a:ext cx="3911483" cy="276999"/>
            <a:chOff x="4046578" y="4887445"/>
            <a:chExt cx="3911483" cy="276999"/>
          </a:xfrm>
        </p:grpSpPr>
        <p:sp>
          <p:nvSpPr>
            <p:cNvPr id="31" name="矩形 30"/>
            <p:cNvSpPr/>
            <p:nvPr/>
          </p:nvSpPr>
          <p:spPr>
            <a:xfrm>
              <a:off x="4046578" y="4887445"/>
              <a:ext cx="1706246" cy="275590"/>
            </a:xfrm>
            <a:prstGeom prst="rect">
              <a:avLst/>
            </a:prstGeom>
            <a:ln w="6350">
              <a:solidFill>
                <a:schemeClr val="bg1"/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zh-CN" altLang="en-US" sz="1200">
                  <a:solidFill>
                    <a:schemeClr val="bg1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主办单位：</a:t>
              </a:r>
              <a:r>
                <a:rPr lang="en-US" altLang="zh-CN" sz="1200">
                  <a:solidFill>
                    <a:schemeClr val="bg1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xiazaii</a:t>
              </a:r>
              <a:endParaRPr lang="zh-CN" altLang="en-US" sz="1200" dirty="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6251814" y="4887445"/>
              <a:ext cx="1706247" cy="276999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某某庆典有限公司</a:t>
              </a:r>
              <a:endParaRPr kumimoji="0" lang="zh-CN" altLang="en-US" sz="1200" i="0" u="none" strike="noStrike" kern="1200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音乐节音乐会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714" b="4911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矩形 3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1000">
                <a:srgbClr val="E100FF">
                  <a:alpha val="40000"/>
                </a:srgbClr>
              </a:gs>
              <a:gs pos="66000">
                <a:srgbClr val="7A00FF">
                  <a:alpha val="40000"/>
                </a:srgbClr>
              </a:gs>
              <a:gs pos="19000">
                <a:srgbClr val="E100FF">
                  <a:alpha val="80000"/>
                </a:srgbClr>
              </a:gs>
              <a:gs pos="89000">
                <a:srgbClr val="7A00FF">
                  <a:alpha val="80000"/>
                </a:srgb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alpha val="71000"/>
                </a:schemeClr>
              </a:gs>
              <a:gs pos="41000">
                <a:schemeClr val="tx1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4648200" y="1234437"/>
            <a:ext cx="2895600" cy="1038726"/>
            <a:chOff x="4648200" y="855487"/>
            <a:chExt cx="2895600" cy="1038726"/>
          </a:xfrm>
        </p:grpSpPr>
        <p:sp>
          <p:nvSpPr>
            <p:cNvPr id="24" name="矩形: 圆角 23"/>
            <p:cNvSpPr/>
            <p:nvPr/>
          </p:nvSpPr>
          <p:spPr>
            <a:xfrm>
              <a:off x="4648200" y="855487"/>
              <a:ext cx="2895600" cy="804859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4829126" y="900966"/>
              <a:ext cx="25019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胡晓波骚包体" panose="02010600030101010101" pitchFamily="2" charset="-122"/>
                  <a:ea typeface="胡晓波骚包体" panose="02010600030101010101" pitchFamily="2" charset="-122"/>
                </a:rPr>
                <a:t>CONTENTS</a:t>
              </a:r>
              <a:endParaRPr lang="zh-CN" alt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胡晓波骚包体" panose="02010600030101010101" pitchFamily="2" charset="-122"/>
                <a:ea typeface="胡晓波骚包体" panose="02010600030101010101" pitchFamily="2" charset="-122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5855177" y="1894213"/>
              <a:ext cx="481647" cy="0"/>
            </a:xfrm>
            <a:prstGeom prst="line">
              <a:avLst/>
            </a:prstGeom>
            <a:solidFill>
              <a:srgbClr val="080808"/>
            </a:solidFill>
            <a:ln w="47625" cap="rnd" cmpd="sng" algn="ctr">
              <a:solidFill>
                <a:schemeClr val="bg1"/>
              </a:solidFill>
              <a:prstDash val="solid"/>
              <a:round/>
            </a:ln>
            <a:effectLst/>
          </p:spPr>
        </p:cxnSp>
      </p:grpSp>
      <p:grpSp>
        <p:nvGrpSpPr>
          <p:cNvPr id="58" name="Group 27"/>
          <p:cNvGrpSpPr/>
          <p:nvPr/>
        </p:nvGrpSpPr>
        <p:grpSpPr>
          <a:xfrm>
            <a:off x="2395898" y="2960662"/>
            <a:ext cx="3576370" cy="698628"/>
            <a:chOff x="2121568" y="2499340"/>
            <a:chExt cx="3576370" cy="698628"/>
          </a:xfrm>
        </p:grpSpPr>
        <p:grpSp>
          <p:nvGrpSpPr>
            <p:cNvPr id="59" name="组合 58"/>
            <p:cNvGrpSpPr/>
            <p:nvPr/>
          </p:nvGrpSpPr>
          <p:grpSpPr>
            <a:xfrm>
              <a:off x="2842980" y="2499340"/>
              <a:ext cx="2854958" cy="698628"/>
              <a:chOff x="865830" y="1925465"/>
              <a:chExt cx="3276600" cy="801809"/>
            </a:xfrm>
          </p:grpSpPr>
          <p:sp>
            <p:nvSpPr>
              <p:cNvPr id="61" name="文本框 33"/>
              <p:cNvSpPr txBox="1"/>
              <p:nvPr/>
            </p:nvSpPr>
            <p:spPr>
              <a:xfrm>
                <a:off x="865830" y="1925465"/>
                <a:ext cx="3276600" cy="600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zh-CN" altLang="en-US" sz="2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庞门正道粗书体" panose="02010600030101010101" pitchFamily="2" charset="-122"/>
                    <a:ea typeface="庞门正道粗书体" panose="02010600030101010101" pitchFamily="2" charset="-122"/>
                  </a:rPr>
                  <a:t>音乐节介绍</a:t>
                </a:r>
              </a:p>
            </p:txBody>
          </p:sp>
          <p:sp>
            <p:nvSpPr>
              <p:cNvPr id="62" name="文本框 34"/>
              <p:cNvSpPr txBox="1"/>
              <p:nvPr/>
            </p:nvSpPr>
            <p:spPr>
              <a:xfrm>
                <a:off x="939337" y="2412529"/>
                <a:ext cx="2700338" cy="314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>
                  <a:lnSpc>
                    <a:spcPct val="114000"/>
                  </a:lnSpc>
                </a:pPr>
                <a:r>
                  <a:rPr lang="en-US" altLang="zh-CN" sz="11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INTRODUCTION MUSIC FESTIVAL</a:t>
                </a:r>
              </a:p>
            </p:txBody>
          </p:sp>
        </p:grpSp>
        <p:sp>
          <p:nvSpPr>
            <p:cNvPr id="60" name="形状"/>
            <p:cNvSpPr>
              <a:spLocks noChangeAspect="1"/>
            </p:cNvSpPr>
            <p:nvPr/>
          </p:nvSpPr>
          <p:spPr bwMode="auto">
            <a:xfrm>
              <a:off x="2121568" y="2611604"/>
              <a:ext cx="381251" cy="474098"/>
            </a:xfrm>
            <a:custGeom>
              <a:avLst/>
              <a:gdLst>
                <a:gd name="T0" fmla="*/ 407031 w 604011"/>
                <a:gd name="T1" fmla="*/ 407031 w 604011"/>
                <a:gd name="T2" fmla="*/ 407031 w 604011"/>
                <a:gd name="T3" fmla="*/ 407031 w 604011"/>
                <a:gd name="T4" fmla="*/ 407031 w 604011"/>
                <a:gd name="T5" fmla="*/ 407031 w 604011"/>
                <a:gd name="T6" fmla="*/ 407031 w 604011"/>
                <a:gd name="T7" fmla="*/ 407031 w 604011"/>
                <a:gd name="T8" fmla="*/ 407031 w 604011"/>
                <a:gd name="T9" fmla="*/ 407031 w 604011"/>
                <a:gd name="T10" fmla="*/ 407031 w 604011"/>
                <a:gd name="T11" fmla="*/ 407031 w 604011"/>
                <a:gd name="T12" fmla="*/ 407031 w 604011"/>
                <a:gd name="T13" fmla="*/ 407031 w 604011"/>
                <a:gd name="T14" fmla="*/ 407031 w 604011"/>
                <a:gd name="T15" fmla="*/ 407031 w 604011"/>
                <a:gd name="T16" fmla="*/ 407031 w 604011"/>
                <a:gd name="T17" fmla="*/ 407031 w 604011"/>
                <a:gd name="T18" fmla="*/ 407031 w 604011"/>
                <a:gd name="T19" fmla="*/ 407031 w 604011"/>
                <a:gd name="T20" fmla="*/ 407031 w 604011"/>
                <a:gd name="T21" fmla="*/ 407031 w 604011"/>
                <a:gd name="T22" fmla="*/ 407031 w 604011"/>
                <a:gd name="T23" fmla="*/ 407031 w 604011"/>
                <a:gd name="T24" fmla="*/ 407031 w 604011"/>
                <a:gd name="T25" fmla="*/ 407031 w 604011"/>
                <a:gd name="T26" fmla="*/ 407031 w 604011"/>
                <a:gd name="T27" fmla="*/ 407031 w 604011"/>
                <a:gd name="T28" fmla="*/ 407031 w 604011"/>
                <a:gd name="T29" fmla="*/ 407031 w 604011"/>
                <a:gd name="T30" fmla="*/ 407031 w 604011"/>
                <a:gd name="T31" fmla="*/ 407031 w 604011"/>
                <a:gd name="T32" fmla="*/ 407031 w 604011"/>
                <a:gd name="T33" fmla="*/ 407031 w 604011"/>
                <a:gd name="T34" fmla="*/ 407031 w 604011"/>
                <a:gd name="T35" fmla="*/ 407031 w 604011"/>
                <a:gd name="T36" fmla="*/ 407031 w 604011"/>
                <a:gd name="T37" fmla="*/ 407031 w 604011"/>
                <a:gd name="T38" fmla="*/ 407031 w 604011"/>
                <a:gd name="T39" fmla="*/ 407031 w 604011"/>
                <a:gd name="T40" fmla="*/ 407031 w 604011"/>
                <a:gd name="T41" fmla="*/ 407031 w 604011"/>
                <a:gd name="T42" fmla="*/ 407031 w 604011"/>
                <a:gd name="T43" fmla="*/ 407031 w 604011"/>
                <a:gd name="T44" fmla="*/ 407031 w 604011"/>
                <a:gd name="T45" fmla="*/ 407031 w 604011"/>
                <a:gd name="T46" fmla="*/ 407031 w 604011"/>
                <a:gd name="T47" fmla="*/ 407031 w 604011"/>
                <a:gd name="T48" fmla="*/ 407031 w 604011"/>
                <a:gd name="T49" fmla="*/ 407031 w 604011"/>
                <a:gd name="T50" fmla="*/ 407031 w 604011"/>
                <a:gd name="T51" fmla="*/ 407031 w 604011"/>
                <a:gd name="T52" fmla="*/ 407031 w 604011"/>
                <a:gd name="T53" fmla="*/ 407031 w 604011"/>
                <a:gd name="T54" fmla="*/ 407031 w 604011"/>
                <a:gd name="T55" fmla="*/ 407031 w 604011"/>
                <a:gd name="T56" fmla="*/ 407031 w 604011"/>
                <a:gd name="T57" fmla="*/ 407031 w 604011"/>
                <a:gd name="T58" fmla="*/ 407031 w 604011"/>
                <a:gd name="T59" fmla="*/ 407031 w 604011"/>
                <a:gd name="T60" fmla="*/ 407031 w 604011"/>
                <a:gd name="T61" fmla="*/ 407031 w 604011"/>
                <a:gd name="T62" fmla="*/ 407031 w 604011"/>
                <a:gd name="T63" fmla="*/ 407031 w 604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27" h="4643">
                  <a:moveTo>
                    <a:pt x="3716" y="4030"/>
                  </a:moveTo>
                  <a:cubicBezTo>
                    <a:pt x="3716" y="4029"/>
                    <a:pt x="3716" y="4027"/>
                    <a:pt x="3716" y="4025"/>
                  </a:cubicBezTo>
                  <a:lnTo>
                    <a:pt x="3716" y="1358"/>
                  </a:lnTo>
                  <a:cubicBezTo>
                    <a:pt x="3716" y="1138"/>
                    <a:pt x="3562" y="912"/>
                    <a:pt x="3359" y="831"/>
                  </a:cubicBezTo>
                  <a:lnTo>
                    <a:pt x="1382" y="51"/>
                  </a:lnTo>
                  <a:cubicBezTo>
                    <a:pt x="1253" y="0"/>
                    <a:pt x="1119" y="12"/>
                    <a:pt x="1014" y="84"/>
                  </a:cubicBezTo>
                  <a:cubicBezTo>
                    <a:pt x="909" y="155"/>
                    <a:pt x="849" y="275"/>
                    <a:pt x="849" y="412"/>
                  </a:cubicBezTo>
                  <a:lnTo>
                    <a:pt x="849" y="2673"/>
                  </a:lnTo>
                  <a:cubicBezTo>
                    <a:pt x="820" y="2669"/>
                    <a:pt x="791" y="2667"/>
                    <a:pt x="761" y="2667"/>
                  </a:cubicBezTo>
                  <a:cubicBezTo>
                    <a:pt x="694" y="2667"/>
                    <a:pt x="626" y="2676"/>
                    <a:pt x="560" y="2694"/>
                  </a:cubicBezTo>
                  <a:cubicBezTo>
                    <a:pt x="220" y="2782"/>
                    <a:pt x="0" y="3074"/>
                    <a:pt x="70" y="3343"/>
                  </a:cubicBezTo>
                  <a:cubicBezTo>
                    <a:pt x="125" y="3554"/>
                    <a:pt x="344" y="3696"/>
                    <a:pt x="614" y="3696"/>
                  </a:cubicBezTo>
                  <a:cubicBezTo>
                    <a:pt x="680" y="3696"/>
                    <a:pt x="748" y="3687"/>
                    <a:pt x="815" y="3670"/>
                  </a:cubicBezTo>
                  <a:cubicBezTo>
                    <a:pt x="976" y="3628"/>
                    <a:pt x="1116" y="3539"/>
                    <a:pt x="1209" y="3420"/>
                  </a:cubicBezTo>
                  <a:cubicBezTo>
                    <a:pt x="1290" y="3316"/>
                    <a:pt x="1327" y="3198"/>
                    <a:pt x="1315" y="3084"/>
                  </a:cubicBezTo>
                  <a:cubicBezTo>
                    <a:pt x="1316" y="3082"/>
                    <a:pt x="1316" y="3080"/>
                    <a:pt x="1316" y="3078"/>
                  </a:cubicBezTo>
                  <a:lnTo>
                    <a:pt x="1316" y="1417"/>
                  </a:lnTo>
                  <a:lnTo>
                    <a:pt x="3249" y="2171"/>
                  </a:lnTo>
                  <a:lnTo>
                    <a:pt x="3249" y="3619"/>
                  </a:lnTo>
                  <a:cubicBezTo>
                    <a:pt x="3220" y="3616"/>
                    <a:pt x="3191" y="3614"/>
                    <a:pt x="3161" y="3614"/>
                  </a:cubicBezTo>
                  <a:cubicBezTo>
                    <a:pt x="3094" y="3614"/>
                    <a:pt x="3026" y="3623"/>
                    <a:pt x="2960" y="3640"/>
                  </a:cubicBezTo>
                  <a:cubicBezTo>
                    <a:pt x="2620" y="3729"/>
                    <a:pt x="2400" y="4020"/>
                    <a:pt x="2470" y="4289"/>
                  </a:cubicBezTo>
                  <a:cubicBezTo>
                    <a:pt x="2525" y="4501"/>
                    <a:pt x="2744" y="4643"/>
                    <a:pt x="3014" y="4643"/>
                  </a:cubicBezTo>
                  <a:cubicBezTo>
                    <a:pt x="3080" y="4643"/>
                    <a:pt x="3148" y="4634"/>
                    <a:pt x="3215" y="4616"/>
                  </a:cubicBezTo>
                  <a:cubicBezTo>
                    <a:pt x="3376" y="4574"/>
                    <a:pt x="3516" y="4486"/>
                    <a:pt x="3609" y="4367"/>
                  </a:cubicBezTo>
                  <a:cubicBezTo>
                    <a:pt x="3690" y="4262"/>
                    <a:pt x="3727" y="4145"/>
                    <a:pt x="3716" y="4030"/>
                  </a:cubicBezTo>
                  <a:close/>
                  <a:moveTo>
                    <a:pt x="1316" y="916"/>
                  </a:moveTo>
                  <a:lnTo>
                    <a:pt x="1316" y="527"/>
                  </a:lnTo>
                  <a:lnTo>
                    <a:pt x="3188" y="1266"/>
                  </a:lnTo>
                  <a:cubicBezTo>
                    <a:pt x="3214" y="1276"/>
                    <a:pt x="3249" y="1329"/>
                    <a:pt x="3249" y="1358"/>
                  </a:cubicBezTo>
                  <a:lnTo>
                    <a:pt x="3249" y="1670"/>
                  </a:lnTo>
                  <a:lnTo>
                    <a:pt x="1316" y="9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63" name="Group 35"/>
          <p:cNvGrpSpPr/>
          <p:nvPr/>
        </p:nvGrpSpPr>
        <p:grpSpPr>
          <a:xfrm>
            <a:off x="6917300" y="2960662"/>
            <a:ext cx="3670154" cy="698628"/>
            <a:chOff x="7069700" y="2499340"/>
            <a:chExt cx="3670154" cy="698628"/>
          </a:xfrm>
        </p:grpSpPr>
        <p:grpSp>
          <p:nvGrpSpPr>
            <p:cNvPr id="64" name="组合 63"/>
            <p:cNvGrpSpPr/>
            <p:nvPr/>
          </p:nvGrpSpPr>
          <p:grpSpPr>
            <a:xfrm>
              <a:off x="7884896" y="2499340"/>
              <a:ext cx="2854958" cy="698628"/>
              <a:chOff x="866306" y="1925465"/>
              <a:chExt cx="3276600" cy="801809"/>
            </a:xfrm>
          </p:grpSpPr>
          <p:sp>
            <p:nvSpPr>
              <p:cNvPr id="66" name="文本框 40"/>
              <p:cNvSpPr txBox="1"/>
              <p:nvPr/>
            </p:nvSpPr>
            <p:spPr>
              <a:xfrm>
                <a:off x="866306" y="1925465"/>
                <a:ext cx="3276600" cy="600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zh-CN" altLang="en-US" sz="2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庞门正道粗书体" panose="02010600030101010101" pitchFamily="2" charset="-122"/>
                    <a:ea typeface="庞门正道粗书体" panose="02010600030101010101" pitchFamily="2" charset="-122"/>
                  </a:rPr>
                  <a:t>活动内容</a:t>
                </a:r>
              </a:p>
            </p:txBody>
          </p:sp>
          <p:sp>
            <p:nvSpPr>
              <p:cNvPr id="67" name="文本框 41"/>
              <p:cNvSpPr txBox="1"/>
              <p:nvPr/>
            </p:nvSpPr>
            <p:spPr>
              <a:xfrm>
                <a:off x="939337" y="2412529"/>
                <a:ext cx="2700338" cy="314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>
                  <a:lnSpc>
                    <a:spcPct val="114000"/>
                  </a:lnSpc>
                </a:pPr>
                <a:r>
                  <a:rPr lang="en-US" altLang="zh-CN" sz="11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ACTIVITY CONTENT</a:t>
                </a:r>
              </a:p>
            </p:txBody>
          </p:sp>
        </p:grpSp>
        <p:sp>
          <p:nvSpPr>
            <p:cNvPr id="65" name="形状"/>
            <p:cNvSpPr>
              <a:spLocks noChangeAspect="1"/>
            </p:cNvSpPr>
            <p:nvPr/>
          </p:nvSpPr>
          <p:spPr bwMode="auto">
            <a:xfrm>
              <a:off x="7069700" y="2611906"/>
              <a:ext cx="474100" cy="473495"/>
            </a:xfrm>
            <a:custGeom>
              <a:avLst/>
              <a:gdLst>
                <a:gd name="connsiteX0" fmla="*/ 114311 w 608274"/>
                <a:gd name="connsiteY0" fmla="*/ 419018 h 607498"/>
                <a:gd name="connsiteX1" fmla="*/ 493963 w 608274"/>
                <a:gd name="connsiteY1" fmla="*/ 419018 h 607498"/>
                <a:gd name="connsiteX2" fmla="*/ 507789 w 608274"/>
                <a:gd name="connsiteY2" fmla="*/ 432833 h 607498"/>
                <a:gd name="connsiteX3" fmla="*/ 507789 w 608274"/>
                <a:gd name="connsiteY3" fmla="*/ 481414 h 607498"/>
                <a:gd name="connsiteX4" fmla="*/ 493963 w 608274"/>
                <a:gd name="connsiteY4" fmla="*/ 495229 h 607498"/>
                <a:gd name="connsiteX5" fmla="*/ 114311 w 608274"/>
                <a:gd name="connsiteY5" fmla="*/ 495229 h 607498"/>
                <a:gd name="connsiteX6" fmla="*/ 100485 w 608274"/>
                <a:gd name="connsiteY6" fmla="*/ 481414 h 607498"/>
                <a:gd name="connsiteX7" fmla="*/ 100485 w 608274"/>
                <a:gd name="connsiteY7" fmla="*/ 432833 h 607498"/>
                <a:gd name="connsiteX8" fmla="*/ 114311 w 608274"/>
                <a:gd name="connsiteY8" fmla="*/ 419018 h 607498"/>
                <a:gd name="connsiteX9" fmla="*/ 114311 w 608274"/>
                <a:gd name="connsiteY9" fmla="*/ 265679 h 607498"/>
                <a:gd name="connsiteX10" fmla="*/ 493963 w 608274"/>
                <a:gd name="connsiteY10" fmla="*/ 265679 h 607498"/>
                <a:gd name="connsiteX11" fmla="*/ 507789 w 608274"/>
                <a:gd name="connsiteY11" fmla="*/ 279481 h 607498"/>
                <a:gd name="connsiteX12" fmla="*/ 507789 w 608274"/>
                <a:gd name="connsiteY12" fmla="*/ 328017 h 607498"/>
                <a:gd name="connsiteX13" fmla="*/ 493963 w 608274"/>
                <a:gd name="connsiteY13" fmla="*/ 341819 h 607498"/>
                <a:gd name="connsiteX14" fmla="*/ 114311 w 608274"/>
                <a:gd name="connsiteY14" fmla="*/ 341819 h 607498"/>
                <a:gd name="connsiteX15" fmla="*/ 100485 w 608274"/>
                <a:gd name="connsiteY15" fmla="*/ 328017 h 607498"/>
                <a:gd name="connsiteX16" fmla="*/ 100485 w 608274"/>
                <a:gd name="connsiteY16" fmla="*/ 279481 h 607498"/>
                <a:gd name="connsiteX17" fmla="*/ 114311 w 608274"/>
                <a:gd name="connsiteY17" fmla="*/ 265679 h 607498"/>
                <a:gd name="connsiteX18" fmla="*/ 114311 w 608274"/>
                <a:gd name="connsiteY18" fmla="*/ 112199 h 607498"/>
                <a:gd name="connsiteX19" fmla="*/ 493963 w 608274"/>
                <a:gd name="connsiteY19" fmla="*/ 112199 h 607498"/>
                <a:gd name="connsiteX20" fmla="*/ 507789 w 608274"/>
                <a:gd name="connsiteY20" fmla="*/ 126006 h 607498"/>
                <a:gd name="connsiteX21" fmla="*/ 507789 w 608274"/>
                <a:gd name="connsiteY21" fmla="*/ 174673 h 607498"/>
                <a:gd name="connsiteX22" fmla="*/ 493963 w 608274"/>
                <a:gd name="connsiteY22" fmla="*/ 188480 h 607498"/>
                <a:gd name="connsiteX23" fmla="*/ 114311 w 608274"/>
                <a:gd name="connsiteY23" fmla="*/ 188480 h 607498"/>
                <a:gd name="connsiteX24" fmla="*/ 100485 w 608274"/>
                <a:gd name="connsiteY24" fmla="*/ 174673 h 607498"/>
                <a:gd name="connsiteX25" fmla="*/ 100485 w 608274"/>
                <a:gd name="connsiteY25" fmla="*/ 126006 h 607498"/>
                <a:gd name="connsiteX26" fmla="*/ 114311 w 608274"/>
                <a:gd name="connsiteY26" fmla="*/ 112199 h 607498"/>
                <a:gd name="connsiteX27" fmla="*/ 57613 w 608274"/>
                <a:gd name="connsiteY27" fmla="*/ 49359 h 607498"/>
                <a:gd name="connsiteX28" fmla="*/ 49432 w 608274"/>
                <a:gd name="connsiteY28" fmla="*/ 57528 h 607498"/>
                <a:gd name="connsiteX29" fmla="*/ 49432 w 608274"/>
                <a:gd name="connsiteY29" fmla="*/ 549970 h 607498"/>
                <a:gd name="connsiteX30" fmla="*/ 57613 w 608274"/>
                <a:gd name="connsiteY30" fmla="*/ 558139 h 607498"/>
                <a:gd name="connsiteX31" fmla="*/ 550777 w 608274"/>
                <a:gd name="connsiteY31" fmla="*/ 558139 h 607498"/>
                <a:gd name="connsiteX32" fmla="*/ 558958 w 608274"/>
                <a:gd name="connsiteY32" fmla="*/ 549970 h 607498"/>
                <a:gd name="connsiteX33" fmla="*/ 558958 w 608274"/>
                <a:gd name="connsiteY33" fmla="*/ 57528 h 607498"/>
                <a:gd name="connsiteX34" fmla="*/ 550777 w 608274"/>
                <a:gd name="connsiteY34" fmla="*/ 49359 h 607498"/>
                <a:gd name="connsiteX35" fmla="*/ 57613 w 608274"/>
                <a:gd name="connsiteY35" fmla="*/ 0 h 607498"/>
                <a:gd name="connsiteX36" fmla="*/ 550777 w 608274"/>
                <a:gd name="connsiteY36" fmla="*/ 0 h 607498"/>
                <a:gd name="connsiteX37" fmla="*/ 608274 w 608274"/>
                <a:gd name="connsiteY37" fmla="*/ 57528 h 607498"/>
                <a:gd name="connsiteX38" fmla="*/ 608274 w 608274"/>
                <a:gd name="connsiteY38" fmla="*/ 549970 h 607498"/>
                <a:gd name="connsiteX39" fmla="*/ 550777 w 608274"/>
                <a:gd name="connsiteY39" fmla="*/ 607498 h 607498"/>
                <a:gd name="connsiteX40" fmla="*/ 57613 w 608274"/>
                <a:gd name="connsiteY40" fmla="*/ 607498 h 607498"/>
                <a:gd name="connsiteX41" fmla="*/ 0 w 608274"/>
                <a:gd name="connsiteY41" fmla="*/ 549970 h 607498"/>
                <a:gd name="connsiteX42" fmla="*/ 0 w 608274"/>
                <a:gd name="connsiteY42" fmla="*/ 57528 h 607498"/>
                <a:gd name="connsiteX43" fmla="*/ 57613 w 608274"/>
                <a:gd name="connsiteY43" fmla="*/ 0 h 607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608274" h="607498">
                  <a:moveTo>
                    <a:pt x="114311" y="419018"/>
                  </a:moveTo>
                  <a:lnTo>
                    <a:pt x="493963" y="419018"/>
                  </a:lnTo>
                  <a:cubicBezTo>
                    <a:pt x="501682" y="419018"/>
                    <a:pt x="507789" y="425235"/>
                    <a:pt x="507789" y="432833"/>
                  </a:cubicBezTo>
                  <a:lnTo>
                    <a:pt x="507789" y="481414"/>
                  </a:lnTo>
                  <a:cubicBezTo>
                    <a:pt x="507789" y="489128"/>
                    <a:pt x="501682" y="495229"/>
                    <a:pt x="493963" y="495229"/>
                  </a:cubicBezTo>
                  <a:lnTo>
                    <a:pt x="114311" y="495229"/>
                  </a:lnTo>
                  <a:cubicBezTo>
                    <a:pt x="106707" y="495229"/>
                    <a:pt x="100485" y="489128"/>
                    <a:pt x="100485" y="481414"/>
                  </a:cubicBezTo>
                  <a:lnTo>
                    <a:pt x="100485" y="432833"/>
                  </a:lnTo>
                  <a:cubicBezTo>
                    <a:pt x="100485" y="425235"/>
                    <a:pt x="106707" y="419018"/>
                    <a:pt x="114311" y="419018"/>
                  </a:cubicBezTo>
                  <a:close/>
                  <a:moveTo>
                    <a:pt x="114311" y="265679"/>
                  </a:moveTo>
                  <a:lnTo>
                    <a:pt x="493963" y="265679"/>
                  </a:lnTo>
                  <a:cubicBezTo>
                    <a:pt x="501682" y="265679"/>
                    <a:pt x="507789" y="271775"/>
                    <a:pt x="507789" y="279481"/>
                  </a:cubicBezTo>
                  <a:lnTo>
                    <a:pt x="507789" y="328017"/>
                  </a:lnTo>
                  <a:cubicBezTo>
                    <a:pt x="507789" y="335608"/>
                    <a:pt x="501682" y="341819"/>
                    <a:pt x="493963" y="341819"/>
                  </a:cubicBezTo>
                  <a:lnTo>
                    <a:pt x="114311" y="341819"/>
                  </a:lnTo>
                  <a:cubicBezTo>
                    <a:pt x="106707" y="341819"/>
                    <a:pt x="100485" y="335608"/>
                    <a:pt x="100485" y="328017"/>
                  </a:cubicBezTo>
                  <a:lnTo>
                    <a:pt x="100485" y="279481"/>
                  </a:lnTo>
                  <a:cubicBezTo>
                    <a:pt x="100485" y="271775"/>
                    <a:pt x="106707" y="265679"/>
                    <a:pt x="114311" y="265679"/>
                  </a:cubicBezTo>
                  <a:close/>
                  <a:moveTo>
                    <a:pt x="114311" y="112199"/>
                  </a:moveTo>
                  <a:lnTo>
                    <a:pt x="493963" y="112199"/>
                  </a:lnTo>
                  <a:cubicBezTo>
                    <a:pt x="501682" y="112199"/>
                    <a:pt x="507789" y="118412"/>
                    <a:pt x="507789" y="126006"/>
                  </a:cubicBezTo>
                  <a:lnTo>
                    <a:pt x="507789" y="174673"/>
                  </a:lnTo>
                  <a:cubicBezTo>
                    <a:pt x="507789" y="182267"/>
                    <a:pt x="501682" y="188480"/>
                    <a:pt x="493963" y="188480"/>
                  </a:cubicBezTo>
                  <a:lnTo>
                    <a:pt x="114311" y="188480"/>
                  </a:lnTo>
                  <a:cubicBezTo>
                    <a:pt x="106707" y="188480"/>
                    <a:pt x="100485" y="182267"/>
                    <a:pt x="100485" y="174673"/>
                  </a:cubicBezTo>
                  <a:lnTo>
                    <a:pt x="100485" y="126006"/>
                  </a:lnTo>
                  <a:cubicBezTo>
                    <a:pt x="100485" y="118412"/>
                    <a:pt x="106707" y="112199"/>
                    <a:pt x="114311" y="112199"/>
                  </a:cubicBezTo>
                  <a:close/>
                  <a:moveTo>
                    <a:pt x="57613" y="49359"/>
                  </a:moveTo>
                  <a:cubicBezTo>
                    <a:pt x="53119" y="49359"/>
                    <a:pt x="49432" y="53041"/>
                    <a:pt x="49432" y="57528"/>
                  </a:cubicBezTo>
                  <a:lnTo>
                    <a:pt x="49432" y="549970"/>
                  </a:lnTo>
                  <a:cubicBezTo>
                    <a:pt x="49432" y="554457"/>
                    <a:pt x="53119" y="558139"/>
                    <a:pt x="57613" y="558139"/>
                  </a:cubicBezTo>
                  <a:lnTo>
                    <a:pt x="550777" y="558139"/>
                  </a:lnTo>
                  <a:cubicBezTo>
                    <a:pt x="555270" y="558139"/>
                    <a:pt x="558958" y="554457"/>
                    <a:pt x="558958" y="549970"/>
                  </a:cubicBezTo>
                  <a:lnTo>
                    <a:pt x="558958" y="57528"/>
                  </a:lnTo>
                  <a:cubicBezTo>
                    <a:pt x="558958" y="53041"/>
                    <a:pt x="555270" y="49359"/>
                    <a:pt x="550777" y="49359"/>
                  </a:cubicBezTo>
                  <a:close/>
                  <a:moveTo>
                    <a:pt x="57613" y="0"/>
                  </a:moveTo>
                  <a:lnTo>
                    <a:pt x="550777" y="0"/>
                  </a:lnTo>
                  <a:cubicBezTo>
                    <a:pt x="582464" y="0"/>
                    <a:pt x="608274" y="25773"/>
                    <a:pt x="608274" y="57528"/>
                  </a:cubicBezTo>
                  <a:lnTo>
                    <a:pt x="608274" y="549970"/>
                  </a:lnTo>
                  <a:cubicBezTo>
                    <a:pt x="608274" y="581610"/>
                    <a:pt x="582464" y="607498"/>
                    <a:pt x="550777" y="607498"/>
                  </a:cubicBezTo>
                  <a:lnTo>
                    <a:pt x="57613" y="607498"/>
                  </a:lnTo>
                  <a:cubicBezTo>
                    <a:pt x="25926" y="607498"/>
                    <a:pt x="0" y="581610"/>
                    <a:pt x="0" y="549970"/>
                  </a:cubicBezTo>
                  <a:lnTo>
                    <a:pt x="0" y="57528"/>
                  </a:lnTo>
                  <a:cubicBezTo>
                    <a:pt x="0" y="25773"/>
                    <a:pt x="25926" y="0"/>
                    <a:pt x="5761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73" name="Group 42"/>
          <p:cNvGrpSpPr/>
          <p:nvPr/>
        </p:nvGrpSpPr>
        <p:grpSpPr>
          <a:xfrm>
            <a:off x="2388179" y="4452293"/>
            <a:ext cx="3574230" cy="698628"/>
            <a:chOff x="2158846" y="3990971"/>
            <a:chExt cx="3574230" cy="698628"/>
          </a:xfrm>
        </p:grpSpPr>
        <p:grpSp>
          <p:nvGrpSpPr>
            <p:cNvPr id="74" name="组合 73"/>
            <p:cNvGrpSpPr/>
            <p:nvPr/>
          </p:nvGrpSpPr>
          <p:grpSpPr>
            <a:xfrm>
              <a:off x="2878118" y="3990971"/>
              <a:ext cx="2854958" cy="698628"/>
              <a:chOff x="906158" y="1925465"/>
              <a:chExt cx="3276600" cy="801809"/>
            </a:xfrm>
          </p:grpSpPr>
          <p:sp>
            <p:nvSpPr>
              <p:cNvPr id="76" name="文本框 45"/>
              <p:cNvSpPr txBox="1"/>
              <p:nvPr/>
            </p:nvSpPr>
            <p:spPr>
              <a:xfrm>
                <a:off x="906158" y="1925465"/>
                <a:ext cx="3276600" cy="600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zh-CN" altLang="en-US" sz="2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庞门正道粗书体" panose="02010600030101010101" pitchFamily="2" charset="-122"/>
                    <a:ea typeface="庞门正道粗书体" panose="02010600030101010101" pitchFamily="2" charset="-122"/>
                  </a:rPr>
                  <a:t>亮点必去地</a:t>
                </a:r>
              </a:p>
            </p:txBody>
          </p:sp>
          <p:sp>
            <p:nvSpPr>
              <p:cNvPr id="77" name="文本框 46"/>
              <p:cNvSpPr txBox="1"/>
              <p:nvPr/>
            </p:nvSpPr>
            <p:spPr>
              <a:xfrm>
                <a:off x="939337" y="2412529"/>
                <a:ext cx="2700338" cy="314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>
                  <a:lnSpc>
                    <a:spcPct val="114000"/>
                  </a:lnSpc>
                </a:pPr>
                <a:r>
                  <a:rPr lang="en-US" altLang="zh-CN" sz="11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HIGHLIGHT LINK</a:t>
                </a:r>
              </a:p>
            </p:txBody>
          </p:sp>
        </p:grpSp>
        <p:sp>
          <p:nvSpPr>
            <p:cNvPr id="75" name="形状"/>
            <p:cNvSpPr>
              <a:spLocks noChangeAspect="1"/>
            </p:cNvSpPr>
            <p:nvPr/>
          </p:nvSpPr>
          <p:spPr bwMode="auto">
            <a:xfrm>
              <a:off x="2158846" y="4103235"/>
              <a:ext cx="306695" cy="474100"/>
            </a:xfrm>
            <a:custGeom>
              <a:avLst/>
              <a:gdLst>
                <a:gd name="connsiteX0" fmla="*/ 325000 h 606722"/>
                <a:gd name="connsiteY0" fmla="*/ 325000 h 606722"/>
                <a:gd name="connsiteX1" fmla="*/ 325000 h 606722"/>
                <a:gd name="connsiteY1" fmla="*/ 325000 h 606722"/>
                <a:gd name="connsiteX2" fmla="*/ 325000 h 606722"/>
                <a:gd name="connsiteY2" fmla="*/ 325000 h 606722"/>
                <a:gd name="connsiteX3" fmla="*/ 325000 h 606722"/>
                <a:gd name="connsiteY3" fmla="*/ 325000 h 606722"/>
                <a:gd name="connsiteX4" fmla="*/ 325000 h 606722"/>
                <a:gd name="connsiteY4" fmla="*/ 325000 h 606722"/>
                <a:gd name="connsiteX5" fmla="*/ 325000 h 606722"/>
                <a:gd name="connsiteY5" fmla="*/ 325000 h 606722"/>
                <a:gd name="connsiteX6" fmla="*/ 325000 h 606722"/>
                <a:gd name="connsiteY6" fmla="*/ 325000 h 606722"/>
                <a:gd name="connsiteX7" fmla="*/ 325000 h 606722"/>
                <a:gd name="connsiteY7" fmla="*/ 325000 h 606722"/>
                <a:gd name="connsiteX8" fmla="*/ 325000 h 606722"/>
                <a:gd name="connsiteY8" fmla="*/ 325000 h 606722"/>
                <a:gd name="connsiteX9" fmla="*/ 325000 h 606722"/>
                <a:gd name="connsiteY9" fmla="*/ 325000 h 606722"/>
                <a:gd name="connsiteX10" fmla="*/ 325000 h 606722"/>
                <a:gd name="connsiteY10" fmla="*/ 325000 h 606722"/>
                <a:gd name="connsiteX11" fmla="*/ 325000 h 606722"/>
                <a:gd name="connsiteY11" fmla="*/ 325000 h 606722"/>
                <a:gd name="connsiteX12" fmla="*/ 325000 h 606722"/>
                <a:gd name="connsiteY12" fmla="*/ 325000 h 606722"/>
                <a:gd name="connsiteX13" fmla="*/ 325000 h 606722"/>
                <a:gd name="connsiteY13" fmla="*/ 325000 h 606722"/>
                <a:gd name="connsiteX14" fmla="*/ 325000 h 606722"/>
                <a:gd name="connsiteY14" fmla="*/ 325000 h 606722"/>
                <a:gd name="connsiteX15" fmla="*/ 325000 h 606722"/>
                <a:gd name="connsiteY15" fmla="*/ 325000 h 606722"/>
                <a:gd name="connsiteX16" fmla="*/ 325000 h 606722"/>
                <a:gd name="connsiteY16" fmla="*/ 325000 h 606722"/>
                <a:gd name="connsiteX17" fmla="*/ 325000 h 606722"/>
                <a:gd name="connsiteY17" fmla="*/ 325000 h 606722"/>
                <a:gd name="connsiteX18" fmla="*/ 325000 h 606722"/>
                <a:gd name="connsiteY18" fmla="*/ 325000 h 606722"/>
                <a:gd name="connsiteX19" fmla="*/ 325000 h 606722"/>
                <a:gd name="connsiteY19" fmla="*/ 325000 h 606722"/>
                <a:gd name="connsiteX20" fmla="*/ 325000 h 606722"/>
                <a:gd name="connsiteY20" fmla="*/ 325000 h 606722"/>
                <a:gd name="connsiteX21" fmla="*/ 325000 h 606722"/>
                <a:gd name="connsiteY21" fmla="*/ 325000 h 606722"/>
                <a:gd name="connsiteX22" fmla="*/ 325000 h 606722"/>
                <a:gd name="connsiteY22" fmla="*/ 325000 h 606722"/>
                <a:gd name="connsiteX23" fmla="*/ 325000 h 606722"/>
                <a:gd name="connsiteY23" fmla="*/ 325000 h 606722"/>
                <a:gd name="connsiteX24" fmla="*/ 325000 h 606722"/>
                <a:gd name="connsiteY24" fmla="*/ 325000 h 606722"/>
                <a:gd name="connsiteX25" fmla="*/ 325000 h 606722"/>
                <a:gd name="connsiteY25" fmla="*/ 325000 h 606722"/>
                <a:gd name="connsiteX26" fmla="*/ 325000 h 606722"/>
                <a:gd name="connsiteY26" fmla="*/ 325000 h 606722"/>
                <a:gd name="connsiteX27" fmla="*/ 325000 h 606722"/>
                <a:gd name="connsiteY27" fmla="*/ 325000 h 606722"/>
                <a:gd name="connsiteX28" fmla="*/ 325000 h 606722"/>
                <a:gd name="connsiteY28" fmla="*/ 325000 h 606722"/>
                <a:gd name="connsiteX29" fmla="*/ 325000 h 606722"/>
                <a:gd name="connsiteY29" fmla="*/ 325000 h 606722"/>
                <a:gd name="connsiteX30" fmla="*/ 325000 h 606722"/>
                <a:gd name="connsiteY30" fmla="*/ 32500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93355" h="608062">
                  <a:moveTo>
                    <a:pt x="59581" y="328270"/>
                  </a:moveTo>
                  <a:cubicBezTo>
                    <a:pt x="59581" y="328270"/>
                    <a:pt x="62988" y="340847"/>
                    <a:pt x="75996" y="352497"/>
                  </a:cubicBezTo>
                  <a:cubicBezTo>
                    <a:pt x="89830" y="364868"/>
                    <a:pt x="95715" y="365589"/>
                    <a:pt x="95715" y="365589"/>
                  </a:cubicBezTo>
                  <a:lnTo>
                    <a:pt x="66394" y="375796"/>
                  </a:lnTo>
                  <a:cubicBezTo>
                    <a:pt x="53180" y="390950"/>
                    <a:pt x="26647" y="427032"/>
                    <a:pt x="28712" y="452084"/>
                  </a:cubicBezTo>
                  <a:cubicBezTo>
                    <a:pt x="29434" y="459300"/>
                    <a:pt x="32428" y="464867"/>
                    <a:pt x="38416" y="469403"/>
                  </a:cubicBezTo>
                  <a:cubicBezTo>
                    <a:pt x="65672" y="490331"/>
                    <a:pt x="120389" y="448475"/>
                    <a:pt x="137527" y="432187"/>
                  </a:cubicBezTo>
                  <a:cubicBezTo>
                    <a:pt x="138869" y="430950"/>
                    <a:pt x="163750" y="408888"/>
                    <a:pt x="195445" y="393734"/>
                  </a:cubicBezTo>
                  <a:cubicBezTo>
                    <a:pt x="253363" y="365899"/>
                    <a:pt x="286400" y="383424"/>
                    <a:pt x="303951" y="402909"/>
                  </a:cubicBezTo>
                  <a:cubicBezTo>
                    <a:pt x="317578" y="418166"/>
                    <a:pt x="323566" y="436414"/>
                    <a:pt x="321708" y="457135"/>
                  </a:cubicBezTo>
                  <a:cubicBezTo>
                    <a:pt x="315617" y="526310"/>
                    <a:pt x="220223" y="601773"/>
                    <a:pt x="216196" y="604969"/>
                  </a:cubicBezTo>
                  <a:cubicBezTo>
                    <a:pt x="213512" y="607031"/>
                    <a:pt x="210415" y="608062"/>
                    <a:pt x="207318" y="608062"/>
                  </a:cubicBezTo>
                  <a:cubicBezTo>
                    <a:pt x="203085" y="608062"/>
                    <a:pt x="198852" y="606206"/>
                    <a:pt x="196064" y="602598"/>
                  </a:cubicBezTo>
                  <a:cubicBezTo>
                    <a:pt x="191109" y="596310"/>
                    <a:pt x="192244" y="587341"/>
                    <a:pt x="198439" y="582495"/>
                  </a:cubicBezTo>
                  <a:cubicBezTo>
                    <a:pt x="223423" y="562908"/>
                    <a:pt x="288981" y="501774"/>
                    <a:pt x="293110" y="454558"/>
                  </a:cubicBezTo>
                  <a:cubicBezTo>
                    <a:pt x="294246" y="441878"/>
                    <a:pt x="290736" y="431259"/>
                    <a:pt x="282477" y="421981"/>
                  </a:cubicBezTo>
                  <a:cubicBezTo>
                    <a:pt x="242832" y="377754"/>
                    <a:pt x="157865" y="452496"/>
                    <a:pt x="156936" y="453218"/>
                  </a:cubicBezTo>
                  <a:cubicBezTo>
                    <a:pt x="153942" y="456104"/>
                    <a:pt x="73312" y="532392"/>
                    <a:pt x="20865" y="492083"/>
                  </a:cubicBezTo>
                  <a:cubicBezTo>
                    <a:pt x="8580" y="482702"/>
                    <a:pt x="1456" y="469712"/>
                    <a:pt x="217" y="454455"/>
                  </a:cubicBezTo>
                  <a:cubicBezTo>
                    <a:pt x="-3293" y="413115"/>
                    <a:pt x="36971" y="365589"/>
                    <a:pt x="46366" y="355177"/>
                  </a:cubicBezTo>
                  <a:close/>
                  <a:moveTo>
                    <a:pt x="202765" y="141554"/>
                  </a:moveTo>
                  <a:cubicBezTo>
                    <a:pt x="216702" y="169702"/>
                    <a:pt x="242716" y="190942"/>
                    <a:pt x="274099" y="198572"/>
                  </a:cubicBezTo>
                  <a:lnTo>
                    <a:pt x="116256" y="343645"/>
                  </a:lnTo>
                  <a:cubicBezTo>
                    <a:pt x="111507" y="349109"/>
                    <a:pt x="104591" y="352615"/>
                    <a:pt x="96745" y="352615"/>
                  </a:cubicBezTo>
                  <a:cubicBezTo>
                    <a:pt x="82396" y="352615"/>
                    <a:pt x="70730" y="341067"/>
                    <a:pt x="70730" y="326735"/>
                  </a:cubicBezTo>
                  <a:cubicBezTo>
                    <a:pt x="70730" y="319311"/>
                    <a:pt x="73518" y="313640"/>
                    <a:pt x="78060" y="307248"/>
                  </a:cubicBezTo>
                  <a:close/>
                  <a:moveTo>
                    <a:pt x="299609" y="0"/>
                  </a:moveTo>
                  <a:cubicBezTo>
                    <a:pt x="351383" y="0"/>
                    <a:pt x="393355" y="41908"/>
                    <a:pt x="393355" y="93605"/>
                  </a:cubicBezTo>
                  <a:cubicBezTo>
                    <a:pt x="393355" y="145302"/>
                    <a:pt x="351383" y="187210"/>
                    <a:pt x="299609" y="187210"/>
                  </a:cubicBezTo>
                  <a:cubicBezTo>
                    <a:pt x="247835" y="187210"/>
                    <a:pt x="205863" y="145302"/>
                    <a:pt x="205863" y="93605"/>
                  </a:cubicBezTo>
                  <a:cubicBezTo>
                    <a:pt x="205863" y="41908"/>
                    <a:pt x="247835" y="0"/>
                    <a:pt x="29960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68" name="Group 47"/>
          <p:cNvGrpSpPr/>
          <p:nvPr/>
        </p:nvGrpSpPr>
        <p:grpSpPr>
          <a:xfrm>
            <a:off x="6951263" y="4452293"/>
            <a:ext cx="3626666" cy="698628"/>
            <a:chOff x="7117599" y="3990971"/>
            <a:chExt cx="3626666" cy="698628"/>
          </a:xfrm>
        </p:grpSpPr>
        <p:grpSp>
          <p:nvGrpSpPr>
            <p:cNvPr id="69" name="组合 68"/>
            <p:cNvGrpSpPr/>
            <p:nvPr/>
          </p:nvGrpSpPr>
          <p:grpSpPr>
            <a:xfrm>
              <a:off x="7889307" y="3990971"/>
              <a:ext cx="2854958" cy="698628"/>
              <a:chOff x="871370" y="1925465"/>
              <a:chExt cx="3276600" cy="801809"/>
            </a:xfrm>
          </p:grpSpPr>
          <p:sp>
            <p:nvSpPr>
              <p:cNvPr id="71" name="文本框 50"/>
              <p:cNvSpPr txBox="1"/>
              <p:nvPr/>
            </p:nvSpPr>
            <p:spPr>
              <a:xfrm>
                <a:off x="871370" y="1925465"/>
                <a:ext cx="3276600" cy="600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zh-CN" altLang="en-US" sz="2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庞门正道粗书体" panose="02010600030101010101" pitchFamily="2" charset="-122"/>
                    <a:ea typeface="庞门正道粗书体" panose="02010600030101010101" pitchFamily="2" charset="-122"/>
                  </a:rPr>
                  <a:t>详情须知</a:t>
                </a:r>
              </a:p>
            </p:txBody>
          </p:sp>
          <p:sp>
            <p:nvSpPr>
              <p:cNvPr id="72" name="文本框 51"/>
              <p:cNvSpPr txBox="1"/>
              <p:nvPr/>
            </p:nvSpPr>
            <p:spPr>
              <a:xfrm>
                <a:off x="939337" y="2412529"/>
                <a:ext cx="2700338" cy="314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>
                  <a:lnSpc>
                    <a:spcPct val="114000"/>
                  </a:lnSpc>
                </a:pPr>
                <a:r>
                  <a:rPr lang="en-US" altLang="zh-CN" sz="11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INSTRUCTIONS FOR DETAILS</a:t>
                </a:r>
              </a:p>
            </p:txBody>
          </p:sp>
        </p:grpSp>
        <p:sp>
          <p:nvSpPr>
            <p:cNvPr id="70" name="形状"/>
            <p:cNvSpPr>
              <a:spLocks noChangeAspect="1"/>
            </p:cNvSpPr>
            <p:nvPr/>
          </p:nvSpPr>
          <p:spPr bwMode="auto">
            <a:xfrm>
              <a:off x="7117599" y="4103235"/>
              <a:ext cx="418352" cy="474100"/>
            </a:xfrm>
            <a:custGeom>
              <a:avLst/>
              <a:gdLst>
                <a:gd name="connsiteX0" fmla="*/ 380842 w 535380"/>
                <a:gd name="connsiteY0" fmla="*/ 304137 h 606722"/>
                <a:gd name="connsiteX1" fmla="*/ 440329 w 535380"/>
                <a:gd name="connsiteY1" fmla="*/ 312757 h 606722"/>
                <a:gd name="connsiteX2" fmla="*/ 440329 w 535380"/>
                <a:gd name="connsiteY2" fmla="*/ 483020 h 606722"/>
                <a:gd name="connsiteX3" fmla="*/ 380842 w 535380"/>
                <a:gd name="connsiteY3" fmla="*/ 474400 h 606722"/>
                <a:gd name="connsiteX4" fmla="*/ 154539 w 535380"/>
                <a:gd name="connsiteY4" fmla="*/ 304137 h 606722"/>
                <a:gd name="connsiteX5" fmla="*/ 154539 w 535380"/>
                <a:gd name="connsiteY5" fmla="*/ 474400 h 606722"/>
                <a:gd name="connsiteX6" fmla="*/ 95052 w 535380"/>
                <a:gd name="connsiteY6" fmla="*/ 483020 h 606722"/>
                <a:gd name="connsiteX7" fmla="*/ 95052 w 535380"/>
                <a:gd name="connsiteY7" fmla="*/ 312757 h 606722"/>
                <a:gd name="connsiteX8" fmla="*/ 344627 w 535380"/>
                <a:gd name="connsiteY8" fmla="*/ 262347 h 606722"/>
                <a:gd name="connsiteX9" fmla="*/ 344627 w 535380"/>
                <a:gd name="connsiteY9" fmla="*/ 505676 h 606722"/>
                <a:gd name="connsiteX10" fmla="*/ 476543 w 535380"/>
                <a:gd name="connsiteY10" fmla="*/ 524783 h 606722"/>
                <a:gd name="connsiteX11" fmla="*/ 476543 w 535380"/>
                <a:gd name="connsiteY11" fmla="*/ 281454 h 606722"/>
                <a:gd name="connsiteX12" fmla="*/ 190753 w 535380"/>
                <a:gd name="connsiteY12" fmla="*/ 262347 h 606722"/>
                <a:gd name="connsiteX13" fmla="*/ 58837 w 535380"/>
                <a:gd name="connsiteY13" fmla="*/ 281454 h 606722"/>
                <a:gd name="connsiteX14" fmla="*/ 58837 w 535380"/>
                <a:gd name="connsiteY14" fmla="*/ 524783 h 606722"/>
                <a:gd name="connsiteX15" fmla="*/ 190753 w 535380"/>
                <a:gd name="connsiteY15" fmla="*/ 505676 h 606722"/>
                <a:gd name="connsiteX16" fmla="*/ 344627 w 535380"/>
                <a:gd name="connsiteY16" fmla="*/ 201381 h 606722"/>
                <a:gd name="connsiteX17" fmla="*/ 344627 w 535380"/>
                <a:gd name="connsiteY17" fmla="*/ 237907 h 606722"/>
                <a:gd name="connsiteX18" fmla="*/ 476543 w 535380"/>
                <a:gd name="connsiteY18" fmla="*/ 257015 h 606722"/>
                <a:gd name="connsiteX19" fmla="*/ 476543 w 535380"/>
                <a:gd name="connsiteY19" fmla="*/ 220489 h 606722"/>
                <a:gd name="connsiteX20" fmla="*/ 190753 w 535380"/>
                <a:gd name="connsiteY20" fmla="*/ 201381 h 606722"/>
                <a:gd name="connsiteX21" fmla="*/ 58837 w 535380"/>
                <a:gd name="connsiteY21" fmla="*/ 220489 h 606722"/>
                <a:gd name="connsiteX22" fmla="*/ 58837 w 535380"/>
                <a:gd name="connsiteY22" fmla="*/ 257015 h 606722"/>
                <a:gd name="connsiteX23" fmla="*/ 190753 w 535380"/>
                <a:gd name="connsiteY23" fmla="*/ 237907 h 606722"/>
                <a:gd name="connsiteX24" fmla="*/ 344627 w 535380"/>
                <a:gd name="connsiteY24" fmla="*/ 141482 h 606722"/>
                <a:gd name="connsiteX25" fmla="*/ 344627 w 535380"/>
                <a:gd name="connsiteY25" fmla="*/ 178008 h 606722"/>
                <a:gd name="connsiteX26" fmla="*/ 476543 w 535380"/>
                <a:gd name="connsiteY26" fmla="*/ 197116 h 606722"/>
                <a:gd name="connsiteX27" fmla="*/ 476543 w 535380"/>
                <a:gd name="connsiteY27" fmla="*/ 160590 h 606722"/>
                <a:gd name="connsiteX28" fmla="*/ 190753 w 535380"/>
                <a:gd name="connsiteY28" fmla="*/ 141482 h 606722"/>
                <a:gd name="connsiteX29" fmla="*/ 58837 w 535380"/>
                <a:gd name="connsiteY29" fmla="*/ 160590 h 606722"/>
                <a:gd name="connsiteX30" fmla="*/ 58837 w 535380"/>
                <a:gd name="connsiteY30" fmla="*/ 197116 h 606722"/>
                <a:gd name="connsiteX31" fmla="*/ 190753 w 535380"/>
                <a:gd name="connsiteY31" fmla="*/ 178008 h 606722"/>
                <a:gd name="connsiteX32" fmla="*/ 344627 w 535380"/>
                <a:gd name="connsiteY32" fmla="*/ 81850 h 606722"/>
                <a:gd name="connsiteX33" fmla="*/ 344627 w 535380"/>
                <a:gd name="connsiteY33" fmla="*/ 118465 h 606722"/>
                <a:gd name="connsiteX34" fmla="*/ 476543 w 535380"/>
                <a:gd name="connsiteY34" fmla="*/ 137572 h 606722"/>
                <a:gd name="connsiteX35" fmla="*/ 476543 w 535380"/>
                <a:gd name="connsiteY35" fmla="*/ 101046 h 606722"/>
                <a:gd name="connsiteX36" fmla="*/ 190753 w 535380"/>
                <a:gd name="connsiteY36" fmla="*/ 81850 h 606722"/>
                <a:gd name="connsiteX37" fmla="*/ 58837 w 535380"/>
                <a:gd name="connsiteY37" fmla="*/ 101046 h 606722"/>
                <a:gd name="connsiteX38" fmla="*/ 58837 w 535380"/>
                <a:gd name="connsiteY38" fmla="*/ 137572 h 606722"/>
                <a:gd name="connsiteX39" fmla="*/ 190753 w 535380"/>
                <a:gd name="connsiteY39" fmla="*/ 118465 h 606722"/>
                <a:gd name="connsiteX40" fmla="*/ 285790 w 535380"/>
                <a:gd name="connsiteY40" fmla="*/ 0 h 606722"/>
                <a:gd name="connsiteX41" fmla="*/ 535380 w 535380"/>
                <a:gd name="connsiteY41" fmla="*/ 36170 h 606722"/>
                <a:gd name="connsiteX42" fmla="*/ 535380 w 535380"/>
                <a:gd name="connsiteY42" fmla="*/ 606722 h 606722"/>
                <a:gd name="connsiteX43" fmla="*/ 285790 w 535380"/>
                <a:gd name="connsiteY43" fmla="*/ 570552 h 606722"/>
                <a:gd name="connsiteX44" fmla="*/ 249590 w 535380"/>
                <a:gd name="connsiteY44" fmla="*/ 0 h 606722"/>
                <a:gd name="connsiteX45" fmla="*/ 249590 w 535380"/>
                <a:gd name="connsiteY45" fmla="*/ 570552 h 606722"/>
                <a:gd name="connsiteX46" fmla="*/ 0 w 535380"/>
                <a:gd name="connsiteY46" fmla="*/ 606722 h 606722"/>
                <a:gd name="connsiteX47" fmla="*/ 0 w 535380"/>
                <a:gd name="connsiteY47" fmla="*/ 3617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535380" h="606722">
                  <a:moveTo>
                    <a:pt x="380842" y="304137"/>
                  </a:moveTo>
                  <a:lnTo>
                    <a:pt x="440329" y="312757"/>
                  </a:lnTo>
                  <a:lnTo>
                    <a:pt x="440329" y="483020"/>
                  </a:lnTo>
                  <a:lnTo>
                    <a:pt x="380842" y="474400"/>
                  </a:lnTo>
                  <a:close/>
                  <a:moveTo>
                    <a:pt x="154539" y="304137"/>
                  </a:moveTo>
                  <a:lnTo>
                    <a:pt x="154539" y="474400"/>
                  </a:lnTo>
                  <a:lnTo>
                    <a:pt x="95052" y="483020"/>
                  </a:lnTo>
                  <a:lnTo>
                    <a:pt x="95052" y="312757"/>
                  </a:lnTo>
                  <a:close/>
                  <a:moveTo>
                    <a:pt x="344627" y="262347"/>
                  </a:moveTo>
                  <a:lnTo>
                    <a:pt x="344627" y="505676"/>
                  </a:lnTo>
                  <a:lnTo>
                    <a:pt x="476543" y="524783"/>
                  </a:lnTo>
                  <a:lnTo>
                    <a:pt x="476543" y="281454"/>
                  </a:lnTo>
                  <a:close/>
                  <a:moveTo>
                    <a:pt x="190753" y="262347"/>
                  </a:moveTo>
                  <a:lnTo>
                    <a:pt x="58837" y="281454"/>
                  </a:lnTo>
                  <a:lnTo>
                    <a:pt x="58837" y="524783"/>
                  </a:lnTo>
                  <a:lnTo>
                    <a:pt x="190753" y="505676"/>
                  </a:lnTo>
                  <a:close/>
                  <a:moveTo>
                    <a:pt x="344627" y="201381"/>
                  </a:moveTo>
                  <a:lnTo>
                    <a:pt x="344627" y="237907"/>
                  </a:lnTo>
                  <a:lnTo>
                    <a:pt x="476543" y="257015"/>
                  </a:lnTo>
                  <a:lnTo>
                    <a:pt x="476543" y="220489"/>
                  </a:lnTo>
                  <a:close/>
                  <a:moveTo>
                    <a:pt x="190753" y="201381"/>
                  </a:moveTo>
                  <a:lnTo>
                    <a:pt x="58837" y="220489"/>
                  </a:lnTo>
                  <a:lnTo>
                    <a:pt x="58837" y="257015"/>
                  </a:lnTo>
                  <a:lnTo>
                    <a:pt x="190753" y="237907"/>
                  </a:lnTo>
                  <a:close/>
                  <a:moveTo>
                    <a:pt x="344627" y="141482"/>
                  </a:moveTo>
                  <a:lnTo>
                    <a:pt x="344627" y="178008"/>
                  </a:lnTo>
                  <a:lnTo>
                    <a:pt x="476543" y="197116"/>
                  </a:lnTo>
                  <a:lnTo>
                    <a:pt x="476543" y="160590"/>
                  </a:lnTo>
                  <a:close/>
                  <a:moveTo>
                    <a:pt x="190753" y="141482"/>
                  </a:moveTo>
                  <a:lnTo>
                    <a:pt x="58837" y="160590"/>
                  </a:lnTo>
                  <a:lnTo>
                    <a:pt x="58837" y="197116"/>
                  </a:lnTo>
                  <a:lnTo>
                    <a:pt x="190753" y="178008"/>
                  </a:lnTo>
                  <a:close/>
                  <a:moveTo>
                    <a:pt x="344627" y="81850"/>
                  </a:moveTo>
                  <a:lnTo>
                    <a:pt x="344627" y="118465"/>
                  </a:lnTo>
                  <a:lnTo>
                    <a:pt x="476543" y="137572"/>
                  </a:lnTo>
                  <a:lnTo>
                    <a:pt x="476543" y="101046"/>
                  </a:lnTo>
                  <a:close/>
                  <a:moveTo>
                    <a:pt x="190753" y="81850"/>
                  </a:moveTo>
                  <a:lnTo>
                    <a:pt x="58837" y="101046"/>
                  </a:lnTo>
                  <a:lnTo>
                    <a:pt x="58837" y="137572"/>
                  </a:lnTo>
                  <a:lnTo>
                    <a:pt x="190753" y="118465"/>
                  </a:lnTo>
                  <a:close/>
                  <a:moveTo>
                    <a:pt x="285790" y="0"/>
                  </a:moveTo>
                  <a:lnTo>
                    <a:pt x="535380" y="36170"/>
                  </a:lnTo>
                  <a:lnTo>
                    <a:pt x="535380" y="606722"/>
                  </a:lnTo>
                  <a:lnTo>
                    <a:pt x="285790" y="570552"/>
                  </a:lnTo>
                  <a:close/>
                  <a:moveTo>
                    <a:pt x="249590" y="0"/>
                  </a:moveTo>
                  <a:lnTo>
                    <a:pt x="249590" y="570552"/>
                  </a:lnTo>
                  <a:lnTo>
                    <a:pt x="0" y="606722"/>
                  </a:lnTo>
                  <a:lnTo>
                    <a:pt x="0" y="3617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音乐节音乐会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714" b="4911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矩形 3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1000">
                <a:srgbClr val="E100FF">
                  <a:alpha val="40000"/>
                </a:srgbClr>
              </a:gs>
              <a:gs pos="66000">
                <a:srgbClr val="7A00FF">
                  <a:alpha val="40000"/>
                </a:srgbClr>
              </a:gs>
              <a:gs pos="19000">
                <a:srgbClr val="E100FF">
                  <a:alpha val="80000"/>
                </a:srgbClr>
              </a:gs>
              <a:gs pos="89000">
                <a:srgbClr val="7A00FF">
                  <a:alpha val="80000"/>
                </a:srgb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alpha val="71000"/>
                </a:schemeClr>
              </a:gs>
              <a:gs pos="41000">
                <a:schemeClr val="tx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695700" y="4455085"/>
            <a:ext cx="4800600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INTRODUCTION MUSIC FESTIVAL</a:t>
            </a:r>
          </a:p>
        </p:txBody>
      </p:sp>
      <p:sp>
        <p:nvSpPr>
          <p:cNvPr id="29" name="矩形: 圆角 28"/>
          <p:cNvSpPr/>
          <p:nvPr/>
        </p:nvSpPr>
        <p:spPr>
          <a:xfrm flipH="1">
            <a:off x="3259887" y="4238593"/>
            <a:ext cx="5672227" cy="4571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>
              <a:solidFill>
                <a:schemeClr val="bg1"/>
              </a:solidFill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407261" y="2626908"/>
            <a:ext cx="7377479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zh-CN" altLang="en-US" sz="8000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32000"/>
                    </a:prstClr>
                  </a:outerShdw>
                </a:effectLst>
                <a:latin typeface="胡晓波骚包体" panose="02010600030101010101" pitchFamily="2" charset="-122"/>
                <a:ea typeface="胡晓波骚包体" panose="02010600030101010101" pitchFamily="2" charset="-122"/>
              </a:rPr>
              <a:t>音乐节介绍</a:t>
            </a:r>
          </a:p>
        </p:txBody>
      </p:sp>
      <p:sp>
        <p:nvSpPr>
          <p:cNvPr id="24" name="矩形 23"/>
          <p:cNvSpPr/>
          <p:nvPr/>
        </p:nvSpPr>
        <p:spPr>
          <a:xfrm>
            <a:off x="4593392" y="1546239"/>
            <a:ext cx="2997580" cy="110799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altLang="zh-CN" sz="6600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32000"/>
                    </a:prstClr>
                  </a:outerShdw>
                </a:effectLst>
                <a:latin typeface="胡晓波骚包体" panose="02010600030101010101" pitchFamily="2" charset="-122"/>
                <a:ea typeface="胡晓波骚包体" panose="02010600030101010101" pitchFamily="2" charset="-122"/>
              </a:rPr>
              <a:t>PART 01</a:t>
            </a:r>
            <a:endParaRPr lang="zh-CN" altLang="en-US" sz="6600" dirty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32000"/>
                  </a:prstClr>
                </a:outerShdw>
              </a:effectLst>
              <a:latin typeface="胡晓波骚包体" panose="02010600030101010101" pitchFamily="2" charset="-122"/>
              <a:ea typeface="胡晓波骚包体" panose="02010600030101010101" pitchFamily="2" charset="-122"/>
            </a:endParaRPr>
          </a:p>
        </p:txBody>
      </p:sp>
      <p:sp>
        <p:nvSpPr>
          <p:cNvPr id="30" name="矩形: 圆角 29"/>
          <p:cNvSpPr/>
          <p:nvPr/>
        </p:nvSpPr>
        <p:spPr>
          <a:xfrm>
            <a:off x="2197100" y="1111852"/>
            <a:ext cx="7797800" cy="6299199"/>
          </a:xfrm>
          <a:prstGeom prst="roundRect">
            <a:avLst>
              <a:gd name="adj" fmla="val 9249"/>
            </a:avLst>
          </a:prstGeom>
          <a:noFill/>
          <a:ln>
            <a:gradFill flip="none" rotWithShape="1">
              <a:gsLst>
                <a:gs pos="0">
                  <a:schemeClr val="bg1"/>
                </a:gs>
                <a:gs pos="62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 animBg="1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pic>
        <p:nvPicPr>
          <p:cNvPr id="3" name="Picture 4" descr="音乐节音乐会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714" b="4911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1000">
                <a:srgbClr val="E100FF">
                  <a:alpha val="40000"/>
                </a:srgbClr>
              </a:gs>
              <a:gs pos="66000">
                <a:srgbClr val="7A00FF">
                  <a:alpha val="40000"/>
                </a:srgbClr>
              </a:gs>
              <a:gs pos="19000">
                <a:srgbClr val="E100FF">
                  <a:alpha val="80000"/>
                </a:srgbClr>
              </a:gs>
              <a:gs pos="89000">
                <a:srgbClr val="7A00FF">
                  <a:alpha val="80000"/>
                </a:srgb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pSp>
        <p:nvGrpSpPr>
          <p:cNvPr id="12" name="Group 27"/>
          <p:cNvGrpSpPr/>
          <p:nvPr/>
        </p:nvGrpSpPr>
        <p:grpSpPr>
          <a:xfrm>
            <a:off x="465498" y="230162"/>
            <a:ext cx="3576370" cy="698628"/>
            <a:chOff x="2121568" y="2499340"/>
            <a:chExt cx="3576370" cy="698628"/>
          </a:xfrm>
        </p:grpSpPr>
        <p:grpSp>
          <p:nvGrpSpPr>
            <p:cNvPr id="13" name="组合 12"/>
            <p:cNvGrpSpPr/>
            <p:nvPr/>
          </p:nvGrpSpPr>
          <p:grpSpPr>
            <a:xfrm>
              <a:off x="2842980" y="2499340"/>
              <a:ext cx="2854958" cy="698628"/>
              <a:chOff x="865830" y="1925465"/>
              <a:chExt cx="3276600" cy="801809"/>
            </a:xfrm>
          </p:grpSpPr>
          <p:sp>
            <p:nvSpPr>
              <p:cNvPr id="15" name="文本框 33"/>
              <p:cNvSpPr txBox="1"/>
              <p:nvPr/>
            </p:nvSpPr>
            <p:spPr>
              <a:xfrm>
                <a:off x="865830" y="1925465"/>
                <a:ext cx="3276600" cy="600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zh-CN" altLang="en-US" sz="2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庞门正道粗书体" panose="02010600030101010101" pitchFamily="2" charset="-122"/>
                    <a:ea typeface="庞门正道粗书体" panose="02010600030101010101" pitchFamily="2" charset="-122"/>
                  </a:rPr>
                  <a:t>音乐节介绍</a:t>
                </a:r>
              </a:p>
            </p:txBody>
          </p:sp>
          <p:sp>
            <p:nvSpPr>
              <p:cNvPr id="16" name="文本框 34"/>
              <p:cNvSpPr txBox="1"/>
              <p:nvPr/>
            </p:nvSpPr>
            <p:spPr>
              <a:xfrm>
                <a:off x="939337" y="2412529"/>
                <a:ext cx="2700338" cy="314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>
                  <a:lnSpc>
                    <a:spcPct val="114000"/>
                  </a:lnSpc>
                </a:pPr>
                <a:r>
                  <a:rPr lang="en-US" altLang="zh-CN" sz="11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INTRODUCTION MUSIC FESTIVAL</a:t>
                </a:r>
              </a:p>
            </p:txBody>
          </p:sp>
        </p:grpSp>
        <p:sp>
          <p:nvSpPr>
            <p:cNvPr id="14" name="形状"/>
            <p:cNvSpPr>
              <a:spLocks noChangeAspect="1"/>
            </p:cNvSpPr>
            <p:nvPr/>
          </p:nvSpPr>
          <p:spPr bwMode="auto">
            <a:xfrm>
              <a:off x="2121568" y="2611604"/>
              <a:ext cx="381251" cy="474098"/>
            </a:xfrm>
            <a:custGeom>
              <a:avLst/>
              <a:gdLst>
                <a:gd name="T0" fmla="*/ 407031 w 604011"/>
                <a:gd name="T1" fmla="*/ 407031 w 604011"/>
                <a:gd name="T2" fmla="*/ 407031 w 604011"/>
                <a:gd name="T3" fmla="*/ 407031 w 604011"/>
                <a:gd name="T4" fmla="*/ 407031 w 604011"/>
                <a:gd name="T5" fmla="*/ 407031 w 604011"/>
                <a:gd name="T6" fmla="*/ 407031 w 604011"/>
                <a:gd name="T7" fmla="*/ 407031 w 604011"/>
                <a:gd name="T8" fmla="*/ 407031 w 604011"/>
                <a:gd name="T9" fmla="*/ 407031 w 604011"/>
                <a:gd name="T10" fmla="*/ 407031 w 604011"/>
                <a:gd name="T11" fmla="*/ 407031 w 604011"/>
                <a:gd name="T12" fmla="*/ 407031 w 604011"/>
                <a:gd name="T13" fmla="*/ 407031 w 604011"/>
                <a:gd name="T14" fmla="*/ 407031 w 604011"/>
                <a:gd name="T15" fmla="*/ 407031 w 604011"/>
                <a:gd name="T16" fmla="*/ 407031 w 604011"/>
                <a:gd name="T17" fmla="*/ 407031 w 604011"/>
                <a:gd name="T18" fmla="*/ 407031 w 604011"/>
                <a:gd name="T19" fmla="*/ 407031 w 604011"/>
                <a:gd name="T20" fmla="*/ 407031 w 604011"/>
                <a:gd name="T21" fmla="*/ 407031 w 604011"/>
                <a:gd name="T22" fmla="*/ 407031 w 604011"/>
                <a:gd name="T23" fmla="*/ 407031 w 604011"/>
                <a:gd name="T24" fmla="*/ 407031 w 604011"/>
                <a:gd name="T25" fmla="*/ 407031 w 604011"/>
                <a:gd name="T26" fmla="*/ 407031 w 604011"/>
                <a:gd name="T27" fmla="*/ 407031 w 604011"/>
                <a:gd name="T28" fmla="*/ 407031 w 604011"/>
                <a:gd name="T29" fmla="*/ 407031 w 604011"/>
                <a:gd name="T30" fmla="*/ 407031 w 604011"/>
                <a:gd name="T31" fmla="*/ 407031 w 604011"/>
                <a:gd name="T32" fmla="*/ 407031 w 604011"/>
                <a:gd name="T33" fmla="*/ 407031 w 604011"/>
                <a:gd name="T34" fmla="*/ 407031 w 604011"/>
                <a:gd name="T35" fmla="*/ 407031 w 604011"/>
                <a:gd name="T36" fmla="*/ 407031 w 604011"/>
                <a:gd name="T37" fmla="*/ 407031 w 604011"/>
                <a:gd name="T38" fmla="*/ 407031 w 604011"/>
                <a:gd name="T39" fmla="*/ 407031 w 604011"/>
                <a:gd name="T40" fmla="*/ 407031 w 604011"/>
                <a:gd name="T41" fmla="*/ 407031 w 604011"/>
                <a:gd name="T42" fmla="*/ 407031 w 604011"/>
                <a:gd name="T43" fmla="*/ 407031 w 604011"/>
                <a:gd name="T44" fmla="*/ 407031 w 604011"/>
                <a:gd name="T45" fmla="*/ 407031 w 604011"/>
                <a:gd name="T46" fmla="*/ 407031 w 604011"/>
                <a:gd name="T47" fmla="*/ 407031 w 604011"/>
                <a:gd name="T48" fmla="*/ 407031 w 604011"/>
                <a:gd name="T49" fmla="*/ 407031 w 604011"/>
                <a:gd name="T50" fmla="*/ 407031 w 604011"/>
                <a:gd name="T51" fmla="*/ 407031 w 604011"/>
                <a:gd name="T52" fmla="*/ 407031 w 604011"/>
                <a:gd name="T53" fmla="*/ 407031 w 604011"/>
                <a:gd name="T54" fmla="*/ 407031 w 604011"/>
                <a:gd name="T55" fmla="*/ 407031 w 604011"/>
                <a:gd name="T56" fmla="*/ 407031 w 604011"/>
                <a:gd name="T57" fmla="*/ 407031 w 604011"/>
                <a:gd name="T58" fmla="*/ 407031 w 604011"/>
                <a:gd name="T59" fmla="*/ 407031 w 604011"/>
                <a:gd name="T60" fmla="*/ 407031 w 604011"/>
                <a:gd name="T61" fmla="*/ 407031 w 604011"/>
                <a:gd name="T62" fmla="*/ 407031 w 604011"/>
                <a:gd name="T63" fmla="*/ 407031 w 604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27" h="4643">
                  <a:moveTo>
                    <a:pt x="3716" y="4030"/>
                  </a:moveTo>
                  <a:cubicBezTo>
                    <a:pt x="3716" y="4029"/>
                    <a:pt x="3716" y="4027"/>
                    <a:pt x="3716" y="4025"/>
                  </a:cubicBezTo>
                  <a:lnTo>
                    <a:pt x="3716" y="1358"/>
                  </a:lnTo>
                  <a:cubicBezTo>
                    <a:pt x="3716" y="1138"/>
                    <a:pt x="3562" y="912"/>
                    <a:pt x="3359" y="831"/>
                  </a:cubicBezTo>
                  <a:lnTo>
                    <a:pt x="1382" y="51"/>
                  </a:lnTo>
                  <a:cubicBezTo>
                    <a:pt x="1253" y="0"/>
                    <a:pt x="1119" y="12"/>
                    <a:pt x="1014" y="84"/>
                  </a:cubicBezTo>
                  <a:cubicBezTo>
                    <a:pt x="909" y="155"/>
                    <a:pt x="849" y="275"/>
                    <a:pt x="849" y="412"/>
                  </a:cubicBezTo>
                  <a:lnTo>
                    <a:pt x="849" y="2673"/>
                  </a:lnTo>
                  <a:cubicBezTo>
                    <a:pt x="820" y="2669"/>
                    <a:pt x="791" y="2667"/>
                    <a:pt x="761" y="2667"/>
                  </a:cubicBezTo>
                  <a:cubicBezTo>
                    <a:pt x="694" y="2667"/>
                    <a:pt x="626" y="2676"/>
                    <a:pt x="560" y="2694"/>
                  </a:cubicBezTo>
                  <a:cubicBezTo>
                    <a:pt x="220" y="2782"/>
                    <a:pt x="0" y="3074"/>
                    <a:pt x="70" y="3343"/>
                  </a:cubicBezTo>
                  <a:cubicBezTo>
                    <a:pt x="125" y="3554"/>
                    <a:pt x="344" y="3696"/>
                    <a:pt x="614" y="3696"/>
                  </a:cubicBezTo>
                  <a:cubicBezTo>
                    <a:pt x="680" y="3696"/>
                    <a:pt x="748" y="3687"/>
                    <a:pt x="815" y="3670"/>
                  </a:cubicBezTo>
                  <a:cubicBezTo>
                    <a:pt x="976" y="3628"/>
                    <a:pt x="1116" y="3539"/>
                    <a:pt x="1209" y="3420"/>
                  </a:cubicBezTo>
                  <a:cubicBezTo>
                    <a:pt x="1290" y="3316"/>
                    <a:pt x="1327" y="3198"/>
                    <a:pt x="1315" y="3084"/>
                  </a:cubicBezTo>
                  <a:cubicBezTo>
                    <a:pt x="1316" y="3082"/>
                    <a:pt x="1316" y="3080"/>
                    <a:pt x="1316" y="3078"/>
                  </a:cubicBezTo>
                  <a:lnTo>
                    <a:pt x="1316" y="1417"/>
                  </a:lnTo>
                  <a:lnTo>
                    <a:pt x="3249" y="2171"/>
                  </a:lnTo>
                  <a:lnTo>
                    <a:pt x="3249" y="3619"/>
                  </a:lnTo>
                  <a:cubicBezTo>
                    <a:pt x="3220" y="3616"/>
                    <a:pt x="3191" y="3614"/>
                    <a:pt x="3161" y="3614"/>
                  </a:cubicBezTo>
                  <a:cubicBezTo>
                    <a:pt x="3094" y="3614"/>
                    <a:pt x="3026" y="3623"/>
                    <a:pt x="2960" y="3640"/>
                  </a:cubicBezTo>
                  <a:cubicBezTo>
                    <a:pt x="2620" y="3729"/>
                    <a:pt x="2400" y="4020"/>
                    <a:pt x="2470" y="4289"/>
                  </a:cubicBezTo>
                  <a:cubicBezTo>
                    <a:pt x="2525" y="4501"/>
                    <a:pt x="2744" y="4643"/>
                    <a:pt x="3014" y="4643"/>
                  </a:cubicBezTo>
                  <a:cubicBezTo>
                    <a:pt x="3080" y="4643"/>
                    <a:pt x="3148" y="4634"/>
                    <a:pt x="3215" y="4616"/>
                  </a:cubicBezTo>
                  <a:cubicBezTo>
                    <a:pt x="3376" y="4574"/>
                    <a:pt x="3516" y="4486"/>
                    <a:pt x="3609" y="4367"/>
                  </a:cubicBezTo>
                  <a:cubicBezTo>
                    <a:pt x="3690" y="4262"/>
                    <a:pt x="3727" y="4145"/>
                    <a:pt x="3716" y="4030"/>
                  </a:cubicBezTo>
                  <a:close/>
                  <a:moveTo>
                    <a:pt x="1316" y="916"/>
                  </a:moveTo>
                  <a:lnTo>
                    <a:pt x="1316" y="527"/>
                  </a:lnTo>
                  <a:lnTo>
                    <a:pt x="3188" y="1266"/>
                  </a:lnTo>
                  <a:cubicBezTo>
                    <a:pt x="3214" y="1276"/>
                    <a:pt x="3249" y="1329"/>
                    <a:pt x="3249" y="1358"/>
                  </a:cubicBezTo>
                  <a:lnTo>
                    <a:pt x="3249" y="1670"/>
                  </a:lnTo>
                  <a:lnTo>
                    <a:pt x="1316" y="9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250958" y="2078695"/>
            <a:ext cx="5034159" cy="3349255"/>
            <a:chOff x="6096000" y="1923135"/>
            <a:chExt cx="5034159" cy="3349255"/>
          </a:xfrm>
        </p:grpSpPr>
        <p:pic>
          <p:nvPicPr>
            <p:cNvPr id="70" name="图片 69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6104133" y="1923135"/>
              <a:ext cx="5026026" cy="3349255"/>
            </a:xfrm>
            <a:custGeom>
              <a:avLst/>
              <a:gdLst>
                <a:gd name="connsiteX0" fmla="*/ 0 w 5042293"/>
                <a:gd name="connsiteY0" fmla="*/ 0 h 3349255"/>
                <a:gd name="connsiteX1" fmla="*/ 5042293 w 5042293"/>
                <a:gd name="connsiteY1" fmla="*/ 0 h 3349255"/>
                <a:gd name="connsiteX2" fmla="*/ 5042293 w 5042293"/>
                <a:gd name="connsiteY2" fmla="*/ 3349255 h 3349255"/>
                <a:gd name="connsiteX3" fmla="*/ 0 w 5042293"/>
                <a:gd name="connsiteY3" fmla="*/ 3349255 h 3349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2293" h="3349255">
                  <a:moveTo>
                    <a:pt x="0" y="0"/>
                  </a:moveTo>
                  <a:lnTo>
                    <a:pt x="5042293" y="0"/>
                  </a:lnTo>
                  <a:lnTo>
                    <a:pt x="5042293" y="3349255"/>
                  </a:lnTo>
                  <a:lnTo>
                    <a:pt x="0" y="3349255"/>
                  </a:lnTo>
                  <a:close/>
                </a:path>
              </a:pathLst>
            </a:custGeom>
          </p:spPr>
        </p:pic>
        <p:grpSp>
          <p:nvGrpSpPr>
            <p:cNvPr id="74" name="组合 73"/>
            <p:cNvGrpSpPr/>
            <p:nvPr/>
          </p:nvGrpSpPr>
          <p:grpSpPr>
            <a:xfrm>
              <a:off x="6096000" y="1923135"/>
              <a:ext cx="5034159" cy="3349255"/>
              <a:chOff x="0" y="811172"/>
              <a:chExt cx="12192000" cy="6858000"/>
            </a:xfrm>
          </p:grpSpPr>
          <p:sp>
            <p:nvSpPr>
              <p:cNvPr id="75" name="矩形 74"/>
              <p:cNvSpPr/>
              <p:nvPr/>
            </p:nvSpPr>
            <p:spPr>
              <a:xfrm>
                <a:off x="0" y="811172"/>
                <a:ext cx="12192000" cy="6858000"/>
              </a:xfrm>
              <a:prstGeom prst="rect">
                <a:avLst/>
              </a:prstGeom>
              <a:gradFill>
                <a:gsLst>
                  <a:gs pos="41000">
                    <a:srgbClr val="E100FF">
                      <a:alpha val="40000"/>
                    </a:srgbClr>
                  </a:gs>
                  <a:gs pos="66000">
                    <a:srgbClr val="7A00FF">
                      <a:alpha val="40000"/>
                    </a:srgbClr>
                  </a:gs>
                  <a:gs pos="19000">
                    <a:srgbClr val="E100FF">
                      <a:alpha val="80000"/>
                    </a:srgbClr>
                  </a:gs>
                  <a:gs pos="89000">
                    <a:srgbClr val="7A00FF">
                      <a:alpha val="80000"/>
                    </a:srgbClr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76" name="矩形 75"/>
              <p:cNvSpPr/>
              <p:nvPr/>
            </p:nvSpPr>
            <p:spPr>
              <a:xfrm>
                <a:off x="0" y="811172"/>
                <a:ext cx="12192000" cy="6858000"/>
              </a:xfrm>
              <a:prstGeom prst="rect">
                <a:avLst/>
              </a:prstGeom>
              <a:gradFill flip="none" rotWithShape="1">
                <a:gsLst>
                  <a:gs pos="100000">
                    <a:schemeClr val="tx1">
                      <a:alpha val="71000"/>
                    </a:schemeClr>
                  </a:gs>
                  <a:gs pos="41000">
                    <a:schemeClr val="tx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</p:grpSp>
      <p:grpSp>
        <p:nvGrpSpPr>
          <p:cNvPr id="47" name="组合 46"/>
          <p:cNvGrpSpPr/>
          <p:nvPr/>
        </p:nvGrpSpPr>
        <p:grpSpPr>
          <a:xfrm>
            <a:off x="5992550" y="1604330"/>
            <a:ext cx="5098547" cy="1091966"/>
            <a:chOff x="4001910" y="1580962"/>
            <a:chExt cx="5098547" cy="1091966"/>
          </a:xfrm>
        </p:grpSpPr>
        <p:grpSp>
          <p:nvGrpSpPr>
            <p:cNvPr id="42" name="组合 41"/>
            <p:cNvGrpSpPr/>
            <p:nvPr/>
          </p:nvGrpSpPr>
          <p:grpSpPr>
            <a:xfrm>
              <a:off x="5018563" y="1580962"/>
              <a:ext cx="4081894" cy="1091966"/>
              <a:chOff x="5018563" y="1472591"/>
              <a:chExt cx="4081894" cy="1091966"/>
            </a:xfrm>
          </p:grpSpPr>
          <p:sp>
            <p:nvSpPr>
              <p:cNvPr id="18" name="文本框 17"/>
              <p:cNvSpPr txBox="1"/>
              <p:nvPr/>
            </p:nvSpPr>
            <p:spPr>
              <a:xfrm>
                <a:off x="5030563" y="1946956"/>
                <a:ext cx="4069894" cy="617601"/>
              </a:xfrm>
              <a:prstGeom prst="rect">
                <a:avLst/>
              </a:prstGeom>
              <a:noFill/>
            </p:spPr>
            <p:txBody>
              <a:bodyPr wrap="square" lIns="91436" tIns="45718" rIns="91436" bIns="45718" rtlCol="0">
                <a:spAutoFit/>
              </a:bodyPr>
              <a:lstStyle/>
              <a:p>
                <a:pPr defTabSz="609600">
                  <a:lnSpc>
                    <a:spcPct val="150000"/>
                  </a:lnSpc>
                  <a:defRPr/>
                </a:pPr>
                <a:r>
                  <a:rPr lang="zh-CN" altLang="en-US" sz="1200" kern="0" dirty="0">
                    <a:solidFill>
                      <a:schemeClr val="bg1"/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点击此处添加文本内容，如关键词、部分简单介绍等。点击此处添加文本内容，如关键词、部分简单介绍等。</a:t>
                </a: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5018563" y="1472591"/>
                <a:ext cx="23103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3765">
                  <a:defRPr/>
                </a:pPr>
                <a:r>
                  <a:rPr lang="zh-CN" altLang="en-US" sz="2400" kern="0" dirty="0">
                    <a:solidFill>
                      <a:schemeClr val="bg1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标题文字添加</a:t>
                </a: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4001910" y="1774520"/>
              <a:ext cx="704850" cy="704850"/>
              <a:chOff x="4001910" y="2076450"/>
              <a:chExt cx="704850" cy="704850"/>
            </a:xfrm>
          </p:grpSpPr>
          <p:sp>
            <p:nvSpPr>
              <p:cNvPr id="32" name="椭圆 31"/>
              <p:cNvSpPr/>
              <p:nvPr/>
            </p:nvSpPr>
            <p:spPr>
              <a:xfrm>
                <a:off x="4001910" y="2076450"/>
                <a:ext cx="704850" cy="704850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3765">
                  <a:defRPr/>
                </a:pPr>
                <a:endParaRPr lang="zh-CN" altLang="en-US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33" name="图片 32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8032" y="2172572"/>
                <a:ext cx="512606" cy="512606"/>
              </a:xfrm>
              <a:prstGeom prst="rect">
                <a:avLst/>
              </a:prstGeom>
            </p:spPr>
          </p:pic>
        </p:grpSp>
      </p:grpSp>
      <p:grpSp>
        <p:nvGrpSpPr>
          <p:cNvPr id="46" name="组合 45"/>
          <p:cNvGrpSpPr/>
          <p:nvPr/>
        </p:nvGrpSpPr>
        <p:grpSpPr>
          <a:xfrm>
            <a:off x="5992550" y="3212429"/>
            <a:ext cx="5169345" cy="1079266"/>
            <a:chOff x="4664059" y="3189061"/>
            <a:chExt cx="5169345" cy="1079266"/>
          </a:xfrm>
        </p:grpSpPr>
        <p:grpSp>
          <p:nvGrpSpPr>
            <p:cNvPr id="43" name="组合 42"/>
            <p:cNvGrpSpPr/>
            <p:nvPr/>
          </p:nvGrpSpPr>
          <p:grpSpPr>
            <a:xfrm>
              <a:off x="5753212" y="3189061"/>
              <a:ext cx="4080192" cy="1079266"/>
              <a:chOff x="5753212" y="3189061"/>
              <a:chExt cx="4080192" cy="1079266"/>
            </a:xfrm>
          </p:grpSpPr>
          <p:sp>
            <p:nvSpPr>
              <p:cNvPr id="21" name="文本框 20"/>
              <p:cNvSpPr txBox="1"/>
              <p:nvPr/>
            </p:nvSpPr>
            <p:spPr>
              <a:xfrm>
                <a:off x="5762233" y="3650726"/>
                <a:ext cx="4071171" cy="617601"/>
              </a:xfrm>
              <a:prstGeom prst="rect">
                <a:avLst/>
              </a:prstGeom>
              <a:noFill/>
            </p:spPr>
            <p:txBody>
              <a:bodyPr wrap="square" lIns="91436" tIns="45718" rIns="91436" bIns="45718" rtlCol="0">
                <a:spAutoFit/>
              </a:bodyPr>
              <a:lstStyle/>
              <a:p>
                <a:pPr defTabSz="609600">
                  <a:lnSpc>
                    <a:spcPct val="150000"/>
                  </a:lnSpc>
                  <a:defRPr/>
                </a:pPr>
                <a:r>
                  <a:rPr lang="zh-CN" altLang="en-US" sz="1200" kern="0" dirty="0">
                    <a:solidFill>
                      <a:schemeClr val="bg1"/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点击此处添加文本内容，如关键词、部分简单介绍等。点击此处添加文本内容，如关键词、部分简单介绍等。</a:t>
                </a:r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5753212" y="3189061"/>
                <a:ext cx="22845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3765">
                  <a:defRPr/>
                </a:pPr>
                <a:r>
                  <a:rPr lang="zh-CN" altLang="en-US" sz="2400" kern="0" dirty="0">
                    <a:solidFill>
                      <a:schemeClr val="bg1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标题文字添加</a:t>
                </a: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4664059" y="3376269"/>
              <a:ext cx="704850" cy="704850"/>
              <a:chOff x="4664059" y="3349936"/>
              <a:chExt cx="704850" cy="704850"/>
            </a:xfrm>
          </p:grpSpPr>
          <p:sp>
            <p:nvSpPr>
              <p:cNvPr id="34" name="椭圆 33"/>
              <p:cNvSpPr/>
              <p:nvPr/>
            </p:nvSpPr>
            <p:spPr>
              <a:xfrm>
                <a:off x="4664059" y="3349936"/>
                <a:ext cx="704850" cy="704850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3765">
                  <a:defRPr/>
                </a:pPr>
                <a:endParaRPr lang="zh-CN" altLang="en-US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35" name="图片 34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00568" y="3486445"/>
                <a:ext cx="431832" cy="431832"/>
              </a:xfrm>
              <a:prstGeom prst="rect">
                <a:avLst/>
              </a:prstGeom>
            </p:spPr>
          </p:pic>
        </p:grpSp>
      </p:grpSp>
      <p:grpSp>
        <p:nvGrpSpPr>
          <p:cNvPr id="45" name="组合 44"/>
          <p:cNvGrpSpPr/>
          <p:nvPr/>
        </p:nvGrpSpPr>
        <p:grpSpPr>
          <a:xfrm>
            <a:off x="5992550" y="4739677"/>
            <a:ext cx="5098547" cy="1091966"/>
            <a:chOff x="4001910" y="4716309"/>
            <a:chExt cx="5098547" cy="1091966"/>
          </a:xfrm>
        </p:grpSpPr>
        <p:grpSp>
          <p:nvGrpSpPr>
            <p:cNvPr id="44" name="组合 43"/>
            <p:cNvGrpSpPr/>
            <p:nvPr/>
          </p:nvGrpSpPr>
          <p:grpSpPr>
            <a:xfrm>
              <a:off x="5030563" y="4716309"/>
              <a:ext cx="4069894" cy="1091966"/>
              <a:chOff x="5030563" y="4746319"/>
              <a:chExt cx="4069894" cy="1091966"/>
            </a:xfrm>
          </p:grpSpPr>
          <p:sp>
            <p:nvSpPr>
              <p:cNvPr id="24" name="文本框 23"/>
              <p:cNvSpPr txBox="1"/>
              <p:nvPr/>
            </p:nvSpPr>
            <p:spPr>
              <a:xfrm>
                <a:off x="5030563" y="5220684"/>
                <a:ext cx="4069894" cy="617601"/>
              </a:xfrm>
              <a:prstGeom prst="rect">
                <a:avLst/>
              </a:prstGeom>
              <a:noFill/>
            </p:spPr>
            <p:txBody>
              <a:bodyPr wrap="square" lIns="91436" tIns="45718" rIns="91436" bIns="45718" rtlCol="0">
                <a:spAutoFit/>
              </a:bodyPr>
              <a:lstStyle/>
              <a:p>
                <a:pPr defTabSz="609600">
                  <a:lnSpc>
                    <a:spcPct val="150000"/>
                  </a:lnSpc>
                  <a:defRPr/>
                </a:pPr>
                <a:r>
                  <a:rPr lang="zh-CN" altLang="en-US" sz="1200" kern="0" dirty="0">
                    <a:solidFill>
                      <a:schemeClr val="bg1"/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点击此处添加文本内容，如关键词、部分简单介绍等。点击此处添加文本内容，如关键词、部分简单介绍等。</a:t>
                </a:r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5078911" y="4746319"/>
                <a:ext cx="23103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3765">
                  <a:defRPr/>
                </a:pPr>
                <a:r>
                  <a:rPr lang="zh-CN" altLang="en-US" sz="2400" kern="0" dirty="0">
                    <a:solidFill>
                      <a:schemeClr val="bg1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标题文字添加</a:t>
                </a: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4001910" y="4909867"/>
              <a:ext cx="704850" cy="704850"/>
              <a:chOff x="4001910" y="4686300"/>
              <a:chExt cx="704850" cy="704850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4001910" y="4686300"/>
                <a:ext cx="704850" cy="704850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3765">
                  <a:defRPr/>
                </a:pPr>
                <a:endParaRPr lang="zh-CN" altLang="en-US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37" name="图片 36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83433" y="4767823"/>
                <a:ext cx="541805" cy="541805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pic>
        <p:nvPicPr>
          <p:cNvPr id="3" name="Picture 4" descr="音乐节音乐会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714" b="4911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1000">
                <a:srgbClr val="E100FF">
                  <a:alpha val="40000"/>
                </a:srgbClr>
              </a:gs>
              <a:gs pos="66000">
                <a:srgbClr val="7A00FF">
                  <a:alpha val="40000"/>
                </a:srgbClr>
              </a:gs>
              <a:gs pos="19000">
                <a:srgbClr val="E100FF">
                  <a:alpha val="80000"/>
                </a:srgbClr>
              </a:gs>
              <a:gs pos="89000">
                <a:srgbClr val="7A00FF">
                  <a:alpha val="80000"/>
                </a:srgb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pSp>
        <p:nvGrpSpPr>
          <p:cNvPr id="12" name="Group 27"/>
          <p:cNvGrpSpPr/>
          <p:nvPr/>
        </p:nvGrpSpPr>
        <p:grpSpPr>
          <a:xfrm>
            <a:off x="465498" y="230162"/>
            <a:ext cx="3576370" cy="698628"/>
            <a:chOff x="2121568" y="2499340"/>
            <a:chExt cx="3576370" cy="698628"/>
          </a:xfrm>
        </p:grpSpPr>
        <p:grpSp>
          <p:nvGrpSpPr>
            <p:cNvPr id="13" name="组合 12"/>
            <p:cNvGrpSpPr/>
            <p:nvPr/>
          </p:nvGrpSpPr>
          <p:grpSpPr>
            <a:xfrm>
              <a:off x="2842980" y="2499340"/>
              <a:ext cx="2854958" cy="698628"/>
              <a:chOff x="865830" y="1925465"/>
              <a:chExt cx="3276600" cy="801809"/>
            </a:xfrm>
          </p:grpSpPr>
          <p:sp>
            <p:nvSpPr>
              <p:cNvPr id="15" name="文本框 33"/>
              <p:cNvSpPr txBox="1"/>
              <p:nvPr/>
            </p:nvSpPr>
            <p:spPr>
              <a:xfrm>
                <a:off x="865830" y="1925465"/>
                <a:ext cx="3276600" cy="600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zh-CN" altLang="en-US" sz="2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庞门正道粗书体" panose="02010600030101010101" pitchFamily="2" charset="-122"/>
                    <a:ea typeface="庞门正道粗书体" panose="02010600030101010101" pitchFamily="2" charset="-122"/>
                  </a:rPr>
                  <a:t>音乐节介绍</a:t>
                </a:r>
              </a:p>
            </p:txBody>
          </p:sp>
          <p:sp>
            <p:nvSpPr>
              <p:cNvPr id="16" name="文本框 34"/>
              <p:cNvSpPr txBox="1"/>
              <p:nvPr/>
            </p:nvSpPr>
            <p:spPr>
              <a:xfrm>
                <a:off x="939337" y="2412529"/>
                <a:ext cx="2700338" cy="314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>
                  <a:lnSpc>
                    <a:spcPct val="114000"/>
                  </a:lnSpc>
                </a:pPr>
                <a:r>
                  <a:rPr lang="en-US" altLang="zh-CN" sz="11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INTRODUCTION MUSIC FESTIVAL</a:t>
                </a:r>
              </a:p>
            </p:txBody>
          </p:sp>
        </p:grpSp>
        <p:sp>
          <p:nvSpPr>
            <p:cNvPr id="14" name="形状"/>
            <p:cNvSpPr>
              <a:spLocks noChangeAspect="1"/>
            </p:cNvSpPr>
            <p:nvPr/>
          </p:nvSpPr>
          <p:spPr bwMode="auto">
            <a:xfrm>
              <a:off x="2121568" y="2611604"/>
              <a:ext cx="381251" cy="474098"/>
            </a:xfrm>
            <a:custGeom>
              <a:avLst/>
              <a:gdLst>
                <a:gd name="T0" fmla="*/ 407031 w 604011"/>
                <a:gd name="T1" fmla="*/ 407031 w 604011"/>
                <a:gd name="T2" fmla="*/ 407031 w 604011"/>
                <a:gd name="T3" fmla="*/ 407031 w 604011"/>
                <a:gd name="T4" fmla="*/ 407031 w 604011"/>
                <a:gd name="T5" fmla="*/ 407031 w 604011"/>
                <a:gd name="T6" fmla="*/ 407031 w 604011"/>
                <a:gd name="T7" fmla="*/ 407031 w 604011"/>
                <a:gd name="T8" fmla="*/ 407031 w 604011"/>
                <a:gd name="T9" fmla="*/ 407031 w 604011"/>
                <a:gd name="T10" fmla="*/ 407031 w 604011"/>
                <a:gd name="T11" fmla="*/ 407031 w 604011"/>
                <a:gd name="T12" fmla="*/ 407031 w 604011"/>
                <a:gd name="T13" fmla="*/ 407031 w 604011"/>
                <a:gd name="T14" fmla="*/ 407031 w 604011"/>
                <a:gd name="T15" fmla="*/ 407031 w 604011"/>
                <a:gd name="T16" fmla="*/ 407031 w 604011"/>
                <a:gd name="T17" fmla="*/ 407031 w 604011"/>
                <a:gd name="T18" fmla="*/ 407031 w 604011"/>
                <a:gd name="T19" fmla="*/ 407031 w 604011"/>
                <a:gd name="T20" fmla="*/ 407031 w 604011"/>
                <a:gd name="T21" fmla="*/ 407031 w 604011"/>
                <a:gd name="T22" fmla="*/ 407031 w 604011"/>
                <a:gd name="T23" fmla="*/ 407031 w 604011"/>
                <a:gd name="T24" fmla="*/ 407031 w 604011"/>
                <a:gd name="T25" fmla="*/ 407031 w 604011"/>
                <a:gd name="T26" fmla="*/ 407031 w 604011"/>
                <a:gd name="T27" fmla="*/ 407031 w 604011"/>
                <a:gd name="T28" fmla="*/ 407031 w 604011"/>
                <a:gd name="T29" fmla="*/ 407031 w 604011"/>
                <a:gd name="T30" fmla="*/ 407031 w 604011"/>
                <a:gd name="T31" fmla="*/ 407031 w 604011"/>
                <a:gd name="T32" fmla="*/ 407031 w 604011"/>
                <a:gd name="T33" fmla="*/ 407031 w 604011"/>
                <a:gd name="T34" fmla="*/ 407031 w 604011"/>
                <a:gd name="T35" fmla="*/ 407031 w 604011"/>
                <a:gd name="T36" fmla="*/ 407031 w 604011"/>
                <a:gd name="T37" fmla="*/ 407031 w 604011"/>
                <a:gd name="T38" fmla="*/ 407031 w 604011"/>
                <a:gd name="T39" fmla="*/ 407031 w 604011"/>
                <a:gd name="T40" fmla="*/ 407031 w 604011"/>
                <a:gd name="T41" fmla="*/ 407031 w 604011"/>
                <a:gd name="T42" fmla="*/ 407031 w 604011"/>
                <a:gd name="T43" fmla="*/ 407031 w 604011"/>
                <a:gd name="T44" fmla="*/ 407031 w 604011"/>
                <a:gd name="T45" fmla="*/ 407031 w 604011"/>
                <a:gd name="T46" fmla="*/ 407031 w 604011"/>
                <a:gd name="T47" fmla="*/ 407031 w 604011"/>
                <a:gd name="T48" fmla="*/ 407031 w 604011"/>
                <a:gd name="T49" fmla="*/ 407031 w 604011"/>
                <a:gd name="T50" fmla="*/ 407031 w 604011"/>
                <a:gd name="T51" fmla="*/ 407031 w 604011"/>
                <a:gd name="T52" fmla="*/ 407031 w 604011"/>
                <a:gd name="T53" fmla="*/ 407031 w 604011"/>
                <a:gd name="T54" fmla="*/ 407031 w 604011"/>
                <a:gd name="T55" fmla="*/ 407031 w 604011"/>
                <a:gd name="T56" fmla="*/ 407031 w 604011"/>
                <a:gd name="T57" fmla="*/ 407031 w 604011"/>
                <a:gd name="T58" fmla="*/ 407031 w 604011"/>
                <a:gd name="T59" fmla="*/ 407031 w 604011"/>
                <a:gd name="T60" fmla="*/ 407031 w 604011"/>
                <a:gd name="T61" fmla="*/ 407031 w 604011"/>
                <a:gd name="T62" fmla="*/ 407031 w 604011"/>
                <a:gd name="T63" fmla="*/ 407031 w 604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27" h="4643">
                  <a:moveTo>
                    <a:pt x="3716" y="4030"/>
                  </a:moveTo>
                  <a:cubicBezTo>
                    <a:pt x="3716" y="4029"/>
                    <a:pt x="3716" y="4027"/>
                    <a:pt x="3716" y="4025"/>
                  </a:cubicBezTo>
                  <a:lnTo>
                    <a:pt x="3716" y="1358"/>
                  </a:lnTo>
                  <a:cubicBezTo>
                    <a:pt x="3716" y="1138"/>
                    <a:pt x="3562" y="912"/>
                    <a:pt x="3359" y="831"/>
                  </a:cubicBezTo>
                  <a:lnTo>
                    <a:pt x="1382" y="51"/>
                  </a:lnTo>
                  <a:cubicBezTo>
                    <a:pt x="1253" y="0"/>
                    <a:pt x="1119" y="12"/>
                    <a:pt x="1014" y="84"/>
                  </a:cubicBezTo>
                  <a:cubicBezTo>
                    <a:pt x="909" y="155"/>
                    <a:pt x="849" y="275"/>
                    <a:pt x="849" y="412"/>
                  </a:cubicBezTo>
                  <a:lnTo>
                    <a:pt x="849" y="2673"/>
                  </a:lnTo>
                  <a:cubicBezTo>
                    <a:pt x="820" y="2669"/>
                    <a:pt x="791" y="2667"/>
                    <a:pt x="761" y="2667"/>
                  </a:cubicBezTo>
                  <a:cubicBezTo>
                    <a:pt x="694" y="2667"/>
                    <a:pt x="626" y="2676"/>
                    <a:pt x="560" y="2694"/>
                  </a:cubicBezTo>
                  <a:cubicBezTo>
                    <a:pt x="220" y="2782"/>
                    <a:pt x="0" y="3074"/>
                    <a:pt x="70" y="3343"/>
                  </a:cubicBezTo>
                  <a:cubicBezTo>
                    <a:pt x="125" y="3554"/>
                    <a:pt x="344" y="3696"/>
                    <a:pt x="614" y="3696"/>
                  </a:cubicBezTo>
                  <a:cubicBezTo>
                    <a:pt x="680" y="3696"/>
                    <a:pt x="748" y="3687"/>
                    <a:pt x="815" y="3670"/>
                  </a:cubicBezTo>
                  <a:cubicBezTo>
                    <a:pt x="976" y="3628"/>
                    <a:pt x="1116" y="3539"/>
                    <a:pt x="1209" y="3420"/>
                  </a:cubicBezTo>
                  <a:cubicBezTo>
                    <a:pt x="1290" y="3316"/>
                    <a:pt x="1327" y="3198"/>
                    <a:pt x="1315" y="3084"/>
                  </a:cubicBezTo>
                  <a:cubicBezTo>
                    <a:pt x="1316" y="3082"/>
                    <a:pt x="1316" y="3080"/>
                    <a:pt x="1316" y="3078"/>
                  </a:cubicBezTo>
                  <a:lnTo>
                    <a:pt x="1316" y="1417"/>
                  </a:lnTo>
                  <a:lnTo>
                    <a:pt x="3249" y="2171"/>
                  </a:lnTo>
                  <a:lnTo>
                    <a:pt x="3249" y="3619"/>
                  </a:lnTo>
                  <a:cubicBezTo>
                    <a:pt x="3220" y="3616"/>
                    <a:pt x="3191" y="3614"/>
                    <a:pt x="3161" y="3614"/>
                  </a:cubicBezTo>
                  <a:cubicBezTo>
                    <a:pt x="3094" y="3614"/>
                    <a:pt x="3026" y="3623"/>
                    <a:pt x="2960" y="3640"/>
                  </a:cubicBezTo>
                  <a:cubicBezTo>
                    <a:pt x="2620" y="3729"/>
                    <a:pt x="2400" y="4020"/>
                    <a:pt x="2470" y="4289"/>
                  </a:cubicBezTo>
                  <a:cubicBezTo>
                    <a:pt x="2525" y="4501"/>
                    <a:pt x="2744" y="4643"/>
                    <a:pt x="3014" y="4643"/>
                  </a:cubicBezTo>
                  <a:cubicBezTo>
                    <a:pt x="3080" y="4643"/>
                    <a:pt x="3148" y="4634"/>
                    <a:pt x="3215" y="4616"/>
                  </a:cubicBezTo>
                  <a:cubicBezTo>
                    <a:pt x="3376" y="4574"/>
                    <a:pt x="3516" y="4486"/>
                    <a:pt x="3609" y="4367"/>
                  </a:cubicBezTo>
                  <a:cubicBezTo>
                    <a:pt x="3690" y="4262"/>
                    <a:pt x="3727" y="4145"/>
                    <a:pt x="3716" y="4030"/>
                  </a:cubicBezTo>
                  <a:close/>
                  <a:moveTo>
                    <a:pt x="1316" y="916"/>
                  </a:moveTo>
                  <a:lnTo>
                    <a:pt x="1316" y="527"/>
                  </a:lnTo>
                  <a:lnTo>
                    <a:pt x="3188" y="1266"/>
                  </a:lnTo>
                  <a:cubicBezTo>
                    <a:pt x="3214" y="1276"/>
                    <a:pt x="3249" y="1329"/>
                    <a:pt x="3249" y="1358"/>
                  </a:cubicBezTo>
                  <a:lnTo>
                    <a:pt x="3249" y="1670"/>
                  </a:lnTo>
                  <a:lnTo>
                    <a:pt x="1316" y="9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0" y="1731180"/>
            <a:ext cx="12192000" cy="376445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414659" y="2153765"/>
            <a:ext cx="5376179" cy="3245080"/>
            <a:chOff x="3414659" y="2153765"/>
            <a:chExt cx="5376179" cy="3245080"/>
          </a:xfrm>
        </p:grpSpPr>
        <p:pic>
          <p:nvPicPr>
            <p:cNvPr id="17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14659" y="2153765"/>
              <a:ext cx="5376179" cy="3245080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041869" y="2295420"/>
              <a:ext cx="4133400" cy="2615945"/>
            </a:xfrm>
            <a:custGeom>
              <a:avLst/>
              <a:gdLst>
                <a:gd name="connsiteX0" fmla="*/ 0 w 4147794"/>
                <a:gd name="connsiteY0" fmla="*/ 0 h 2615945"/>
                <a:gd name="connsiteX1" fmla="*/ 4147794 w 4147794"/>
                <a:gd name="connsiteY1" fmla="*/ 0 h 2615945"/>
                <a:gd name="connsiteX2" fmla="*/ 4147794 w 4147794"/>
                <a:gd name="connsiteY2" fmla="*/ 2615945 h 2615945"/>
                <a:gd name="connsiteX3" fmla="*/ 0 w 4147794"/>
                <a:gd name="connsiteY3" fmla="*/ 2615945 h 2615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47794" h="2615945">
                  <a:moveTo>
                    <a:pt x="0" y="0"/>
                  </a:moveTo>
                  <a:lnTo>
                    <a:pt x="4147794" y="0"/>
                  </a:lnTo>
                  <a:lnTo>
                    <a:pt x="4147794" y="2615945"/>
                  </a:lnTo>
                  <a:lnTo>
                    <a:pt x="0" y="2615945"/>
                  </a:lnTo>
                  <a:close/>
                </a:path>
              </a:pathLst>
            </a:custGeom>
          </p:spPr>
        </p:pic>
        <p:grpSp>
          <p:nvGrpSpPr>
            <p:cNvPr id="19" name="组合 18"/>
            <p:cNvGrpSpPr/>
            <p:nvPr/>
          </p:nvGrpSpPr>
          <p:grpSpPr>
            <a:xfrm>
              <a:off x="4041869" y="2302720"/>
              <a:ext cx="4133400" cy="2608646"/>
              <a:chOff x="0" y="811172"/>
              <a:chExt cx="12192000" cy="6858000"/>
            </a:xfrm>
          </p:grpSpPr>
          <p:sp>
            <p:nvSpPr>
              <p:cNvPr id="20" name="矩形 19"/>
              <p:cNvSpPr/>
              <p:nvPr/>
            </p:nvSpPr>
            <p:spPr>
              <a:xfrm>
                <a:off x="0" y="811172"/>
                <a:ext cx="12192000" cy="6858000"/>
              </a:xfrm>
              <a:prstGeom prst="rect">
                <a:avLst/>
              </a:prstGeom>
              <a:gradFill>
                <a:gsLst>
                  <a:gs pos="41000">
                    <a:srgbClr val="E100FF">
                      <a:alpha val="40000"/>
                    </a:srgbClr>
                  </a:gs>
                  <a:gs pos="66000">
                    <a:srgbClr val="7A00FF">
                      <a:alpha val="40000"/>
                    </a:srgbClr>
                  </a:gs>
                  <a:gs pos="19000">
                    <a:srgbClr val="E100FF">
                      <a:alpha val="80000"/>
                    </a:srgbClr>
                  </a:gs>
                  <a:gs pos="89000">
                    <a:srgbClr val="7A00FF">
                      <a:alpha val="80000"/>
                    </a:srgbClr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0" y="811172"/>
                <a:ext cx="12192000" cy="6858000"/>
              </a:xfrm>
              <a:prstGeom prst="rect">
                <a:avLst/>
              </a:prstGeom>
              <a:gradFill flip="none" rotWithShape="1">
                <a:gsLst>
                  <a:gs pos="100000">
                    <a:schemeClr val="tx1">
                      <a:alpha val="71000"/>
                    </a:schemeClr>
                  </a:gs>
                  <a:gs pos="41000">
                    <a:schemeClr val="tx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7906747" y="2217212"/>
            <a:ext cx="3486968" cy="1091966"/>
            <a:chOff x="4001910" y="1580962"/>
            <a:chExt cx="3486968" cy="1091966"/>
          </a:xfrm>
        </p:grpSpPr>
        <p:grpSp>
          <p:nvGrpSpPr>
            <p:cNvPr id="23" name="组合 22"/>
            <p:cNvGrpSpPr/>
            <p:nvPr/>
          </p:nvGrpSpPr>
          <p:grpSpPr>
            <a:xfrm>
              <a:off x="5018563" y="1580962"/>
              <a:ext cx="2470315" cy="1091966"/>
              <a:chOff x="5018563" y="1472591"/>
              <a:chExt cx="2470315" cy="1091966"/>
            </a:xfrm>
          </p:grpSpPr>
          <p:sp>
            <p:nvSpPr>
              <p:cNvPr id="27" name="文本框 26"/>
              <p:cNvSpPr txBox="1"/>
              <p:nvPr/>
            </p:nvSpPr>
            <p:spPr>
              <a:xfrm>
                <a:off x="5030564" y="1946956"/>
                <a:ext cx="2458314" cy="617601"/>
              </a:xfrm>
              <a:prstGeom prst="rect">
                <a:avLst/>
              </a:prstGeom>
              <a:noFill/>
            </p:spPr>
            <p:txBody>
              <a:bodyPr wrap="square" lIns="91436" tIns="45718" rIns="91436" bIns="45718" rtlCol="0">
                <a:spAutoFit/>
              </a:bodyPr>
              <a:lstStyle/>
              <a:p>
                <a:pPr defTabSz="609600">
                  <a:lnSpc>
                    <a:spcPct val="150000"/>
                  </a:lnSpc>
                  <a:defRPr/>
                </a:pPr>
                <a:r>
                  <a:rPr lang="zh-CN" altLang="en-US" sz="1200" kern="0" dirty="0">
                    <a:solidFill>
                      <a:schemeClr val="bg1"/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点击此处添加文本内容，如关键词、部分简单介绍等。</a:t>
                </a:r>
              </a:p>
            </p:txBody>
          </p:sp>
          <p:sp>
            <p:nvSpPr>
              <p:cNvPr id="28" name="文本框 27"/>
              <p:cNvSpPr txBox="1"/>
              <p:nvPr/>
            </p:nvSpPr>
            <p:spPr>
              <a:xfrm>
                <a:off x="5018563" y="1472591"/>
                <a:ext cx="23103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3765">
                  <a:defRPr/>
                </a:pPr>
                <a:r>
                  <a:rPr lang="zh-CN" altLang="en-US" sz="2400" kern="0" dirty="0">
                    <a:solidFill>
                      <a:schemeClr val="bg1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标题文字添加</a:t>
                </a: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4001910" y="1774520"/>
              <a:ext cx="704850" cy="704850"/>
              <a:chOff x="4001910" y="2076450"/>
              <a:chExt cx="704850" cy="704850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4001910" y="2076450"/>
                <a:ext cx="704850" cy="704850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defTabSz="913765">
                  <a:defRPr/>
                </a:pPr>
                <a:endParaRPr lang="zh-CN" altLang="en-US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26" name="图片 25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8032" y="2172572"/>
                <a:ext cx="512606" cy="512606"/>
              </a:xfrm>
              <a:prstGeom prst="rect">
                <a:avLst/>
              </a:prstGeom>
            </p:spPr>
          </p:pic>
        </p:grpSp>
      </p:grpSp>
      <p:grpSp>
        <p:nvGrpSpPr>
          <p:cNvPr id="29" name="组合 28"/>
          <p:cNvGrpSpPr/>
          <p:nvPr/>
        </p:nvGrpSpPr>
        <p:grpSpPr>
          <a:xfrm>
            <a:off x="7906747" y="3825311"/>
            <a:ext cx="3556489" cy="1079266"/>
            <a:chOff x="4664059" y="3189061"/>
            <a:chExt cx="3556489" cy="1079266"/>
          </a:xfrm>
        </p:grpSpPr>
        <p:grpSp>
          <p:nvGrpSpPr>
            <p:cNvPr id="30" name="组合 29"/>
            <p:cNvGrpSpPr/>
            <p:nvPr/>
          </p:nvGrpSpPr>
          <p:grpSpPr>
            <a:xfrm>
              <a:off x="5753212" y="3189061"/>
              <a:ext cx="2467336" cy="1079266"/>
              <a:chOff x="5753212" y="3189061"/>
              <a:chExt cx="2467336" cy="1079266"/>
            </a:xfrm>
          </p:grpSpPr>
          <p:sp>
            <p:nvSpPr>
              <p:cNvPr id="34" name="文本框 33"/>
              <p:cNvSpPr txBox="1"/>
              <p:nvPr/>
            </p:nvSpPr>
            <p:spPr>
              <a:xfrm>
                <a:off x="5762233" y="3650726"/>
                <a:ext cx="2458315" cy="617601"/>
              </a:xfrm>
              <a:prstGeom prst="rect">
                <a:avLst/>
              </a:prstGeom>
              <a:noFill/>
            </p:spPr>
            <p:txBody>
              <a:bodyPr wrap="square" lIns="91436" tIns="45718" rIns="91436" bIns="45718" rtlCol="0">
                <a:spAutoFit/>
              </a:bodyPr>
              <a:lstStyle/>
              <a:p>
                <a:pPr defTabSz="609600">
                  <a:lnSpc>
                    <a:spcPct val="150000"/>
                  </a:lnSpc>
                  <a:defRPr/>
                </a:pPr>
                <a:r>
                  <a:rPr lang="zh-CN" altLang="en-US" sz="1200" kern="0" dirty="0">
                    <a:solidFill>
                      <a:schemeClr val="bg1"/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点击此处添加文本内容，如关键词、部分简单介绍等。</a:t>
                </a:r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5753212" y="3189061"/>
                <a:ext cx="22845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3765">
                  <a:defRPr/>
                </a:pPr>
                <a:r>
                  <a:rPr lang="zh-CN" altLang="en-US" sz="2400" kern="0" dirty="0">
                    <a:solidFill>
                      <a:schemeClr val="bg1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标题文字添加</a:t>
                </a:r>
              </a:p>
            </p:txBody>
          </p:sp>
        </p:grpSp>
        <p:grpSp>
          <p:nvGrpSpPr>
            <p:cNvPr id="31" name="组合 30"/>
            <p:cNvGrpSpPr/>
            <p:nvPr/>
          </p:nvGrpSpPr>
          <p:grpSpPr>
            <a:xfrm>
              <a:off x="4664059" y="3376269"/>
              <a:ext cx="704850" cy="704850"/>
              <a:chOff x="4664059" y="3349936"/>
              <a:chExt cx="704850" cy="704850"/>
            </a:xfrm>
          </p:grpSpPr>
          <p:sp>
            <p:nvSpPr>
              <p:cNvPr id="32" name="椭圆 31"/>
              <p:cNvSpPr/>
              <p:nvPr/>
            </p:nvSpPr>
            <p:spPr>
              <a:xfrm>
                <a:off x="4664059" y="3349936"/>
                <a:ext cx="704850" cy="704850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defTabSz="913765">
                  <a:defRPr/>
                </a:pPr>
                <a:endParaRPr lang="zh-CN" altLang="en-US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33" name="图片 32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00568" y="3486445"/>
                <a:ext cx="431832" cy="431832"/>
              </a:xfrm>
              <a:prstGeom prst="rect">
                <a:avLst/>
              </a:prstGeom>
            </p:spPr>
          </p:pic>
        </p:grpSp>
      </p:grpSp>
      <p:grpSp>
        <p:nvGrpSpPr>
          <p:cNvPr id="36" name="组合 35"/>
          <p:cNvGrpSpPr/>
          <p:nvPr/>
        </p:nvGrpSpPr>
        <p:grpSpPr>
          <a:xfrm flipH="1">
            <a:off x="712971" y="2217212"/>
            <a:ext cx="3486968" cy="1091966"/>
            <a:chOff x="4001910" y="1580962"/>
            <a:chExt cx="3486968" cy="1091966"/>
          </a:xfrm>
        </p:grpSpPr>
        <p:grpSp>
          <p:nvGrpSpPr>
            <p:cNvPr id="37" name="组合 36"/>
            <p:cNvGrpSpPr/>
            <p:nvPr/>
          </p:nvGrpSpPr>
          <p:grpSpPr>
            <a:xfrm>
              <a:off x="5018563" y="1580962"/>
              <a:ext cx="2470315" cy="1091966"/>
              <a:chOff x="5018563" y="1472591"/>
              <a:chExt cx="2470315" cy="1091966"/>
            </a:xfrm>
          </p:grpSpPr>
          <p:sp>
            <p:nvSpPr>
              <p:cNvPr id="41" name="文本框 40"/>
              <p:cNvSpPr txBox="1"/>
              <p:nvPr/>
            </p:nvSpPr>
            <p:spPr>
              <a:xfrm>
                <a:off x="5030564" y="1946956"/>
                <a:ext cx="2458314" cy="617601"/>
              </a:xfrm>
              <a:prstGeom prst="rect">
                <a:avLst/>
              </a:prstGeom>
              <a:noFill/>
            </p:spPr>
            <p:txBody>
              <a:bodyPr wrap="square" lIns="91436" tIns="45718" rIns="91436" bIns="45718" rtlCol="0">
                <a:spAutoFit/>
              </a:bodyPr>
              <a:lstStyle/>
              <a:p>
                <a:pPr algn="r" defTabSz="609600">
                  <a:lnSpc>
                    <a:spcPct val="150000"/>
                  </a:lnSpc>
                  <a:defRPr/>
                </a:pPr>
                <a:r>
                  <a:rPr lang="zh-CN" altLang="en-US" sz="1200" kern="0" dirty="0">
                    <a:solidFill>
                      <a:schemeClr val="bg1"/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点击此处添加文本内容，如关键词、部分简单介绍等。</a:t>
                </a:r>
              </a:p>
            </p:txBody>
          </p:sp>
          <p:sp>
            <p:nvSpPr>
              <p:cNvPr id="42" name="文本框 41"/>
              <p:cNvSpPr txBox="1"/>
              <p:nvPr/>
            </p:nvSpPr>
            <p:spPr>
              <a:xfrm>
                <a:off x="5018563" y="1472591"/>
                <a:ext cx="23103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defTabSz="913765">
                  <a:defRPr/>
                </a:pPr>
                <a:r>
                  <a:rPr lang="zh-CN" altLang="en-US" sz="2400" kern="0" dirty="0">
                    <a:solidFill>
                      <a:schemeClr val="bg1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标题文字添加</a:t>
                </a:r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4001910" y="1774520"/>
              <a:ext cx="704850" cy="704850"/>
              <a:chOff x="4001910" y="2076450"/>
              <a:chExt cx="704850" cy="704850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4001910" y="2076450"/>
                <a:ext cx="704850" cy="704850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r" defTabSz="913765">
                  <a:defRPr/>
                </a:pPr>
                <a:endParaRPr lang="zh-CN" altLang="en-US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40" name="图片 39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8032" y="2172572"/>
                <a:ext cx="512606" cy="512606"/>
              </a:xfrm>
              <a:prstGeom prst="rect">
                <a:avLst/>
              </a:prstGeom>
            </p:spPr>
          </p:pic>
        </p:grpSp>
      </p:grpSp>
      <p:grpSp>
        <p:nvGrpSpPr>
          <p:cNvPr id="43" name="组合 42"/>
          <p:cNvGrpSpPr/>
          <p:nvPr/>
        </p:nvGrpSpPr>
        <p:grpSpPr>
          <a:xfrm flipH="1">
            <a:off x="643450" y="3825311"/>
            <a:ext cx="3556489" cy="1079266"/>
            <a:chOff x="4664059" y="3189061"/>
            <a:chExt cx="3556489" cy="1079266"/>
          </a:xfrm>
        </p:grpSpPr>
        <p:grpSp>
          <p:nvGrpSpPr>
            <p:cNvPr id="44" name="组合 43"/>
            <p:cNvGrpSpPr/>
            <p:nvPr/>
          </p:nvGrpSpPr>
          <p:grpSpPr>
            <a:xfrm>
              <a:off x="5753212" y="3189061"/>
              <a:ext cx="2467336" cy="1079266"/>
              <a:chOff x="5753212" y="3189061"/>
              <a:chExt cx="2467336" cy="1079266"/>
            </a:xfrm>
          </p:grpSpPr>
          <p:sp>
            <p:nvSpPr>
              <p:cNvPr id="48" name="文本框 47"/>
              <p:cNvSpPr txBox="1"/>
              <p:nvPr/>
            </p:nvSpPr>
            <p:spPr>
              <a:xfrm>
                <a:off x="5762233" y="3650726"/>
                <a:ext cx="2458315" cy="617601"/>
              </a:xfrm>
              <a:prstGeom prst="rect">
                <a:avLst/>
              </a:prstGeom>
              <a:noFill/>
            </p:spPr>
            <p:txBody>
              <a:bodyPr wrap="square" lIns="91436" tIns="45718" rIns="91436" bIns="45718" rtlCol="0">
                <a:spAutoFit/>
              </a:bodyPr>
              <a:lstStyle/>
              <a:p>
                <a:pPr algn="r" defTabSz="609600">
                  <a:lnSpc>
                    <a:spcPct val="150000"/>
                  </a:lnSpc>
                  <a:defRPr/>
                </a:pPr>
                <a:r>
                  <a:rPr lang="zh-CN" altLang="en-US" sz="1200" kern="0" dirty="0">
                    <a:solidFill>
                      <a:schemeClr val="bg1"/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点击此处添加文本内容，如关键词、部分简单介绍等。</a:t>
                </a:r>
              </a:p>
            </p:txBody>
          </p:sp>
          <p:sp>
            <p:nvSpPr>
              <p:cNvPr id="49" name="文本框 48"/>
              <p:cNvSpPr txBox="1"/>
              <p:nvPr/>
            </p:nvSpPr>
            <p:spPr>
              <a:xfrm>
                <a:off x="5753212" y="3189061"/>
                <a:ext cx="22845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defTabSz="913765">
                  <a:defRPr/>
                </a:pPr>
                <a:r>
                  <a:rPr lang="zh-CN" altLang="en-US" sz="2400" kern="0" dirty="0">
                    <a:solidFill>
                      <a:schemeClr val="bg1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标题文字添加</a:t>
                </a:r>
              </a:p>
            </p:txBody>
          </p:sp>
        </p:grpSp>
        <p:grpSp>
          <p:nvGrpSpPr>
            <p:cNvPr id="45" name="组合 44"/>
            <p:cNvGrpSpPr/>
            <p:nvPr/>
          </p:nvGrpSpPr>
          <p:grpSpPr>
            <a:xfrm>
              <a:off x="4664059" y="3376269"/>
              <a:ext cx="704850" cy="704850"/>
              <a:chOff x="4664059" y="3349936"/>
              <a:chExt cx="704850" cy="704850"/>
            </a:xfrm>
          </p:grpSpPr>
          <p:sp>
            <p:nvSpPr>
              <p:cNvPr id="46" name="椭圆 45"/>
              <p:cNvSpPr/>
              <p:nvPr/>
            </p:nvSpPr>
            <p:spPr>
              <a:xfrm>
                <a:off x="4664059" y="3349936"/>
                <a:ext cx="704850" cy="704850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r" defTabSz="913765">
                  <a:defRPr/>
                </a:pPr>
                <a:endParaRPr lang="zh-CN" altLang="en-US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47" name="图片 46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00568" y="3486445"/>
                <a:ext cx="431832" cy="431832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pic>
        <p:nvPicPr>
          <p:cNvPr id="3" name="Picture 4" descr="音乐节音乐会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714" b="4911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1000">
                <a:srgbClr val="E100FF">
                  <a:alpha val="40000"/>
                </a:srgbClr>
              </a:gs>
              <a:gs pos="66000">
                <a:srgbClr val="7A00FF">
                  <a:alpha val="40000"/>
                </a:srgbClr>
              </a:gs>
              <a:gs pos="19000">
                <a:srgbClr val="E100FF">
                  <a:alpha val="80000"/>
                </a:srgbClr>
              </a:gs>
              <a:gs pos="89000">
                <a:srgbClr val="7A00FF">
                  <a:alpha val="80000"/>
                </a:srgb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pSp>
        <p:nvGrpSpPr>
          <p:cNvPr id="12" name="Group 27"/>
          <p:cNvGrpSpPr/>
          <p:nvPr/>
        </p:nvGrpSpPr>
        <p:grpSpPr>
          <a:xfrm>
            <a:off x="465498" y="230162"/>
            <a:ext cx="3576370" cy="698628"/>
            <a:chOff x="2121568" y="2499340"/>
            <a:chExt cx="3576370" cy="698628"/>
          </a:xfrm>
        </p:grpSpPr>
        <p:grpSp>
          <p:nvGrpSpPr>
            <p:cNvPr id="13" name="组合 12"/>
            <p:cNvGrpSpPr/>
            <p:nvPr/>
          </p:nvGrpSpPr>
          <p:grpSpPr>
            <a:xfrm>
              <a:off x="2842980" y="2499340"/>
              <a:ext cx="2854958" cy="698628"/>
              <a:chOff x="865830" y="1925465"/>
              <a:chExt cx="3276600" cy="801809"/>
            </a:xfrm>
          </p:grpSpPr>
          <p:sp>
            <p:nvSpPr>
              <p:cNvPr id="15" name="文本框 33"/>
              <p:cNvSpPr txBox="1"/>
              <p:nvPr/>
            </p:nvSpPr>
            <p:spPr>
              <a:xfrm>
                <a:off x="865830" y="1925465"/>
                <a:ext cx="3276600" cy="600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zh-CN" altLang="en-US" sz="2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庞门正道粗书体" panose="02010600030101010101" pitchFamily="2" charset="-122"/>
                    <a:ea typeface="庞门正道粗书体" panose="02010600030101010101" pitchFamily="2" charset="-122"/>
                  </a:rPr>
                  <a:t>音乐节介绍</a:t>
                </a:r>
              </a:p>
            </p:txBody>
          </p:sp>
          <p:sp>
            <p:nvSpPr>
              <p:cNvPr id="16" name="文本框 34"/>
              <p:cNvSpPr txBox="1"/>
              <p:nvPr/>
            </p:nvSpPr>
            <p:spPr>
              <a:xfrm>
                <a:off x="939337" y="2412529"/>
                <a:ext cx="2700338" cy="314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>
                  <a:lnSpc>
                    <a:spcPct val="114000"/>
                  </a:lnSpc>
                </a:pPr>
                <a:r>
                  <a:rPr lang="en-US" altLang="zh-CN" sz="11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INTRODUCTION MUSIC FESTIVAL</a:t>
                </a:r>
              </a:p>
            </p:txBody>
          </p:sp>
        </p:grpSp>
        <p:sp>
          <p:nvSpPr>
            <p:cNvPr id="14" name="形状"/>
            <p:cNvSpPr>
              <a:spLocks noChangeAspect="1"/>
            </p:cNvSpPr>
            <p:nvPr/>
          </p:nvSpPr>
          <p:spPr bwMode="auto">
            <a:xfrm>
              <a:off x="2121568" y="2611604"/>
              <a:ext cx="381251" cy="474098"/>
            </a:xfrm>
            <a:custGeom>
              <a:avLst/>
              <a:gdLst>
                <a:gd name="T0" fmla="*/ 407031 w 604011"/>
                <a:gd name="T1" fmla="*/ 407031 w 604011"/>
                <a:gd name="T2" fmla="*/ 407031 w 604011"/>
                <a:gd name="T3" fmla="*/ 407031 w 604011"/>
                <a:gd name="T4" fmla="*/ 407031 w 604011"/>
                <a:gd name="T5" fmla="*/ 407031 w 604011"/>
                <a:gd name="T6" fmla="*/ 407031 w 604011"/>
                <a:gd name="T7" fmla="*/ 407031 w 604011"/>
                <a:gd name="T8" fmla="*/ 407031 w 604011"/>
                <a:gd name="T9" fmla="*/ 407031 w 604011"/>
                <a:gd name="T10" fmla="*/ 407031 w 604011"/>
                <a:gd name="T11" fmla="*/ 407031 w 604011"/>
                <a:gd name="T12" fmla="*/ 407031 w 604011"/>
                <a:gd name="T13" fmla="*/ 407031 w 604011"/>
                <a:gd name="T14" fmla="*/ 407031 w 604011"/>
                <a:gd name="T15" fmla="*/ 407031 w 604011"/>
                <a:gd name="T16" fmla="*/ 407031 w 604011"/>
                <a:gd name="T17" fmla="*/ 407031 w 604011"/>
                <a:gd name="T18" fmla="*/ 407031 w 604011"/>
                <a:gd name="T19" fmla="*/ 407031 w 604011"/>
                <a:gd name="T20" fmla="*/ 407031 w 604011"/>
                <a:gd name="T21" fmla="*/ 407031 w 604011"/>
                <a:gd name="T22" fmla="*/ 407031 w 604011"/>
                <a:gd name="T23" fmla="*/ 407031 w 604011"/>
                <a:gd name="T24" fmla="*/ 407031 w 604011"/>
                <a:gd name="T25" fmla="*/ 407031 w 604011"/>
                <a:gd name="T26" fmla="*/ 407031 w 604011"/>
                <a:gd name="T27" fmla="*/ 407031 w 604011"/>
                <a:gd name="T28" fmla="*/ 407031 w 604011"/>
                <a:gd name="T29" fmla="*/ 407031 w 604011"/>
                <a:gd name="T30" fmla="*/ 407031 w 604011"/>
                <a:gd name="T31" fmla="*/ 407031 w 604011"/>
                <a:gd name="T32" fmla="*/ 407031 w 604011"/>
                <a:gd name="T33" fmla="*/ 407031 w 604011"/>
                <a:gd name="T34" fmla="*/ 407031 w 604011"/>
                <a:gd name="T35" fmla="*/ 407031 w 604011"/>
                <a:gd name="T36" fmla="*/ 407031 w 604011"/>
                <a:gd name="T37" fmla="*/ 407031 w 604011"/>
                <a:gd name="T38" fmla="*/ 407031 w 604011"/>
                <a:gd name="T39" fmla="*/ 407031 w 604011"/>
                <a:gd name="T40" fmla="*/ 407031 w 604011"/>
                <a:gd name="T41" fmla="*/ 407031 w 604011"/>
                <a:gd name="T42" fmla="*/ 407031 w 604011"/>
                <a:gd name="T43" fmla="*/ 407031 w 604011"/>
                <a:gd name="T44" fmla="*/ 407031 w 604011"/>
                <a:gd name="T45" fmla="*/ 407031 w 604011"/>
                <a:gd name="T46" fmla="*/ 407031 w 604011"/>
                <a:gd name="T47" fmla="*/ 407031 w 604011"/>
                <a:gd name="T48" fmla="*/ 407031 w 604011"/>
                <a:gd name="T49" fmla="*/ 407031 w 604011"/>
                <a:gd name="T50" fmla="*/ 407031 w 604011"/>
                <a:gd name="T51" fmla="*/ 407031 w 604011"/>
                <a:gd name="T52" fmla="*/ 407031 w 604011"/>
                <a:gd name="T53" fmla="*/ 407031 w 604011"/>
                <a:gd name="T54" fmla="*/ 407031 w 604011"/>
                <a:gd name="T55" fmla="*/ 407031 w 604011"/>
                <a:gd name="T56" fmla="*/ 407031 w 604011"/>
                <a:gd name="T57" fmla="*/ 407031 w 604011"/>
                <a:gd name="T58" fmla="*/ 407031 w 604011"/>
                <a:gd name="T59" fmla="*/ 407031 w 604011"/>
                <a:gd name="T60" fmla="*/ 407031 w 604011"/>
                <a:gd name="T61" fmla="*/ 407031 w 604011"/>
                <a:gd name="T62" fmla="*/ 407031 w 604011"/>
                <a:gd name="T63" fmla="*/ 407031 w 604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27" h="4643">
                  <a:moveTo>
                    <a:pt x="3716" y="4030"/>
                  </a:moveTo>
                  <a:cubicBezTo>
                    <a:pt x="3716" y="4029"/>
                    <a:pt x="3716" y="4027"/>
                    <a:pt x="3716" y="4025"/>
                  </a:cubicBezTo>
                  <a:lnTo>
                    <a:pt x="3716" y="1358"/>
                  </a:lnTo>
                  <a:cubicBezTo>
                    <a:pt x="3716" y="1138"/>
                    <a:pt x="3562" y="912"/>
                    <a:pt x="3359" y="831"/>
                  </a:cubicBezTo>
                  <a:lnTo>
                    <a:pt x="1382" y="51"/>
                  </a:lnTo>
                  <a:cubicBezTo>
                    <a:pt x="1253" y="0"/>
                    <a:pt x="1119" y="12"/>
                    <a:pt x="1014" y="84"/>
                  </a:cubicBezTo>
                  <a:cubicBezTo>
                    <a:pt x="909" y="155"/>
                    <a:pt x="849" y="275"/>
                    <a:pt x="849" y="412"/>
                  </a:cubicBezTo>
                  <a:lnTo>
                    <a:pt x="849" y="2673"/>
                  </a:lnTo>
                  <a:cubicBezTo>
                    <a:pt x="820" y="2669"/>
                    <a:pt x="791" y="2667"/>
                    <a:pt x="761" y="2667"/>
                  </a:cubicBezTo>
                  <a:cubicBezTo>
                    <a:pt x="694" y="2667"/>
                    <a:pt x="626" y="2676"/>
                    <a:pt x="560" y="2694"/>
                  </a:cubicBezTo>
                  <a:cubicBezTo>
                    <a:pt x="220" y="2782"/>
                    <a:pt x="0" y="3074"/>
                    <a:pt x="70" y="3343"/>
                  </a:cubicBezTo>
                  <a:cubicBezTo>
                    <a:pt x="125" y="3554"/>
                    <a:pt x="344" y="3696"/>
                    <a:pt x="614" y="3696"/>
                  </a:cubicBezTo>
                  <a:cubicBezTo>
                    <a:pt x="680" y="3696"/>
                    <a:pt x="748" y="3687"/>
                    <a:pt x="815" y="3670"/>
                  </a:cubicBezTo>
                  <a:cubicBezTo>
                    <a:pt x="976" y="3628"/>
                    <a:pt x="1116" y="3539"/>
                    <a:pt x="1209" y="3420"/>
                  </a:cubicBezTo>
                  <a:cubicBezTo>
                    <a:pt x="1290" y="3316"/>
                    <a:pt x="1327" y="3198"/>
                    <a:pt x="1315" y="3084"/>
                  </a:cubicBezTo>
                  <a:cubicBezTo>
                    <a:pt x="1316" y="3082"/>
                    <a:pt x="1316" y="3080"/>
                    <a:pt x="1316" y="3078"/>
                  </a:cubicBezTo>
                  <a:lnTo>
                    <a:pt x="1316" y="1417"/>
                  </a:lnTo>
                  <a:lnTo>
                    <a:pt x="3249" y="2171"/>
                  </a:lnTo>
                  <a:lnTo>
                    <a:pt x="3249" y="3619"/>
                  </a:lnTo>
                  <a:cubicBezTo>
                    <a:pt x="3220" y="3616"/>
                    <a:pt x="3191" y="3614"/>
                    <a:pt x="3161" y="3614"/>
                  </a:cubicBezTo>
                  <a:cubicBezTo>
                    <a:pt x="3094" y="3614"/>
                    <a:pt x="3026" y="3623"/>
                    <a:pt x="2960" y="3640"/>
                  </a:cubicBezTo>
                  <a:cubicBezTo>
                    <a:pt x="2620" y="3729"/>
                    <a:pt x="2400" y="4020"/>
                    <a:pt x="2470" y="4289"/>
                  </a:cubicBezTo>
                  <a:cubicBezTo>
                    <a:pt x="2525" y="4501"/>
                    <a:pt x="2744" y="4643"/>
                    <a:pt x="3014" y="4643"/>
                  </a:cubicBezTo>
                  <a:cubicBezTo>
                    <a:pt x="3080" y="4643"/>
                    <a:pt x="3148" y="4634"/>
                    <a:pt x="3215" y="4616"/>
                  </a:cubicBezTo>
                  <a:cubicBezTo>
                    <a:pt x="3376" y="4574"/>
                    <a:pt x="3516" y="4486"/>
                    <a:pt x="3609" y="4367"/>
                  </a:cubicBezTo>
                  <a:cubicBezTo>
                    <a:pt x="3690" y="4262"/>
                    <a:pt x="3727" y="4145"/>
                    <a:pt x="3716" y="4030"/>
                  </a:cubicBezTo>
                  <a:close/>
                  <a:moveTo>
                    <a:pt x="1316" y="916"/>
                  </a:moveTo>
                  <a:lnTo>
                    <a:pt x="1316" y="527"/>
                  </a:lnTo>
                  <a:lnTo>
                    <a:pt x="3188" y="1266"/>
                  </a:lnTo>
                  <a:cubicBezTo>
                    <a:pt x="3214" y="1276"/>
                    <a:pt x="3249" y="1329"/>
                    <a:pt x="3249" y="1358"/>
                  </a:cubicBezTo>
                  <a:lnTo>
                    <a:pt x="3249" y="1670"/>
                  </a:lnTo>
                  <a:lnTo>
                    <a:pt x="1316" y="9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cxnSp>
        <p:nvCxnSpPr>
          <p:cNvPr id="17" name="直接连接符 7"/>
          <p:cNvCxnSpPr>
            <a:cxnSpLocks noChangeShapeType="1"/>
          </p:cNvCxnSpPr>
          <p:nvPr/>
        </p:nvCxnSpPr>
        <p:spPr bwMode="auto">
          <a:xfrm>
            <a:off x="6731139" y="2167157"/>
            <a:ext cx="0" cy="3186113"/>
          </a:xfrm>
          <a:prstGeom prst="line">
            <a:avLst/>
          </a:prstGeom>
          <a:noFill/>
          <a:ln w="57150">
            <a:solidFill>
              <a:schemeClr val="tx1">
                <a:lumMod val="75000"/>
                <a:lumOff val="2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组合 1"/>
          <p:cNvGrpSpPr/>
          <p:nvPr/>
        </p:nvGrpSpPr>
        <p:grpSpPr>
          <a:xfrm>
            <a:off x="1419138" y="2167158"/>
            <a:ext cx="4779962" cy="3185697"/>
            <a:chOff x="1186910" y="1988735"/>
            <a:chExt cx="4779962" cy="3185697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186910" y="1989150"/>
              <a:ext cx="4779962" cy="3185282"/>
            </a:xfrm>
            <a:custGeom>
              <a:avLst/>
              <a:gdLst>
                <a:gd name="connsiteX0" fmla="*/ 0 w 4779962"/>
                <a:gd name="connsiteY0" fmla="*/ 0 h 3186113"/>
                <a:gd name="connsiteX1" fmla="*/ 4779962 w 4779962"/>
                <a:gd name="connsiteY1" fmla="*/ 0 h 3186113"/>
                <a:gd name="connsiteX2" fmla="*/ 4779962 w 4779962"/>
                <a:gd name="connsiteY2" fmla="*/ 3186113 h 3186113"/>
                <a:gd name="connsiteX3" fmla="*/ 0 w 4779962"/>
                <a:gd name="connsiteY3" fmla="*/ 3186113 h 3186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79962" h="3186113">
                  <a:moveTo>
                    <a:pt x="0" y="0"/>
                  </a:moveTo>
                  <a:lnTo>
                    <a:pt x="4779962" y="0"/>
                  </a:lnTo>
                  <a:lnTo>
                    <a:pt x="4779962" y="3186113"/>
                  </a:lnTo>
                  <a:lnTo>
                    <a:pt x="0" y="3186113"/>
                  </a:lnTo>
                  <a:close/>
                </a:path>
              </a:pathLst>
            </a:custGeom>
          </p:spPr>
        </p:pic>
        <p:grpSp>
          <p:nvGrpSpPr>
            <p:cNvPr id="18" name="组合 17"/>
            <p:cNvGrpSpPr/>
            <p:nvPr/>
          </p:nvGrpSpPr>
          <p:grpSpPr>
            <a:xfrm>
              <a:off x="1190971" y="1988735"/>
              <a:ext cx="4775901" cy="3185282"/>
              <a:chOff x="0" y="811172"/>
              <a:chExt cx="12192000" cy="6858000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0" y="811172"/>
                <a:ext cx="12192000" cy="6858000"/>
              </a:xfrm>
              <a:prstGeom prst="rect">
                <a:avLst/>
              </a:prstGeom>
              <a:gradFill>
                <a:gsLst>
                  <a:gs pos="41000">
                    <a:srgbClr val="E100FF">
                      <a:alpha val="40000"/>
                    </a:srgbClr>
                  </a:gs>
                  <a:gs pos="66000">
                    <a:srgbClr val="7A00FF">
                      <a:alpha val="40000"/>
                    </a:srgbClr>
                  </a:gs>
                  <a:gs pos="19000">
                    <a:srgbClr val="E100FF">
                      <a:alpha val="80000"/>
                    </a:srgbClr>
                  </a:gs>
                  <a:gs pos="89000">
                    <a:srgbClr val="7A00FF">
                      <a:alpha val="80000"/>
                    </a:srgbClr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0" y="811172"/>
                <a:ext cx="12192000" cy="6858000"/>
              </a:xfrm>
              <a:prstGeom prst="rect">
                <a:avLst/>
              </a:prstGeom>
              <a:gradFill flip="none" rotWithShape="1">
                <a:gsLst>
                  <a:gs pos="100000">
                    <a:schemeClr val="tx1">
                      <a:alpha val="71000"/>
                    </a:schemeClr>
                  </a:gs>
                  <a:gs pos="41000">
                    <a:schemeClr val="tx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7229865" y="2167157"/>
            <a:ext cx="3075278" cy="1372303"/>
            <a:chOff x="2338551" y="2056697"/>
            <a:chExt cx="3075278" cy="1372303"/>
          </a:xfrm>
        </p:grpSpPr>
        <p:sp>
          <p:nvSpPr>
            <p:cNvPr id="21" name="Shape 2021"/>
            <p:cNvSpPr/>
            <p:nvPr/>
          </p:nvSpPr>
          <p:spPr>
            <a:xfrm>
              <a:off x="2346311" y="2473228"/>
              <a:ext cx="3067518" cy="955772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/>
            <a:lstStyle>
              <a:lvl1pPr algn="l">
                <a:lnSpc>
                  <a:spcPct val="120000"/>
                </a:lnSpc>
                <a:spcBef>
                  <a:spcPts val="2500"/>
                </a:spcBef>
                <a:defRPr sz="2000">
                  <a:solidFill>
                    <a:srgbClr val="53585F"/>
                  </a:solidFill>
                </a:defRPr>
              </a:lvl1pPr>
            </a:lstStyle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详写内容</a:t>
              </a:r>
              <a:r>
                <a:rPr lang="en-US" altLang="zh-CN" sz="12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……</a:t>
              </a:r>
              <a:r>
                <a:rPr lang="zh-CN" altLang="en-US" sz="12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点击输入本栏的具体文字，简明扼要的说明分项内容，此为概念图解，请根据您的具体内容酌情修改。</a:t>
              </a:r>
              <a:endParaRPr lang="en-US" altLang="zh-CN" sz="12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22" name="Shape 2022"/>
            <p:cNvSpPr/>
            <p:nvPr/>
          </p:nvSpPr>
          <p:spPr>
            <a:xfrm>
              <a:off x="2338551" y="2056697"/>
              <a:ext cx="1861234" cy="399804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 anchor="ctr"/>
            <a:lstStyle>
              <a:lvl1pPr algn="l">
                <a:lnSpc>
                  <a:spcPct val="120000"/>
                </a:lnSpc>
                <a:defRPr sz="3500">
                  <a:solidFill>
                    <a:srgbClr val="53585F"/>
                  </a:solidFill>
                </a:defRPr>
              </a:lvl1pPr>
            </a:lstStyle>
            <a:p>
              <a:r>
                <a:rPr lang="zh-CN" altLang="en-US" sz="20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标题文字添加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7229865" y="3825428"/>
            <a:ext cx="3075278" cy="1372303"/>
            <a:chOff x="2338551" y="2056697"/>
            <a:chExt cx="3075278" cy="1372303"/>
          </a:xfrm>
        </p:grpSpPr>
        <p:sp>
          <p:nvSpPr>
            <p:cNvPr id="24" name="Shape 2021"/>
            <p:cNvSpPr/>
            <p:nvPr/>
          </p:nvSpPr>
          <p:spPr>
            <a:xfrm>
              <a:off x="2346311" y="2473228"/>
              <a:ext cx="3067518" cy="955772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/>
            <a:lstStyle>
              <a:lvl1pPr algn="l">
                <a:lnSpc>
                  <a:spcPct val="120000"/>
                </a:lnSpc>
                <a:spcBef>
                  <a:spcPts val="2500"/>
                </a:spcBef>
                <a:defRPr sz="2000">
                  <a:solidFill>
                    <a:srgbClr val="53585F"/>
                  </a:solidFill>
                </a:defRPr>
              </a:lvl1pPr>
            </a:lstStyle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详写内容</a:t>
              </a:r>
              <a:r>
                <a:rPr lang="en-US" altLang="zh-CN" sz="12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……</a:t>
              </a:r>
              <a:r>
                <a:rPr lang="zh-CN" altLang="en-US" sz="12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点击输入本栏的具体文字，简明扼要的说明分项内容，此为概念图解，请根据您的具体内容酌情修改。</a:t>
              </a:r>
              <a:endParaRPr lang="en-US" altLang="zh-CN" sz="12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25" name="Shape 2022"/>
            <p:cNvSpPr/>
            <p:nvPr/>
          </p:nvSpPr>
          <p:spPr>
            <a:xfrm>
              <a:off x="2338551" y="2056697"/>
              <a:ext cx="1861234" cy="399804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 anchor="ctr"/>
            <a:lstStyle>
              <a:lvl1pPr algn="l">
                <a:lnSpc>
                  <a:spcPct val="120000"/>
                </a:lnSpc>
                <a:defRPr sz="3500">
                  <a:solidFill>
                    <a:srgbClr val="53585F"/>
                  </a:solidFill>
                </a:defRPr>
              </a:lvl1pPr>
            </a:lstStyle>
            <a:p>
              <a:r>
                <a:rPr lang="zh-CN" altLang="en-US" sz="20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标题文字添加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音乐节音乐会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714" b="4911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矩形 3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1000">
                <a:srgbClr val="E100FF">
                  <a:alpha val="40000"/>
                </a:srgbClr>
              </a:gs>
              <a:gs pos="66000">
                <a:srgbClr val="7A00FF">
                  <a:alpha val="40000"/>
                </a:srgbClr>
              </a:gs>
              <a:gs pos="19000">
                <a:srgbClr val="E100FF">
                  <a:alpha val="80000"/>
                </a:srgbClr>
              </a:gs>
              <a:gs pos="89000">
                <a:srgbClr val="7A00FF">
                  <a:alpha val="80000"/>
                </a:srgb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alpha val="71000"/>
                </a:schemeClr>
              </a:gs>
              <a:gs pos="41000">
                <a:schemeClr val="tx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695700" y="4455085"/>
            <a:ext cx="4800600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ACTIVITY CONTENT</a:t>
            </a:r>
          </a:p>
        </p:txBody>
      </p:sp>
      <p:sp>
        <p:nvSpPr>
          <p:cNvPr id="29" name="矩形: 圆角 28"/>
          <p:cNvSpPr/>
          <p:nvPr/>
        </p:nvSpPr>
        <p:spPr>
          <a:xfrm flipH="1">
            <a:off x="3259887" y="4238593"/>
            <a:ext cx="5672227" cy="4571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>
              <a:solidFill>
                <a:schemeClr val="bg1"/>
              </a:solidFill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407261" y="2626908"/>
            <a:ext cx="7377479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zh-CN" altLang="en-US" sz="8000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32000"/>
                    </a:prstClr>
                  </a:outerShdw>
                </a:effectLst>
                <a:latin typeface="胡晓波骚包体" panose="02010600030101010101" pitchFamily="2" charset="-122"/>
                <a:ea typeface="胡晓波骚包体" panose="02010600030101010101" pitchFamily="2" charset="-122"/>
              </a:rPr>
              <a:t>活动内容</a:t>
            </a:r>
          </a:p>
        </p:txBody>
      </p:sp>
      <p:sp>
        <p:nvSpPr>
          <p:cNvPr id="24" name="矩形 23"/>
          <p:cNvSpPr/>
          <p:nvPr/>
        </p:nvSpPr>
        <p:spPr>
          <a:xfrm>
            <a:off x="4593392" y="1546239"/>
            <a:ext cx="2997580" cy="110799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altLang="zh-CN" sz="6600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32000"/>
                    </a:prstClr>
                  </a:outerShdw>
                </a:effectLst>
                <a:latin typeface="胡晓波骚包体" panose="02010600030101010101" pitchFamily="2" charset="-122"/>
                <a:ea typeface="胡晓波骚包体" panose="02010600030101010101" pitchFamily="2" charset="-122"/>
              </a:rPr>
              <a:t>PART 02</a:t>
            </a:r>
            <a:endParaRPr lang="zh-CN" altLang="en-US" sz="6600" dirty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32000"/>
                  </a:prstClr>
                </a:outerShdw>
              </a:effectLst>
              <a:latin typeface="胡晓波骚包体" panose="02010600030101010101" pitchFamily="2" charset="-122"/>
              <a:ea typeface="胡晓波骚包体" panose="02010600030101010101" pitchFamily="2" charset="-122"/>
            </a:endParaRPr>
          </a:p>
        </p:txBody>
      </p:sp>
      <p:sp>
        <p:nvSpPr>
          <p:cNvPr id="30" name="矩形: 圆角 29"/>
          <p:cNvSpPr/>
          <p:nvPr/>
        </p:nvSpPr>
        <p:spPr>
          <a:xfrm>
            <a:off x="2197100" y="1111852"/>
            <a:ext cx="7797800" cy="6299199"/>
          </a:xfrm>
          <a:prstGeom prst="roundRect">
            <a:avLst>
              <a:gd name="adj" fmla="val 9249"/>
            </a:avLst>
          </a:prstGeom>
          <a:noFill/>
          <a:ln>
            <a:gradFill flip="none" rotWithShape="1">
              <a:gsLst>
                <a:gs pos="0">
                  <a:schemeClr val="bg1"/>
                </a:gs>
                <a:gs pos="62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 animBg="1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音乐节音乐会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714" b="4911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1000">
                <a:srgbClr val="E100FF">
                  <a:alpha val="40000"/>
                </a:srgbClr>
              </a:gs>
              <a:gs pos="66000">
                <a:srgbClr val="7A00FF">
                  <a:alpha val="40000"/>
                </a:srgbClr>
              </a:gs>
              <a:gs pos="19000">
                <a:srgbClr val="E100FF">
                  <a:alpha val="80000"/>
                </a:srgbClr>
              </a:gs>
              <a:gs pos="89000">
                <a:srgbClr val="7A00FF">
                  <a:alpha val="80000"/>
                </a:srgb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pSp>
        <p:nvGrpSpPr>
          <p:cNvPr id="12" name="Group 27"/>
          <p:cNvGrpSpPr/>
          <p:nvPr/>
        </p:nvGrpSpPr>
        <p:grpSpPr>
          <a:xfrm>
            <a:off x="465498" y="230162"/>
            <a:ext cx="3576370" cy="698628"/>
            <a:chOff x="2121568" y="2499340"/>
            <a:chExt cx="3576370" cy="698628"/>
          </a:xfrm>
        </p:grpSpPr>
        <p:grpSp>
          <p:nvGrpSpPr>
            <p:cNvPr id="13" name="组合 12"/>
            <p:cNvGrpSpPr/>
            <p:nvPr/>
          </p:nvGrpSpPr>
          <p:grpSpPr>
            <a:xfrm>
              <a:off x="2842980" y="2499340"/>
              <a:ext cx="2854958" cy="698628"/>
              <a:chOff x="865830" y="1925465"/>
              <a:chExt cx="3276600" cy="801809"/>
            </a:xfrm>
          </p:grpSpPr>
          <p:sp>
            <p:nvSpPr>
              <p:cNvPr id="15" name="文本框 33"/>
              <p:cNvSpPr txBox="1"/>
              <p:nvPr/>
            </p:nvSpPr>
            <p:spPr>
              <a:xfrm>
                <a:off x="865830" y="1925465"/>
                <a:ext cx="3276600" cy="600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zh-CN" altLang="en-US" sz="2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庞门正道粗书体" panose="02010600030101010101" pitchFamily="2" charset="-122"/>
                    <a:ea typeface="庞门正道粗书体" panose="02010600030101010101" pitchFamily="2" charset="-122"/>
                  </a:rPr>
                  <a:t>音乐节介绍</a:t>
                </a:r>
              </a:p>
            </p:txBody>
          </p:sp>
          <p:sp>
            <p:nvSpPr>
              <p:cNvPr id="16" name="文本框 34"/>
              <p:cNvSpPr txBox="1"/>
              <p:nvPr/>
            </p:nvSpPr>
            <p:spPr>
              <a:xfrm>
                <a:off x="939337" y="2412529"/>
                <a:ext cx="2700338" cy="314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>
                  <a:lnSpc>
                    <a:spcPct val="114000"/>
                  </a:lnSpc>
                </a:pPr>
                <a:r>
                  <a:rPr lang="en-US" altLang="zh-CN" sz="11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INTRODUCTION MUSIC FESTIVAL</a:t>
                </a:r>
              </a:p>
            </p:txBody>
          </p:sp>
        </p:grpSp>
        <p:sp>
          <p:nvSpPr>
            <p:cNvPr id="14" name="形状"/>
            <p:cNvSpPr>
              <a:spLocks noChangeAspect="1"/>
            </p:cNvSpPr>
            <p:nvPr/>
          </p:nvSpPr>
          <p:spPr bwMode="auto">
            <a:xfrm>
              <a:off x="2121568" y="2611604"/>
              <a:ext cx="381251" cy="474098"/>
            </a:xfrm>
            <a:custGeom>
              <a:avLst/>
              <a:gdLst>
                <a:gd name="T0" fmla="*/ 407031 w 604011"/>
                <a:gd name="T1" fmla="*/ 407031 w 604011"/>
                <a:gd name="T2" fmla="*/ 407031 w 604011"/>
                <a:gd name="T3" fmla="*/ 407031 w 604011"/>
                <a:gd name="T4" fmla="*/ 407031 w 604011"/>
                <a:gd name="T5" fmla="*/ 407031 w 604011"/>
                <a:gd name="T6" fmla="*/ 407031 w 604011"/>
                <a:gd name="T7" fmla="*/ 407031 w 604011"/>
                <a:gd name="T8" fmla="*/ 407031 w 604011"/>
                <a:gd name="T9" fmla="*/ 407031 w 604011"/>
                <a:gd name="T10" fmla="*/ 407031 w 604011"/>
                <a:gd name="T11" fmla="*/ 407031 w 604011"/>
                <a:gd name="T12" fmla="*/ 407031 w 604011"/>
                <a:gd name="T13" fmla="*/ 407031 w 604011"/>
                <a:gd name="T14" fmla="*/ 407031 w 604011"/>
                <a:gd name="T15" fmla="*/ 407031 w 604011"/>
                <a:gd name="T16" fmla="*/ 407031 w 604011"/>
                <a:gd name="T17" fmla="*/ 407031 w 604011"/>
                <a:gd name="T18" fmla="*/ 407031 w 604011"/>
                <a:gd name="T19" fmla="*/ 407031 w 604011"/>
                <a:gd name="T20" fmla="*/ 407031 w 604011"/>
                <a:gd name="T21" fmla="*/ 407031 w 604011"/>
                <a:gd name="T22" fmla="*/ 407031 w 604011"/>
                <a:gd name="T23" fmla="*/ 407031 w 604011"/>
                <a:gd name="T24" fmla="*/ 407031 w 604011"/>
                <a:gd name="T25" fmla="*/ 407031 w 604011"/>
                <a:gd name="T26" fmla="*/ 407031 w 604011"/>
                <a:gd name="T27" fmla="*/ 407031 w 604011"/>
                <a:gd name="T28" fmla="*/ 407031 w 604011"/>
                <a:gd name="T29" fmla="*/ 407031 w 604011"/>
                <a:gd name="T30" fmla="*/ 407031 w 604011"/>
                <a:gd name="T31" fmla="*/ 407031 w 604011"/>
                <a:gd name="T32" fmla="*/ 407031 w 604011"/>
                <a:gd name="T33" fmla="*/ 407031 w 604011"/>
                <a:gd name="T34" fmla="*/ 407031 w 604011"/>
                <a:gd name="T35" fmla="*/ 407031 w 604011"/>
                <a:gd name="T36" fmla="*/ 407031 w 604011"/>
                <a:gd name="T37" fmla="*/ 407031 w 604011"/>
                <a:gd name="T38" fmla="*/ 407031 w 604011"/>
                <a:gd name="T39" fmla="*/ 407031 w 604011"/>
                <a:gd name="T40" fmla="*/ 407031 w 604011"/>
                <a:gd name="T41" fmla="*/ 407031 w 604011"/>
                <a:gd name="T42" fmla="*/ 407031 w 604011"/>
                <a:gd name="T43" fmla="*/ 407031 w 604011"/>
                <a:gd name="T44" fmla="*/ 407031 w 604011"/>
                <a:gd name="T45" fmla="*/ 407031 w 604011"/>
                <a:gd name="T46" fmla="*/ 407031 w 604011"/>
                <a:gd name="T47" fmla="*/ 407031 w 604011"/>
                <a:gd name="T48" fmla="*/ 407031 w 604011"/>
                <a:gd name="T49" fmla="*/ 407031 w 604011"/>
                <a:gd name="T50" fmla="*/ 407031 w 604011"/>
                <a:gd name="T51" fmla="*/ 407031 w 604011"/>
                <a:gd name="T52" fmla="*/ 407031 w 604011"/>
                <a:gd name="T53" fmla="*/ 407031 w 604011"/>
                <a:gd name="T54" fmla="*/ 407031 w 604011"/>
                <a:gd name="T55" fmla="*/ 407031 w 604011"/>
                <a:gd name="T56" fmla="*/ 407031 w 604011"/>
                <a:gd name="T57" fmla="*/ 407031 w 604011"/>
                <a:gd name="T58" fmla="*/ 407031 w 604011"/>
                <a:gd name="T59" fmla="*/ 407031 w 604011"/>
                <a:gd name="T60" fmla="*/ 407031 w 604011"/>
                <a:gd name="T61" fmla="*/ 407031 w 604011"/>
                <a:gd name="T62" fmla="*/ 407031 w 604011"/>
                <a:gd name="T63" fmla="*/ 407031 w 604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27" h="4643">
                  <a:moveTo>
                    <a:pt x="3716" y="4030"/>
                  </a:moveTo>
                  <a:cubicBezTo>
                    <a:pt x="3716" y="4029"/>
                    <a:pt x="3716" y="4027"/>
                    <a:pt x="3716" y="4025"/>
                  </a:cubicBezTo>
                  <a:lnTo>
                    <a:pt x="3716" y="1358"/>
                  </a:lnTo>
                  <a:cubicBezTo>
                    <a:pt x="3716" y="1138"/>
                    <a:pt x="3562" y="912"/>
                    <a:pt x="3359" y="831"/>
                  </a:cubicBezTo>
                  <a:lnTo>
                    <a:pt x="1382" y="51"/>
                  </a:lnTo>
                  <a:cubicBezTo>
                    <a:pt x="1253" y="0"/>
                    <a:pt x="1119" y="12"/>
                    <a:pt x="1014" y="84"/>
                  </a:cubicBezTo>
                  <a:cubicBezTo>
                    <a:pt x="909" y="155"/>
                    <a:pt x="849" y="275"/>
                    <a:pt x="849" y="412"/>
                  </a:cubicBezTo>
                  <a:lnTo>
                    <a:pt x="849" y="2673"/>
                  </a:lnTo>
                  <a:cubicBezTo>
                    <a:pt x="820" y="2669"/>
                    <a:pt x="791" y="2667"/>
                    <a:pt x="761" y="2667"/>
                  </a:cubicBezTo>
                  <a:cubicBezTo>
                    <a:pt x="694" y="2667"/>
                    <a:pt x="626" y="2676"/>
                    <a:pt x="560" y="2694"/>
                  </a:cubicBezTo>
                  <a:cubicBezTo>
                    <a:pt x="220" y="2782"/>
                    <a:pt x="0" y="3074"/>
                    <a:pt x="70" y="3343"/>
                  </a:cubicBezTo>
                  <a:cubicBezTo>
                    <a:pt x="125" y="3554"/>
                    <a:pt x="344" y="3696"/>
                    <a:pt x="614" y="3696"/>
                  </a:cubicBezTo>
                  <a:cubicBezTo>
                    <a:pt x="680" y="3696"/>
                    <a:pt x="748" y="3687"/>
                    <a:pt x="815" y="3670"/>
                  </a:cubicBezTo>
                  <a:cubicBezTo>
                    <a:pt x="976" y="3628"/>
                    <a:pt x="1116" y="3539"/>
                    <a:pt x="1209" y="3420"/>
                  </a:cubicBezTo>
                  <a:cubicBezTo>
                    <a:pt x="1290" y="3316"/>
                    <a:pt x="1327" y="3198"/>
                    <a:pt x="1315" y="3084"/>
                  </a:cubicBezTo>
                  <a:cubicBezTo>
                    <a:pt x="1316" y="3082"/>
                    <a:pt x="1316" y="3080"/>
                    <a:pt x="1316" y="3078"/>
                  </a:cubicBezTo>
                  <a:lnTo>
                    <a:pt x="1316" y="1417"/>
                  </a:lnTo>
                  <a:lnTo>
                    <a:pt x="3249" y="2171"/>
                  </a:lnTo>
                  <a:lnTo>
                    <a:pt x="3249" y="3619"/>
                  </a:lnTo>
                  <a:cubicBezTo>
                    <a:pt x="3220" y="3616"/>
                    <a:pt x="3191" y="3614"/>
                    <a:pt x="3161" y="3614"/>
                  </a:cubicBezTo>
                  <a:cubicBezTo>
                    <a:pt x="3094" y="3614"/>
                    <a:pt x="3026" y="3623"/>
                    <a:pt x="2960" y="3640"/>
                  </a:cubicBezTo>
                  <a:cubicBezTo>
                    <a:pt x="2620" y="3729"/>
                    <a:pt x="2400" y="4020"/>
                    <a:pt x="2470" y="4289"/>
                  </a:cubicBezTo>
                  <a:cubicBezTo>
                    <a:pt x="2525" y="4501"/>
                    <a:pt x="2744" y="4643"/>
                    <a:pt x="3014" y="4643"/>
                  </a:cubicBezTo>
                  <a:cubicBezTo>
                    <a:pt x="3080" y="4643"/>
                    <a:pt x="3148" y="4634"/>
                    <a:pt x="3215" y="4616"/>
                  </a:cubicBezTo>
                  <a:cubicBezTo>
                    <a:pt x="3376" y="4574"/>
                    <a:pt x="3516" y="4486"/>
                    <a:pt x="3609" y="4367"/>
                  </a:cubicBezTo>
                  <a:cubicBezTo>
                    <a:pt x="3690" y="4262"/>
                    <a:pt x="3727" y="4145"/>
                    <a:pt x="3716" y="4030"/>
                  </a:cubicBezTo>
                  <a:close/>
                  <a:moveTo>
                    <a:pt x="1316" y="916"/>
                  </a:moveTo>
                  <a:lnTo>
                    <a:pt x="1316" y="527"/>
                  </a:lnTo>
                  <a:lnTo>
                    <a:pt x="3188" y="1266"/>
                  </a:lnTo>
                  <a:cubicBezTo>
                    <a:pt x="3214" y="1276"/>
                    <a:pt x="3249" y="1329"/>
                    <a:pt x="3249" y="1358"/>
                  </a:cubicBezTo>
                  <a:lnTo>
                    <a:pt x="3249" y="1670"/>
                  </a:lnTo>
                  <a:lnTo>
                    <a:pt x="1316" y="9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404404" y="1915305"/>
            <a:ext cx="3743051" cy="1679012"/>
            <a:chOff x="1404404" y="1915305"/>
            <a:chExt cx="3743051" cy="1679012"/>
          </a:xfrm>
        </p:grpSpPr>
        <p:sp>
          <p:nvSpPr>
            <p:cNvPr id="17" name="任意多边形: 形状 16"/>
            <p:cNvSpPr/>
            <p:nvPr/>
          </p:nvSpPr>
          <p:spPr>
            <a:xfrm>
              <a:off x="1601508" y="1915305"/>
              <a:ext cx="3545947" cy="1679012"/>
            </a:xfrm>
            <a:custGeom>
              <a:avLst/>
              <a:gdLst>
                <a:gd name="connsiteX0" fmla="*/ 116154 w 3545947"/>
                <a:gd name="connsiteY0" fmla="*/ 0 h 1679012"/>
                <a:gd name="connsiteX1" fmla="*/ 3429793 w 3545947"/>
                <a:gd name="connsiteY1" fmla="*/ 0 h 1679012"/>
                <a:gd name="connsiteX2" fmla="*/ 3545947 w 3545947"/>
                <a:gd name="connsiteY2" fmla="*/ 116154 h 1679012"/>
                <a:gd name="connsiteX3" fmla="*/ 3545947 w 3545947"/>
                <a:gd name="connsiteY3" fmla="*/ 1562858 h 1679012"/>
                <a:gd name="connsiteX4" fmla="*/ 3429793 w 3545947"/>
                <a:gd name="connsiteY4" fmla="*/ 1679012 h 1679012"/>
                <a:gd name="connsiteX5" fmla="*/ 116154 w 3545947"/>
                <a:gd name="connsiteY5" fmla="*/ 1679012 h 1679012"/>
                <a:gd name="connsiteX6" fmla="*/ 0 w 3545947"/>
                <a:gd name="connsiteY6" fmla="*/ 1562858 h 1679012"/>
                <a:gd name="connsiteX7" fmla="*/ 0 w 3545947"/>
                <a:gd name="connsiteY7" fmla="*/ 1314765 h 1679012"/>
                <a:gd name="connsiteX8" fmla="*/ 3062 w 3545947"/>
                <a:gd name="connsiteY8" fmla="*/ 1315059 h 1679012"/>
                <a:gd name="connsiteX9" fmla="*/ 339386 w 3545947"/>
                <a:gd name="connsiteY9" fmla="*/ 1175746 h 1679012"/>
                <a:gd name="connsiteX10" fmla="*/ 339386 w 3545947"/>
                <a:gd name="connsiteY10" fmla="*/ 503218 h 1679012"/>
                <a:gd name="connsiteX11" fmla="*/ 3062 w 3545947"/>
                <a:gd name="connsiteY11" fmla="*/ 363905 h 1679012"/>
                <a:gd name="connsiteX12" fmla="*/ 0 w 3545947"/>
                <a:gd name="connsiteY12" fmla="*/ 364199 h 1679012"/>
                <a:gd name="connsiteX13" fmla="*/ 0 w 3545947"/>
                <a:gd name="connsiteY13" fmla="*/ 116154 h 1679012"/>
                <a:gd name="connsiteX14" fmla="*/ 116154 w 3545947"/>
                <a:gd name="connsiteY14" fmla="*/ 0 h 1679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45947" h="1679012">
                  <a:moveTo>
                    <a:pt x="116154" y="0"/>
                  </a:moveTo>
                  <a:lnTo>
                    <a:pt x="3429793" y="0"/>
                  </a:lnTo>
                  <a:cubicBezTo>
                    <a:pt x="3493943" y="0"/>
                    <a:pt x="3545947" y="52004"/>
                    <a:pt x="3545947" y="116154"/>
                  </a:cubicBezTo>
                  <a:lnTo>
                    <a:pt x="3545947" y="1562858"/>
                  </a:lnTo>
                  <a:cubicBezTo>
                    <a:pt x="3545947" y="1627008"/>
                    <a:pt x="3493943" y="1679012"/>
                    <a:pt x="3429793" y="1679012"/>
                  </a:cubicBezTo>
                  <a:lnTo>
                    <a:pt x="116154" y="1679012"/>
                  </a:lnTo>
                  <a:cubicBezTo>
                    <a:pt x="52004" y="1679012"/>
                    <a:pt x="0" y="1627008"/>
                    <a:pt x="0" y="1562858"/>
                  </a:cubicBezTo>
                  <a:lnTo>
                    <a:pt x="0" y="1314765"/>
                  </a:lnTo>
                  <a:lnTo>
                    <a:pt x="3062" y="1315059"/>
                  </a:lnTo>
                  <a:cubicBezTo>
                    <a:pt x="124790" y="1315059"/>
                    <a:pt x="246518" y="1268621"/>
                    <a:pt x="339386" y="1175746"/>
                  </a:cubicBezTo>
                  <a:cubicBezTo>
                    <a:pt x="525169" y="990044"/>
                    <a:pt x="525169" y="688919"/>
                    <a:pt x="339386" y="503218"/>
                  </a:cubicBezTo>
                  <a:cubicBezTo>
                    <a:pt x="246518" y="410343"/>
                    <a:pt x="124790" y="363905"/>
                    <a:pt x="3062" y="363905"/>
                  </a:cubicBezTo>
                  <a:lnTo>
                    <a:pt x="0" y="364199"/>
                  </a:lnTo>
                  <a:lnTo>
                    <a:pt x="0" y="116154"/>
                  </a:lnTo>
                  <a:cubicBezTo>
                    <a:pt x="0" y="52004"/>
                    <a:pt x="52004" y="0"/>
                    <a:pt x="116154" y="0"/>
                  </a:cubicBezTo>
                  <a:close/>
                </a:path>
              </a:pathLst>
            </a:custGeom>
            <a:noFill/>
            <a:ln w="12700">
              <a:solidFill>
                <a:schemeClr val="bg1"/>
              </a:solidFill>
              <a:miter lim="400000"/>
            </a:ln>
          </p:spPr>
          <p:txBody>
            <a:bodyPr wrap="square" lIns="18964" tIns="18964" rIns="18964" bIns="18964" anchor="ctr">
              <a:noAutofit/>
            </a:bodyPr>
            <a:lstStyle/>
            <a:p>
              <a:endParaRPr sz="1625" dirty="0">
                <a:solidFill>
                  <a:schemeClr val="bg1"/>
                </a:solidFill>
                <a:latin typeface="思源黑体 CN Bold" panose="020B0800000000000000" pitchFamily="34" charset="-122"/>
              </a:endParaRPr>
            </a:p>
          </p:txBody>
        </p:sp>
        <p:sp>
          <p:nvSpPr>
            <p:cNvPr id="18" name="Shape 2021"/>
            <p:cNvSpPr/>
            <p:nvPr/>
          </p:nvSpPr>
          <p:spPr>
            <a:xfrm>
              <a:off x="2346311" y="2473228"/>
              <a:ext cx="2311876" cy="507621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/>
            <a:lstStyle>
              <a:lvl1pPr algn="l">
                <a:lnSpc>
                  <a:spcPct val="120000"/>
                </a:lnSpc>
                <a:spcBef>
                  <a:spcPts val="2500"/>
                </a:spcBef>
                <a:defRPr sz="2000">
                  <a:solidFill>
                    <a:srgbClr val="53585F"/>
                  </a:solidFill>
                </a:defRPr>
              </a:lvl1pPr>
            </a:lstStyle>
            <a:p>
              <a:pPr algn="just"/>
              <a:r>
                <a:rPr lang="zh-CN" altLang="en-US" sz="12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详写内容</a:t>
              </a:r>
              <a:r>
                <a:rPr lang="en-US" altLang="zh-CN" sz="12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……</a:t>
              </a:r>
              <a:r>
                <a:rPr lang="zh-CN" altLang="en-US" sz="12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点击输入本栏的具体文字，简明扼要的说明分项内容，此为概念图解，请根据您的具体内容酌情修改。</a:t>
              </a:r>
              <a:endParaRPr lang="en-US" altLang="zh-CN" sz="12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9" name="Shape 2022"/>
            <p:cNvSpPr/>
            <p:nvPr/>
          </p:nvSpPr>
          <p:spPr>
            <a:xfrm>
              <a:off x="2338551" y="2056697"/>
              <a:ext cx="1861234" cy="399804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 anchor="ctr"/>
            <a:lstStyle>
              <a:lvl1pPr algn="l">
                <a:lnSpc>
                  <a:spcPct val="120000"/>
                </a:lnSpc>
                <a:defRPr sz="3500">
                  <a:solidFill>
                    <a:srgbClr val="53585F"/>
                  </a:solidFill>
                </a:defRPr>
              </a:lvl1pPr>
            </a:lstStyle>
            <a:p>
              <a:r>
                <a:rPr lang="zh-CN" altLang="en-US" sz="20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标题文字添加</a:t>
              </a:r>
            </a:p>
          </p:txBody>
        </p:sp>
        <p:sp>
          <p:nvSpPr>
            <p:cNvPr id="20" name="Shape 2030"/>
            <p:cNvSpPr/>
            <p:nvPr/>
          </p:nvSpPr>
          <p:spPr>
            <a:xfrm>
              <a:off x="1404404" y="2557995"/>
              <a:ext cx="400380" cy="35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071" y="8035"/>
                  </a:moveTo>
                  <a:lnTo>
                    <a:pt x="11327" y="9235"/>
                  </a:lnTo>
                  <a:lnTo>
                    <a:pt x="14583" y="4904"/>
                  </a:lnTo>
                  <a:lnTo>
                    <a:pt x="15088" y="4330"/>
                  </a:lnTo>
                  <a:lnTo>
                    <a:pt x="17289" y="6157"/>
                  </a:lnTo>
                  <a:lnTo>
                    <a:pt x="17289" y="3078"/>
                  </a:lnTo>
                  <a:lnTo>
                    <a:pt x="17289" y="0"/>
                  </a:lnTo>
                  <a:lnTo>
                    <a:pt x="14583" y="626"/>
                  </a:lnTo>
                  <a:lnTo>
                    <a:pt x="11878" y="1200"/>
                  </a:lnTo>
                  <a:lnTo>
                    <a:pt x="14033" y="3704"/>
                  </a:lnTo>
                  <a:lnTo>
                    <a:pt x="10777" y="7409"/>
                  </a:lnTo>
                  <a:lnTo>
                    <a:pt x="7567" y="6157"/>
                  </a:lnTo>
                  <a:lnTo>
                    <a:pt x="5411" y="10487"/>
                  </a:lnTo>
                  <a:lnTo>
                    <a:pt x="2155" y="9235"/>
                  </a:lnTo>
                  <a:lnTo>
                    <a:pt x="550" y="14817"/>
                  </a:lnTo>
                  <a:lnTo>
                    <a:pt x="0" y="16017"/>
                  </a:lnTo>
                  <a:lnTo>
                    <a:pt x="1055" y="16643"/>
                  </a:lnTo>
                  <a:lnTo>
                    <a:pt x="2706" y="11113"/>
                  </a:lnTo>
                  <a:lnTo>
                    <a:pt x="5916" y="12313"/>
                  </a:lnTo>
                  <a:lnTo>
                    <a:pt x="8071" y="8035"/>
                  </a:lnTo>
                  <a:lnTo>
                    <a:pt x="8071" y="8035"/>
                  </a:lnTo>
                  <a:close/>
                  <a:moveTo>
                    <a:pt x="6466" y="21600"/>
                  </a:moveTo>
                  <a:lnTo>
                    <a:pt x="6466" y="16643"/>
                  </a:lnTo>
                  <a:lnTo>
                    <a:pt x="3761" y="16643"/>
                  </a:lnTo>
                  <a:lnTo>
                    <a:pt x="3761" y="21600"/>
                  </a:lnTo>
                  <a:lnTo>
                    <a:pt x="6466" y="21600"/>
                  </a:lnTo>
                  <a:lnTo>
                    <a:pt x="6466" y="21600"/>
                  </a:lnTo>
                  <a:close/>
                  <a:moveTo>
                    <a:pt x="10227" y="21600"/>
                  </a:moveTo>
                  <a:lnTo>
                    <a:pt x="7567" y="21600"/>
                  </a:lnTo>
                  <a:lnTo>
                    <a:pt x="7567" y="14817"/>
                  </a:lnTo>
                  <a:lnTo>
                    <a:pt x="10227" y="14817"/>
                  </a:lnTo>
                  <a:lnTo>
                    <a:pt x="10227" y="21600"/>
                  </a:lnTo>
                  <a:lnTo>
                    <a:pt x="10227" y="21600"/>
                  </a:lnTo>
                  <a:close/>
                  <a:moveTo>
                    <a:pt x="14033" y="21600"/>
                  </a:moveTo>
                  <a:lnTo>
                    <a:pt x="11327" y="21600"/>
                  </a:lnTo>
                  <a:lnTo>
                    <a:pt x="11327" y="12313"/>
                  </a:lnTo>
                  <a:lnTo>
                    <a:pt x="14033" y="12313"/>
                  </a:lnTo>
                  <a:lnTo>
                    <a:pt x="14033" y="21600"/>
                  </a:lnTo>
                  <a:lnTo>
                    <a:pt x="14033" y="21600"/>
                  </a:lnTo>
                  <a:close/>
                  <a:moveTo>
                    <a:pt x="17794" y="21600"/>
                  </a:moveTo>
                  <a:lnTo>
                    <a:pt x="15088" y="21600"/>
                  </a:lnTo>
                  <a:lnTo>
                    <a:pt x="15088" y="9861"/>
                  </a:lnTo>
                  <a:lnTo>
                    <a:pt x="17794" y="9861"/>
                  </a:lnTo>
                  <a:lnTo>
                    <a:pt x="17794" y="21600"/>
                  </a:lnTo>
                  <a:lnTo>
                    <a:pt x="17794" y="21600"/>
                  </a:lnTo>
                  <a:close/>
                  <a:moveTo>
                    <a:pt x="18894" y="6783"/>
                  </a:moveTo>
                  <a:lnTo>
                    <a:pt x="18894" y="21600"/>
                  </a:lnTo>
                  <a:lnTo>
                    <a:pt x="21600" y="21600"/>
                  </a:lnTo>
                  <a:lnTo>
                    <a:pt x="21600" y="6783"/>
                  </a:lnTo>
                  <a:lnTo>
                    <a:pt x="18894" y="6783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1625" dirty="0">
                <a:solidFill>
                  <a:schemeClr val="bg1"/>
                </a:solidFill>
                <a:latin typeface="思源黑体 CN Bold" panose="020B0800000000000000" pitchFamily="3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404405" y="3836189"/>
            <a:ext cx="3743050" cy="1679011"/>
            <a:chOff x="1404405" y="3836189"/>
            <a:chExt cx="3743050" cy="1679011"/>
          </a:xfrm>
        </p:grpSpPr>
        <p:sp>
          <p:nvSpPr>
            <p:cNvPr id="22" name="任意多边形: 形状 21"/>
            <p:cNvSpPr/>
            <p:nvPr/>
          </p:nvSpPr>
          <p:spPr>
            <a:xfrm>
              <a:off x="1601508" y="3836189"/>
              <a:ext cx="3545947" cy="1679011"/>
            </a:xfrm>
            <a:custGeom>
              <a:avLst/>
              <a:gdLst>
                <a:gd name="connsiteX0" fmla="*/ 116154 w 3545947"/>
                <a:gd name="connsiteY0" fmla="*/ 0 h 1679011"/>
                <a:gd name="connsiteX1" fmla="*/ 3429793 w 3545947"/>
                <a:gd name="connsiteY1" fmla="*/ 0 h 1679011"/>
                <a:gd name="connsiteX2" fmla="*/ 3545947 w 3545947"/>
                <a:gd name="connsiteY2" fmla="*/ 116154 h 1679011"/>
                <a:gd name="connsiteX3" fmla="*/ 3545947 w 3545947"/>
                <a:gd name="connsiteY3" fmla="*/ 1562857 h 1679011"/>
                <a:gd name="connsiteX4" fmla="*/ 3429793 w 3545947"/>
                <a:gd name="connsiteY4" fmla="*/ 1679011 h 1679011"/>
                <a:gd name="connsiteX5" fmla="*/ 116154 w 3545947"/>
                <a:gd name="connsiteY5" fmla="*/ 1679011 h 1679011"/>
                <a:gd name="connsiteX6" fmla="*/ 0 w 3545947"/>
                <a:gd name="connsiteY6" fmla="*/ 1562857 h 1679011"/>
                <a:gd name="connsiteX7" fmla="*/ 0 w 3545947"/>
                <a:gd name="connsiteY7" fmla="*/ 1312118 h 1679011"/>
                <a:gd name="connsiteX8" fmla="*/ 3064 w 3545947"/>
                <a:gd name="connsiteY8" fmla="*/ 1312411 h 1679011"/>
                <a:gd name="connsiteX9" fmla="*/ 337510 w 3545947"/>
                <a:gd name="connsiteY9" fmla="*/ 1173876 h 1679011"/>
                <a:gd name="connsiteX10" fmla="*/ 337510 w 3545947"/>
                <a:gd name="connsiteY10" fmla="*/ 505101 h 1679011"/>
                <a:gd name="connsiteX11" fmla="*/ 3064 w 3545947"/>
                <a:gd name="connsiteY11" fmla="*/ 366566 h 1679011"/>
                <a:gd name="connsiteX12" fmla="*/ 0 w 3545947"/>
                <a:gd name="connsiteY12" fmla="*/ 366860 h 1679011"/>
                <a:gd name="connsiteX13" fmla="*/ 0 w 3545947"/>
                <a:gd name="connsiteY13" fmla="*/ 116154 h 1679011"/>
                <a:gd name="connsiteX14" fmla="*/ 116154 w 3545947"/>
                <a:gd name="connsiteY14" fmla="*/ 0 h 167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45947" h="1679011">
                  <a:moveTo>
                    <a:pt x="116154" y="0"/>
                  </a:moveTo>
                  <a:lnTo>
                    <a:pt x="3429793" y="0"/>
                  </a:lnTo>
                  <a:cubicBezTo>
                    <a:pt x="3493943" y="0"/>
                    <a:pt x="3545947" y="52004"/>
                    <a:pt x="3545947" y="116154"/>
                  </a:cubicBezTo>
                  <a:lnTo>
                    <a:pt x="3545947" y="1562857"/>
                  </a:lnTo>
                  <a:cubicBezTo>
                    <a:pt x="3545947" y="1627007"/>
                    <a:pt x="3493943" y="1679011"/>
                    <a:pt x="3429793" y="1679011"/>
                  </a:cubicBezTo>
                  <a:lnTo>
                    <a:pt x="116154" y="1679011"/>
                  </a:lnTo>
                  <a:cubicBezTo>
                    <a:pt x="52004" y="1679011"/>
                    <a:pt x="0" y="1627007"/>
                    <a:pt x="0" y="1562857"/>
                  </a:cubicBezTo>
                  <a:lnTo>
                    <a:pt x="0" y="1312118"/>
                  </a:lnTo>
                  <a:lnTo>
                    <a:pt x="3064" y="1312411"/>
                  </a:lnTo>
                  <a:cubicBezTo>
                    <a:pt x="124112" y="1312411"/>
                    <a:pt x="245161" y="1266233"/>
                    <a:pt x="337510" y="1173876"/>
                  </a:cubicBezTo>
                  <a:cubicBezTo>
                    <a:pt x="522256" y="989211"/>
                    <a:pt x="522256" y="689767"/>
                    <a:pt x="337510" y="505101"/>
                  </a:cubicBezTo>
                  <a:cubicBezTo>
                    <a:pt x="245161" y="412745"/>
                    <a:pt x="124112" y="366566"/>
                    <a:pt x="3064" y="366566"/>
                  </a:cubicBezTo>
                  <a:lnTo>
                    <a:pt x="0" y="366860"/>
                  </a:lnTo>
                  <a:lnTo>
                    <a:pt x="0" y="116154"/>
                  </a:lnTo>
                  <a:cubicBezTo>
                    <a:pt x="0" y="52004"/>
                    <a:pt x="52004" y="0"/>
                    <a:pt x="116154" y="0"/>
                  </a:cubicBezTo>
                  <a:close/>
                </a:path>
              </a:pathLst>
            </a:custGeom>
            <a:noFill/>
            <a:ln w="12700">
              <a:solidFill>
                <a:schemeClr val="bg1"/>
              </a:solidFill>
              <a:miter lim="400000"/>
            </a:ln>
          </p:spPr>
          <p:txBody>
            <a:bodyPr wrap="square" lIns="18964" tIns="18964" rIns="18964" bIns="18964" anchor="ctr">
              <a:noAutofit/>
            </a:bodyPr>
            <a:lstStyle/>
            <a:p>
              <a:endParaRPr sz="1625" dirty="0">
                <a:solidFill>
                  <a:schemeClr val="bg1"/>
                </a:solidFill>
                <a:latin typeface="思源黑体 CN Bold" panose="020B0800000000000000" pitchFamily="34" charset="-122"/>
              </a:endParaRPr>
            </a:p>
          </p:txBody>
        </p:sp>
        <p:sp>
          <p:nvSpPr>
            <p:cNvPr id="23" name="Shape 2023"/>
            <p:cNvSpPr/>
            <p:nvPr/>
          </p:nvSpPr>
          <p:spPr>
            <a:xfrm>
              <a:off x="2346311" y="4401065"/>
              <a:ext cx="2311876" cy="483363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/>
            <a:lstStyle>
              <a:lvl1pPr algn="l">
                <a:lnSpc>
                  <a:spcPct val="120000"/>
                </a:lnSpc>
                <a:spcBef>
                  <a:spcPts val="2500"/>
                </a:spcBef>
                <a:defRPr sz="2000">
                  <a:solidFill>
                    <a:srgbClr val="53585F"/>
                  </a:solidFill>
                </a:defRPr>
              </a:lvl1pPr>
            </a:lstStyle>
            <a:p>
              <a:pPr algn="just"/>
              <a:r>
                <a:rPr lang="zh-CN" altLang="en-US" sz="12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详写内容</a:t>
              </a:r>
              <a:r>
                <a:rPr lang="en-US" altLang="zh-CN" sz="12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……</a:t>
              </a:r>
              <a:r>
                <a:rPr lang="zh-CN" altLang="en-US" sz="12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点击输入本栏的具体文字，简明扼要的说明分项内容，此为概念图解，请根据您的具体内容酌情修改。</a:t>
              </a:r>
              <a:endParaRPr lang="en-US" altLang="zh-CN" sz="12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24" name="Shape 2024"/>
            <p:cNvSpPr/>
            <p:nvPr/>
          </p:nvSpPr>
          <p:spPr>
            <a:xfrm>
              <a:off x="2338551" y="4012375"/>
              <a:ext cx="1861234" cy="399804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 anchor="ctr"/>
            <a:lstStyle>
              <a:lvl1pPr algn="l">
                <a:lnSpc>
                  <a:spcPct val="120000"/>
                </a:lnSpc>
                <a:defRPr sz="3500">
                  <a:solidFill>
                    <a:srgbClr val="53585F"/>
                  </a:solidFill>
                </a:defRPr>
              </a:lvl1pPr>
            </a:lstStyle>
            <a:p>
              <a:r>
                <a:rPr lang="zh-CN" altLang="en-US" sz="20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标题文字添加</a:t>
              </a:r>
            </a:p>
          </p:txBody>
        </p:sp>
        <p:sp>
          <p:nvSpPr>
            <p:cNvPr id="25" name="Shape 2033"/>
            <p:cNvSpPr/>
            <p:nvPr/>
          </p:nvSpPr>
          <p:spPr>
            <a:xfrm rot="10800000" flipH="1">
              <a:off x="1404405" y="4499769"/>
              <a:ext cx="400380" cy="35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071" y="8035"/>
                  </a:moveTo>
                  <a:lnTo>
                    <a:pt x="11327" y="9235"/>
                  </a:lnTo>
                  <a:lnTo>
                    <a:pt x="14583" y="4904"/>
                  </a:lnTo>
                  <a:lnTo>
                    <a:pt x="15088" y="4330"/>
                  </a:lnTo>
                  <a:lnTo>
                    <a:pt x="17289" y="6157"/>
                  </a:lnTo>
                  <a:lnTo>
                    <a:pt x="17289" y="3078"/>
                  </a:lnTo>
                  <a:lnTo>
                    <a:pt x="17289" y="0"/>
                  </a:lnTo>
                  <a:lnTo>
                    <a:pt x="14583" y="626"/>
                  </a:lnTo>
                  <a:lnTo>
                    <a:pt x="11878" y="1200"/>
                  </a:lnTo>
                  <a:lnTo>
                    <a:pt x="14033" y="3704"/>
                  </a:lnTo>
                  <a:lnTo>
                    <a:pt x="10777" y="7409"/>
                  </a:lnTo>
                  <a:lnTo>
                    <a:pt x="7567" y="6157"/>
                  </a:lnTo>
                  <a:lnTo>
                    <a:pt x="5411" y="10487"/>
                  </a:lnTo>
                  <a:lnTo>
                    <a:pt x="2155" y="9235"/>
                  </a:lnTo>
                  <a:lnTo>
                    <a:pt x="550" y="14817"/>
                  </a:lnTo>
                  <a:lnTo>
                    <a:pt x="0" y="16017"/>
                  </a:lnTo>
                  <a:lnTo>
                    <a:pt x="1055" y="16643"/>
                  </a:lnTo>
                  <a:lnTo>
                    <a:pt x="2706" y="11113"/>
                  </a:lnTo>
                  <a:lnTo>
                    <a:pt x="5916" y="12313"/>
                  </a:lnTo>
                  <a:lnTo>
                    <a:pt x="8071" y="8035"/>
                  </a:lnTo>
                  <a:lnTo>
                    <a:pt x="8071" y="8035"/>
                  </a:lnTo>
                  <a:close/>
                  <a:moveTo>
                    <a:pt x="6466" y="21600"/>
                  </a:moveTo>
                  <a:lnTo>
                    <a:pt x="6466" y="16643"/>
                  </a:lnTo>
                  <a:lnTo>
                    <a:pt x="3761" y="16643"/>
                  </a:lnTo>
                  <a:lnTo>
                    <a:pt x="3761" y="21600"/>
                  </a:lnTo>
                  <a:lnTo>
                    <a:pt x="6466" y="21600"/>
                  </a:lnTo>
                  <a:lnTo>
                    <a:pt x="6466" y="21600"/>
                  </a:lnTo>
                  <a:close/>
                  <a:moveTo>
                    <a:pt x="10227" y="21600"/>
                  </a:moveTo>
                  <a:lnTo>
                    <a:pt x="7567" y="21600"/>
                  </a:lnTo>
                  <a:lnTo>
                    <a:pt x="7567" y="14817"/>
                  </a:lnTo>
                  <a:lnTo>
                    <a:pt x="10227" y="14817"/>
                  </a:lnTo>
                  <a:lnTo>
                    <a:pt x="10227" y="21600"/>
                  </a:lnTo>
                  <a:lnTo>
                    <a:pt x="10227" y="21600"/>
                  </a:lnTo>
                  <a:close/>
                  <a:moveTo>
                    <a:pt x="14033" y="21600"/>
                  </a:moveTo>
                  <a:lnTo>
                    <a:pt x="11327" y="21600"/>
                  </a:lnTo>
                  <a:lnTo>
                    <a:pt x="11327" y="12313"/>
                  </a:lnTo>
                  <a:lnTo>
                    <a:pt x="14033" y="12313"/>
                  </a:lnTo>
                  <a:lnTo>
                    <a:pt x="14033" y="21600"/>
                  </a:lnTo>
                  <a:lnTo>
                    <a:pt x="14033" y="21600"/>
                  </a:lnTo>
                  <a:close/>
                  <a:moveTo>
                    <a:pt x="17794" y="21600"/>
                  </a:moveTo>
                  <a:lnTo>
                    <a:pt x="15088" y="21600"/>
                  </a:lnTo>
                  <a:lnTo>
                    <a:pt x="15088" y="9861"/>
                  </a:lnTo>
                  <a:lnTo>
                    <a:pt x="17794" y="9861"/>
                  </a:lnTo>
                  <a:lnTo>
                    <a:pt x="17794" y="21600"/>
                  </a:lnTo>
                  <a:lnTo>
                    <a:pt x="17794" y="21600"/>
                  </a:lnTo>
                  <a:close/>
                  <a:moveTo>
                    <a:pt x="18894" y="6783"/>
                  </a:moveTo>
                  <a:lnTo>
                    <a:pt x="18894" y="21600"/>
                  </a:lnTo>
                  <a:lnTo>
                    <a:pt x="21600" y="21600"/>
                  </a:lnTo>
                  <a:lnTo>
                    <a:pt x="21600" y="6783"/>
                  </a:lnTo>
                  <a:lnTo>
                    <a:pt x="18894" y="6783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1625" dirty="0">
                <a:solidFill>
                  <a:schemeClr val="bg1"/>
                </a:solidFill>
                <a:latin typeface="思源黑体 CN Bold" panose="020B0800000000000000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051271" y="1915305"/>
            <a:ext cx="3686955" cy="1679012"/>
            <a:chOff x="7051271" y="1915305"/>
            <a:chExt cx="3686955" cy="1679012"/>
          </a:xfrm>
        </p:grpSpPr>
        <p:sp>
          <p:nvSpPr>
            <p:cNvPr id="27" name="任意多边形: 形状 26"/>
            <p:cNvSpPr/>
            <p:nvPr/>
          </p:nvSpPr>
          <p:spPr>
            <a:xfrm>
              <a:off x="7051271" y="1915305"/>
              <a:ext cx="3545947" cy="1679012"/>
            </a:xfrm>
            <a:custGeom>
              <a:avLst/>
              <a:gdLst>
                <a:gd name="connsiteX0" fmla="*/ 116154 w 3545947"/>
                <a:gd name="connsiteY0" fmla="*/ 0 h 1679012"/>
                <a:gd name="connsiteX1" fmla="*/ 3429793 w 3545947"/>
                <a:gd name="connsiteY1" fmla="*/ 0 h 1679012"/>
                <a:gd name="connsiteX2" fmla="*/ 3545947 w 3545947"/>
                <a:gd name="connsiteY2" fmla="*/ 116154 h 1679012"/>
                <a:gd name="connsiteX3" fmla="*/ 3545947 w 3545947"/>
                <a:gd name="connsiteY3" fmla="*/ 364615 h 1679012"/>
                <a:gd name="connsiteX4" fmla="*/ 3538537 w 3545947"/>
                <a:gd name="connsiteY4" fmla="*/ 363905 h 1679012"/>
                <a:gd name="connsiteX5" fmla="*/ 3202213 w 3545947"/>
                <a:gd name="connsiteY5" fmla="*/ 503218 h 1679012"/>
                <a:gd name="connsiteX6" fmla="*/ 3202213 w 3545947"/>
                <a:gd name="connsiteY6" fmla="*/ 1175746 h 1679012"/>
                <a:gd name="connsiteX7" fmla="*/ 3538537 w 3545947"/>
                <a:gd name="connsiteY7" fmla="*/ 1315059 h 1679012"/>
                <a:gd name="connsiteX8" fmla="*/ 3545947 w 3545947"/>
                <a:gd name="connsiteY8" fmla="*/ 1314349 h 1679012"/>
                <a:gd name="connsiteX9" fmla="*/ 3545947 w 3545947"/>
                <a:gd name="connsiteY9" fmla="*/ 1562858 h 1679012"/>
                <a:gd name="connsiteX10" fmla="*/ 3429793 w 3545947"/>
                <a:gd name="connsiteY10" fmla="*/ 1679012 h 1679012"/>
                <a:gd name="connsiteX11" fmla="*/ 116154 w 3545947"/>
                <a:gd name="connsiteY11" fmla="*/ 1679012 h 1679012"/>
                <a:gd name="connsiteX12" fmla="*/ 0 w 3545947"/>
                <a:gd name="connsiteY12" fmla="*/ 1562858 h 1679012"/>
                <a:gd name="connsiteX13" fmla="*/ 0 w 3545947"/>
                <a:gd name="connsiteY13" fmla="*/ 116154 h 1679012"/>
                <a:gd name="connsiteX14" fmla="*/ 116154 w 3545947"/>
                <a:gd name="connsiteY14" fmla="*/ 0 h 1679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45947" h="1679012">
                  <a:moveTo>
                    <a:pt x="116154" y="0"/>
                  </a:moveTo>
                  <a:lnTo>
                    <a:pt x="3429793" y="0"/>
                  </a:lnTo>
                  <a:cubicBezTo>
                    <a:pt x="3493943" y="0"/>
                    <a:pt x="3545947" y="52004"/>
                    <a:pt x="3545947" y="116154"/>
                  </a:cubicBezTo>
                  <a:lnTo>
                    <a:pt x="3545947" y="364615"/>
                  </a:lnTo>
                  <a:lnTo>
                    <a:pt x="3538537" y="363905"/>
                  </a:lnTo>
                  <a:cubicBezTo>
                    <a:pt x="3416809" y="363905"/>
                    <a:pt x="3295080" y="410343"/>
                    <a:pt x="3202213" y="503218"/>
                  </a:cubicBezTo>
                  <a:cubicBezTo>
                    <a:pt x="3016430" y="688919"/>
                    <a:pt x="3016430" y="990044"/>
                    <a:pt x="3202213" y="1175746"/>
                  </a:cubicBezTo>
                  <a:cubicBezTo>
                    <a:pt x="3295080" y="1268621"/>
                    <a:pt x="3416809" y="1315059"/>
                    <a:pt x="3538537" y="1315059"/>
                  </a:cubicBezTo>
                  <a:lnTo>
                    <a:pt x="3545947" y="1314349"/>
                  </a:lnTo>
                  <a:lnTo>
                    <a:pt x="3545947" y="1562858"/>
                  </a:lnTo>
                  <a:cubicBezTo>
                    <a:pt x="3545947" y="1627008"/>
                    <a:pt x="3493943" y="1679012"/>
                    <a:pt x="3429793" y="1679012"/>
                  </a:cubicBezTo>
                  <a:lnTo>
                    <a:pt x="116154" y="1679012"/>
                  </a:lnTo>
                  <a:cubicBezTo>
                    <a:pt x="52004" y="1679012"/>
                    <a:pt x="0" y="1627008"/>
                    <a:pt x="0" y="1562858"/>
                  </a:cubicBezTo>
                  <a:lnTo>
                    <a:pt x="0" y="116154"/>
                  </a:lnTo>
                  <a:cubicBezTo>
                    <a:pt x="0" y="52004"/>
                    <a:pt x="52004" y="0"/>
                    <a:pt x="116154" y="0"/>
                  </a:cubicBezTo>
                  <a:close/>
                </a:path>
              </a:pathLst>
            </a:custGeom>
            <a:noFill/>
            <a:ln w="12700">
              <a:solidFill>
                <a:schemeClr val="bg1"/>
              </a:solidFill>
              <a:miter lim="400000"/>
            </a:ln>
          </p:spPr>
          <p:txBody>
            <a:bodyPr wrap="square" lIns="18964" tIns="18964" rIns="18964" bIns="18964" anchor="ctr">
              <a:noAutofit/>
            </a:bodyPr>
            <a:lstStyle/>
            <a:p>
              <a:pPr algn="r"/>
              <a:endParaRPr sz="1625" dirty="0">
                <a:solidFill>
                  <a:schemeClr val="bg1"/>
                </a:solidFill>
                <a:latin typeface="思源黑体 CN Bold" panose="020B0800000000000000" pitchFamily="34" charset="-122"/>
              </a:endParaRPr>
            </a:p>
          </p:txBody>
        </p:sp>
        <p:sp>
          <p:nvSpPr>
            <p:cNvPr id="28" name="Shape 2025"/>
            <p:cNvSpPr/>
            <p:nvPr/>
          </p:nvSpPr>
          <p:spPr>
            <a:xfrm>
              <a:off x="7533580" y="2473228"/>
              <a:ext cx="2302650" cy="507621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/>
            <a:lstStyle>
              <a:lvl1pPr algn="r">
                <a:lnSpc>
                  <a:spcPct val="120000"/>
                </a:lnSpc>
                <a:spcBef>
                  <a:spcPts val="4500"/>
                </a:spcBef>
                <a:defRPr sz="2000">
                  <a:solidFill>
                    <a:srgbClr val="53585F"/>
                  </a:solidFill>
                </a:defRPr>
              </a:lvl1pPr>
            </a:lstStyle>
            <a:p>
              <a:r>
                <a:rPr lang="zh-CN" altLang="en-US" sz="12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详写内容</a:t>
              </a:r>
              <a:r>
                <a:rPr lang="en-US" altLang="zh-CN" sz="12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……</a:t>
              </a:r>
              <a:r>
                <a:rPr lang="zh-CN" altLang="en-US" sz="12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点击输入本栏的具体文字，简明扼要的说明分项内容，此为概念图解，请根据您的具体内容酌情修改。</a:t>
              </a:r>
              <a:endParaRPr lang="en-US" altLang="zh-CN" sz="12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29" name="Shape 2026"/>
            <p:cNvSpPr/>
            <p:nvPr/>
          </p:nvSpPr>
          <p:spPr>
            <a:xfrm>
              <a:off x="7975514" y="2056697"/>
              <a:ext cx="1861234" cy="399804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 anchor="ctr"/>
            <a:lstStyle>
              <a:lvl1pPr algn="r">
                <a:defRPr sz="3500">
                  <a:solidFill>
                    <a:srgbClr val="53585F"/>
                  </a:solidFill>
                </a:defRPr>
              </a:lvl1pPr>
            </a:lstStyle>
            <a:p>
              <a:r>
                <a:rPr lang="zh-CN" altLang="en-US" sz="20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标题文字添加</a:t>
              </a:r>
            </a:p>
          </p:txBody>
        </p:sp>
        <p:sp>
          <p:nvSpPr>
            <p:cNvPr id="30" name="Shape 2039"/>
            <p:cNvSpPr/>
            <p:nvPr/>
          </p:nvSpPr>
          <p:spPr>
            <a:xfrm>
              <a:off x="10441437" y="2556520"/>
              <a:ext cx="296789" cy="372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072" extrusionOk="0">
                  <a:moveTo>
                    <a:pt x="17468" y="6506"/>
                  </a:moveTo>
                  <a:cubicBezTo>
                    <a:pt x="16410" y="7763"/>
                    <a:pt x="15333" y="6878"/>
                    <a:pt x="13824" y="5996"/>
                  </a:cubicBezTo>
                  <a:cubicBezTo>
                    <a:pt x="12317" y="5116"/>
                    <a:pt x="10950" y="4575"/>
                    <a:pt x="12006" y="3318"/>
                  </a:cubicBezTo>
                  <a:cubicBezTo>
                    <a:pt x="13062" y="2059"/>
                    <a:pt x="15140" y="1754"/>
                    <a:pt x="16648" y="2634"/>
                  </a:cubicBezTo>
                  <a:cubicBezTo>
                    <a:pt x="18155" y="3515"/>
                    <a:pt x="18522" y="5248"/>
                    <a:pt x="17468" y="6506"/>
                  </a:cubicBezTo>
                  <a:close/>
                  <a:moveTo>
                    <a:pt x="20868" y="4865"/>
                  </a:moveTo>
                  <a:cubicBezTo>
                    <a:pt x="20191" y="1663"/>
                    <a:pt x="16530" y="-474"/>
                    <a:pt x="12691" y="90"/>
                  </a:cubicBezTo>
                  <a:cubicBezTo>
                    <a:pt x="8853" y="655"/>
                    <a:pt x="5613" y="3118"/>
                    <a:pt x="6290" y="6320"/>
                  </a:cubicBezTo>
                  <a:cubicBezTo>
                    <a:pt x="6436" y="7009"/>
                    <a:pt x="6840" y="8088"/>
                    <a:pt x="7318" y="8862"/>
                  </a:cubicBezTo>
                  <a:lnTo>
                    <a:pt x="346" y="17166"/>
                  </a:lnTo>
                  <a:cubicBezTo>
                    <a:pt x="90" y="17473"/>
                    <a:pt x="-56" y="18024"/>
                    <a:pt x="20" y="18392"/>
                  </a:cubicBezTo>
                  <a:lnTo>
                    <a:pt x="470" y="20511"/>
                  </a:lnTo>
                  <a:cubicBezTo>
                    <a:pt x="547" y="20879"/>
                    <a:pt x="971" y="21126"/>
                    <a:pt x="1412" y="21061"/>
                  </a:cubicBezTo>
                  <a:lnTo>
                    <a:pt x="3454" y="20761"/>
                  </a:lnTo>
                  <a:cubicBezTo>
                    <a:pt x="3895" y="20696"/>
                    <a:pt x="4457" y="20387"/>
                    <a:pt x="4700" y="20072"/>
                  </a:cubicBezTo>
                  <a:lnTo>
                    <a:pt x="7456" y="16513"/>
                  </a:lnTo>
                  <a:lnTo>
                    <a:pt x="7480" y="16490"/>
                  </a:lnTo>
                  <a:lnTo>
                    <a:pt x="9346" y="16216"/>
                  </a:lnTo>
                  <a:lnTo>
                    <a:pt x="12566" y="12046"/>
                  </a:lnTo>
                  <a:cubicBezTo>
                    <a:pt x="13623" y="12195"/>
                    <a:pt x="15142" y="12146"/>
                    <a:pt x="16039" y="12013"/>
                  </a:cubicBezTo>
                  <a:cubicBezTo>
                    <a:pt x="19878" y="11449"/>
                    <a:pt x="21544" y="8068"/>
                    <a:pt x="20868" y="4865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r"/>
              <a:endParaRPr sz="1625" dirty="0">
                <a:solidFill>
                  <a:schemeClr val="bg1"/>
                </a:solidFill>
                <a:latin typeface="思源黑体 CN Bold" panose="020B0800000000000000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5148767" y="2771776"/>
            <a:ext cx="1894242" cy="1893906"/>
            <a:chOff x="5148767" y="2771776"/>
            <a:chExt cx="1894242" cy="1893906"/>
          </a:xfrm>
        </p:grpSpPr>
        <p:sp>
          <p:nvSpPr>
            <p:cNvPr id="32" name="Shape 2016"/>
            <p:cNvSpPr/>
            <p:nvPr/>
          </p:nvSpPr>
          <p:spPr>
            <a:xfrm>
              <a:off x="5148767" y="2771776"/>
              <a:ext cx="1894242" cy="1893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33" name="Text Placeholder 5"/>
            <p:cNvSpPr txBox="1"/>
            <p:nvPr/>
          </p:nvSpPr>
          <p:spPr>
            <a:xfrm>
              <a:off x="5331243" y="3381512"/>
              <a:ext cx="1528837" cy="63086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750" kern="120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zh-CN" altLang="en-US" sz="244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标题</a:t>
              </a:r>
              <a:endParaRPr lang="en-US" altLang="zh-CN" sz="244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  <a:p>
              <a:pPr algn="ctr">
                <a:lnSpc>
                  <a:spcPct val="100000"/>
                </a:lnSpc>
              </a:pPr>
              <a:r>
                <a:rPr lang="zh-CN" altLang="en-US" sz="244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文字添加</a:t>
              </a:r>
              <a:endParaRPr lang="en-GB" altLang="zh-CN" sz="244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7051271" y="3837075"/>
            <a:ext cx="3741377" cy="1677233"/>
            <a:chOff x="7051271" y="3837075"/>
            <a:chExt cx="3741377" cy="1677233"/>
          </a:xfrm>
        </p:grpSpPr>
        <p:sp>
          <p:nvSpPr>
            <p:cNvPr id="35" name="任意多边形: 形状 34"/>
            <p:cNvSpPr/>
            <p:nvPr/>
          </p:nvSpPr>
          <p:spPr>
            <a:xfrm>
              <a:off x="7051271" y="3837075"/>
              <a:ext cx="3545947" cy="1677233"/>
            </a:xfrm>
            <a:custGeom>
              <a:avLst/>
              <a:gdLst>
                <a:gd name="connsiteX0" fmla="*/ 116148 w 3545947"/>
                <a:gd name="connsiteY0" fmla="*/ 0 h 1677233"/>
                <a:gd name="connsiteX1" fmla="*/ 3429799 w 3545947"/>
                <a:gd name="connsiteY1" fmla="*/ 0 h 1677233"/>
                <a:gd name="connsiteX2" fmla="*/ 3545947 w 3545947"/>
                <a:gd name="connsiteY2" fmla="*/ 116148 h 1677233"/>
                <a:gd name="connsiteX3" fmla="*/ 3545947 w 3545947"/>
                <a:gd name="connsiteY3" fmla="*/ 366128 h 1677233"/>
                <a:gd name="connsiteX4" fmla="*/ 3541166 w 3545947"/>
                <a:gd name="connsiteY4" fmla="*/ 365670 h 1677233"/>
                <a:gd name="connsiteX5" fmla="*/ 3206719 w 3545947"/>
                <a:gd name="connsiteY5" fmla="*/ 504205 h 1677233"/>
                <a:gd name="connsiteX6" fmla="*/ 3206719 w 3545947"/>
                <a:gd name="connsiteY6" fmla="*/ 1172981 h 1677233"/>
                <a:gd name="connsiteX7" fmla="*/ 3541166 w 3545947"/>
                <a:gd name="connsiteY7" fmla="*/ 1311516 h 1677233"/>
                <a:gd name="connsiteX8" fmla="*/ 3545947 w 3545947"/>
                <a:gd name="connsiteY8" fmla="*/ 1311058 h 1677233"/>
                <a:gd name="connsiteX9" fmla="*/ 3545947 w 3545947"/>
                <a:gd name="connsiteY9" fmla="*/ 1561085 h 1677233"/>
                <a:gd name="connsiteX10" fmla="*/ 3429799 w 3545947"/>
                <a:gd name="connsiteY10" fmla="*/ 1677233 h 1677233"/>
                <a:gd name="connsiteX11" fmla="*/ 116148 w 3545947"/>
                <a:gd name="connsiteY11" fmla="*/ 1677233 h 1677233"/>
                <a:gd name="connsiteX12" fmla="*/ 0 w 3545947"/>
                <a:gd name="connsiteY12" fmla="*/ 1561085 h 1677233"/>
                <a:gd name="connsiteX13" fmla="*/ 0 w 3545947"/>
                <a:gd name="connsiteY13" fmla="*/ 116148 h 1677233"/>
                <a:gd name="connsiteX14" fmla="*/ 116148 w 3545947"/>
                <a:gd name="connsiteY14" fmla="*/ 0 h 1677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45947" h="1677233">
                  <a:moveTo>
                    <a:pt x="116148" y="0"/>
                  </a:moveTo>
                  <a:lnTo>
                    <a:pt x="3429799" y="0"/>
                  </a:lnTo>
                  <a:cubicBezTo>
                    <a:pt x="3493946" y="0"/>
                    <a:pt x="3545947" y="52001"/>
                    <a:pt x="3545947" y="116148"/>
                  </a:cubicBezTo>
                  <a:lnTo>
                    <a:pt x="3545947" y="366128"/>
                  </a:lnTo>
                  <a:lnTo>
                    <a:pt x="3541166" y="365670"/>
                  </a:lnTo>
                  <a:cubicBezTo>
                    <a:pt x="3420117" y="365670"/>
                    <a:pt x="3299068" y="411849"/>
                    <a:pt x="3206719" y="504205"/>
                  </a:cubicBezTo>
                  <a:cubicBezTo>
                    <a:pt x="3021973" y="688871"/>
                    <a:pt x="3021973" y="988315"/>
                    <a:pt x="3206719" y="1172981"/>
                  </a:cubicBezTo>
                  <a:cubicBezTo>
                    <a:pt x="3299068" y="1265338"/>
                    <a:pt x="3420117" y="1311516"/>
                    <a:pt x="3541166" y="1311516"/>
                  </a:cubicBezTo>
                  <a:lnTo>
                    <a:pt x="3545947" y="1311058"/>
                  </a:lnTo>
                  <a:lnTo>
                    <a:pt x="3545947" y="1561085"/>
                  </a:lnTo>
                  <a:cubicBezTo>
                    <a:pt x="3545947" y="1625232"/>
                    <a:pt x="3493946" y="1677233"/>
                    <a:pt x="3429799" y="1677233"/>
                  </a:cubicBezTo>
                  <a:lnTo>
                    <a:pt x="116148" y="1677233"/>
                  </a:lnTo>
                  <a:cubicBezTo>
                    <a:pt x="52001" y="1677233"/>
                    <a:pt x="0" y="1625232"/>
                    <a:pt x="0" y="1561085"/>
                  </a:cubicBezTo>
                  <a:lnTo>
                    <a:pt x="0" y="116148"/>
                  </a:lnTo>
                  <a:cubicBezTo>
                    <a:pt x="0" y="52001"/>
                    <a:pt x="52001" y="0"/>
                    <a:pt x="116148" y="0"/>
                  </a:cubicBezTo>
                  <a:close/>
                </a:path>
              </a:pathLst>
            </a:custGeom>
            <a:noFill/>
            <a:ln w="12700">
              <a:solidFill>
                <a:schemeClr val="bg1"/>
              </a:solidFill>
              <a:miter lim="400000"/>
            </a:ln>
          </p:spPr>
          <p:txBody>
            <a:bodyPr wrap="square" lIns="18964" tIns="18964" rIns="18964" bIns="18964" anchor="ctr">
              <a:noAutofit/>
            </a:bodyPr>
            <a:lstStyle/>
            <a:p>
              <a:pPr algn="r"/>
              <a:endParaRPr sz="1625" dirty="0">
                <a:solidFill>
                  <a:schemeClr val="bg1"/>
                </a:solidFill>
                <a:latin typeface="思源黑体 CN Bold" panose="020B0800000000000000" pitchFamily="34" charset="-122"/>
              </a:endParaRPr>
            </a:p>
          </p:txBody>
        </p:sp>
        <p:sp>
          <p:nvSpPr>
            <p:cNvPr id="36" name="Shape 2027"/>
            <p:cNvSpPr/>
            <p:nvPr/>
          </p:nvSpPr>
          <p:spPr>
            <a:xfrm>
              <a:off x="7533581" y="4401076"/>
              <a:ext cx="2302650" cy="483362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/>
            <a:lstStyle>
              <a:lvl1pPr algn="r">
                <a:lnSpc>
                  <a:spcPct val="120000"/>
                </a:lnSpc>
                <a:spcBef>
                  <a:spcPts val="4500"/>
                </a:spcBef>
                <a:defRPr sz="2000">
                  <a:solidFill>
                    <a:srgbClr val="53585F"/>
                  </a:solidFill>
                </a:defRPr>
              </a:lvl1pPr>
            </a:lstStyle>
            <a:p>
              <a:r>
                <a:rPr lang="zh-CN" altLang="en-US" sz="12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详写内容</a:t>
              </a:r>
              <a:r>
                <a:rPr lang="en-US" altLang="zh-CN" sz="12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……</a:t>
              </a:r>
              <a:r>
                <a:rPr lang="zh-CN" altLang="en-US" sz="12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点击输入本栏的具体文字，简明扼要的说明分项内容，此为概念图解，请根据您的具体内容酌情修改。</a:t>
              </a:r>
              <a:endParaRPr lang="en-US" altLang="zh-CN" sz="12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37" name="Shape 2028"/>
            <p:cNvSpPr/>
            <p:nvPr/>
          </p:nvSpPr>
          <p:spPr>
            <a:xfrm>
              <a:off x="7975514" y="4012375"/>
              <a:ext cx="1861234" cy="399804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 anchor="ctr"/>
            <a:lstStyle>
              <a:lvl1pPr algn="r">
                <a:defRPr sz="3500">
                  <a:solidFill>
                    <a:srgbClr val="53585F"/>
                  </a:solidFill>
                </a:defRPr>
              </a:lvl1pPr>
            </a:lstStyle>
            <a:p>
              <a:r>
                <a:rPr lang="zh-CN" altLang="en-US" sz="20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标题文字添加</a:t>
              </a:r>
            </a:p>
          </p:txBody>
        </p:sp>
        <p:sp>
          <p:nvSpPr>
            <p:cNvPr id="38" name="Shape 2036"/>
            <p:cNvSpPr/>
            <p:nvPr/>
          </p:nvSpPr>
          <p:spPr>
            <a:xfrm>
              <a:off x="10392267" y="4462189"/>
              <a:ext cx="400381" cy="42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260" extrusionOk="0">
                  <a:moveTo>
                    <a:pt x="11752" y="11733"/>
                  </a:moveTo>
                  <a:lnTo>
                    <a:pt x="9401" y="11733"/>
                  </a:lnTo>
                  <a:lnTo>
                    <a:pt x="9401" y="5975"/>
                  </a:lnTo>
                  <a:lnTo>
                    <a:pt x="11752" y="5975"/>
                  </a:lnTo>
                  <a:cubicBezTo>
                    <a:pt x="11752" y="5975"/>
                    <a:pt x="11752" y="11733"/>
                    <a:pt x="11752" y="11733"/>
                  </a:cubicBezTo>
                  <a:close/>
                  <a:moveTo>
                    <a:pt x="11752" y="15276"/>
                  </a:moveTo>
                  <a:lnTo>
                    <a:pt x="9401" y="15276"/>
                  </a:lnTo>
                  <a:lnTo>
                    <a:pt x="9401" y="12951"/>
                  </a:lnTo>
                  <a:lnTo>
                    <a:pt x="11752" y="12951"/>
                  </a:lnTo>
                  <a:cubicBezTo>
                    <a:pt x="11752" y="12951"/>
                    <a:pt x="11752" y="15276"/>
                    <a:pt x="11752" y="15276"/>
                  </a:cubicBezTo>
                  <a:close/>
                  <a:moveTo>
                    <a:pt x="20789" y="13227"/>
                  </a:moveTo>
                  <a:lnTo>
                    <a:pt x="18761" y="11523"/>
                  </a:lnTo>
                  <a:cubicBezTo>
                    <a:pt x="18172" y="11029"/>
                    <a:pt x="18172" y="10223"/>
                    <a:pt x="18761" y="9729"/>
                  </a:cubicBezTo>
                  <a:lnTo>
                    <a:pt x="20789" y="8025"/>
                  </a:lnTo>
                  <a:cubicBezTo>
                    <a:pt x="21376" y="7532"/>
                    <a:pt x="21220" y="7072"/>
                    <a:pt x="20441" y="7001"/>
                  </a:cubicBezTo>
                  <a:lnTo>
                    <a:pt x="17751" y="6761"/>
                  </a:lnTo>
                  <a:cubicBezTo>
                    <a:pt x="16971" y="6692"/>
                    <a:pt x="16552" y="6061"/>
                    <a:pt x="16819" y="5360"/>
                  </a:cubicBezTo>
                  <a:lnTo>
                    <a:pt x="18247" y="1615"/>
                  </a:lnTo>
                  <a:cubicBezTo>
                    <a:pt x="18515" y="912"/>
                    <a:pt x="18188" y="656"/>
                    <a:pt x="17520" y="1047"/>
                  </a:cubicBezTo>
                  <a:lnTo>
                    <a:pt x="14346" y="2896"/>
                  </a:lnTo>
                  <a:cubicBezTo>
                    <a:pt x="13678" y="3285"/>
                    <a:pt x="12815" y="3072"/>
                    <a:pt x="12430" y="2423"/>
                  </a:cubicBezTo>
                  <a:lnTo>
                    <a:pt x="11279" y="489"/>
                  </a:lnTo>
                  <a:cubicBezTo>
                    <a:pt x="10893" y="-160"/>
                    <a:pt x="10255" y="-164"/>
                    <a:pt x="9860" y="481"/>
                  </a:cubicBezTo>
                  <a:lnTo>
                    <a:pt x="8793" y="2232"/>
                  </a:lnTo>
                  <a:cubicBezTo>
                    <a:pt x="8398" y="2877"/>
                    <a:pt x="7493" y="3153"/>
                    <a:pt x="6781" y="2844"/>
                  </a:cubicBezTo>
                  <a:lnTo>
                    <a:pt x="4900" y="2031"/>
                  </a:lnTo>
                  <a:cubicBezTo>
                    <a:pt x="4188" y="1723"/>
                    <a:pt x="3639" y="2080"/>
                    <a:pt x="3682" y="2825"/>
                  </a:cubicBezTo>
                  <a:lnTo>
                    <a:pt x="3784" y="4615"/>
                  </a:lnTo>
                  <a:cubicBezTo>
                    <a:pt x="3826" y="5360"/>
                    <a:pt x="3242" y="6128"/>
                    <a:pt x="2486" y="6320"/>
                  </a:cubicBezTo>
                  <a:lnTo>
                    <a:pt x="670" y="6780"/>
                  </a:lnTo>
                  <a:cubicBezTo>
                    <a:pt x="-85" y="6972"/>
                    <a:pt x="-224" y="7532"/>
                    <a:pt x="365" y="8025"/>
                  </a:cubicBezTo>
                  <a:lnTo>
                    <a:pt x="2394" y="9729"/>
                  </a:lnTo>
                  <a:cubicBezTo>
                    <a:pt x="2981" y="10223"/>
                    <a:pt x="2981" y="11029"/>
                    <a:pt x="2394" y="11523"/>
                  </a:cubicBezTo>
                  <a:lnTo>
                    <a:pt x="365" y="13225"/>
                  </a:lnTo>
                  <a:cubicBezTo>
                    <a:pt x="-224" y="13720"/>
                    <a:pt x="-68" y="14196"/>
                    <a:pt x="709" y="14285"/>
                  </a:cubicBezTo>
                  <a:lnTo>
                    <a:pt x="3171" y="14567"/>
                  </a:lnTo>
                  <a:cubicBezTo>
                    <a:pt x="3948" y="14656"/>
                    <a:pt x="4381" y="15309"/>
                    <a:pt x="4133" y="16017"/>
                  </a:cubicBezTo>
                  <a:lnTo>
                    <a:pt x="2869" y="19625"/>
                  </a:lnTo>
                  <a:cubicBezTo>
                    <a:pt x="2622" y="20333"/>
                    <a:pt x="2976" y="20609"/>
                    <a:pt x="3655" y="20240"/>
                  </a:cubicBezTo>
                  <a:lnTo>
                    <a:pt x="6549" y="18661"/>
                  </a:lnTo>
                  <a:cubicBezTo>
                    <a:pt x="7229" y="18291"/>
                    <a:pt x="8143" y="18495"/>
                    <a:pt x="8581" y="19113"/>
                  </a:cubicBezTo>
                  <a:lnTo>
                    <a:pt x="9782" y="20816"/>
                  </a:lnTo>
                  <a:cubicBezTo>
                    <a:pt x="10219" y="21436"/>
                    <a:pt x="10875" y="21403"/>
                    <a:pt x="11240" y="20741"/>
                  </a:cubicBezTo>
                  <a:lnTo>
                    <a:pt x="12297" y="18823"/>
                  </a:lnTo>
                  <a:cubicBezTo>
                    <a:pt x="12660" y="18160"/>
                    <a:pt x="13532" y="17891"/>
                    <a:pt x="14234" y="18221"/>
                  </a:cubicBezTo>
                  <a:lnTo>
                    <a:pt x="16272" y="19181"/>
                  </a:lnTo>
                  <a:cubicBezTo>
                    <a:pt x="16974" y="19511"/>
                    <a:pt x="17514" y="19172"/>
                    <a:pt x="17472" y="18427"/>
                  </a:cubicBezTo>
                  <a:lnTo>
                    <a:pt x="17370" y="16637"/>
                  </a:lnTo>
                  <a:cubicBezTo>
                    <a:pt x="17327" y="15891"/>
                    <a:pt x="17912" y="15124"/>
                    <a:pt x="18668" y="14932"/>
                  </a:cubicBezTo>
                  <a:lnTo>
                    <a:pt x="20482" y="14472"/>
                  </a:lnTo>
                  <a:cubicBezTo>
                    <a:pt x="21239" y="14280"/>
                    <a:pt x="21376" y="13720"/>
                    <a:pt x="20789" y="13227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r"/>
              <a:endParaRPr sz="1625" dirty="0">
                <a:solidFill>
                  <a:schemeClr val="bg1"/>
                </a:solidFill>
                <a:latin typeface="思源黑体 CN Bold" panose="020B0800000000000000" pitchFamily="34" charset="-12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音乐节音乐会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714" b="4911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1000">
                <a:srgbClr val="E100FF">
                  <a:alpha val="40000"/>
                </a:srgbClr>
              </a:gs>
              <a:gs pos="66000">
                <a:srgbClr val="7A00FF">
                  <a:alpha val="40000"/>
                </a:srgbClr>
              </a:gs>
              <a:gs pos="19000">
                <a:srgbClr val="E100FF">
                  <a:alpha val="80000"/>
                </a:srgbClr>
              </a:gs>
              <a:gs pos="89000">
                <a:srgbClr val="7A00FF">
                  <a:alpha val="80000"/>
                </a:srgb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pSp>
        <p:nvGrpSpPr>
          <p:cNvPr id="12" name="Group 27"/>
          <p:cNvGrpSpPr/>
          <p:nvPr/>
        </p:nvGrpSpPr>
        <p:grpSpPr>
          <a:xfrm>
            <a:off x="465498" y="230162"/>
            <a:ext cx="3576370" cy="698628"/>
            <a:chOff x="2121568" y="2499340"/>
            <a:chExt cx="3576370" cy="698628"/>
          </a:xfrm>
        </p:grpSpPr>
        <p:grpSp>
          <p:nvGrpSpPr>
            <p:cNvPr id="13" name="组合 12"/>
            <p:cNvGrpSpPr/>
            <p:nvPr/>
          </p:nvGrpSpPr>
          <p:grpSpPr>
            <a:xfrm>
              <a:off x="2842980" y="2499340"/>
              <a:ext cx="2854958" cy="698628"/>
              <a:chOff x="865830" y="1925465"/>
              <a:chExt cx="3276600" cy="801809"/>
            </a:xfrm>
          </p:grpSpPr>
          <p:sp>
            <p:nvSpPr>
              <p:cNvPr id="15" name="文本框 33"/>
              <p:cNvSpPr txBox="1"/>
              <p:nvPr/>
            </p:nvSpPr>
            <p:spPr>
              <a:xfrm>
                <a:off x="865830" y="1925465"/>
                <a:ext cx="3276600" cy="600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zh-CN" altLang="en-US" sz="2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庞门正道粗书体" panose="02010600030101010101" pitchFamily="2" charset="-122"/>
                    <a:ea typeface="庞门正道粗书体" panose="02010600030101010101" pitchFamily="2" charset="-122"/>
                  </a:rPr>
                  <a:t>音乐节介绍</a:t>
                </a:r>
              </a:p>
            </p:txBody>
          </p:sp>
          <p:sp>
            <p:nvSpPr>
              <p:cNvPr id="16" name="文本框 34"/>
              <p:cNvSpPr txBox="1"/>
              <p:nvPr/>
            </p:nvSpPr>
            <p:spPr>
              <a:xfrm>
                <a:off x="939337" y="2412529"/>
                <a:ext cx="2700338" cy="314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>
                  <a:lnSpc>
                    <a:spcPct val="114000"/>
                  </a:lnSpc>
                </a:pPr>
                <a:r>
                  <a:rPr lang="en-US" altLang="zh-CN" sz="11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INTRODUCTION MUSIC FESTIVAL</a:t>
                </a:r>
              </a:p>
            </p:txBody>
          </p:sp>
        </p:grpSp>
        <p:sp>
          <p:nvSpPr>
            <p:cNvPr id="14" name="形状"/>
            <p:cNvSpPr>
              <a:spLocks noChangeAspect="1"/>
            </p:cNvSpPr>
            <p:nvPr/>
          </p:nvSpPr>
          <p:spPr bwMode="auto">
            <a:xfrm>
              <a:off x="2121568" y="2611604"/>
              <a:ext cx="381251" cy="474098"/>
            </a:xfrm>
            <a:custGeom>
              <a:avLst/>
              <a:gdLst>
                <a:gd name="T0" fmla="*/ 407031 w 604011"/>
                <a:gd name="T1" fmla="*/ 407031 w 604011"/>
                <a:gd name="T2" fmla="*/ 407031 w 604011"/>
                <a:gd name="T3" fmla="*/ 407031 w 604011"/>
                <a:gd name="T4" fmla="*/ 407031 w 604011"/>
                <a:gd name="T5" fmla="*/ 407031 w 604011"/>
                <a:gd name="T6" fmla="*/ 407031 w 604011"/>
                <a:gd name="T7" fmla="*/ 407031 w 604011"/>
                <a:gd name="T8" fmla="*/ 407031 w 604011"/>
                <a:gd name="T9" fmla="*/ 407031 w 604011"/>
                <a:gd name="T10" fmla="*/ 407031 w 604011"/>
                <a:gd name="T11" fmla="*/ 407031 w 604011"/>
                <a:gd name="T12" fmla="*/ 407031 w 604011"/>
                <a:gd name="T13" fmla="*/ 407031 w 604011"/>
                <a:gd name="T14" fmla="*/ 407031 w 604011"/>
                <a:gd name="T15" fmla="*/ 407031 w 604011"/>
                <a:gd name="T16" fmla="*/ 407031 w 604011"/>
                <a:gd name="T17" fmla="*/ 407031 w 604011"/>
                <a:gd name="T18" fmla="*/ 407031 w 604011"/>
                <a:gd name="T19" fmla="*/ 407031 w 604011"/>
                <a:gd name="T20" fmla="*/ 407031 w 604011"/>
                <a:gd name="T21" fmla="*/ 407031 w 604011"/>
                <a:gd name="T22" fmla="*/ 407031 w 604011"/>
                <a:gd name="T23" fmla="*/ 407031 w 604011"/>
                <a:gd name="T24" fmla="*/ 407031 w 604011"/>
                <a:gd name="T25" fmla="*/ 407031 w 604011"/>
                <a:gd name="T26" fmla="*/ 407031 w 604011"/>
                <a:gd name="T27" fmla="*/ 407031 w 604011"/>
                <a:gd name="T28" fmla="*/ 407031 w 604011"/>
                <a:gd name="T29" fmla="*/ 407031 w 604011"/>
                <a:gd name="T30" fmla="*/ 407031 w 604011"/>
                <a:gd name="T31" fmla="*/ 407031 w 604011"/>
                <a:gd name="T32" fmla="*/ 407031 w 604011"/>
                <a:gd name="T33" fmla="*/ 407031 w 604011"/>
                <a:gd name="T34" fmla="*/ 407031 w 604011"/>
                <a:gd name="T35" fmla="*/ 407031 w 604011"/>
                <a:gd name="T36" fmla="*/ 407031 w 604011"/>
                <a:gd name="T37" fmla="*/ 407031 w 604011"/>
                <a:gd name="T38" fmla="*/ 407031 w 604011"/>
                <a:gd name="T39" fmla="*/ 407031 w 604011"/>
                <a:gd name="T40" fmla="*/ 407031 w 604011"/>
                <a:gd name="T41" fmla="*/ 407031 w 604011"/>
                <a:gd name="T42" fmla="*/ 407031 w 604011"/>
                <a:gd name="T43" fmla="*/ 407031 w 604011"/>
                <a:gd name="T44" fmla="*/ 407031 w 604011"/>
                <a:gd name="T45" fmla="*/ 407031 w 604011"/>
                <a:gd name="T46" fmla="*/ 407031 w 604011"/>
                <a:gd name="T47" fmla="*/ 407031 w 604011"/>
                <a:gd name="T48" fmla="*/ 407031 w 604011"/>
                <a:gd name="T49" fmla="*/ 407031 w 604011"/>
                <a:gd name="T50" fmla="*/ 407031 w 604011"/>
                <a:gd name="T51" fmla="*/ 407031 w 604011"/>
                <a:gd name="T52" fmla="*/ 407031 w 604011"/>
                <a:gd name="T53" fmla="*/ 407031 w 604011"/>
                <a:gd name="T54" fmla="*/ 407031 w 604011"/>
                <a:gd name="T55" fmla="*/ 407031 w 604011"/>
                <a:gd name="T56" fmla="*/ 407031 w 604011"/>
                <a:gd name="T57" fmla="*/ 407031 w 604011"/>
                <a:gd name="T58" fmla="*/ 407031 w 604011"/>
                <a:gd name="T59" fmla="*/ 407031 w 604011"/>
                <a:gd name="T60" fmla="*/ 407031 w 604011"/>
                <a:gd name="T61" fmla="*/ 407031 w 604011"/>
                <a:gd name="T62" fmla="*/ 407031 w 604011"/>
                <a:gd name="T63" fmla="*/ 407031 w 604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27" h="4643">
                  <a:moveTo>
                    <a:pt x="3716" y="4030"/>
                  </a:moveTo>
                  <a:cubicBezTo>
                    <a:pt x="3716" y="4029"/>
                    <a:pt x="3716" y="4027"/>
                    <a:pt x="3716" y="4025"/>
                  </a:cubicBezTo>
                  <a:lnTo>
                    <a:pt x="3716" y="1358"/>
                  </a:lnTo>
                  <a:cubicBezTo>
                    <a:pt x="3716" y="1138"/>
                    <a:pt x="3562" y="912"/>
                    <a:pt x="3359" y="831"/>
                  </a:cubicBezTo>
                  <a:lnTo>
                    <a:pt x="1382" y="51"/>
                  </a:lnTo>
                  <a:cubicBezTo>
                    <a:pt x="1253" y="0"/>
                    <a:pt x="1119" y="12"/>
                    <a:pt x="1014" y="84"/>
                  </a:cubicBezTo>
                  <a:cubicBezTo>
                    <a:pt x="909" y="155"/>
                    <a:pt x="849" y="275"/>
                    <a:pt x="849" y="412"/>
                  </a:cubicBezTo>
                  <a:lnTo>
                    <a:pt x="849" y="2673"/>
                  </a:lnTo>
                  <a:cubicBezTo>
                    <a:pt x="820" y="2669"/>
                    <a:pt x="791" y="2667"/>
                    <a:pt x="761" y="2667"/>
                  </a:cubicBezTo>
                  <a:cubicBezTo>
                    <a:pt x="694" y="2667"/>
                    <a:pt x="626" y="2676"/>
                    <a:pt x="560" y="2694"/>
                  </a:cubicBezTo>
                  <a:cubicBezTo>
                    <a:pt x="220" y="2782"/>
                    <a:pt x="0" y="3074"/>
                    <a:pt x="70" y="3343"/>
                  </a:cubicBezTo>
                  <a:cubicBezTo>
                    <a:pt x="125" y="3554"/>
                    <a:pt x="344" y="3696"/>
                    <a:pt x="614" y="3696"/>
                  </a:cubicBezTo>
                  <a:cubicBezTo>
                    <a:pt x="680" y="3696"/>
                    <a:pt x="748" y="3687"/>
                    <a:pt x="815" y="3670"/>
                  </a:cubicBezTo>
                  <a:cubicBezTo>
                    <a:pt x="976" y="3628"/>
                    <a:pt x="1116" y="3539"/>
                    <a:pt x="1209" y="3420"/>
                  </a:cubicBezTo>
                  <a:cubicBezTo>
                    <a:pt x="1290" y="3316"/>
                    <a:pt x="1327" y="3198"/>
                    <a:pt x="1315" y="3084"/>
                  </a:cubicBezTo>
                  <a:cubicBezTo>
                    <a:pt x="1316" y="3082"/>
                    <a:pt x="1316" y="3080"/>
                    <a:pt x="1316" y="3078"/>
                  </a:cubicBezTo>
                  <a:lnTo>
                    <a:pt x="1316" y="1417"/>
                  </a:lnTo>
                  <a:lnTo>
                    <a:pt x="3249" y="2171"/>
                  </a:lnTo>
                  <a:lnTo>
                    <a:pt x="3249" y="3619"/>
                  </a:lnTo>
                  <a:cubicBezTo>
                    <a:pt x="3220" y="3616"/>
                    <a:pt x="3191" y="3614"/>
                    <a:pt x="3161" y="3614"/>
                  </a:cubicBezTo>
                  <a:cubicBezTo>
                    <a:pt x="3094" y="3614"/>
                    <a:pt x="3026" y="3623"/>
                    <a:pt x="2960" y="3640"/>
                  </a:cubicBezTo>
                  <a:cubicBezTo>
                    <a:pt x="2620" y="3729"/>
                    <a:pt x="2400" y="4020"/>
                    <a:pt x="2470" y="4289"/>
                  </a:cubicBezTo>
                  <a:cubicBezTo>
                    <a:pt x="2525" y="4501"/>
                    <a:pt x="2744" y="4643"/>
                    <a:pt x="3014" y="4643"/>
                  </a:cubicBezTo>
                  <a:cubicBezTo>
                    <a:pt x="3080" y="4643"/>
                    <a:pt x="3148" y="4634"/>
                    <a:pt x="3215" y="4616"/>
                  </a:cubicBezTo>
                  <a:cubicBezTo>
                    <a:pt x="3376" y="4574"/>
                    <a:pt x="3516" y="4486"/>
                    <a:pt x="3609" y="4367"/>
                  </a:cubicBezTo>
                  <a:cubicBezTo>
                    <a:pt x="3690" y="4262"/>
                    <a:pt x="3727" y="4145"/>
                    <a:pt x="3716" y="4030"/>
                  </a:cubicBezTo>
                  <a:close/>
                  <a:moveTo>
                    <a:pt x="1316" y="916"/>
                  </a:moveTo>
                  <a:lnTo>
                    <a:pt x="1316" y="527"/>
                  </a:lnTo>
                  <a:lnTo>
                    <a:pt x="3188" y="1266"/>
                  </a:lnTo>
                  <a:cubicBezTo>
                    <a:pt x="3214" y="1276"/>
                    <a:pt x="3249" y="1329"/>
                    <a:pt x="3249" y="1358"/>
                  </a:cubicBezTo>
                  <a:lnTo>
                    <a:pt x="3249" y="1670"/>
                  </a:lnTo>
                  <a:lnTo>
                    <a:pt x="1316" y="9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34942" y="3429000"/>
            <a:ext cx="11122118" cy="2262862"/>
            <a:chOff x="534942" y="3693002"/>
            <a:chExt cx="11122118" cy="2262862"/>
          </a:xfrm>
        </p:grpSpPr>
        <p:sp>
          <p:nvSpPr>
            <p:cNvPr id="17" name="椭圆 16"/>
            <p:cNvSpPr/>
            <p:nvPr/>
          </p:nvSpPr>
          <p:spPr>
            <a:xfrm>
              <a:off x="872511" y="3693002"/>
              <a:ext cx="987133" cy="987133"/>
            </a:xfrm>
            <a:prstGeom prst="ellipse">
              <a:avLst/>
            </a:prstGeom>
            <a:noFill/>
            <a:ln w="5715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rtlCol="0" anchor="ctr"/>
            <a:lstStyle/>
            <a:p>
              <a:pPr marL="0" marR="0" lvl="0" indent="0" algn="ctr" defTabSz="9645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53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sz="253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2764480" y="3693002"/>
              <a:ext cx="987133" cy="987133"/>
            </a:xfrm>
            <a:prstGeom prst="ellipse">
              <a:avLst/>
            </a:prstGeom>
            <a:noFill/>
            <a:ln w="5715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rtlCol="0" anchor="ctr"/>
            <a:lstStyle/>
            <a:p>
              <a:pPr marL="0" marR="0" lvl="0" indent="0" algn="ctr" defTabSz="9645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53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kumimoji="0" lang="zh-CN" altLang="en-US" sz="253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4656449" y="3693002"/>
              <a:ext cx="987133" cy="987133"/>
            </a:xfrm>
            <a:prstGeom prst="ellipse">
              <a:avLst/>
            </a:prstGeom>
            <a:noFill/>
            <a:ln w="5715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rtlCol="0" anchor="ctr"/>
            <a:lstStyle/>
            <a:p>
              <a:pPr marL="0" marR="0" lvl="0" indent="0" algn="ctr" defTabSz="9645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53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kumimoji="0" lang="zh-CN" altLang="en-US" sz="253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6548417" y="3693002"/>
              <a:ext cx="987133" cy="987133"/>
            </a:xfrm>
            <a:prstGeom prst="ellipse">
              <a:avLst/>
            </a:prstGeom>
            <a:noFill/>
            <a:ln w="5715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rtlCol="0" anchor="ctr"/>
            <a:lstStyle/>
            <a:p>
              <a:pPr marL="0" marR="0" lvl="0" indent="0" algn="ctr" defTabSz="9645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53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04</a:t>
              </a:r>
              <a:endParaRPr kumimoji="0" lang="zh-CN" altLang="en-US" sz="253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8440386" y="3693002"/>
              <a:ext cx="987133" cy="987133"/>
            </a:xfrm>
            <a:prstGeom prst="ellipse">
              <a:avLst/>
            </a:prstGeom>
            <a:noFill/>
            <a:ln w="5715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rtlCol="0" anchor="ctr"/>
            <a:lstStyle/>
            <a:p>
              <a:pPr marL="0" marR="0" lvl="0" indent="0" algn="ctr" defTabSz="9645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53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05</a:t>
              </a:r>
              <a:endParaRPr kumimoji="0" lang="zh-CN" altLang="en-US" sz="253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10332356" y="3693002"/>
              <a:ext cx="987133" cy="987133"/>
            </a:xfrm>
            <a:prstGeom prst="ellipse">
              <a:avLst/>
            </a:prstGeom>
            <a:noFill/>
            <a:ln w="5715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rtlCol="0" anchor="ctr"/>
            <a:lstStyle/>
            <a:p>
              <a:pPr marL="0" marR="0" lvl="0" indent="0" algn="ctr" defTabSz="9645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53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06</a:t>
              </a:r>
              <a:endParaRPr kumimoji="0" lang="zh-CN" altLang="en-US" sz="253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534942" y="4875097"/>
              <a:ext cx="1662269" cy="1080767"/>
              <a:chOff x="2089165" y="2412894"/>
              <a:chExt cx="2190319" cy="1024783"/>
            </a:xfrm>
          </p:grpSpPr>
          <p:sp>
            <p:nvSpPr>
              <p:cNvPr id="39" name="文本框 38"/>
              <p:cNvSpPr txBox="1"/>
              <p:nvPr/>
            </p:nvSpPr>
            <p:spPr>
              <a:xfrm>
                <a:off x="2273643" y="2412894"/>
                <a:ext cx="1821364" cy="379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lvl="0" algn="ctr" defTabSz="457200"/>
                <a:r>
                  <a:rPr lang="zh-CN" altLang="en-US" sz="2000" dirty="0">
                    <a:solidFill>
                      <a:prstClr val="white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</a:t>
                </a:r>
              </a:p>
            </p:txBody>
          </p:sp>
          <p:sp>
            <p:nvSpPr>
              <p:cNvPr id="40" name="文本框 39"/>
              <p:cNvSpPr txBox="1"/>
              <p:nvPr/>
            </p:nvSpPr>
            <p:spPr>
              <a:xfrm>
                <a:off x="2089165" y="2763176"/>
                <a:ext cx="2190319" cy="6745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请在此处输入详细的文字介绍信息和介表达图表的含义表达</a:t>
                </a:r>
                <a:endParaRPr kumimoji="0" lang="en-US" altLang="zh-CN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2426912" y="4875096"/>
              <a:ext cx="1662269" cy="1080767"/>
              <a:chOff x="2089165" y="2412894"/>
              <a:chExt cx="2190319" cy="1024783"/>
            </a:xfrm>
          </p:grpSpPr>
          <p:sp>
            <p:nvSpPr>
              <p:cNvPr id="37" name="文本框 36"/>
              <p:cNvSpPr txBox="1"/>
              <p:nvPr/>
            </p:nvSpPr>
            <p:spPr>
              <a:xfrm>
                <a:off x="2273643" y="2412894"/>
                <a:ext cx="1821364" cy="379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lvl="0" algn="ctr" defTabSz="457200"/>
                <a:r>
                  <a:rPr lang="zh-CN" altLang="en-US" sz="2000" dirty="0">
                    <a:solidFill>
                      <a:prstClr val="white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</a:t>
                </a:r>
              </a:p>
            </p:txBody>
          </p:sp>
          <p:sp>
            <p:nvSpPr>
              <p:cNvPr id="38" name="文本框 37"/>
              <p:cNvSpPr txBox="1"/>
              <p:nvPr/>
            </p:nvSpPr>
            <p:spPr>
              <a:xfrm>
                <a:off x="2089165" y="2763176"/>
                <a:ext cx="2190319" cy="6745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请在此处输入详细的文字介绍信息和介表达图表的含义表达</a:t>
                </a:r>
                <a:endParaRPr kumimoji="0" lang="en-US" altLang="zh-CN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4318882" y="4875097"/>
              <a:ext cx="1662269" cy="1080767"/>
              <a:chOff x="2089165" y="2412894"/>
              <a:chExt cx="2190319" cy="1024783"/>
            </a:xfrm>
          </p:grpSpPr>
          <p:sp>
            <p:nvSpPr>
              <p:cNvPr id="35" name="文本框 34"/>
              <p:cNvSpPr txBox="1"/>
              <p:nvPr/>
            </p:nvSpPr>
            <p:spPr>
              <a:xfrm>
                <a:off x="2273643" y="2412894"/>
                <a:ext cx="1821364" cy="379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lvl="0" algn="ctr" defTabSz="457200"/>
                <a:r>
                  <a:rPr lang="zh-CN" altLang="en-US" sz="2000" dirty="0">
                    <a:solidFill>
                      <a:prstClr val="white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</a:t>
                </a:r>
              </a:p>
            </p:txBody>
          </p:sp>
          <p:sp>
            <p:nvSpPr>
              <p:cNvPr id="36" name="文本框 35"/>
              <p:cNvSpPr txBox="1"/>
              <p:nvPr/>
            </p:nvSpPr>
            <p:spPr>
              <a:xfrm>
                <a:off x="2089165" y="2763176"/>
                <a:ext cx="2190319" cy="6745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请在此处输入详细的文字介绍信息和介表达图表的含义表达</a:t>
                </a:r>
                <a:endParaRPr kumimoji="0" lang="en-US" altLang="zh-CN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6210851" y="4875097"/>
              <a:ext cx="1662269" cy="1080767"/>
              <a:chOff x="2089165" y="2412894"/>
              <a:chExt cx="2190319" cy="1024783"/>
            </a:xfrm>
          </p:grpSpPr>
          <p:sp>
            <p:nvSpPr>
              <p:cNvPr id="33" name="文本框 32"/>
              <p:cNvSpPr txBox="1"/>
              <p:nvPr/>
            </p:nvSpPr>
            <p:spPr>
              <a:xfrm>
                <a:off x="2273643" y="2412894"/>
                <a:ext cx="1821364" cy="379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lvl="0" algn="ctr" defTabSz="457200"/>
                <a:r>
                  <a:rPr lang="zh-CN" altLang="en-US" sz="2000" dirty="0">
                    <a:solidFill>
                      <a:prstClr val="white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</a:t>
                </a:r>
              </a:p>
            </p:txBody>
          </p:sp>
          <p:sp>
            <p:nvSpPr>
              <p:cNvPr id="34" name="文本框 33"/>
              <p:cNvSpPr txBox="1"/>
              <p:nvPr/>
            </p:nvSpPr>
            <p:spPr>
              <a:xfrm>
                <a:off x="2089165" y="2763176"/>
                <a:ext cx="2190319" cy="6745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请在此处输入详细的文字介绍信息和介表达图表的含义表达</a:t>
                </a:r>
                <a:endParaRPr kumimoji="0" lang="en-US" altLang="zh-CN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8102821" y="4875097"/>
              <a:ext cx="1662269" cy="1080767"/>
              <a:chOff x="2089165" y="2412894"/>
              <a:chExt cx="2190319" cy="1024783"/>
            </a:xfrm>
          </p:grpSpPr>
          <p:sp>
            <p:nvSpPr>
              <p:cNvPr id="31" name="文本框 30"/>
              <p:cNvSpPr txBox="1"/>
              <p:nvPr/>
            </p:nvSpPr>
            <p:spPr>
              <a:xfrm>
                <a:off x="2273643" y="2412894"/>
                <a:ext cx="1821364" cy="379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lvl="0" algn="ctr" defTabSz="457200"/>
                <a:r>
                  <a:rPr lang="zh-CN" altLang="en-US" sz="2000" dirty="0">
                    <a:solidFill>
                      <a:prstClr val="white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</a:t>
                </a:r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2089165" y="2763176"/>
                <a:ext cx="2190319" cy="6745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请在此处输入详细的文字介绍信息和介表达图表的含义表达</a:t>
                </a:r>
                <a:endParaRPr kumimoji="0" lang="en-US" altLang="zh-CN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9994791" y="4875097"/>
              <a:ext cx="1662269" cy="1080767"/>
              <a:chOff x="2089165" y="2412894"/>
              <a:chExt cx="2190319" cy="1024783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2273643" y="2412894"/>
                <a:ext cx="1821364" cy="379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lvl="0" algn="ctr" defTabSz="457200"/>
                <a:r>
                  <a:rPr lang="zh-CN" altLang="en-US" sz="2000" dirty="0">
                    <a:solidFill>
                      <a:prstClr val="white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</a:t>
                </a:r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2089165" y="2763176"/>
                <a:ext cx="2190319" cy="6745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lvl="0" algn="ctr">
                  <a:lnSpc>
                    <a:spcPct val="125000"/>
                  </a:lnSpc>
                  <a:defRPr/>
                </a:pPr>
                <a:r>
                  <a:rPr lang="zh-CN" altLang="en-US" sz="1100" kern="0" dirty="0">
                    <a:solidFill>
                      <a:prstClr val="white"/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请在此处输入详细的文字介绍信息和介表达图表的含义表达</a:t>
                </a:r>
                <a:endParaRPr lang="en-US" altLang="zh-CN" sz="1100" kern="0" dirty="0">
                  <a:solidFill>
                    <a:prstClr val="white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</p:grpSp>
      <p:grpSp>
        <p:nvGrpSpPr>
          <p:cNvPr id="41" name="组合 40"/>
          <p:cNvGrpSpPr/>
          <p:nvPr/>
        </p:nvGrpSpPr>
        <p:grpSpPr>
          <a:xfrm>
            <a:off x="5185222" y="1196015"/>
            <a:ext cx="1821556" cy="1821556"/>
            <a:chOff x="5276925" y="1196015"/>
            <a:chExt cx="1821556" cy="1821556"/>
          </a:xfrm>
        </p:grpSpPr>
        <p:sp>
          <p:nvSpPr>
            <p:cNvPr id="42" name="椭圆 41"/>
            <p:cNvSpPr/>
            <p:nvPr/>
          </p:nvSpPr>
          <p:spPr>
            <a:xfrm>
              <a:off x="5276925" y="1196015"/>
              <a:ext cx="1821556" cy="1821556"/>
            </a:xfrm>
            <a:prstGeom prst="ellipse">
              <a:avLst/>
            </a:prstGeom>
            <a:noFill/>
            <a:ln w="15875" cap="rnd" cmpd="sng" algn="ctr">
              <a:noFill/>
              <a:prstDash val="sysDot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rtlCol="0"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640080" indent="-18288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1282700" indent="-3683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925955" indent="-554355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2568575" indent="-739775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lvl="0" indent="0" algn="ctr" defTabSz="964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小米兰亭_GB外压缩"/>
                <a:cs typeface="+mn-cs"/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5445106" y="1364196"/>
              <a:ext cx="1485194" cy="1485194"/>
            </a:xfrm>
            <a:prstGeom prst="ellipse">
              <a:avLst/>
            </a:prstGeom>
            <a:noFill/>
            <a:ln w="5715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rtlCol="0"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640080" indent="-18288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1282700" indent="-3683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925955" indent="-554355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2568575" indent="-739775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lvl="0" indent="0" algn="ctr" defTabSz="964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小米兰亭_GB外压缩"/>
                <a:cs typeface="+mn-cs"/>
              </a:endParaRPr>
            </a:p>
          </p:txBody>
        </p:sp>
        <p:sp>
          <p:nvSpPr>
            <p:cNvPr id="44" name="Freeform 17"/>
            <p:cNvSpPr>
              <a:spLocks noEditPoints="1"/>
            </p:cNvSpPr>
            <p:nvPr/>
          </p:nvSpPr>
          <p:spPr bwMode="auto">
            <a:xfrm>
              <a:off x="5930218" y="1824283"/>
              <a:ext cx="514971" cy="565020"/>
            </a:xfrm>
            <a:custGeom>
              <a:avLst/>
              <a:gdLst>
                <a:gd name="connsiteX0" fmla="*/ 275094 w 552931"/>
                <a:gd name="connsiteY0" fmla="*/ 484155 h 606668"/>
                <a:gd name="connsiteX1" fmla="*/ 205318 w 552931"/>
                <a:gd name="connsiteY1" fmla="*/ 504683 h 606668"/>
                <a:gd name="connsiteX2" fmla="*/ 346827 w 552931"/>
                <a:gd name="connsiteY2" fmla="*/ 505483 h 606668"/>
                <a:gd name="connsiteX3" fmla="*/ 275094 w 552931"/>
                <a:gd name="connsiteY3" fmla="*/ 484155 h 606668"/>
                <a:gd name="connsiteX4" fmla="*/ 176126 w 552931"/>
                <a:gd name="connsiteY4" fmla="*/ 434301 h 606668"/>
                <a:gd name="connsiteX5" fmla="*/ 184848 w 552931"/>
                <a:gd name="connsiteY5" fmla="*/ 461050 h 606668"/>
                <a:gd name="connsiteX6" fmla="*/ 212260 w 552931"/>
                <a:gd name="connsiteY6" fmla="*/ 455185 h 606668"/>
                <a:gd name="connsiteX7" fmla="*/ 176126 w 552931"/>
                <a:gd name="connsiteY7" fmla="*/ 434301 h 606668"/>
                <a:gd name="connsiteX8" fmla="*/ 376642 w 552931"/>
                <a:gd name="connsiteY8" fmla="*/ 434035 h 606668"/>
                <a:gd name="connsiteX9" fmla="*/ 340063 w 552931"/>
                <a:gd name="connsiteY9" fmla="*/ 455007 h 606668"/>
                <a:gd name="connsiteX10" fmla="*/ 367920 w 552931"/>
                <a:gd name="connsiteY10" fmla="*/ 460695 h 606668"/>
                <a:gd name="connsiteX11" fmla="*/ 376642 w 552931"/>
                <a:gd name="connsiteY11" fmla="*/ 434035 h 606668"/>
                <a:gd name="connsiteX12" fmla="*/ 66033 w 552931"/>
                <a:gd name="connsiteY12" fmla="*/ 342858 h 606668"/>
                <a:gd name="connsiteX13" fmla="*/ 136877 w 552931"/>
                <a:gd name="connsiteY13" fmla="*/ 465493 h 606668"/>
                <a:gd name="connsiteX14" fmla="*/ 119433 w 552931"/>
                <a:gd name="connsiteY14" fmla="*/ 393778 h 606668"/>
                <a:gd name="connsiteX15" fmla="*/ 66033 w 552931"/>
                <a:gd name="connsiteY15" fmla="*/ 342858 h 606668"/>
                <a:gd name="connsiteX16" fmla="*/ 486646 w 552931"/>
                <a:gd name="connsiteY16" fmla="*/ 342769 h 606668"/>
                <a:gd name="connsiteX17" fmla="*/ 433157 w 552931"/>
                <a:gd name="connsiteY17" fmla="*/ 393778 h 606668"/>
                <a:gd name="connsiteX18" fmla="*/ 415980 w 552931"/>
                <a:gd name="connsiteY18" fmla="*/ 464782 h 606668"/>
                <a:gd name="connsiteX19" fmla="*/ 486646 w 552931"/>
                <a:gd name="connsiteY19" fmla="*/ 342769 h 606668"/>
                <a:gd name="connsiteX20" fmla="*/ 112669 w 552931"/>
                <a:gd name="connsiteY20" fmla="*/ 281540 h 606668"/>
                <a:gd name="connsiteX21" fmla="*/ 93356 w 552931"/>
                <a:gd name="connsiteY21" fmla="*/ 303401 h 606668"/>
                <a:gd name="connsiteX22" fmla="*/ 112669 w 552931"/>
                <a:gd name="connsiteY22" fmla="*/ 325529 h 606668"/>
                <a:gd name="connsiteX23" fmla="*/ 112669 w 552931"/>
                <a:gd name="connsiteY23" fmla="*/ 281540 h 606668"/>
                <a:gd name="connsiteX24" fmla="*/ 439921 w 552931"/>
                <a:gd name="connsiteY24" fmla="*/ 281185 h 606668"/>
                <a:gd name="connsiteX25" fmla="*/ 440010 w 552931"/>
                <a:gd name="connsiteY25" fmla="*/ 324818 h 606668"/>
                <a:gd name="connsiteX26" fmla="*/ 459234 w 552931"/>
                <a:gd name="connsiteY26" fmla="*/ 303223 h 606668"/>
                <a:gd name="connsiteX27" fmla="*/ 439921 w 552931"/>
                <a:gd name="connsiteY27" fmla="*/ 281185 h 606668"/>
                <a:gd name="connsiteX28" fmla="*/ 276328 w 552931"/>
                <a:gd name="connsiteY28" fmla="*/ 239699 h 606668"/>
                <a:gd name="connsiteX29" fmla="*/ 340155 w 552931"/>
                <a:gd name="connsiteY29" fmla="*/ 303349 h 606668"/>
                <a:gd name="connsiteX30" fmla="*/ 276328 w 552931"/>
                <a:gd name="connsiteY30" fmla="*/ 366999 h 606668"/>
                <a:gd name="connsiteX31" fmla="*/ 212501 w 552931"/>
                <a:gd name="connsiteY31" fmla="*/ 303349 h 606668"/>
                <a:gd name="connsiteX32" fmla="*/ 276328 w 552931"/>
                <a:gd name="connsiteY32" fmla="*/ 239699 h 606668"/>
                <a:gd name="connsiteX33" fmla="*/ 277052 w 552931"/>
                <a:gd name="connsiteY33" fmla="*/ 172768 h 606668"/>
                <a:gd name="connsiteX34" fmla="*/ 163132 w 552931"/>
                <a:gd name="connsiteY34" fmla="*/ 237107 h 606668"/>
                <a:gd name="connsiteX35" fmla="*/ 163221 w 552931"/>
                <a:gd name="connsiteY35" fmla="*/ 370495 h 606668"/>
                <a:gd name="connsiteX36" fmla="*/ 275806 w 552931"/>
                <a:gd name="connsiteY36" fmla="*/ 434124 h 606668"/>
                <a:gd name="connsiteX37" fmla="*/ 389547 w 552931"/>
                <a:gd name="connsiteY37" fmla="*/ 369429 h 606668"/>
                <a:gd name="connsiteX38" fmla="*/ 389458 w 552931"/>
                <a:gd name="connsiteY38" fmla="*/ 236218 h 606668"/>
                <a:gd name="connsiteX39" fmla="*/ 277052 w 552931"/>
                <a:gd name="connsiteY39" fmla="*/ 172768 h 606668"/>
                <a:gd name="connsiteX40" fmla="*/ 184670 w 552931"/>
                <a:gd name="connsiteY40" fmla="*/ 146108 h 606668"/>
                <a:gd name="connsiteX41" fmla="*/ 176126 w 552931"/>
                <a:gd name="connsiteY41" fmla="*/ 172412 h 606668"/>
                <a:gd name="connsiteX42" fmla="*/ 211815 w 552931"/>
                <a:gd name="connsiteY42" fmla="*/ 151617 h 606668"/>
                <a:gd name="connsiteX43" fmla="*/ 184670 w 552931"/>
                <a:gd name="connsiteY43" fmla="*/ 146108 h 606668"/>
                <a:gd name="connsiteX44" fmla="*/ 367920 w 552931"/>
                <a:gd name="connsiteY44" fmla="*/ 145930 h 606668"/>
                <a:gd name="connsiteX45" fmla="*/ 340775 w 552931"/>
                <a:gd name="connsiteY45" fmla="*/ 151706 h 606668"/>
                <a:gd name="connsiteX46" fmla="*/ 376553 w 552931"/>
                <a:gd name="connsiteY46" fmla="*/ 172412 h 606668"/>
                <a:gd name="connsiteX47" fmla="*/ 367920 w 552931"/>
                <a:gd name="connsiteY47" fmla="*/ 145930 h 606668"/>
                <a:gd name="connsiteX48" fmla="*/ 136610 w 552931"/>
                <a:gd name="connsiteY48" fmla="*/ 142020 h 606668"/>
                <a:gd name="connsiteX49" fmla="*/ 66122 w 552931"/>
                <a:gd name="connsiteY49" fmla="*/ 264122 h 606668"/>
                <a:gd name="connsiteX50" fmla="*/ 119433 w 552931"/>
                <a:gd name="connsiteY50" fmla="*/ 213291 h 606668"/>
                <a:gd name="connsiteX51" fmla="*/ 136610 w 552931"/>
                <a:gd name="connsiteY51" fmla="*/ 142020 h 606668"/>
                <a:gd name="connsiteX52" fmla="*/ 276095 w 552931"/>
                <a:gd name="connsiteY52" fmla="*/ 46977 h 606668"/>
                <a:gd name="connsiteX53" fmla="*/ 206030 w 552931"/>
                <a:gd name="connsiteY53" fmla="*/ 100786 h 606668"/>
                <a:gd name="connsiteX54" fmla="*/ 276785 w 552931"/>
                <a:gd name="connsiteY54" fmla="*/ 122025 h 606668"/>
                <a:gd name="connsiteX55" fmla="*/ 347094 w 552931"/>
                <a:gd name="connsiteY55" fmla="*/ 101675 h 606668"/>
                <a:gd name="connsiteX56" fmla="*/ 276095 w 552931"/>
                <a:gd name="connsiteY56" fmla="*/ 46977 h 606668"/>
                <a:gd name="connsiteX57" fmla="*/ 276585 w 552931"/>
                <a:gd name="connsiteY57" fmla="*/ 0 h 606668"/>
                <a:gd name="connsiteX58" fmla="*/ 396667 w 552931"/>
                <a:gd name="connsiteY58" fmla="*/ 95010 h 606668"/>
                <a:gd name="connsiteX59" fmla="*/ 396756 w 552931"/>
                <a:gd name="connsiteY59" fmla="*/ 95098 h 606668"/>
                <a:gd name="connsiteX60" fmla="*/ 396845 w 552931"/>
                <a:gd name="connsiteY60" fmla="*/ 95098 h 606668"/>
                <a:gd name="connsiteX61" fmla="*/ 539778 w 552931"/>
                <a:gd name="connsiteY61" fmla="*/ 261279 h 606668"/>
                <a:gd name="connsiteX62" fmla="*/ 526429 w 552931"/>
                <a:gd name="connsiteY62" fmla="*/ 263056 h 606668"/>
                <a:gd name="connsiteX63" fmla="*/ 503467 w 552931"/>
                <a:gd name="connsiteY63" fmla="*/ 236218 h 606668"/>
                <a:gd name="connsiteX64" fmla="*/ 501687 w 552931"/>
                <a:gd name="connsiteY64" fmla="*/ 228753 h 606668"/>
                <a:gd name="connsiteX65" fmla="*/ 415802 w 552931"/>
                <a:gd name="connsiteY65" fmla="*/ 141398 h 606668"/>
                <a:gd name="connsiteX66" fmla="*/ 433157 w 552931"/>
                <a:gd name="connsiteY66" fmla="*/ 212935 h 606668"/>
                <a:gd name="connsiteX67" fmla="*/ 517173 w 552931"/>
                <a:gd name="connsiteY67" fmla="*/ 303401 h 606668"/>
                <a:gd name="connsiteX68" fmla="*/ 396578 w 552931"/>
                <a:gd name="connsiteY68" fmla="*/ 511882 h 606668"/>
                <a:gd name="connsiteX69" fmla="*/ 156012 w 552931"/>
                <a:gd name="connsiteY69" fmla="*/ 511704 h 606668"/>
                <a:gd name="connsiteX70" fmla="*/ 155923 w 552931"/>
                <a:gd name="connsiteY70" fmla="*/ 511615 h 606668"/>
                <a:gd name="connsiteX71" fmla="*/ 35506 w 552931"/>
                <a:gd name="connsiteY71" fmla="*/ 303312 h 606668"/>
                <a:gd name="connsiteX72" fmla="*/ 35417 w 552931"/>
                <a:gd name="connsiteY72" fmla="*/ 303223 h 606668"/>
                <a:gd name="connsiteX73" fmla="*/ 156368 w 552931"/>
                <a:gd name="connsiteY73" fmla="*/ 94210 h 606668"/>
                <a:gd name="connsiteX74" fmla="*/ 276585 w 552931"/>
                <a:gd name="connsiteY74" fmla="*/ 0 h 606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552931" h="606668">
                  <a:moveTo>
                    <a:pt x="275094" y="484155"/>
                  </a:moveTo>
                  <a:cubicBezTo>
                    <a:pt x="251598" y="492953"/>
                    <a:pt x="228102" y="499885"/>
                    <a:pt x="205318" y="504683"/>
                  </a:cubicBezTo>
                  <a:cubicBezTo>
                    <a:pt x="248483" y="577643"/>
                    <a:pt x="303485" y="578176"/>
                    <a:pt x="346827" y="505483"/>
                  </a:cubicBezTo>
                  <a:cubicBezTo>
                    <a:pt x="324133" y="500862"/>
                    <a:pt x="300103" y="493842"/>
                    <a:pt x="275094" y="484155"/>
                  </a:cubicBezTo>
                  <a:close/>
                  <a:moveTo>
                    <a:pt x="176126" y="434301"/>
                  </a:moveTo>
                  <a:cubicBezTo>
                    <a:pt x="178707" y="443543"/>
                    <a:pt x="181644" y="452430"/>
                    <a:pt x="184848" y="461050"/>
                  </a:cubicBezTo>
                  <a:cubicBezTo>
                    <a:pt x="193748" y="459450"/>
                    <a:pt x="203004" y="457584"/>
                    <a:pt x="212260" y="455185"/>
                  </a:cubicBezTo>
                  <a:cubicBezTo>
                    <a:pt x="199355" y="448253"/>
                    <a:pt x="187429" y="441322"/>
                    <a:pt x="176126" y="434301"/>
                  </a:cubicBezTo>
                  <a:close/>
                  <a:moveTo>
                    <a:pt x="376642" y="434035"/>
                  </a:moveTo>
                  <a:cubicBezTo>
                    <a:pt x="364627" y="441411"/>
                    <a:pt x="352434" y="448431"/>
                    <a:pt x="340063" y="455007"/>
                  </a:cubicBezTo>
                  <a:cubicBezTo>
                    <a:pt x="349497" y="457318"/>
                    <a:pt x="358842" y="459184"/>
                    <a:pt x="367920" y="460695"/>
                  </a:cubicBezTo>
                  <a:cubicBezTo>
                    <a:pt x="371124" y="452163"/>
                    <a:pt x="373972" y="443188"/>
                    <a:pt x="376642" y="434035"/>
                  </a:cubicBezTo>
                  <a:close/>
                  <a:moveTo>
                    <a:pt x="66033" y="342858"/>
                  </a:moveTo>
                  <a:cubicBezTo>
                    <a:pt x="23758" y="417861"/>
                    <a:pt x="53306" y="465316"/>
                    <a:pt x="136877" y="465493"/>
                  </a:cubicBezTo>
                  <a:cubicBezTo>
                    <a:pt x="129401" y="443099"/>
                    <a:pt x="123616" y="419016"/>
                    <a:pt x="119433" y="393778"/>
                  </a:cubicBezTo>
                  <a:cubicBezTo>
                    <a:pt x="99586" y="377605"/>
                    <a:pt x="81697" y="360453"/>
                    <a:pt x="66033" y="342858"/>
                  </a:cubicBezTo>
                  <a:close/>
                  <a:moveTo>
                    <a:pt x="486646" y="342769"/>
                  </a:moveTo>
                  <a:cubicBezTo>
                    <a:pt x="470715" y="360809"/>
                    <a:pt x="452737" y="377871"/>
                    <a:pt x="433157" y="393778"/>
                  </a:cubicBezTo>
                  <a:cubicBezTo>
                    <a:pt x="429152" y="418750"/>
                    <a:pt x="423367" y="442655"/>
                    <a:pt x="415980" y="464782"/>
                  </a:cubicBezTo>
                  <a:cubicBezTo>
                    <a:pt x="491808" y="464427"/>
                    <a:pt x="534795" y="426037"/>
                    <a:pt x="486646" y="342769"/>
                  </a:cubicBezTo>
                  <a:close/>
                  <a:moveTo>
                    <a:pt x="112669" y="281540"/>
                  </a:moveTo>
                  <a:cubicBezTo>
                    <a:pt x="105905" y="288649"/>
                    <a:pt x="99408" y="295936"/>
                    <a:pt x="93356" y="303401"/>
                  </a:cubicBezTo>
                  <a:cubicBezTo>
                    <a:pt x="99497" y="311044"/>
                    <a:pt x="105905" y="318420"/>
                    <a:pt x="112669" y="325529"/>
                  </a:cubicBezTo>
                  <a:cubicBezTo>
                    <a:pt x="112135" y="310422"/>
                    <a:pt x="112135" y="295759"/>
                    <a:pt x="112669" y="281540"/>
                  </a:cubicBezTo>
                  <a:close/>
                  <a:moveTo>
                    <a:pt x="439921" y="281185"/>
                  </a:moveTo>
                  <a:cubicBezTo>
                    <a:pt x="440544" y="295759"/>
                    <a:pt x="440544" y="310333"/>
                    <a:pt x="440010" y="324818"/>
                  </a:cubicBezTo>
                  <a:cubicBezTo>
                    <a:pt x="446685" y="317886"/>
                    <a:pt x="453093" y="310599"/>
                    <a:pt x="459234" y="303223"/>
                  </a:cubicBezTo>
                  <a:cubicBezTo>
                    <a:pt x="453093" y="295581"/>
                    <a:pt x="446685" y="288294"/>
                    <a:pt x="439921" y="281185"/>
                  </a:cubicBezTo>
                  <a:close/>
                  <a:moveTo>
                    <a:pt x="276328" y="239699"/>
                  </a:moveTo>
                  <a:cubicBezTo>
                    <a:pt x="311579" y="239699"/>
                    <a:pt x="340155" y="268196"/>
                    <a:pt x="340155" y="303349"/>
                  </a:cubicBezTo>
                  <a:cubicBezTo>
                    <a:pt x="340155" y="338502"/>
                    <a:pt x="311579" y="366999"/>
                    <a:pt x="276328" y="366999"/>
                  </a:cubicBezTo>
                  <a:cubicBezTo>
                    <a:pt x="241077" y="366999"/>
                    <a:pt x="212501" y="338502"/>
                    <a:pt x="212501" y="303349"/>
                  </a:cubicBezTo>
                  <a:cubicBezTo>
                    <a:pt x="212501" y="268196"/>
                    <a:pt x="241077" y="239699"/>
                    <a:pt x="276328" y="239699"/>
                  </a:cubicBezTo>
                  <a:close/>
                  <a:moveTo>
                    <a:pt x="277052" y="172768"/>
                  </a:moveTo>
                  <a:cubicBezTo>
                    <a:pt x="237981" y="188764"/>
                    <a:pt x="198554" y="210447"/>
                    <a:pt x="163132" y="237107"/>
                  </a:cubicBezTo>
                  <a:cubicBezTo>
                    <a:pt x="157436" y="281895"/>
                    <a:pt x="157792" y="328284"/>
                    <a:pt x="163221" y="370495"/>
                  </a:cubicBezTo>
                  <a:cubicBezTo>
                    <a:pt x="198376" y="397155"/>
                    <a:pt x="237180" y="418572"/>
                    <a:pt x="275806" y="434124"/>
                  </a:cubicBezTo>
                  <a:cubicBezTo>
                    <a:pt x="314788" y="418128"/>
                    <a:pt x="354125" y="396266"/>
                    <a:pt x="389547" y="369429"/>
                  </a:cubicBezTo>
                  <a:cubicBezTo>
                    <a:pt x="395154" y="325440"/>
                    <a:pt x="394976" y="279141"/>
                    <a:pt x="389458" y="236218"/>
                  </a:cubicBezTo>
                  <a:cubicBezTo>
                    <a:pt x="354392" y="209647"/>
                    <a:pt x="315589" y="188319"/>
                    <a:pt x="277052" y="172768"/>
                  </a:cubicBezTo>
                  <a:close/>
                  <a:moveTo>
                    <a:pt x="184670" y="146108"/>
                  </a:moveTo>
                  <a:cubicBezTo>
                    <a:pt x="181555" y="154550"/>
                    <a:pt x="178707" y="163348"/>
                    <a:pt x="176126" y="172412"/>
                  </a:cubicBezTo>
                  <a:cubicBezTo>
                    <a:pt x="187696" y="165125"/>
                    <a:pt x="199622" y="158194"/>
                    <a:pt x="211815" y="151617"/>
                  </a:cubicBezTo>
                  <a:cubicBezTo>
                    <a:pt x="202559" y="149396"/>
                    <a:pt x="193481" y="147618"/>
                    <a:pt x="184670" y="146108"/>
                  </a:cubicBezTo>
                  <a:close/>
                  <a:moveTo>
                    <a:pt x="367920" y="145930"/>
                  </a:moveTo>
                  <a:cubicBezTo>
                    <a:pt x="359109" y="147441"/>
                    <a:pt x="350031" y="149396"/>
                    <a:pt x="340775" y="151706"/>
                  </a:cubicBezTo>
                  <a:cubicBezTo>
                    <a:pt x="354036" y="158816"/>
                    <a:pt x="365784" y="165658"/>
                    <a:pt x="376553" y="172412"/>
                  </a:cubicBezTo>
                  <a:cubicBezTo>
                    <a:pt x="373972" y="163259"/>
                    <a:pt x="371035" y="154461"/>
                    <a:pt x="367920" y="145930"/>
                  </a:cubicBezTo>
                  <a:close/>
                  <a:moveTo>
                    <a:pt x="136610" y="142020"/>
                  </a:moveTo>
                  <a:cubicBezTo>
                    <a:pt x="60782" y="142375"/>
                    <a:pt x="17795" y="180766"/>
                    <a:pt x="66122" y="264122"/>
                  </a:cubicBezTo>
                  <a:cubicBezTo>
                    <a:pt x="81786" y="246527"/>
                    <a:pt x="99764" y="229464"/>
                    <a:pt x="119433" y="213291"/>
                  </a:cubicBezTo>
                  <a:cubicBezTo>
                    <a:pt x="123438" y="188230"/>
                    <a:pt x="129223" y="164236"/>
                    <a:pt x="136610" y="142020"/>
                  </a:cubicBezTo>
                  <a:close/>
                  <a:moveTo>
                    <a:pt x="276095" y="46977"/>
                  </a:moveTo>
                  <a:cubicBezTo>
                    <a:pt x="251620" y="47111"/>
                    <a:pt x="227301" y="65328"/>
                    <a:pt x="206030" y="100786"/>
                  </a:cubicBezTo>
                  <a:cubicBezTo>
                    <a:pt x="228369" y="105407"/>
                    <a:pt x="252043" y="112427"/>
                    <a:pt x="276785" y="122025"/>
                  </a:cubicBezTo>
                  <a:cubicBezTo>
                    <a:pt x="300103" y="113316"/>
                    <a:pt x="323688" y="106384"/>
                    <a:pt x="347094" y="101675"/>
                  </a:cubicBezTo>
                  <a:cubicBezTo>
                    <a:pt x="325200" y="64795"/>
                    <a:pt x="300570" y="46844"/>
                    <a:pt x="276095" y="46977"/>
                  </a:cubicBezTo>
                  <a:close/>
                  <a:moveTo>
                    <a:pt x="276585" y="0"/>
                  </a:moveTo>
                  <a:cubicBezTo>
                    <a:pt x="320751" y="123"/>
                    <a:pt x="364894" y="31781"/>
                    <a:pt x="396667" y="95010"/>
                  </a:cubicBezTo>
                  <a:cubicBezTo>
                    <a:pt x="396667" y="95010"/>
                    <a:pt x="396756" y="95098"/>
                    <a:pt x="396756" y="95098"/>
                  </a:cubicBezTo>
                  <a:cubicBezTo>
                    <a:pt x="396756" y="95098"/>
                    <a:pt x="396845" y="95098"/>
                    <a:pt x="396845" y="95098"/>
                  </a:cubicBezTo>
                  <a:cubicBezTo>
                    <a:pt x="527853" y="87456"/>
                    <a:pt x="578048" y="168680"/>
                    <a:pt x="539778" y="261279"/>
                  </a:cubicBezTo>
                  <a:cubicBezTo>
                    <a:pt x="537465" y="266788"/>
                    <a:pt x="530078" y="267766"/>
                    <a:pt x="526429" y="263056"/>
                  </a:cubicBezTo>
                  <a:cubicBezTo>
                    <a:pt x="519398" y="253991"/>
                    <a:pt x="511655" y="245016"/>
                    <a:pt x="503467" y="236218"/>
                  </a:cubicBezTo>
                  <a:cubicBezTo>
                    <a:pt x="501687" y="234174"/>
                    <a:pt x="500975" y="231331"/>
                    <a:pt x="501687" y="228753"/>
                  </a:cubicBezTo>
                  <a:cubicBezTo>
                    <a:pt x="519042" y="168147"/>
                    <a:pt x="478903" y="141131"/>
                    <a:pt x="415802" y="141398"/>
                  </a:cubicBezTo>
                  <a:cubicBezTo>
                    <a:pt x="423278" y="163703"/>
                    <a:pt x="429063" y="187697"/>
                    <a:pt x="433157" y="212935"/>
                  </a:cubicBezTo>
                  <a:cubicBezTo>
                    <a:pt x="467600" y="241017"/>
                    <a:pt x="496436" y="271854"/>
                    <a:pt x="517173" y="303401"/>
                  </a:cubicBezTo>
                  <a:cubicBezTo>
                    <a:pt x="599764" y="428703"/>
                    <a:pt x="530879" y="518547"/>
                    <a:pt x="396578" y="511882"/>
                  </a:cubicBezTo>
                  <a:cubicBezTo>
                    <a:pt x="332765" y="638605"/>
                    <a:pt x="219469" y="637983"/>
                    <a:pt x="156012" y="511704"/>
                  </a:cubicBezTo>
                  <a:cubicBezTo>
                    <a:pt x="155923" y="511704"/>
                    <a:pt x="155923" y="511615"/>
                    <a:pt x="155923" y="511615"/>
                  </a:cubicBezTo>
                  <a:cubicBezTo>
                    <a:pt x="15926" y="520857"/>
                    <a:pt x="-43970" y="422482"/>
                    <a:pt x="35506" y="303312"/>
                  </a:cubicBezTo>
                  <a:cubicBezTo>
                    <a:pt x="35506" y="303312"/>
                    <a:pt x="35506" y="303312"/>
                    <a:pt x="35417" y="303223"/>
                  </a:cubicBezTo>
                  <a:cubicBezTo>
                    <a:pt x="-45839" y="179877"/>
                    <a:pt x="20821" y="87100"/>
                    <a:pt x="156368" y="94210"/>
                  </a:cubicBezTo>
                  <a:cubicBezTo>
                    <a:pt x="188230" y="31292"/>
                    <a:pt x="232419" y="-122"/>
                    <a:pt x="27658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vert="horz" wrap="square" lIns="96435" tIns="48218" rIns="96435" bIns="48218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640080" indent="-18288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1282700" indent="-3683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925955" indent="-554355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2568575" indent="-739775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lvl="0" indent="0" algn="l" defTabSz="964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小米兰亭_GB外压缩"/>
                <a:cs typeface="+mn-cs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6224;#100298;#179575;#87416;#67344;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1461</Words>
  <Application>Microsoft Office PowerPoint</Application>
  <PresentationFormat>宽屏</PresentationFormat>
  <Paragraphs>196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阿里巴巴普惠体 R</vt:lpstr>
      <vt:lpstr>胡晓波骚包体</vt:lpstr>
      <vt:lpstr>庞门正道粗书体</vt:lpstr>
      <vt:lpstr>思源黑体 CN Bold</vt:lpstr>
      <vt:lpstr>思源黑体 CN Light</vt:lpstr>
      <vt:lpstr>思源黑体 CN Medium</vt:lpstr>
      <vt:lpstr>站酷庆科黄油体</vt:lpstr>
      <vt:lpstr>Arial</vt:lpstr>
      <vt:lpstr>Century Gothic</vt:lpstr>
      <vt:lpstr>Impact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办公资源</Manager>
  <Company>办公资源网:www.bangongziyuan.com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cp:keywords>www.bangongziyuan.com</cp:keywords>
  <cp:lastModifiedBy>天 下</cp:lastModifiedBy>
  <cp:revision>30</cp:revision>
  <dcterms:created xsi:type="dcterms:W3CDTF">2020-03-31T01:53:00Z</dcterms:created>
  <dcterms:modified xsi:type="dcterms:W3CDTF">2021-01-04T13:57:57Z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