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62" r:id="rId4"/>
    <p:sldId id="258" r:id="rId5"/>
    <p:sldId id="260" r:id="rId6"/>
    <p:sldId id="263" r:id="rId7"/>
    <p:sldId id="259" r:id="rId8"/>
    <p:sldId id="265" r:id="rId9"/>
    <p:sldId id="266" r:id="rId10"/>
    <p:sldId id="264" r:id="rId11"/>
    <p:sldId id="267" r:id="rId12"/>
    <p:sldId id="268" r:id="rId13"/>
    <p:sldId id="269" r:id="rId14"/>
    <p:sldId id="261"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8258"/>
    <a:srgbClr val="D4A8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Light" panose="020B0300000000000000" pitchFamily="34" charset="-122"/>
                <a:ea typeface="思源黑体 CN Light" panose="020B03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Light" panose="020B0300000000000000" pitchFamily="34" charset="-122"/>
                <a:ea typeface="思源黑体 CN Light" panose="020B0300000000000000" pitchFamily="34" charset="-122"/>
              </a:defRPr>
            </a:lvl1pPr>
          </a:lstStyle>
          <a:p>
            <a:fld id="{D66290D2-3A7A-4A93-88F6-6A22CBE2AE3C}" type="datetimeFigureOut">
              <a:rPr lang="zh-CN" altLang="en-US" smtClean="0"/>
              <a:t>2021/1/4</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Light" panose="020B0300000000000000" pitchFamily="34" charset="-122"/>
                <a:ea typeface="思源黑体 CN Light" panose="020B03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Light" panose="020B0300000000000000" pitchFamily="34" charset="-122"/>
                <a:ea typeface="思源黑体 CN Light" panose="020B0300000000000000" pitchFamily="34" charset="-122"/>
              </a:defRPr>
            </a:lvl1pPr>
          </a:lstStyle>
          <a:p>
            <a:fld id="{D6AB9424-E9F5-43D7-B968-24F5563C9FB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Light" panose="020B0300000000000000" pitchFamily="34" charset="-122"/>
        <a:ea typeface="思源黑体 CN Light" panose="020B0300000000000000" pitchFamily="34" charset="-122"/>
        <a:cs typeface="+mn-cs"/>
      </a:defRPr>
    </a:lvl1pPr>
    <a:lvl2pPr marL="457200" algn="l" defTabSz="914400" rtl="0" eaLnBrk="1" latinLnBrk="0" hangingPunct="1">
      <a:defRPr sz="1200" kern="1200">
        <a:solidFill>
          <a:schemeClr val="tx1"/>
        </a:solidFill>
        <a:latin typeface="思源黑体 CN Light" panose="020B0300000000000000" pitchFamily="34" charset="-122"/>
        <a:ea typeface="思源黑体 CN Light" panose="020B0300000000000000" pitchFamily="34" charset="-122"/>
        <a:cs typeface="+mn-cs"/>
      </a:defRPr>
    </a:lvl2pPr>
    <a:lvl3pPr marL="914400" algn="l" defTabSz="914400" rtl="0" eaLnBrk="1" latinLnBrk="0" hangingPunct="1">
      <a:defRPr sz="1200" kern="1200">
        <a:solidFill>
          <a:schemeClr val="tx1"/>
        </a:solidFill>
        <a:latin typeface="思源黑体 CN Light" panose="020B0300000000000000" pitchFamily="34" charset="-122"/>
        <a:ea typeface="思源黑体 CN Light" panose="020B0300000000000000" pitchFamily="34" charset="-122"/>
        <a:cs typeface="+mn-cs"/>
      </a:defRPr>
    </a:lvl3pPr>
    <a:lvl4pPr marL="1371600" algn="l" defTabSz="914400" rtl="0" eaLnBrk="1" latinLnBrk="0" hangingPunct="1">
      <a:defRPr sz="1200" kern="1200">
        <a:solidFill>
          <a:schemeClr val="tx1"/>
        </a:solidFill>
        <a:latin typeface="思源黑体 CN Light" panose="020B0300000000000000" pitchFamily="34" charset="-122"/>
        <a:ea typeface="思源黑体 CN Light" panose="020B0300000000000000" pitchFamily="34" charset="-122"/>
        <a:cs typeface="+mn-cs"/>
      </a:defRPr>
    </a:lvl4pPr>
    <a:lvl5pPr marL="1828800" algn="l" defTabSz="914400" rtl="0" eaLnBrk="1" latinLnBrk="0" hangingPunct="1">
      <a:defRPr sz="1200" kern="1200">
        <a:solidFill>
          <a:schemeClr val="tx1"/>
        </a:solidFill>
        <a:latin typeface="思源黑体 CN Light" panose="020B0300000000000000" pitchFamily="34" charset="-122"/>
        <a:ea typeface="思源黑体 CN Light" panose="020B03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94A610D-0489-4622-9449-FFE4DFF7A60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42C643-FE0A-4899-82F1-E8888A987A8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94A610D-0489-4622-9449-FFE4DFF7A60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42C643-FE0A-4899-82F1-E8888A987A8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94A610D-0489-4622-9449-FFE4DFF7A60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42C643-FE0A-4899-82F1-E8888A987A8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94A610D-0489-4622-9449-FFE4DFF7A60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42C643-FE0A-4899-82F1-E8888A987A8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94A610D-0489-4622-9449-FFE4DFF7A60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42C643-FE0A-4899-82F1-E8888A987A8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794A610D-0489-4622-9449-FFE4DFF7A605}"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742C643-FE0A-4899-82F1-E8888A987A8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94A610D-0489-4622-9449-FFE4DFF7A605}"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742C643-FE0A-4899-82F1-E8888A987A8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94A610D-0489-4622-9449-FFE4DFF7A605}"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742C643-FE0A-4899-82F1-E8888A987A8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4A610D-0489-4622-9449-FFE4DFF7A605}"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742C643-FE0A-4899-82F1-E8888A987A8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94A610D-0489-4622-9449-FFE4DFF7A605}"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742C643-FE0A-4899-82F1-E8888A987A8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94A610D-0489-4622-9449-FFE4DFF7A605}"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742C643-FE0A-4899-82F1-E8888A987A8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Light" panose="020B0300000000000000" pitchFamily="34" charset="-122"/>
                <a:ea typeface="思源黑体 CN Light" panose="020B0300000000000000" pitchFamily="34" charset="-122"/>
              </a:defRPr>
            </a:lvl1pPr>
          </a:lstStyle>
          <a:p>
            <a:fld id="{794A610D-0489-4622-9449-FFE4DFF7A605}" type="datetimeFigureOut">
              <a:rPr lang="zh-CN" altLang="en-US" smtClean="0"/>
              <a:t>2021/1/4</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Light" panose="020B0300000000000000" pitchFamily="34" charset="-122"/>
                <a:ea typeface="思源黑体 CN Light" panose="020B0300000000000000"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Light" panose="020B0300000000000000" pitchFamily="34" charset="-122"/>
                <a:ea typeface="思源黑体 CN Light" panose="020B0300000000000000" pitchFamily="34" charset="-122"/>
              </a:defRPr>
            </a:lvl1pPr>
          </a:lstStyle>
          <a:p>
            <a:fld id="{F742C643-FE0A-4899-82F1-E8888A987A8A}"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思源黑体 CN Light" panose="020B0300000000000000" pitchFamily="34" charset="-122"/>
          <a:ea typeface="思源黑体 CN Light" panose="020B03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Light" panose="020B0300000000000000" pitchFamily="34" charset="-122"/>
          <a:ea typeface="思源黑体 CN Light" panose="020B03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Light" panose="020B0300000000000000" pitchFamily="34" charset="-122"/>
          <a:ea typeface="思源黑体 CN Light" panose="020B03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Light" panose="020B0300000000000000" pitchFamily="34" charset="-122"/>
          <a:ea typeface="思源黑体 CN Light" panose="020B03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b="15625"/>
          <a:stretch>
            <a:fillRect/>
          </a:stretch>
        </p:blipFill>
        <p:spPr>
          <a:xfrm>
            <a:off x="0" y="0"/>
            <a:ext cx="12192000" cy="6858000"/>
          </a:xfrm>
          <a:prstGeom prst="rect">
            <a:avLst/>
          </a:prstGeom>
        </p:spPr>
      </p:pic>
      <p:sp>
        <p:nvSpPr>
          <p:cNvPr id="6" name="文本框 5"/>
          <p:cNvSpPr txBox="1"/>
          <p:nvPr/>
        </p:nvSpPr>
        <p:spPr>
          <a:xfrm>
            <a:off x="2127611" y="3152980"/>
            <a:ext cx="8398873" cy="1323439"/>
          </a:xfrm>
          <a:prstGeom prst="rect">
            <a:avLst/>
          </a:prstGeom>
          <a:noFill/>
        </p:spPr>
        <p:txBody>
          <a:bodyPr wrap="square" rtlCol="0">
            <a:spAutoFit/>
          </a:bodyPr>
          <a:lstStyle>
            <a:defPPr>
              <a:defRPr lang="zh-CN"/>
            </a:defPPr>
            <a:lvl1pPr algn="ctr">
              <a:defRPr sz="2800" spc="300">
                <a:gradFill>
                  <a:gsLst>
                    <a:gs pos="100000">
                      <a:srgbClr val="D99D58">
                        <a:alpha val="55000"/>
                      </a:srgbClr>
                    </a:gs>
                    <a:gs pos="0">
                      <a:srgbClr val="F3C69A"/>
                    </a:gs>
                  </a:gsLst>
                  <a:lin ang="5400000" scaled="1"/>
                </a:gradFill>
                <a:latin typeface="+mn-ea"/>
              </a:defRPr>
            </a:lvl1pPr>
          </a:lstStyle>
          <a:p>
            <a:r>
              <a:rPr lang="zh-CN" altLang="en-US" sz="8000" dirty="0">
                <a:latin typeface="优设标题黑" panose="00000500000000000000" pitchFamily="2" charset="-122"/>
                <a:ea typeface="优设标题黑" panose="00000500000000000000" pitchFamily="2" charset="-122"/>
              </a:rPr>
              <a:t>运动健身通用模板</a:t>
            </a:r>
          </a:p>
        </p:txBody>
      </p:sp>
      <p:sp>
        <p:nvSpPr>
          <p:cNvPr id="7" name="文本框 6"/>
          <p:cNvSpPr txBox="1"/>
          <p:nvPr/>
        </p:nvSpPr>
        <p:spPr>
          <a:xfrm>
            <a:off x="3335925" y="5437909"/>
            <a:ext cx="6236244" cy="521970"/>
          </a:xfrm>
          <a:prstGeom prst="rect">
            <a:avLst/>
          </a:prstGeom>
          <a:noFill/>
        </p:spPr>
        <p:txBody>
          <a:bodyPr wrap="square" rtlCol="0">
            <a:spAutoFit/>
          </a:bodyPr>
          <a:lstStyle>
            <a:defPPr>
              <a:defRPr lang="zh-CN"/>
            </a:defPPr>
            <a:lvl1pPr algn="ctr">
              <a:defRPr sz="2800" spc="300">
                <a:gradFill>
                  <a:gsLst>
                    <a:gs pos="100000">
                      <a:srgbClr val="D99D58">
                        <a:alpha val="55000"/>
                      </a:srgbClr>
                    </a:gs>
                    <a:gs pos="0">
                      <a:srgbClr val="F3C69A"/>
                    </a:gs>
                  </a:gsLst>
                  <a:lin ang="5400000" scaled="1"/>
                </a:gradFill>
                <a:latin typeface="+mn-ea"/>
              </a:defRPr>
            </a:lvl1pPr>
          </a:lstStyle>
          <a:p>
            <a:r>
              <a:rPr lang="zh-CN" altLang="en-US" b="1">
                <a:latin typeface="思源黑体 CN Light" panose="020B0300000000000000" pitchFamily="34" charset="-122"/>
                <a:ea typeface="思源黑体 CN Light" panose="020B0300000000000000" pitchFamily="34" charset="-122"/>
              </a:rPr>
              <a:t>汇报人：</a:t>
            </a:r>
            <a:r>
              <a:rPr lang="en-US" altLang="zh-CN" b="1">
                <a:latin typeface="思源黑体 CN Light" panose="020B0300000000000000" pitchFamily="34" charset="-122"/>
                <a:ea typeface="思源黑体 CN Light" panose="020B0300000000000000" pitchFamily="34" charset="-122"/>
              </a:rPr>
              <a:t>xiazaii</a:t>
            </a:r>
            <a:endParaRPr lang="zh-CN" altLang="en-US" b="1" dirty="0">
              <a:latin typeface="思源黑体 CN Light" panose="020B0300000000000000" pitchFamily="34" charset="-122"/>
              <a:ea typeface="思源黑体 CN Light" panose="020B0300000000000000" pitchFamily="34" charset="-122"/>
            </a:endParaRPr>
          </a:p>
        </p:txBody>
      </p:sp>
      <p:sp>
        <p:nvSpPr>
          <p:cNvPr id="8" name="文本框 7"/>
          <p:cNvSpPr txBox="1"/>
          <p:nvPr/>
        </p:nvSpPr>
        <p:spPr>
          <a:xfrm>
            <a:off x="2444713" y="4180231"/>
            <a:ext cx="7536068" cy="461665"/>
          </a:xfrm>
          <a:prstGeom prst="rect">
            <a:avLst/>
          </a:prstGeom>
          <a:noFill/>
        </p:spPr>
        <p:txBody>
          <a:bodyPr wrap="square" rtlCol="0">
            <a:spAutoFit/>
          </a:bodyPr>
          <a:lstStyle>
            <a:defPPr>
              <a:defRPr lang="zh-CN"/>
            </a:defPPr>
            <a:lvl1pPr algn="ctr">
              <a:defRPr sz="1200">
                <a:solidFill>
                  <a:srgbClr val="CBB482">
                    <a:alpha val="29000"/>
                  </a:srgbClr>
                </a:solidFill>
              </a:defRPr>
            </a:lvl1pPr>
          </a:lstStyle>
          <a:p>
            <a:r>
              <a:rPr lang="en-US" altLang="zh-CN" sz="2400" cap="all" dirty="0">
                <a:solidFill>
                  <a:srgbClr val="CBB482">
                    <a:alpha val="97000"/>
                  </a:srgbClr>
                </a:solidFill>
                <a:latin typeface="思源黑体 CN Light" panose="020B0300000000000000" pitchFamily="34" charset="-122"/>
                <a:ea typeface="思源黑体 CN Light" panose="020B0300000000000000" pitchFamily="34" charset="-122"/>
              </a:rPr>
              <a:t>General template for enterprise recruitment</a:t>
            </a:r>
          </a:p>
        </p:txBody>
      </p:sp>
      <p:pic>
        <p:nvPicPr>
          <p:cNvPr id="9" name="图片 8"/>
          <p:cNvPicPr>
            <a:picLocks noChangeAspect="1"/>
          </p:cNvPicPr>
          <p:nvPr/>
        </p:nvPicPr>
        <p:blipFill>
          <a:blip r:embed="rId3"/>
          <a:stretch>
            <a:fillRect/>
          </a:stretch>
        </p:blipFill>
        <p:spPr>
          <a:xfrm>
            <a:off x="5301290" y="2611396"/>
            <a:ext cx="2432515" cy="9266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173764" y="-1854200"/>
            <a:ext cx="10566400" cy="10566400"/>
          </a:xfrm>
          <a:prstGeom prst="ellipse">
            <a:avLst/>
          </a:prstGeom>
          <a:solidFill>
            <a:srgbClr val="AA825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useBgFill="1">
        <p:nvSpPr>
          <p:cNvPr id="3" name="椭圆 2"/>
          <p:cNvSpPr/>
          <p:nvPr/>
        </p:nvSpPr>
        <p:spPr>
          <a:xfrm>
            <a:off x="5507264" y="-1854200"/>
            <a:ext cx="10566400" cy="10566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4" name="文本框 3"/>
          <p:cNvSpPr txBox="1"/>
          <p:nvPr/>
        </p:nvSpPr>
        <p:spPr>
          <a:xfrm>
            <a:off x="622661" y="1343230"/>
            <a:ext cx="8398873" cy="1323439"/>
          </a:xfrm>
          <a:prstGeom prst="rect">
            <a:avLst/>
          </a:prstGeom>
          <a:noFill/>
        </p:spPr>
        <p:txBody>
          <a:bodyPr wrap="square" rtlCol="0">
            <a:spAutoFit/>
          </a:bodyPr>
          <a:lstStyle>
            <a:defPPr>
              <a:defRPr lang="zh-CN"/>
            </a:defPPr>
            <a:lvl1pPr algn="ctr">
              <a:defRPr sz="2800" spc="300">
                <a:gradFill>
                  <a:gsLst>
                    <a:gs pos="100000">
                      <a:srgbClr val="D99D58">
                        <a:alpha val="55000"/>
                      </a:srgbClr>
                    </a:gs>
                    <a:gs pos="0">
                      <a:srgbClr val="F3C69A"/>
                    </a:gs>
                  </a:gsLst>
                  <a:lin ang="5400000" scaled="1"/>
                </a:gradFill>
                <a:latin typeface="+mn-ea"/>
              </a:defRPr>
            </a:lvl1pPr>
          </a:lstStyle>
          <a:p>
            <a:pPr algn="l"/>
            <a:r>
              <a:rPr lang="en-US" altLang="zh-CN" sz="8000" dirty="0">
                <a:solidFill>
                  <a:schemeClr val="bg1"/>
                </a:solidFill>
                <a:latin typeface="优设标题黑" panose="00000500000000000000" pitchFamily="2" charset="-122"/>
                <a:ea typeface="优设标题黑" panose="00000500000000000000" pitchFamily="2" charset="-122"/>
              </a:rPr>
              <a:t>PART 03</a:t>
            </a:r>
            <a:endParaRPr lang="zh-CN" altLang="en-US" sz="8000" dirty="0">
              <a:solidFill>
                <a:schemeClr val="bg1"/>
              </a:solidFill>
              <a:latin typeface="优设标题黑" panose="00000500000000000000" pitchFamily="2" charset="-122"/>
              <a:ea typeface="优设标题黑" panose="00000500000000000000" pitchFamily="2" charset="-122"/>
            </a:endParaRPr>
          </a:p>
        </p:txBody>
      </p:sp>
      <p:sp>
        <p:nvSpPr>
          <p:cNvPr id="5" name="文本框 4"/>
          <p:cNvSpPr txBox="1"/>
          <p:nvPr/>
        </p:nvSpPr>
        <p:spPr>
          <a:xfrm>
            <a:off x="577813" y="3124200"/>
            <a:ext cx="8398873" cy="1323439"/>
          </a:xfrm>
          <a:prstGeom prst="rect">
            <a:avLst/>
          </a:prstGeom>
          <a:noFill/>
        </p:spPr>
        <p:txBody>
          <a:bodyPr wrap="square" rtlCol="0">
            <a:spAutoFit/>
          </a:bodyPr>
          <a:lstStyle>
            <a:defPPr>
              <a:defRPr lang="zh-CN"/>
            </a:defPPr>
            <a:lvl1pPr algn="ctr">
              <a:defRPr sz="2800" spc="300">
                <a:gradFill>
                  <a:gsLst>
                    <a:gs pos="100000">
                      <a:srgbClr val="D99D58">
                        <a:alpha val="55000"/>
                      </a:srgbClr>
                    </a:gs>
                    <a:gs pos="0">
                      <a:srgbClr val="F3C69A"/>
                    </a:gs>
                  </a:gsLst>
                  <a:lin ang="5400000" scaled="1"/>
                </a:gradFill>
                <a:latin typeface="+mn-ea"/>
              </a:defRPr>
            </a:lvl1pPr>
          </a:lstStyle>
          <a:p>
            <a:pPr algn="l"/>
            <a:r>
              <a:rPr lang="zh-CN" altLang="en-US" sz="8000" dirty="0">
                <a:solidFill>
                  <a:schemeClr val="bg1"/>
                </a:solidFill>
                <a:latin typeface="优设标题黑" panose="00000500000000000000" pitchFamily="2" charset="-122"/>
                <a:ea typeface="优设标题黑" panose="00000500000000000000" pitchFamily="2" charset="-122"/>
              </a:rPr>
              <a:t>在此输入标题</a:t>
            </a:r>
          </a:p>
        </p:txBody>
      </p:sp>
      <p:sp>
        <p:nvSpPr>
          <p:cNvPr id="6" name="文本框 5"/>
          <p:cNvSpPr txBox="1"/>
          <p:nvPr/>
        </p:nvSpPr>
        <p:spPr>
          <a:xfrm>
            <a:off x="634963" y="4294531"/>
            <a:ext cx="3860837" cy="369332"/>
          </a:xfrm>
          <a:prstGeom prst="rect">
            <a:avLst/>
          </a:prstGeom>
          <a:noFill/>
        </p:spPr>
        <p:txBody>
          <a:bodyPr wrap="square" rtlCol="0">
            <a:spAutoFit/>
          </a:bodyPr>
          <a:lstStyle>
            <a:defPPr>
              <a:defRPr lang="zh-CN"/>
            </a:defPPr>
            <a:lvl1pPr algn="ctr">
              <a:defRPr sz="1200">
                <a:solidFill>
                  <a:srgbClr val="CBB482">
                    <a:alpha val="29000"/>
                  </a:srgbClr>
                </a:solidFill>
              </a:defRPr>
            </a:lvl1pPr>
          </a:lstStyle>
          <a:p>
            <a:pPr algn="l"/>
            <a:r>
              <a:rPr lang="en-US" altLang="zh-CN" sz="1800" cap="all" dirty="0">
                <a:solidFill>
                  <a:schemeClr val="bg1">
                    <a:alpha val="97000"/>
                  </a:schemeClr>
                </a:solidFill>
                <a:latin typeface="思源黑体 CN Light" panose="020B0300000000000000" pitchFamily="34" charset="-122"/>
                <a:ea typeface="思源黑体 CN Light" panose="020B0300000000000000" pitchFamily="34" charset="-122"/>
              </a:rPr>
              <a:t>Enter your text here</a:t>
            </a:r>
          </a:p>
        </p:txBody>
      </p:sp>
      <p:pic>
        <p:nvPicPr>
          <p:cNvPr id="7" name="图片 6"/>
          <p:cNvPicPr>
            <a:picLocks noChangeAspect="1"/>
          </p:cNvPicPr>
          <p:nvPr/>
        </p:nvPicPr>
        <p:blipFill>
          <a:blip r:embed="rId2"/>
          <a:stretch>
            <a:fillRect/>
          </a:stretch>
        </p:blipFill>
        <p:spPr>
          <a:xfrm>
            <a:off x="10465040" y="419100"/>
            <a:ext cx="1536460" cy="5853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47"/>
          <p:cNvSpPr>
            <a:spLocks noChangeArrowheads="1"/>
          </p:cNvSpPr>
          <p:nvPr/>
        </p:nvSpPr>
        <p:spPr bwMode="auto">
          <a:xfrm>
            <a:off x="1181472" y="1763859"/>
            <a:ext cx="3288250" cy="61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gn="r">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sym typeface="方正兰亭黑_GBK" pitchFamily="2" charset="-122"/>
              </a:rPr>
              <a:t>点击此处添加文本内容，如关键词、部分简单介绍等。点击此处添加文本内容，</a:t>
            </a:r>
          </a:p>
        </p:txBody>
      </p:sp>
      <p:sp>
        <p:nvSpPr>
          <p:cNvPr id="8" name="矩形 7"/>
          <p:cNvSpPr>
            <a:spLocks noChangeArrowheads="1"/>
          </p:cNvSpPr>
          <p:nvPr/>
        </p:nvSpPr>
        <p:spPr bwMode="auto">
          <a:xfrm>
            <a:off x="615378" y="2969374"/>
            <a:ext cx="3078297" cy="61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gn="r">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sym typeface="方正兰亭黑_GBK" pitchFamily="2" charset="-122"/>
              </a:rPr>
              <a:t>点击此处添加文本内容，如关键词、部分简单介绍等。点击此处添加文本内容，</a:t>
            </a:r>
          </a:p>
        </p:txBody>
      </p:sp>
      <p:sp>
        <p:nvSpPr>
          <p:cNvPr id="9" name="矩形 47"/>
          <p:cNvSpPr>
            <a:spLocks noChangeArrowheads="1"/>
          </p:cNvSpPr>
          <p:nvPr/>
        </p:nvSpPr>
        <p:spPr bwMode="auto">
          <a:xfrm>
            <a:off x="1198991" y="4153672"/>
            <a:ext cx="2601100" cy="89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gn="r">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sym typeface="方正兰亭黑_GBK" pitchFamily="2" charset="-122"/>
              </a:rPr>
              <a:t>点击此处添加文本内容，如关键词、部分简单介绍等。点击此处添加文本内容，</a:t>
            </a:r>
          </a:p>
        </p:txBody>
      </p:sp>
      <p:sp>
        <p:nvSpPr>
          <p:cNvPr id="10" name="矩形 47"/>
          <p:cNvSpPr>
            <a:spLocks noChangeArrowheads="1"/>
          </p:cNvSpPr>
          <p:nvPr/>
        </p:nvSpPr>
        <p:spPr bwMode="auto">
          <a:xfrm>
            <a:off x="8020094" y="2216627"/>
            <a:ext cx="3355387" cy="89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sym typeface="方正兰亭黑_GBK" pitchFamily="2" charset="-122"/>
              </a:rPr>
              <a:t>点击此处添加文本内容，如关键词、部分简单介绍等。点击此处添加文本内容，如关键词、部分简单介绍等。</a:t>
            </a:r>
          </a:p>
        </p:txBody>
      </p:sp>
      <p:sp>
        <p:nvSpPr>
          <p:cNvPr id="11" name="矩形 10"/>
          <p:cNvSpPr>
            <a:spLocks noChangeArrowheads="1"/>
          </p:cNvSpPr>
          <p:nvPr/>
        </p:nvSpPr>
        <p:spPr bwMode="auto">
          <a:xfrm>
            <a:off x="8020094" y="3891799"/>
            <a:ext cx="3355387" cy="89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sym typeface="方正兰亭黑_GBK" pitchFamily="2" charset="-122"/>
              </a:rPr>
              <a:t>点击此处添加文本内容，如关键词、部分简单介绍等。点击此处添加文本内容，如关键词、部分简单介绍等。</a:t>
            </a:r>
          </a:p>
        </p:txBody>
      </p:sp>
      <p:sp>
        <p:nvSpPr>
          <p:cNvPr id="12" name="矩形 47"/>
          <p:cNvSpPr>
            <a:spLocks noChangeArrowheads="1"/>
          </p:cNvSpPr>
          <p:nvPr/>
        </p:nvSpPr>
        <p:spPr bwMode="auto">
          <a:xfrm>
            <a:off x="7134479" y="5244265"/>
            <a:ext cx="3228721" cy="89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sym typeface="方正兰亭黑_GBK" pitchFamily="2" charset="-122"/>
              </a:rPr>
              <a:t>点击此处添加文本内容，如关键词、部分简单介绍等。点击此处添加文本内容，如关键词、部分简单介绍等。</a:t>
            </a:r>
          </a:p>
        </p:txBody>
      </p:sp>
      <p:grpSp>
        <p:nvGrpSpPr>
          <p:cNvPr id="13" name="组合 12"/>
          <p:cNvGrpSpPr/>
          <p:nvPr/>
        </p:nvGrpSpPr>
        <p:grpSpPr>
          <a:xfrm>
            <a:off x="3741595" y="2014514"/>
            <a:ext cx="4232987" cy="3470340"/>
            <a:chOff x="3741595" y="2014514"/>
            <a:chExt cx="4232987" cy="3470340"/>
          </a:xfrm>
        </p:grpSpPr>
        <p:sp>
          <p:nvSpPr>
            <p:cNvPr id="14" name="直接连接符 16"/>
            <p:cNvSpPr>
              <a:spLocks noChangeShapeType="1"/>
            </p:cNvSpPr>
            <p:nvPr/>
          </p:nvSpPr>
          <p:spPr bwMode="auto">
            <a:xfrm flipH="1">
              <a:off x="7460767" y="4352913"/>
              <a:ext cx="513815" cy="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lIns="91424" tIns="45713" rIns="91424" bIns="45713"/>
            <a:lstStyle/>
            <a:p>
              <a:endParaRPr lang="zh-CN" altLang="en-US" sz="1400" dirty="0">
                <a:solidFill>
                  <a:schemeClr val="bg1"/>
                </a:solidFill>
                <a:latin typeface="胡晓波男神体" panose="02010600030101010101" pitchFamily="2" charset="-122"/>
                <a:ea typeface="胡晓波男神体" panose="02010600030101010101" pitchFamily="2" charset="-122"/>
              </a:endParaRPr>
            </a:p>
          </p:txBody>
        </p:sp>
        <p:sp>
          <p:nvSpPr>
            <p:cNvPr id="15" name="直接连接符 14"/>
            <p:cNvSpPr>
              <a:spLocks noChangeShapeType="1"/>
            </p:cNvSpPr>
            <p:nvPr/>
          </p:nvSpPr>
          <p:spPr bwMode="auto">
            <a:xfrm>
              <a:off x="6146943" y="5328104"/>
              <a:ext cx="200839" cy="15675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sz="1400" dirty="0">
                <a:solidFill>
                  <a:schemeClr val="bg1"/>
                </a:solidFill>
                <a:latin typeface="胡晓波男神体" panose="02010600030101010101" pitchFamily="2" charset="-122"/>
                <a:ea typeface="胡晓波男神体" panose="02010600030101010101" pitchFamily="2" charset="-122"/>
              </a:endParaRPr>
            </a:p>
          </p:txBody>
        </p:sp>
        <p:sp>
          <p:nvSpPr>
            <p:cNvPr id="16" name="直接连接符 15"/>
            <p:cNvSpPr>
              <a:spLocks noChangeShapeType="1"/>
            </p:cNvSpPr>
            <p:nvPr/>
          </p:nvSpPr>
          <p:spPr bwMode="auto">
            <a:xfrm flipV="1">
              <a:off x="6346418" y="5483434"/>
              <a:ext cx="663096" cy="1"/>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sz="1400" dirty="0">
                <a:solidFill>
                  <a:schemeClr val="bg1"/>
                </a:solidFill>
                <a:latin typeface="胡晓波男神体" panose="02010600030101010101" pitchFamily="2" charset="-122"/>
                <a:ea typeface="胡晓波男神体" panose="02010600030101010101" pitchFamily="2" charset="-122"/>
              </a:endParaRPr>
            </a:p>
          </p:txBody>
        </p:sp>
        <p:sp>
          <p:nvSpPr>
            <p:cNvPr id="17" name="直接连接符 17"/>
            <p:cNvSpPr>
              <a:spLocks noChangeShapeType="1"/>
            </p:cNvSpPr>
            <p:nvPr/>
          </p:nvSpPr>
          <p:spPr bwMode="auto">
            <a:xfrm flipH="1" flipV="1">
              <a:off x="3741595" y="4352914"/>
              <a:ext cx="524465" cy="1285"/>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lIns="91424" tIns="45713" rIns="91424" bIns="45713"/>
            <a:lstStyle/>
            <a:p>
              <a:endParaRPr lang="zh-CN" altLang="en-US" sz="1400" dirty="0">
                <a:solidFill>
                  <a:schemeClr val="bg1"/>
                </a:solidFill>
                <a:latin typeface="胡晓波男神体" panose="02010600030101010101" pitchFamily="2" charset="-122"/>
                <a:ea typeface="胡晓波男神体" panose="02010600030101010101" pitchFamily="2" charset="-122"/>
              </a:endParaRPr>
            </a:p>
          </p:txBody>
        </p:sp>
        <p:sp>
          <p:nvSpPr>
            <p:cNvPr id="18" name="直接连接符 14"/>
            <p:cNvSpPr>
              <a:spLocks noChangeShapeType="1"/>
            </p:cNvSpPr>
            <p:nvPr/>
          </p:nvSpPr>
          <p:spPr bwMode="auto">
            <a:xfrm flipH="1">
              <a:off x="3741596" y="3256948"/>
              <a:ext cx="512485" cy="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lIns="91424" tIns="45713" rIns="91424" bIns="45713"/>
            <a:lstStyle/>
            <a:p>
              <a:endParaRPr lang="zh-CN" altLang="en-US" sz="1400" dirty="0">
                <a:solidFill>
                  <a:schemeClr val="bg1"/>
                </a:solidFill>
                <a:latin typeface="胡晓波男神体" panose="02010600030101010101" pitchFamily="2" charset="-122"/>
                <a:ea typeface="胡晓波男神体" panose="02010600030101010101" pitchFamily="2" charset="-122"/>
              </a:endParaRPr>
            </a:p>
          </p:txBody>
        </p:sp>
        <p:sp>
          <p:nvSpPr>
            <p:cNvPr id="19" name="直接连接符 18"/>
            <p:cNvSpPr>
              <a:spLocks noChangeShapeType="1"/>
            </p:cNvSpPr>
            <p:nvPr/>
          </p:nvSpPr>
          <p:spPr bwMode="auto">
            <a:xfrm flipH="1" flipV="1">
              <a:off x="5346464" y="2014514"/>
              <a:ext cx="237412" cy="211997"/>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sz="1400" dirty="0">
                <a:solidFill>
                  <a:schemeClr val="bg1"/>
                </a:solidFill>
                <a:latin typeface="胡晓波男神体" panose="02010600030101010101" pitchFamily="2" charset="-122"/>
                <a:ea typeface="胡晓波男神体" panose="02010600030101010101" pitchFamily="2" charset="-122"/>
              </a:endParaRPr>
            </a:p>
          </p:txBody>
        </p:sp>
        <p:sp>
          <p:nvSpPr>
            <p:cNvPr id="20" name="直接连接符 12"/>
            <p:cNvSpPr>
              <a:spLocks noChangeShapeType="1"/>
            </p:cNvSpPr>
            <p:nvPr/>
          </p:nvSpPr>
          <p:spPr bwMode="auto">
            <a:xfrm flipH="1">
              <a:off x="4564232" y="2016434"/>
              <a:ext cx="783845" cy="1"/>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sz="1400" dirty="0">
                <a:solidFill>
                  <a:schemeClr val="bg1"/>
                </a:solidFill>
                <a:latin typeface="胡晓波男神体" panose="02010600030101010101" pitchFamily="2" charset="-122"/>
                <a:ea typeface="胡晓波男神体" panose="02010600030101010101" pitchFamily="2" charset="-122"/>
              </a:endParaRPr>
            </a:p>
          </p:txBody>
        </p:sp>
        <p:sp>
          <p:nvSpPr>
            <p:cNvPr id="21" name="六边形 1"/>
            <p:cNvSpPr>
              <a:spLocks noChangeArrowheads="1"/>
            </p:cNvSpPr>
            <p:nvPr/>
          </p:nvSpPr>
          <p:spPr bwMode="auto">
            <a:xfrm>
              <a:off x="6465083" y="2830383"/>
              <a:ext cx="1008994" cy="850561"/>
            </a:xfrm>
            <a:prstGeom prst="hexagon">
              <a:avLst>
                <a:gd name="adj" fmla="val 24998"/>
                <a:gd name="vf" fmla="val 115470"/>
              </a:avLst>
            </a:prstGeom>
            <a:noFill/>
            <a:ln>
              <a:solidFill>
                <a:schemeClr val="bg1"/>
              </a:solidFill>
            </a:ln>
            <a:effectLst/>
          </p:spPr>
          <p:txBody>
            <a:bodyPr anchor="ctr"/>
            <a:lstStyle/>
            <a:p>
              <a:pPr algn="ctr"/>
              <a:endParaRPr lang="zh-CN" altLang="zh-CN" sz="1400" b="1" dirty="0">
                <a:solidFill>
                  <a:schemeClr val="bg1"/>
                </a:solidFill>
                <a:latin typeface="胡晓波男神体" panose="02010600030101010101" pitchFamily="2" charset="-122"/>
                <a:ea typeface="胡晓波男神体" panose="02010600030101010101" pitchFamily="2" charset="-122"/>
                <a:sym typeface="Arial" panose="020B0604020202020204" pitchFamily="34" charset="0"/>
              </a:endParaRPr>
            </a:p>
          </p:txBody>
        </p:sp>
        <p:sp>
          <p:nvSpPr>
            <p:cNvPr id="22" name="文本框 43"/>
            <p:cNvSpPr>
              <a:spLocks noChangeArrowheads="1"/>
            </p:cNvSpPr>
            <p:nvPr/>
          </p:nvSpPr>
          <p:spPr bwMode="auto">
            <a:xfrm>
              <a:off x="6553981" y="2949054"/>
              <a:ext cx="8201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3200" dirty="0">
                  <a:solidFill>
                    <a:schemeClr val="bg1"/>
                  </a:solidFill>
                  <a:latin typeface="胡晓波男神体" panose="02010600030101010101" pitchFamily="2" charset="-122"/>
                  <a:ea typeface="胡晓波男神体" panose="02010600030101010101" pitchFamily="2" charset="-122"/>
                  <a:sym typeface="Arial" panose="020B0604020202020204" pitchFamily="34" charset="0"/>
                </a:rPr>
                <a:t>02</a:t>
              </a:r>
              <a:endParaRPr lang="zh-CN" altLang="en-US" sz="3200" baseline="-3000" dirty="0">
                <a:solidFill>
                  <a:schemeClr val="bg1"/>
                </a:solidFill>
                <a:latin typeface="胡晓波男神体" panose="02010600030101010101" pitchFamily="2" charset="-122"/>
                <a:ea typeface="胡晓波男神体" panose="02010600030101010101" pitchFamily="2" charset="-122"/>
                <a:sym typeface="Arial" panose="020B0604020202020204" pitchFamily="34" charset="0"/>
              </a:endParaRPr>
            </a:p>
          </p:txBody>
        </p:sp>
        <p:sp>
          <p:nvSpPr>
            <p:cNvPr id="23" name="六边形 7"/>
            <p:cNvSpPr>
              <a:spLocks noChangeArrowheads="1"/>
            </p:cNvSpPr>
            <p:nvPr/>
          </p:nvSpPr>
          <p:spPr bwMode="auto">
            <a:xfrm>
              <a:off x="5360246" y="2216233"/>
              <a:ext cx="1010327" cy="850561"/>
            </a:xfrm>
            <a:prstGeom prst="hexagon">
              <a:avLst>
                <a:gd name="adj" fmla="val 24998"/>
                <a:gd name="vf" fmla="val 115470"/>
              </a:avLst>
            </a:prstGeom>
            <a:noFill/>
            <a:ln>
              <a:solidFill>
                <a:schemeClr val="bg1"/>
              </a:solidFill>
            </a:ln>
          </p:spPr>
          <p:txBody>
            <a:bodyPr anchor="ctr"/>
            <a:lstStyle/>
            <a:p>
              <a:pPr algn="ctr"/>
              <a:endParaRPr lang="zh-CN" altLang="zh-CN" sz="1400" b="1" dirty="0">
                <a:solidFill>
                  <a:schemeClr val="bg1"/>
                </a:solidFill>
                <a:latin typeface="胡晓波男神体" panose="02010600030101010101" pitchFamily="2" charset="-122"/>
                <a:ea typeface="胡晓波男神体" panose="02010600030101010101" pitchFamily="2" charset="-122"/>
                <a:sym typeface="Arial" panose="020B0604020202020204" pitchFamily="34" charset="0"/>
              </a:endParaRPr>
            </a:p>
          </p:txBody>
        </p:sp>
        <p:sp>
          <p:nvSpPr>
            <p:cNvPr id="24" name="文本框 44"/>
            <p:cNvSpPr>
              <a:spLocks noChangeArrowheads="1"/>
            </p:cNvSpPr>
            <p:nvPr/>
          </p:nvSpPr>
          <p:spPr bwMode="auto">
            <a:xfrm>
              <a:off x="5431986" y="2285115"/>
              <a:ext cx="882866" cy="6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pPr>
              <a:r>
                <a:rPr lang="en-US" altLang="zh-CN" sz="3200" dirty="0">
                  <a:solidFill>
                    <a:srgbClr val="FFAC41"/>
                  </a:solidFill>
                  <a:latin typeface="胡晓波男神体" panose="02010600030101010101" pitchFamily="2" charset="-122"/>
                  <a:ea typeface="胡晓波男神体" panose="02010600030101010101" pitchFamily="2" charset="-122"/>
                  <a:sym typeface="Arial" panose="020B0604020202020204" pitchFamily="34" charset="0"/>
                </a:rPr>
                <a:t>01</a:t>
              </a:r>
              <a:endParaRPr lang="zh-CN" altLang="en-US" sz="3200" baseline="-3000" dirty="0">
                <a:solidFill>
                  <a:srgbClr val="FFAC41"/>
                </a:solidFill>
                <a:latin typeface="胡晓波男神体" panose="02010600030101010101" pitchFamily="2" charset="-122"/>
                <a:ea typeface="胡晓波男神体" panose="02010600030101010101" pitchFamily="2" charset="-122"/>
                <a:sym typeface="Arial" panose="020B0604020202020204" pitchFamily="34" charset="0"/>
              </a:endParaRPr>
            </a:p>
          </p:txBody>
        </p:sp>
        <p:sp>
          <p:nvSpPr>
            <p:cNvPr id="25" name="六边形 5"/>
            <p:cNvSpPr>
              <a:spLocks noChangeArrowheads="1"/>
            </p:cNvSpPr>
            <p:nvPr/>
          </p:nvSpPr>
          <p:spPr bwMode="auto">
            <a:xfrm>
              <a:off x="6451772" y="3927634"/>
              <a:ext cx="1008994" cy="850561"/>
            </a:xfrm>
            <a:prstGeom prst="hexagon">
              <a:avLst>
                <a:gd name="adj" fmla="val 24998"/>
                <a:gd name="vf" fmla="val 115470"/>
              </a:avLst>
            </a:prstGeom>
            <a:noFill/>
            <a:ln>
              <a:solidFill>
                <a:schemeClr val="bg1"/>
              </a:solidFill>
            </a:ln>
          </p:spPr>
          <p:txBody>
            <a:bodyPr anchor="ctr"/>
            <a:lstStyle/>
            <a:p>
              <a:pPr algn="ctr"/>
              <a:endParaRPr lang="zh-CN" altLang="zh-CN" sz="1400" b="1" dirty="0">
                <a:solidFill>
                  <a:schemeClr val="bg1"/>
                </a:solidFill>
                <a:latin typeface="胡晓波男神体" panose="02010600030101010101" pitchFamily="2" charset="-122"/>
                <a:ea typeface="胡晓波男神体" panose="02010600030101010101" pitchFamily="2" charset="-122"/>
                <a:sym typeface="Arial" panose="020B0604020202020204" pitchFamily="34" charset="0"/>
              </a:endParaRPr>
            </a:p>
          </p:txBody>
        </p:sp>
        <p:sp>
          <p:nvSpPr>
            <p:cNvPr id="26" name="文本框 45"/>
            <p:cNvSpPr>
              <a:spLocks noChangeArrowheads="1"/>
            </p:cNvSpPr>
            <p:nvPr/>
          </p:nvSpPr>
          <p:spPr bwMode="auto">
            <a:xfrm>
              <a:off x="6504945" y="3996516"/>
              <a:ext cx="925555" cy="6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pPr>
              <a:r>
                <a:rPr lang="en-US" altLang="zh-CN" sz="3200" dirty="0">
                  <a:solidFill>
                    <a:srgbClr val="FFAC41"/>
                  </a:solidFill>
                  <a:latin typeface="胡晓波男神体" panose="02010600030101010101" pitchFamily="2" charset="-122"/>
                  <a:ea typeface="胡晓波男神体" panose="02010600030101010101" pitchFamily="2" charset="-122"/>
                  <a:sym typeface="Arial" panose="020B0604020202020204" pitchFamily="34" charset="0"/>
                </a:rPr>
                <a:t>03</a:t>
              </a:r>
              <a:endParaRPr lang="zh-CN" altLang="en-US" sz="3200" baseline="-3000" dirty="0">
                <a:solidFill>
                  <a:srgbClr val="FFAC41"/>
                </a:solidFill>
                <a:latin typeface="胡晓波男神体" panose="02010600030101010101" pitchFamily="2" charset="-122"/>
                <a:ea typeface="胡晓波男神体" panose="02010600030101010101" pitchFamily="2" charset="-122"/>
                <a:sym typeface="Arial" panose="020B0604020202020204" pitchFamily="34" charset="0"/>
              </a:endParaRPr>
            </a:p>
          </p:txBody>
        </p:sp>
        <p:sp>
          <p:nvSpPr>
            <p:cNvPr id="27" name="六边形 4"/>
            <p:cNvSpPr>
              <a:spLocks noChangeArrowheads="1"/>
            </p:cNvSpPr>
            <p:nvPr/>
          </p:nvSpPr>
          <p:spPr bwMode="auto">
            <a:xfrm>
              <a:off x="4266059" y="3928918"/>
              <a:ext cx="1008994" cy="850561"/>
            </a:xfrm>
            <a:prstGeom prst="hexagon">
              <a:avLst>
                <a:gd name="adj" fmla="val 24998"/>
                <a:gd name="vf" fmla="val 115470"/>
              </a:avLst>
            </a:prstGeom>
            <a:noFill/>
            <a:ln>
              <a:solidFill>
                <a:schemeClr val="bg1"/>
              </a:solidFill>
            </a:ln>
          </p:spPr>
          <p:txBody>
            <a:bodyPr anchor="ctr"/>
            <a:lstStyle/>
            <a:p>
              <a:pPr algn="ctr"/>
              <a:endParaRPr lang="zh-CN" altLang="zh-CN" sz="1400" b="1" dirty="0">
                <a:solidFill>
                  <a:schemeClr val="bg1"/>
                </a:solidFill>
                <a:latin typeface="胡晓波男神体" panose="02010600030101010101" pitchFamily="2" charset="-122"/>
                <a:ea typeface="胡晓波男神体" panose="02010600030101010101" pitchFamily="2" charset="-122"/>
                <a:sym typeface="Arial" panose="020B0604020202020204" pitchFamily="34" charset="0"/>
              </a:endParaRPr>
            </a:p>
          </p:txBody>
        </p:sp>
        <p:sp>
          <p:nvSpPr>
            <p:cNvPr id="28" name="文本框 46"/>
            <p:cNvSpPr>
              <a:spLocks noChangeArrowheads="1"/>
            </p:cNvSpPr>
            <p:nvPr/>
          </p:nvSpPr>
          <p:spPr bwMode="auto">
            <a:xfrm>
              <a:off x="4363431" y="3997800"/>
              <a:ext cx="820145" cy="6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pPr>
              <a:r>
                <a:rPr lang="en-US" altLang="zh-CN" sz="3200" dirty="0">
                  <a:solidFill>
                    <a:srgbClr val="FFAC41"/>
                  </a:solidFill>
                  <a:latin typeface="胡晓波男神体" panose="02010600030101010101" pitchFamily="2" charset="-122"/>
                  <a:ea typeface="胡晓波男神体" panose="02010600030101010101" pitchFamily="2" charset="-122"/>
                  <a:sym typeface="Arial" panose="020B0604020202020204" pitchFamily="34" charset="0"/>
                </a:rPr>
                <a:t>05</a:t>
              </a:r>
              <a:endParaRPr lang="zh-CN" altLang="en-US" sz="3200" baseline="-3000" dirty="0">
                <a:solidFill>
                  <a:srgbClr val="FFAC41"/>
                </a:solidFill>
                <a:latin typeface="胡晓波男神体" panose="02010600030101010101" pitchFamily="2" charset="-122"/>
                <a:ea typeface="胡晓波男神体" panose="02010600030101010101" pitchFamily="2" charset="-122"/>
                <a:sym typeface="Arial" panose="020B0604020202020204" pitchFamily="34" charset="0"/>
              </a:endParaRPr>
            </a:p>
          </p:txBody>
        </p:sp>
        <p:sp>
          <p:nvSpPr>
            <p:cNvPr id="29" name="六边形 3"/>
            <p:cNvSpPr>
              <a:spLocks noChangeArrowheads="1"/>
            </p:cNvSpPr>
            <p:nvPr/>
          </p:nvSpPr>
          <p:spPr bwMode="auto">
            <a:xfrm>
              <a:off x="4254080" y="2830383"/>
              <a:ext cx="1010325" cy="850561"/>
            </a:xfrm>
            <a:prstGeom prst="hexagon">
              <a:avLst>
                <a:gd name="adj" fmla="val 24998"/>
                <a:gd name="vf" fmla="val 115470"/>
              </a:avLst>
            </a:prstGeom>
            <a:noFill/>
            <a:ln>
              <a:solidFill>
                <a:schemeClr val="bg1"/>
              </a:solidFill>
            </a:ln>
            <a:effectLst/>
          </p:spPr>
          <p:txBody>
            <a:bodyPr anchor="ctr"/>
            <a:lstStyle/>
            <a:p>
              <a:pPr algn="ctr"/>
              <a:endParaRPr lang="zh-CN" altLang="zh-CN" sz="1400" b="1" dirty="0">
                <a:solidFill>
                  <a:schemeClr val="bg1"/>
                </a:solidFill>
                <a:latin typeface="胡晓波男神体" panose="02010600030101010101" pitchFamily="2" charset="-122"/>
                <a:ea typeface="胡晓波男神体" panose="02010600030101010101" pitchFamily="2" charset="-122"/>
                <a:sym typeface="Arial" panose="020B0604020202020204" pitchFamily="34" charset="0"/>
              </a:endParaRPr>
            </a:p>
          </p:txBody>
        </p:sp>
        <p:sp>
          <p:nvSpPr>
            <p:cNvPr id="30" name="文本框 47"/>
            <p:cNvSpPr>
              <a:spLocks noChangeArrowheads="1"/>
            </p:cNvSpPr>
            <p:nvPr/>
          </p:nvSpPr>
          <p:spPr bwMode="auto">
            <a:xfrm>
              <a:off x="4343179" y="2949054"/>
              <a:ext cx="821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3200" dirty="0">
                  <a:solidFill>
                    <a:schemeClr val="bg1"/>
                  </a:solidFill>
                  <a:latin typeface="胡晓波男神体" panose="02010600030101010101" pitchFamily="2" charset="-122"/>
                  <a:ea typeface="胡晓波男神体" panose="02010600030101010101" pitchFamily="2" charset="-122"/>
                  <a:sym typeface="Arial" panose="020B0604020202020204" pitchFamily="34" charset="0"/>
                </a:rPr>
                <a:t>06</a:t>
              </a:r>
              <a:endParaRPr lang="zh-CN" altLang="en-US" sz="3200" baseline="-3000" dirty="0">
                <a:solidFill>
                  <a:schemeClr val="bg1"/>
                </a:solidFill>
                <a:latin typeface="胡晓波男神体" panose="02010600030101010101" pitchFamily="2" charset="-122"/>
                <a:ea typeface="胡晓波男神体" panose="02010600030101010101" pitchFamily="2" charset="-122"/>
                <a:sym typeface="Arial" panose="020B0604020202020204" pitchFamily="34" charset="0"/>
              </a:endParaRPr>
            </a:p>
          </p:txBody>
        </p:sp>
        <p:sp>
          <p:nvSpPr>
            <p:cNvPr id="31" name="六边形 8"/>
            <p:cNvSpPr>
              <a:spLocks noChangeArrowheads="1"/>
            </p:cNvSpPr>
            <p:nvPr/>
          </p:nvSpPr>
          <p:spPr bwMode="auto">
            <a:xfrm>
              <a:off x="5360246" y="4498100"/>
              <a:ext cx="1010327" cy="851846"/>
            </a:xfrm>
            <a:prstGeom prst="hexagon">
              <a:avLst>
                <a:gd name="adj" fmla="val 24998"/>
                <a:gd name="vf" fmla="val 115470"/>
              </a:avLst>
            </a:prstGeom>
            <a:noFill/>
            <a:ln>
              <a:solidFill>
                <a:schemeClr val="bg1"/>
              </a:solidFill>
            </a:ln>
            <a:effectLst/>
          </p:spPr>
          <p:txBody>
            <a:bodyPr anchor="ctr"/>
            <a:lstStyle/>
            <a:p>
              <a:pPr algn="ctr"/>
              <a:endParaRPr lang="zh-CN" altLang="zh-CN" sz="1400" b="1" dirty="0">
                <a:solidFill>
                  <a:schemeClr val="bg1"/>
                </a:solidFill>
                <a:latin typeface="胡晓波男神体" panose="02010600030101010101" pitchFamily="2" charset="-122"/>
                <a:ea typeface="胡晓波男神体" panose="02010600030101010101" pitchFamily="2" charset="-122"/>
                <a:sym typeface="Arial" panose="020B0604020202020204" pitchFamily="34" charset="0"/>
              </a:endParaRPr>
            </a:p>
          </p:txBody>
        </p:sp>
        <p:sp>
          <p:nvSpPr>
            <p:cNvPr id="32" name="文本框 48"/>
            <p:cNvSpPr>
              <a:spLocks noChangeArrowheads="1"/>
            </p:cNvSpPr>
            <p:nvPr/>
          </p:nvSpPr>
          <p:spPr bwMode="auto">
            <a:xfrm>
              <a:off x="5437533" y="4616981"/>
              <a:ext cx="821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3200" dirty="0">
                  <a:solidFill>
                    <a:schemeClr val="bg1"/>
                  </a:solidFill>
                  <a:latin typeface="胡晓波男神体" panose="02010600030101010101" pitchFamily="2" charset="-122"/>
                  <a:ea typeface="胡晓波男神体" panose="02010600030101010101" pitchFamily="2" charset="-122"/>
                  <a:sym typeface="Arial" panose="020B0604020202020204" pitchFamily="34" charset="0"/>
                </a:rPr>
                <a:t>04</a:t>
              </a:r>
              <a:endParaRPr lang="zh-CN" altLang="en-US" sz="3200" baseline="-3000" dirty="0">
                <a:solidFill>
                  <a:schemeClr val="bg1"/>
                </a:solidFill>
                <a:latin typeface="胡晓波男神体" panose="02010600030101010101" pitchFamily="2" charset="-122"/>
                <a:ea typeface="胡晓波男神体" panose="02010600030101010101" pitchFamily="2" charset="-122"/>
                <a:sym typeface="Arial" panose="020B0604020202020204" pitchFamily="34" charset="0"/>
              </a:endParaRPr>
            </a:p>
          </p:txBody>
        </p:sp>
        <p:sp>
          <p:nvSpPr>
            <p:cNvPr id="33" name="六边形 6"/>
            <p:cNvSpPr>
              <a:spLocks noChangeArrowheads="1"/>
            </p:cNvSpPr>
            <p:nvPr/>
          </p:nvSpPr>
          <p:spPr bwMode="auto">
            <a:xfrm>
              <a:off x="5074055" y="3143883"/>
              <a:ext cx="1582711" cy="1288690"/>
            </a:xfrm>
            <a:prstGeom prst="hexagon">
              <a:avLst>
                <a:gd name="adj" fmla="val 24998"/>
                <a:gd name="vf" fmla="val 115470"/>
              </a:avLst>
            </a:prstGeom>
            <a:noFill/>
            <a:ln>
              <a:solidFill>
                <a:schemeClr val="bg1"/>
              </a:solidFill>
            </a:ln>
            <a:effectLst/>
          </p:spPr>
          <p:txBody>
            <a:bodyPr anchor="ctr"/>
            <a:lstStyle/>
            <a:p>
              <a:pPr algn="ctr"/>
              <a:endParaRPr lang="zh-CN" altLang="zh-CN" sz="1400" dirty="0">
                <a:solidFill>
                  <a:schemeClr val="bg1"/>
                </a:solidFill>
                <a:latin typeface="胡晓波男神体" panose="02010600030101010101" pitchFamily="2" charset="-122"/>
                <a:ea typeface="胡晓波男神体" panose="02010600030101010101" pitchFamily="2" charset="-122"/>
                <a:sym typeface="Arial" panose="020B0604020202020204" pitchFamily="34" charset="0"/>
              </a:endParaRPr>
            </a:p>
          </p:txBody>
        </p:sp>
        <p:grpSp>
          <p:nvGrpSpPr>
            <p:cNvPr id="34" name="组合 49"/>
            <p:cNvGrpSpPr/>
            <p:nvPr/>
          </p:nvGrpSpPr>
          <p:grpSpPr bwMode="auto">
            <a:xfrm>
              <a:off x="5448100" y="3502930"/>
              <a:ext cx="810275" cy="524351"/>
              <a:chOff x="0" y="0"/>
              <a:chExt cx="935038" cy="568325"/>
            </a:xfrm>
            <a:effectLst>
              <a:outerShdw blurRad="50800" dist="38100" dir="2700000" algn="tl" rotWithShape="0">
                <a:prstClr val="black">
                  <a:alpha val="20000"/>
                </a:prstClr>
              </a:outerShdw>
            </a:effectLst>
          </p:grpSpPr>
          <p:sp>
            <p:nvSpPr>
              <p:cNvPr id="37" name="Freeform 8"/>
              <p:cNvSpPr>
                <a:spLocks noChangeArrowheads="1"/>
              </p:cNvSpPr>
              <p:nvPr/>
            </p:nvSpPr>
            <p:spPr bwMode="auto">
              <a:xfrm>
                <a:off x="87313" y="485775"/>
                <a:ext cx="112713" cy="82550"/>
              </a:xfrm>
              <a:custGeom>
                <a:avLst/>
                <a:gdLst>
                  <a:gd name="T0" fmla="*/ 112713 w 30"/>
                  <a:gd name="T1" fmla="*/ 71293 h 22"/>
                  <a:gd name="T2" fmla="*/ 112713 w 30"/>
                  <a:gd name="T3" fmla="*/ 0 h 22"/>
                  <a:gd name="T4" fmla="*/ 3757 w 30"/>
                  <a:gd name="T5" fmla="*/ 82550 h 22"/>
                  <a:gd name="T6" fmla="*/ 101442 w 30"/>
                  <a:gd name="T7" fmla="*/ 82550 h 22"/>
                  <a:gd name="T8" fmla="*/ 112713 w 30"/>
                  <a:gd name="T9" fmla="*/ 71293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rgbClr val="FFAC41"/>
              </a:solidFill>
              <a:ln>
                <a:noFill/>
              </a:ln>
              <a:effectLst/>
              <a:extLst>
                <a:ext uri="{91240B29-F687-4F45-9708-019B960494DF}">
                  <a14:hiddenLine xmlns:a14="http://schemas.microsoft.com/office/drawing/2010/main" w="9525">
                    <a:solidFill>
                      <a:srgbClr val="000000"/>
                    </a:solidFill>
                    <a:bevel/>
                  </a14:hiddenLine>
                </a:ext>
              </a:extLst>
            </p:spPr>
            <p:txBody>
              <a:bodyPr lIns="162510" tIns="81255" rIns="162510" bIns="81255"/>
              <a:lstStyle/>
              <a:p>
                <a:endParaRPr lang="zh-CN" altLang="en-US" sz="1400" dirty="0">
                  <a:solidFill>
                    <a:schemeClr val="bg1"/>
                  </a:solidFill>
                  <a:latin typeface="胡晓波男神体" panose="02010600030101010101" pitchFamily="2" charset="-122"/>
                  <a:ea typeface="胡晓波男神体" panose="02010600030101010101" pitchFamily="2" charset="-122"/>
                </a:endParaRPr>
              </a:p>
            </p:txBody>
          </p:sp>
          <p:sp>
            <p:nvSpPr>
              <p:cNvPr id="38" name="Freeform 9"/>
              <p:cNvSpPr>
                <a:spLocks noChangeArrowheads="1"/>
              </p:cNvSpPr>
              <p:nvPr/>
            </p:nvSpPr>
            <p:spPr bwMode="auto">
              <a:xfrm>
                <a:off x="235744" y="368300"/>
                <a:ext cx="120650" cy="200025"/>
              </a:xfrm>
              <a:custGeom>
                <a:avLst/>
                <a:gdLst>
                  <a:gd name="T0" fmla="*/ 109339 w 32"/>
                  <a:gd name="T1" fmla="*/ 200025 h 53"/>
                  <a:gd name="T2" fmla="*/ 120650 w 32"/>
                  <a:gd name="T3" fmla="*/ 188703 h 53"/>
                  <a:gd name="T4" fmla="*/ 120650 w 32"/>
                  <a:gd name="T5" fmla="*/ 0 h 53"/>
                  <a:gd name="T6" fmla="*/ 0 w 32"/>
                  <a:gd name="T7" fmla="*/ 86803 h 53"/>
                  <a:gd name="T8" fmla="*/ 0 w 32"/>
                  <a:gd name="T9" fmla="*/ 90577 h 53"/>
                  <a:gd name="T10" fmla="*/ 0 w 32"/>
                  <a:gd name="T11" fmla="*/ 188703 h 53"/>
                  <a:gd name="T12" fmla="*/ 7541 w 32"/>
                  <a:gd name="T13" fmla="*/ 200025 h 53"/>
                  <a:gd name="T14" fmla="*/ 109339 w 32"/>
                  <a:gd name="T15" fmla="*/ 200025 h 5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3"/>
                  <a:gd name="T26" fmla="*/ 32 w 3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rgbClr val="FFAC41"/>
              </a:solidFill>
              <a:ln>
                <a:noFill/>
              </a:ln>
              <a:effectLst/>
              <a:extLst>
                <a:ext uri="{91240B29-F687-4F45-9708-019B960494DF}">
                  <a14:hiddenLine xmlns:a14="http://schemas.microsoft.com/office/drawing/2010/main" w="9525">
                    <a:solidFill>
                      <a:srgbClr val="000000"/>
                    </a:solidFill>
                    <a:bevel/>
                  </a14:hiddenLine>
                </a:ext>
              </a:extLst>
            </p:spPr>
            <p:txBody>
              <a:bodyPr lIns="162510" tIns="81255" rIns="162510" bIns="81255"/>
              <a:lstStyle/>
              <a:p>
                <a:endParaRPr lang="zh-CN" altLang="en-US" sz="1400" dirty="0">
                  <a:solidFill>
                    <a:schemeClr val="bg1"/>
                  </a:solidFill>
                  <a:latin typeface="胡晓波男神体" panose="02010600030101010101" pitchFamily="2" charset="-122"/>
                  <a:ea typeface="胡晓波男神体" panose="02010600030101010101" pitchFamily="2" charset="-122"/>
                </a:endParaRPr>
              </a:p>
            </p:txBody>
          </p:sp>
          <p:sp>
            <p:nvSpPr>
              <p:cNvPr id="39" name="Freeform 10"/>
              <p:cNvSpPr>
                <a:spLocks noChangeArrowheads="1"/>
              </p:cNvSpPr>
              <p:nvPr/>
            </p:nvSpPr>
            <p:spPr bwMode="auto">
              <a:xfrm>
                <a:off x="392112" y="274637"/>
                <a:ext cx="120650" cy="293688"/>
              </a:xfrm>
              <a:custGeom>
                <a:avLst/>
                <a:gdLst>
                  <a:gd name="T0" fmla="*/ 109339 w 32"/>
                  <a:gd name="T1" fmla="*/ 293688 h 78"/>
                  <a:gd name="T2" fmla="*/ 120650 w 32"/>
                  <a:gd name="T3" fmla="*/ 282392 h 78"/>
                  <a:gd name="T4" fmla="*/ 120650 w 32"/>
                  <a:gd name="T5" fmla="*/ 33887 h 78"/>
                  <a:gd name="T6" fmla="*/ 86717 w 32"/>
                  <a:gd name="T7" fmla="*/ 0 h 78"/>
                  <a:gd name="T8" fmla="*/ 37703 w 32"/>
                  <a:gd name="T9" fmla="*/ 37652 h 78"/>
                  <a:gd name="T10" fmla="*/ 0 w 32"/>
                  <a:gd name="T11" fmla="*/ 64009 h 78"/>
                  <a:gd name="T12" fmla="*/ 0 w 32"/>
                  <a:gd name="T13" fmla="*/ 282392 h 78"/>
                  <a:gd name="T14" fmla="*/ 11311 w 32"/>
                  <a:gd name="T15" fmla="*/ 293688 h 78"/>
                  <a:gd name="T16" fmla="*/ 109339 w 32"/>
                  <a:gd name="T17" fmla="*/ 29368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rgbClr val="FFAC41"/>
              </a:solidFill>
              <a:ln>
                <a:noFill/>
              </a:ln>
              <a:effectLst/>
              <a:extLst>
                <a:ext uri="{91240B29-F687-4F45-9708-019B960494DF}">
                  <a14:hiddenLine xmlns:a14="http://schemas.microsoft.com/office/drawing/2010/main" w="9525">
                    <a:solidFill>
                      <a:srgbClr val="000000"/>
                    </a:solidFill>
                    <a:bevel/>
                  </a14:hiddenLine>
                </a:ext>
              </a:extLst>
            </p:spPr>
            <p:txBody>
              <a:bodyPr lIns="162510" tIns="81255" rIns="162510" bIns="81255"/>
              <a:lstStyle/>
              <a:p>
                <a:endParaRPr lang="zh-CN" altLang="en-US" sz="1400" dirty="0">
                  <a:solidFill>
                    <a:schemeClr val="bg1"/>
                  </a:solidFill>
                  <a:latin typeface="胡晓波男神体" panose="02010600030101010101" pitchFamily="2" charset="-122"/>
                  <a:ea typeface="胡晓波男神体" panose="02010600030101010101" pitchFamily="2" charset="-122"/>
                </a:endParaRPr>
              </a:p>
            </p:txBody>
          </p:sp>
          <p:sp>
            <p:nvSpPr>
              <p:cNvPr id="40" name="Freeform 11"/>
              <p:cNvSpPr>
                <a:spLocks noChangeArrowheads="1"/>
              </p:cNvSpPr>
              <p:nvPr/>
            </p:nvSpPr>
            <p:spPr bwMode="auto">
              <a:xfrm>
                <a:off x="548481" y="315912"/>
                <a:ext cx="120650" cy="252413"/>
              </a:xfrm>
              <a:custGeom>
                <a:avLst/>
                <a:gdLst>
                  <a:gd name="T0" fmla="*/ 113109 w 32"/>
                  <a:gd name="T1" fmla="*/ 252413 h 67"/>
                  <a:gd name="T2" fmla="*/ 120650 w 32"/>
                  <a:gd name="T3" fmla="*/ 241111 h 67"/>
                  <a:gd name="T4" fmla="*/ 120650 w 32"/>
                  <a:gd name="T5" fmla="*/ 0 h 67"/>
                  <a:gd name="T6" fmla="*/ 75406 w 32"/>
                  <a:gd name="T7" fmla="*/ 37674 h 67"/>
                  <a:gd name="T8" fmla="*/ 60325 w 32"/>
                  <a:gd name="T9" fmla="*/ 48976 h 67"/>
                  <a:gd name="T10" fmla="*/ 18852 w 32"/>
                  <a:gd name="T11" fmla="*/ 45208 h 67"/>
                  <a:gd name="T12" fmla="*/ 15081 w 32"/>
                  <a:gd name="T13" fmla="*/ 41441 h 67"/>
                  <a:gd name="T14" fmla="*/ 0 w 32"/>
                  <a:gd name="T15" fmla="*/ 26372 h 67"/>
                  <a:gd name="T16" fmla="*/ 0 w 32"/>
                  <a:gd name="T17" fmla="*/ 241111 h 67"/>
                  <a:gd name="T18" fmla="*/ 11311 w 32"/>
                  <a:gd name="T19" fmla="*/ 252413 h 67"/>
                  <a:gd name="T20" fmla="*/ 113109 w 32"/>
                  <a:gd name="T21" fmla="*/ 252413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7"/>
                  <a:gd name="T35" fmla="*/ 32 w 32"/>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rgbClr val="FFAC41"/>
              </a:solidFill>
              <a:ln>
                <a:noFill/>
              </a:ln>
              <a:effectLst/>
              <a:extLst>
                <a:ext uri="{91240B29-F687-4F45-9708-019B960494DF}">
                  <a14:hiddenLine xmlns:a14="http://schemas.microsoft.com/office/drawing/2010/main" w="9525">
                    <a:solidFill>
                      <a:srgbClr val="000000"/>
                    </a:solidFill>
                    <a:bevel/>
                  </a14:hiddenLine>
                </a:ext>
              </a:extLst>
            </p:spPr>
            <p:txBody>
              <a:bodyPr lIns="162510" tIns="81255" rIns="162510" bIns="81255"/>
              <a:lstStyle/>
              <a:p>
                <a:endParaRPr lang="zh-CN" altLang="en-US" sz="1400" dirty="0">
                  <a:solidFill>
                    <a:schemeClr val="bg1"/>
                  </a:solidFill>
                  <a:latin typeface="胡晓波男神体" panose="02010600030101010101" pitchFamily="2" charset="-122"/>
                  <a:ea typeface="胡晓波男神体" panose="02010600030101010101" pitchFamily="2" charset="-122"/>
                </a:endParaRPr>
              </a:p>
            </p:txBody>
          </p:sp>
          <p:sp>
            <p:nvSpPr>
              <p:cNvPr id="41" name="Freeform 12"/>
              <p:cNvSpPr>
                <a:spLocks noChangeArrowheads="1"/>
              </p:cNvSpPr>
              <p:nvPr/>
            </p:nvSpPr>
            <p:spPr bwMode="auto">
              <a:xfrm>
                <a:off x="704850" y="195262"/>
                <a:ext cx="120650" cy="373063"/>
              </a:xfrm>
              <a:custGeom>
                <a:avLst/>
                <a:gdLst>
                  <a:gd name="T0" fmla="*/ 109339 w 32"/>
                  <a:gd name="T1" fmla="*/ 373063 h 99"/>
                  <a:gd name="T2" fmla="*/ 120650 w 32"/>
                  <a:gd name="T3" fmla="*/ 361758 h 99"/>
                  <a:gd name="T4" fmla="*/ 120650 w 32"/>
                  <a:gd name="T5" fmla="*/ 0 h 99"/>
                  <a:gd name="T6" fmla="*/ 49014 w 32"/>
                  <a:gd name="T7" fmla="*/ 56525 h 99"/>
                  <a:gd name="T8" fmla="*/ 0 w 32"/>
                  <a:gd name="T9" fmla="*/ 94208 h 99"/>
                  <a:gd name="T10" fmla="*/ 0 w 32"/>
                  <a:gd name="T11" fmla="*/ 361758 h 99"/>
                  <a:gd name="T12" fmla="*/ 11311 w 32"/>
                  <a:gd name="T13" fmla="*/ 373063 h 99"/>
                  <a:gd name="T14" fmla="*/ 109339 w 32"/>
                  <a:gd name="T15" fmla="*/ 373063 h 9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99"/>
                  <a:gd name="T26" fmla="*/ 32 w 32"/>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rgbClr val="FFAC41"/>
              </a:solidFill>
              <a:ln>
                <a:noFill/>
              </a:ln>
              <a:effectLst/>
              <a:extLst>
                <a:ext uri="{91240B29-F687-4F45-9708-019B960494DF}">
                  <a14:hiddenLine xmlns:a14="http://schemas.microsoft.com/office/drawing/2010/main" w="9525">
                    <a:solidFill>
                      <a:srgbClr val="000000"/>
                    </a:solidFill>
                    <a:bevel/>
                  </a14:hiddenLine>
                </a:ext>
              </a:extLst>
            </p:spPr>
            <p:txBody>
              <a:bodyPr lIns="162510" tIns="81255" rIns="162510" bIns="81255"/>
              <a:lstStyle/>
              <a:p>
                <a:endParaRPr lang="zh-CN" altLang="en-US" sz="1400" dirty="0">
                  <a:solidFill>
                    <a:schemeClr val="bg1"/>
                  </a:solidFill>
                  <a:latin typeface="胡晓波男神体" panose="02010600030101010101" pitchFamily="2" charset="-122"/>
                  <a:ea typeface="胡晓波男神体" panose="02010600030101010101" pitchFamily="2" charset="-122"/>
                </a:endParaRPr>
              </a:p>
            </p:txBody>
          </p:sp>
          <p:sp>
            <p:nvSpPr>
              <p:cNvPr id="42" name="Freeform 13"/>
              <p:cNvSpPr>
                <a:spLocks noChangeArrowheads="1"/>
              </p:cNvSpPr>
              <p:nvPr/>
            </p:nvSpPr>
            <p:spPr bwMode="auto">
              <a:xfrm>
                <a:off x="0" y="0"/>
                <a:ext cx="935038" cy="541338"/>
              </a:xfrm>
              <a:custGeom>
                <a:avLst/>
                <a:gdLst>
                  <a:gd name="T0" fmla="*/ 935038 w 248"/>
                  <a:gd name="T1" fmla="*/ 30074 h 144"/>
                  <a:gd name="T2" fmla="*/ 923727 w 248"/>
                  <a:gd name="T3" fmla="*/ 7519 h 144"/>
                  <a:gd name="T4" fmla="*/ 901105 w 248"/>
                  <a:gd name="T5" fmla="*/ 0 h 144"/>
                  <a:gd name="T6" fmla="*/ 867172 w 248"/>
                  <a:gd name="T7" fmla="*/ 0 h 144"/>
                  <a:gd name="T8" fmla="*/ 754063 w 248"/>
                  <a:gd name="T9" fmla="*/ 0 h 144"/>
                  <a:gd name="T10" fmla="*/ 742752 w 248"/>
                  <a:gd name="T11" fmla="*/ 3759 h 144"/>
                  <a:gd name="T12" fmla="*/ 738982 w 248"/>
                  <a:gd name="T13" fmla="*/ 3759 h 144"/>
                  <a:gd name="T14" fmla="*/ 720130 w 248"/>
                  <a:gd name="T15" fmla="*/ 30074 h 144"/>
                  <a:gd name="T16" fmla="*/ 742752 w 248"/>
                  <a:gd name="T17" fmla="*/ 60149 h 144"/>
                  <a:gd name="T18" fmla="*/ 754063 w 248"/>
                  <a:gd name="T19" fmla="*/ 63908 h 144"/>
                  <a:gd name="T20" fmla="*/ 791766 w 248"/>
                  <a:gd name="T21" fmla="*/ 63908 h 144"/>
                  <a:gd name="T22" fmla="*/ 810618 w 248"/>
                  <a:gd name="T23" fmla="*/ 63908 h 144"/>
                  <a:gd name="T24" fmla="*/ 776685 w 248"/>
                  <a:gd name="T25" fmla="*/ 90223 h 144"/>
                  <a:gd name="T26" fmla="*/ 712589 w 248"/>
                  <a:gd name="T27" fmla="*/ 146612 h 144"/>
                  <a:gd name="T28" fmla="*/ 674886 w 248"/>
                  <a:gd name="T29" fmla="*/ 176687 h 144"/>
                  <a:gd name="T30" fmla="*/ 625872 w 248"/>
                  <a:gd name="T31" fmla="*/ 214280 h 144"/>
                  <a:gd name="T32" fmla="*/ 595710 w 248"/>
                  <a:gd name="T33" fmla="*/ 236835 h 144"/>
                  <a:gd name="T34" fmla="*/ 565547 w 248"/>
                  <a:gd name="T35" fmla="*/ 206761 h 144"/>
                  <a:gd name="T36" fmla="*/ 550466 w 248"/>
                  <a:gd name="T37" fmla="*/ 195483 h 144"/>
                  <a:gd name="T38" fmla="*/ 512763 w 248"/>
                  <a:gd name="T39" fmla="*/ 157890 h 144"/>
                  <a:gd name="T40" fmla="*/ 505222 w 248"/>
                  <a:gd name="T41" fmla="*/ 150372 h 144"/>
                  <a:gd name="T42" fmla="*/ 463749 w 248"/>
                  <a:gd name="T43" fmla="*/ 146612 h 144"/>
                  <a:gd name="T44" fmla="*/ 429816 w 248"/>
                  <a:gd name="T45" fmla="*/ 172927 h 144"/>
                  <a:gd name="T46" fmla="*/ 392113 w 248"/>
                  <a:gd name="T47" fmla="*/ 203002 h 144"/>
                  <a:gd name="T48" fmla="*/ 365721 w 248"/>
                  <a:gd name="T49" fmla="*/ 218039 h 144"/>
                  <a:gd name="T50" fmla="*/ 354410 w 248"/>
                  <a:gd name="T51" fmla="*/ 229317 h 144"/>
                  <a:gd name="T52" fmla="*/ 233760 w 248"/>
                  <a:gd name="T53" fmla="*/ 319540 h 144"/>
                  <a:gd name="T54" fmla="*/ 229989 w 248"/>
                  <a:gd name="T55" fmla="*/ 323299 h 144"/>
                  <a:gd name="T56" fmla="*/ 192286 w 248"/>
                  <a:gd name="T57" fmla="*/ 349614 h 144"/>
                  <a:gd name="T58" fmla="*/ 33933 w 248"/>
                  <a:gd name="T59" fmla="*/ 466152 h 144"/>
                  <a:gd name="T60" fmla="*/ 15081 w 248"/>
                  <a:gd name="T61" fmla="*/ 481189 h 144"/>
                  <a:gd name="T62" fmla="*/ 11311 w 248"/>
                  <a:gd name="T63" fmla="*/ 526301 h 144"/>
                  <a:gd name="T64" fmla="*/ 41473 w 248"/>
                  <a:gd name="T65" fmla="*/ 537579 h 144"/>
                  <a:gd name="T66" fmla="*/ 56555 w 248"/>
                  <a:gd name="T67" fmla="*/ 533819 h 144"/>
                  <a:gd name="T68" fmla="*/ 192286 w 248"/>
                  <a:gd name="T69" fmla="*/ 428559 h 144"/>
                  <a:gd name="T70" fmla="*/ 229989 w 248"/>
                  <a:gd name="T71" fmla="*/ 402244 h 144"/>
                  <a:gd name="T72" fmla="*/ 233760 w 248"/>
                  <a:gd name="T73" fmla="*/ 402244 h 144"/>
                  <a:gd name="T74" fmla="*/ 354410 w 248"/>
                  <a:gd name="T75" fmla="*/ 308262 h 144"/>
                  <a:gd name="T76" fmla="*/ 369491 w 248"/>
                  <a:gd name="T77" fmla="*/ 300743 h 144"/>
                  <a:gd name="T78" fmla="*/ 392113 w 248"/>
                  <a:gd name="T79" fmla="*/ 281947 h 144"/>
                  <a:gd name="T80" fmla="*/ 429816 w 248"/>
                  <a:gd name="T81" fmla="*/ 251873 h 144"/>
                  <a:gd name="T82" fmla="*/ 478830 w 248"/>
                  <a:gd name="T83" fmla="*/ 214280 h 144"/>
                  <a:gd name="T84" fmla="*/ 512763 w 248"/>
                  <a:gd name="T85" fmla="*/ 248113 h 144"/>
                  <a:gd name="T86" fmla="*/ 550466 w 248"/>
                  <a:gd name="T87" fmla="*/ 285706 h 144"/>
                  <a:gd name="T88" fmla="*/ 565547 w 248"/>
                  <a:gd name="T89" fmla="*/ 296984 h 144"/>
                  <a:gd name="T90" fmla="*/ 569317 w 248"/>
                  <a:gd name="T91" fmla="*/ 304503 h 144"/>
                  <a:gd name="T92" fmla="*/ 610791 w 248"/>
                  <a:gd name="T93" fmla="*/ 308262 h 144"/>
                  <a:gd name="T94" fmla="*/ 625872 w 248"/>
                  <a:gd name="T95" fmla="*/ 296984 h 144"/>
                  <a:gd name="T96" fmla="*/ 674886 w 248"/>
                  <a:gd name="T97" fmla="*/ 259391 h 144"/>
                  <a:gd name="T98" fmla="*/ 712589 w 248"/>
                  <a:gd name="T99" fmla="*/ 229317 h 144"/>
                  <a:gd name="T100" fmla="*/ 761604 w 248"/>
                  <a:gd name="T101" fmla="*/ 191724 h 144"/>
                  <a:gd name="T102" fmla="*/ 867172 w 248"/>
                  <a:gd name="T103" fmla="*/ 101501 h 144"/>
                  <a:gd name="T104" fmla="*/ 870943 w 248"/>
                  <a:gd name="T105" fmla="*/ 97742 h 144"/>
                  <a:gd name="T106" fmla="*/ 870943 w 248"/>
                  <a:gd name="T107" fmla="*/ 172927 h 144"/>
                  <a:gd name="T108" fmla="*/ 901105 w 248"/>
                  <a:gd name="T109" fmla="*/ 203002 h 144"/>
                  <a:gd name="T110" fmla="*/ 935038 w 248"/>
                  <a:gd name="T111" fmla="*/ 172927 h 144"/>
                  <a:gd name="T112" fmla="*/ 935038 w 248"/>
                  <a:gd name="T113" fmla="*/ 30074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44"/>
                  <a:gd name="T173" fmla="*/ 248 w 248"/>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rgbClr val="FFAC41"/>
              </a:solidFill>
              <a:ln>
                <a:noFill/>
              </a:ln>
              <a:effectLst/>
              <a:extLst>
                <a:ext uri="{91240B29-F687-4F45-9708-019B960494DF}">
                  <a14:hiddenLine xmlns:a14="http://schemas.microsoft.com/office/drawing/2010/main" w="9525">
                    <a:solidFill>
                      <a:srgbClr val="000000"/>
                    </a:solidFill>
                    <a:bevel/>
                  </a14:hiddenLine>
                </a:ext>
              </a:extLst>
            </p:spPr>
            <p:txBody>
              <a:bodyPr lIns="162510" tIns="81255" rIns="162510" bIns="81255"/>
              <a:lstStyle/>
              <a:p>
                <a:endParaRPr lang="zh-CN" altLang="en-US" sz="1400" dirty="0">
                  <a:solidFill>
                    <a:schemeClr val="bg1"/>
                  </a:solidFill>
                  <a:latin typeface="胡晓波男神体" panose="02010600030101010101" pitchFamily="2" charset="-122"/>
                  <a:ea typeface="胡晓波男神体" panose="02010600030101010101" pitchFamily="2" charset="-122"/>
                </a:endParaRPr>
              </a:p>
            </p:txBody>
          </p:sp>
        </p:grpSp>
        <p:sp>
          <p:nvSpPr>
            <p:cNvPr id="35" name="直接连接符 62"/>
            <p:cNvSpPr>
              <a:spLocks noChangeShapeType="1"/>
            </p:cNvSpPr>
            <p:nvPr/>
          </p:nvSpPr>
          <p:spPr bwMode="auto">
            <a:xfrm flipV="1">
              <a:off x="7246457" y="2441416"/>
              <a:ext cx="169535" cy="399247"/>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sz="1400" dirty="0">
                <a:solidFill>
                  <a:schemeClr val="bg1"/>
                </a:solidFill>
                <a:latin typeface="胡晓波男神体" panose="02010600030101010101" pitchFamily="2" charset="-122"/>
                <a:ea typeface="胡晓波男神体" panose="02010600030101010101" pitchFamily="2" charset="-122"/>
              </a:endParaRPr>
            </a:p>
          </p:txBody>
        </p:sp>
        <p:sp>
          <p:nvSpPr>
            <p:cNvPr id="36" name="直接连接符 63"/>
            <p:cNvSpPr>
              <a:spLocks noChangeShapeType="1"/>
            </p:cNvSpPr>
            <p:nvPr/>
          </p:nvSpPr>
          <p:spPr bwMode="auto">
            <a:xfrm flipV="1">
              <a:off x="7414840" y="2441416"/>
              <a:ext cx="547169" cy="3616"/>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sz="1400" dirty="0">
                <a:solidFill>
                  <a:schemeClr val="bg1"/>
                </a:solidFill>
                <a:latin typeface="胡晓波男神体" panose="02010600030101010101" pitchFamily="2" charset="-122"/>
                <a:ea typeface="胡晓波男神体" panose="02010600030101010101" pitchFamily="2" charset="-122"/>
              </a:endParaRPr>
            </a:p>
          </p:txBody>
        </p:sp>
      </p:grpSp>
      <p:grpSp>
        <p:nvGrpSpPr>
          <p:cNvPr id="48" name="组合 47"/>
          <p:cNvGrpSpPr/>
          <p:nvPr/>
        </p:nvGrpSpPr>
        <p:grpSpPr>
          <a:xfrm>
            <a:off x="513689" y="325602"/>
            <a:ext cx="2803292" cy="634445"/>
            <a:chOff x="1528563" y="1789329"/>
            <a:chExt cx="3044375" cy="689007"/>
          </a:xfrm>
        </p:grpSpPr>
        <p:sp>
          <p:nvSpPr>
            <p:cNvPr id="49" name="椭圆 48"/>
            <p:cNvSpPr/>
            <p:nvPr/>
          </p:nvSpPr>
          <p:spPr>
            <a:xfrm>
              <a:off x="1542342" y="1789329"/>
              <a:ext cx="642904" cy="64290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50" name="文本框 49"/>
            <p:cNvSpPr txBox="1"/>
            <p:nvPr/>
          </p:nvSpPr>
          <p:spPr>
            <a:xfrm>
              <a:off x="1528563" y="1910725"/>
              <a:ext cx="670463" cy="400110"/>
            </a:xfrm>
            <a:prstGeom prst="rect">
              <a:avLst/>
            </a:prstGeom>
            <a:noFill/>
          </p:spPr>
          <p:txBody>
            <a:bodyPr wrap="square" rtlCol="0">
              <a:spAutoFit/>
            </a:bodyPr>
            <a:lstStyle/>
            <a:p>
              <a:pPr algn="ctr"/>
              <a:r>
                <a:rPr lang="en-US" altLang="zh-CN" dirty="0">
                  <a:solidFill>
                    <a:srgbClr val="FFAC41"/>
                  </a:solidFill>
                  <a:latin typeface="胡晓波男神体" panose="02010600030101010101" pitchFamily="2" charset="-122"/>
                  <a:ea typeface="胡晓波男神体" panose="02010600030101010101" pitchFamily="2" charset="-122"/>
                  <a:cs typeface="胡晓波男神体" panose="02010600030101010101" pitchFamily="2" charset="-122"/>
                </a:rPr>
                <a:t>03</a:t>
              </a:r>
              <a:endParaRPr lang="zh-CN" altLang="en-US" dirty="0">
                <a:solidFill>
                  <a:srgbClr val="FFAC4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51" name="文本框 50"/>
            <p:cNvSpPr txBox="1"/>
            <p:nvPr/>
          </p:nvSpPr>
          <p:spPr>
            <a:xfrm>
              <a:off x="2402299" y="1800618"/>
              <a:ext cx="1878526" cy="434519"/>
            </a:xfrm>
            <a:prstGeom prst="rect">
              <a:avLst/>
            </a:prstGeom>
            <a:noFill/>
          </p:spPr>
          <p:txBody>
            <a:bodyPr wrap="square" rtlCol="0">
              <a:spAutoFit/>
            </a:bodyPr>
            <a:lstStyle/>
            <a:p>
              <a:r>
                <a:rPr lang="zh-CN" altLang="en-US" sz="2000" dirty="0">
                  <a:solidFill>
                    <a:schemeClr val="bg1"/>
                  </a:solidFill>
                  <a:latin typeface="优设标题黑" panose="00000500000000000000" pitchFamily="2" charset="-122"/>
                  <a:ea typeface="优设标题黑" panose="00000500000000000000" pitchFamily="2" charset="-122"/>
                </a:rPr>
                <a:t>在此输入标题</a:t>
              </a:r>
            </a:p>
          </p:txBody>
        </p:sp>
        <p:sp>
          <p:nvSpPr>
            <p:cNvPr id="52" name="文本框 51"/>
            <p:cNvSpPr txBox="1"/>
            <p:nvPr/>
          </p:nvSpPr>
          <p:spPr>
            <a:xfrm>
              <a:off x="2418426" y="2224420"/>
              <a:ext cx="2154512" cy="253916"/>
            </a:xfrm>
            <a:prstGeom prst="rect">
              <a:avLst/>
            </a:prstGeom>
            <a:noFill/>
          </p:spPr>
          <p:txBody>
            <a:bodyPr wrap="square" rtlCol="0">
              <a:spAutoFit/>
            </a:bodyPr>
            <a:lstStyle/>
            <a:p>
              <a:pPr algn="dist"/>
              <a:r>
                <a:rPr lang="en-US" altLang="zh-CN" sz="9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SPORTS FITNESS</a:t>
              </a:r>
              <a:endParaRPr lang="zh-CN" altLang="en-US" sz="9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anim calcmode="lin" valueType="num">
                                      <p:cBhvr>
                                        <p:cTn id="32" dur="500" fill="hold"/>
                                        <p:tgtEl>
                                          <p:spTgt spid="10"/>
                                        </p:tgtEl>
                                        <p:attrNameLst>
                                          <p:attrName>ppt_x</p:attrName>
                                        </p:attrNameLst>
                                      </p:cBhvr>
                                      <p:tavLst>
                                        <p:tav tm="0">
                                          <p:val>
                                            <p:strVal val="#ppt_x"/>
                                          </p:val>
                                        </p:tav>
                                        <p:tav tm="100000">
                                          <p:val>
                                            <p:strVal val="#ppt_x"/>
                                          </p:val>
                                        </p:tav>
                                      </p:tavLst>
                                    </p:anim>
                                    <p:anim calcmode="lin" valueType="num">
                                      <p:cBhvr>
                                        <p:cTn id="33" dur="5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strVal val="#ppt_x"/>
                                          </p:val>
                                        </p:tav>
                                        <p:tav tm="100000">
                                          <p:val>
                                            <p:strVal val="#ppt_x"/>
                                          </p:val>
                                        </p:tav>
                                      </p:tavLst>
                                    </p:anim>
                                    <p:anim calcmode="lin" valueType="num">
                                      <p:cBhvr>
                                        <p:cTn id="39" dur="5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anim calcmode="lin" valueType="num">
                                      <p:cBhvr>
                                        <p:cTn id="44" dur="500" fill="hold"/>
                                        <p:tgtEl>
                                          <p:spTgt spid="12"/>
                                        </p:tgtEl>
                                        <p:attrNameLst>
                                          <p:attrName>ppt_x</p:attrName>
                                        </p:attrNameLst>
                                      </p:cBhvr>
                                      <p:tavLst>
                                        <p:tav tm="0">
                                          <p:val>
                                            <p:strVal val="#ppt_x"/>
                                          </p:val>
                                        </p:tav>
                                        <p:tav tm="100000">
                                          <p:val>
                                            <p:strVal val="#ppt_x"/>
                                          </p:val>
                                        </p:tav>
                                      </p:tavLst>
                                    </p:anim>
                                    <p:anim calcmode="lin" valueType="num">
                                      <p:cBhvr>
                                        <p:cTn id="45" dur="50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anim calcmode="lin" valueType="num">
                                      <p:cBhvr>
                                        <p:cTn id="50" dur="500" fill="hold"/>
                                        <p:tgtEl>
                                          <p:spTgt spid="48"/>
                                        </p:tgtEl>
                                        <p:attrNameLst>
                                          <p:attrName>ppt_x</p:attrName>
                                        </p:attrNameLst>
                                      </p:cBhvr>
                                      <p:tavLst>
                                        <p:tav tm="0">
                                          <p:val>
                                            <p:strVal val="#ppt_x"/>
                                          </p:val>
                                        </p:tav>
                                        <p:tav tm="100000">
                                          <p:val>
                                            <p:strVal val="#ppt_x"/>
                                          </p:val>
                                        </p:tav>
                                      </p:tavLst>
                                    </p:anim>
                                    <p:anim calcmode="lin" valueType="num">
                                      <p:cBhvr>
                                        <p:cTn id="51"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7"/>
          <p:cNvSpPr txBox="1"/>
          <p:nvPr/>
        </p:nvSpPr>
        <p:spPr>
          <a:xfrm>
            <a:off x="8271672" y="1992359"/>
            <a:ext cx="2433637" cy="1265346"/>
          </a:xfrm>
          <a:prstGeom prst="rect">
            <a:avLst/>
          </a:prstGeom>
          <a:noFill/>
        </p:spPr>
        <p:style>
          <a:lnRef idx="0">
            <a:scrgbClr r="0" g="0" b="0"/>
          </a:lnRef>
          <a:fillRef idx="0">
            <a:scrgbClr r="0" g="0" b="0"/>
          </a:fillRef>
          <a:effectRef idx="0">
            <a:scrgbClr r="0" g="0" b="0"/>
          </a:effectRef>
          <a:fontRef idx="major"/>
        </p:style>
        <p:txBody>
          <a:bodyPr wrap="square">
            <a:spAutoFit/>
          </a:bodyPr>
          <a:lstStyle/>
          <a:p>
            <a:pPr marL="0" marR="0" lvl="0" indent="0" defTabSz="914400" eaLnBrk="1" fontAlgn="auto" latinLnBrk="0" hangingPunct="1">
              <a:lnSpc>
                <a:spcPct val="125000"/>
              </a:lnSpc>
              <a:spcBef>
                <a:spcPts val="0"/>
              </a:spcBef>
              <a:spcAft>
                <a:spcPts val="0"/>
              </a:spcAft>
              <a:buClrTx/>
              <a:buSzTx/>
              <a:buFontTx/>
              <a:buNone/>
              <a:defRPr/>
            </a:pPr>
            <a:r>
              <a:rPr lang="zh-CN" altLang="en-US" sz="2000" dirty="0">
                <a:solidFill>
                  <a:schemeClr val="bg1"/>
                </a:solidFill>
                <a:latin typeface="胡晓波男神体" panose="02010600030101010101" pitchFamily="2" charset="-122"/>
                <a:ea typeface="胡晓波男神体" panose="02010600030101010101" pitchFamily="2" charset="-122"/>
                <a:cs typeface="+mn-cs"/>
              </a:rPr>
              <a:t>标题文字添加</a:t>
            </a:r>
          </a:p>
          <a:p>
            <a:pPr marL="0" marR="0" lvl="0" indent="0" defTabSz="914400" eaLnBrk="1" fontAlgn="auto" latinLnBrk="0" hangingPunct="1">
              <a:lnSpc>
                <a:spcPct val="125000"/>
              </a:lnSpc>
              <a:spcBef>
                <a:spcPts val="0"/>
              </a:spcBef>
              <a:spcAft>
                <a:spcPts val="0"/>
              </a:spcAft>
              <a:buClrTx/>
              <a:buSzTx/>
              <a:buFontTx/>
              <a:buNone/>
              <a:defRPr/>
            </a:pPr>
            <a:r>
              <a:rPr kumimoji="0" lang="zh-CN" altLang="en-US" sz="1400" i="0" u="none" strike="noStrike" kern="0" cap="none" spc="0" normalizeH="0" baseline="0" noProof="0" dirty="0">
                <a:ln>
                  <a:noFill/>
                </a:ln>
                <a:solidFill>
                  <a:schemeClr val="bg1"/>
                </a:solidFill>
                <a:uLnTx/>
                <a:uFillTx/>
                <a:latin typeface="思源黑体 CN Light" panose="020B0300000000000000" pitchFamily="34" charset="-122"/>
                <a:ea typeface="思源黑体 CN Light" panose="020B0300000000000000" pitchFamily="34" charset="-122"/>
              </a:rPr>
              <a:t>请在此处输入详细的文字介绍信息和介表达图表的含义表达图表的含义</a:t>
            </a:r>
            <a:r>
              <a:rPr kumimoji="0" lang="en-US" altLang="zh-CN" sz="1400" i="0" u="none" strike="noStrike" kern="0" cap="none" spc="0" normalizeH="0" baseline="0" noProof="0" dirty="0">
                <a:ln>
                  <a:noFill/>
                </a:ln>
                <a:solidFill>
                  <a:schemeClr val="bg1"/>
                </a:solidFill>
                <a:uLnTx/>
                <a:uFillTx/>
                <a:latin typeface="思源黑体 CN Light" panose="020B0300000000000000" pitchFamily="34" charset="-122"/>
                <a:ea typeface="思源黑体 CN Light" panose="020B0300000000000000" pitchFamily="34" charset="-122"/>
              </a:rPr>
              <a:t>.</a:t>
            </a:r>
          </a:p>
        </p:txBody>
      </p:sp>
      <p:sp>
        <p:nvSpPr>
          <p:cNvPr id="8" name="TextBox 48"/>
          <p:cNvSpPr txBox="1"/>
          <p:nvPr/>
        </p:nvSpPr>
        <p:spPr>
          <a:xfrm>
            <a:off x="8271672" y="4094206"/>
            <a:ext cx="2433637" cy="1265346"/>
          </a:xfrm>
          <a:prstGeom prst="rect">
            <a:avLst/>
          </a:prstGeom>
          <a:noFill/>
        </p:spPr>
        <p:style>
          <a:lnRef idx="0">
            <a:scrgbClr r="0" g="0" b="0"/>
          </a:lnRef>
          <a:fillRef idx="0">
            <a:scrgbClr r="0" g="0" b="0"/>
          </a:fillRef>
          <a:effectRef idx="0">
            <a:scrgbClr r="0" g="0" b="0"/>
          </a:effectRef>
          <a:fontRef idx="major"/>
        </p:style>
        <p:txBody>
          <a:bodyPr wrap="square">
            <a:spAutoFit/>
          </a:bodyPr>
          <a:lstStyle/>
          <a:p>
            <a:pPr marL="0" marR="0" lvl="0" indent="0" defTabSz="914400" eaLnBrk="1" fontAlgn="auto" latinLnBrk="0" hangingPunct="1">
              <a:lnSpc>
                <a:spcPct val="125000"/>
              </a:lnSpc>
              <a:spcBef>
                <a:spcPts val="0"/>
              </a:spcBef>
              <a:spcAft>
                <a:spcPts val="0"/>
              </a:spcAft>
              <a:buClrTx/>
              <a:buSzTx/>
              <a:buFontTx/>
              <a:buNone/>
              <a:defRPr/>
            </a:pPr>
            <a:r>
              <a:rPr lang="zh-CN" altLang="en-US" sz="2000" dirty="0">
                <a:solidFill>
                  <a:srgbClr val="FFAC41"/>
                </a:solidFill>
                <a:latin typeface="胡晓波男神体" panose="02010600030101010101" pitchFamily="2" charset="-122"/>
                <a:ea typeface="胡晓波男神体" panose="02010600030101010101" pitchFamily="2" charset="-122"/>
                <a:cs typeface="+mn-cs"/>
              </a:rPr>
              <a:t>标题文字添加</a:t>
            </a:r>
          </a:p>
          <a:p>
            <a:pPr>
              <a:lnSpc>
                <a:spcPct val="125000"/>
              </a:lnSpc>
              <a:defRPr/>
            </a:pPr>
            <a:r>
              <a:rPr lang="zh-CN" altLang="en-US" sz="1400" kern="0" dirty="0">
                <a:solidFill>
                  <a:schemeClr val="bg1"/>
                </a:solidFill>
                <a:latin typeface="思源黑体 CN Light" panose="020B0300000000000000" pitchFamily="34" charset="-122"/>
                <a:ea typeface="思源黑体 CN Light" panose="020B0300000000000000" pitchFamily="34" charset="-122"/>
              </a:rPr>
              <a:t>请在此处输入详细的文字介绍信息和介表达图表的含义表达图表的含义</a:t>
            </a:r>
            <a:r>
              <a:rPr lang="en-US" altLang="zh-CN" sz="1400" kern="0" dirty="0">
                <a:solidFill>
                  <a:schemeClr val="bg1"/>
                </a:solidFill>
                <a:latin typeface="思源黑体 CN Light" panose="020B0300000000000000" pitchFamily="34" charset="-122"/>
                <a:ea typeface="思源黑体 CN Light" panose="020B0300000000000000" pitchFamily="34" charset="-122"/>
              </a:rPr>
              <a:t>.</a:t>
            </a:r>
          </a:p>
        </p:txBody>
      </p:sp>
      <p:sp>
        <p:nvSpPr>
          <p:cNvPr id="9" name="TextBox 49"/>
          <p:cNvSpPr txBox="1"/>
          <p:nvPr/>
        </p:nvSpPr>
        <p:spPr>
          <a:xfrm>
            <a:off x="1488281" y="1992359"/>
            <a:ext cx="2432050" cy="1265346"/>
          </a:xfrm>
          <a:prstGeom prst="rect">
            <a:avLst/>
          </a:prstGeom>
          <a:noFill/>
        </p:spPr>
        <p:style>
          <a:lnRef idx="0">
            <a:scrgbClr r="0" g="0" b="0"/>
          </a:lnRef>
          <a:fillRef idx="0">
            <a:scrgbClr r="0" g="0" b="0"/>
          </a:fillRef>
          <a:effectRef idx="0">
            <a:scrgbClr r="0" g="0" b="0"/>
          </a:effectRef>
          <a:fontRef idx="major"/>
        </p:style>
        <p:txBody>
          <a:bodyPr wrap="square">
            <a:spAutoFit/>
          </a:bodyPr>
          <a:lstStyle/>
          <a:p>
            <a:pPr marL="0" marR="0" lvl="0" indent="0" algn="r" defTabSz="914400" eaLnBrk="1" fontAlgn="auto" latinLnBrk="0" hangingPunct="1">
              <a:lnSpc>
                <a:spcPct val="125000"/>
              </a:lnSpc>
              <a:spcBef>
                <a:spcPts val="0"/>
              </a:spcBef>
              <a:spcAft>
                <a:spcPts val="0"/>
              </a:spcAft>
              <a:buClrTx/>
              <a:buSzTx/>
              <a:buFontTx/>
              <a:buNone/>
              <a:defRPr/>
            </a:pPr>
            <a:r>
              <a:rPr lang="zh-CN" altLang="en-US" sz="2000" dirty="0">
                <a:solidFill>
                  <a:srgbClr val="FFAC41"/>
                </a:solidFill>
                <a:latin typeface="胡晓波男神体" panose="02010600030101010101" pitchFamily="2" charset="-122"/>
                <a:ea typeface="胡晓波男神体" panose="02010600030101010101" pitchFamily="2" charset="-122"/>
                <a:cs typeface="+mn-cs"/>
              </a:rPr>
              <a:t>标题文字添加</a:t>
            </a:r>
          </a:p>
          <a:p>
            <a:pPr algn="r">
              <a:lnSpc>
                <a:spcPct val="125000"/>
              </a:lnSpc>
              <a:defRPr/>
            </a:pPr>
            <a:r>
              <a:rPr lang="zh-CN" altLang="en-US" sz="1400" kern="0" dirty="0">
                <a:solidFill>
                  <a:schemeClr val="bg1"/>
                </a:solidFill>
                <a:latin typeface="思源黑体 CN Light" panose="020B0300000000000000" pitchFamily="34" charset="-122"/>
                <a:ea typeface="思源黑体 CN Light" panose="020B0300000000000000" pitchFamily="34" charset="-122"/>
              </a:rPr>
              <a:t>请在此处输入详细的文字介绍信息和介表达图表的含义表达图表的含义</a:t>
            </a:r>
            <a:r>
              <a:rPr lang="en-US" altLang="zh-CN" sz="1400" kern="0" dirty="0">
                <a:solidFill>
                  <a:schemeClr val="bg1"/>
                </a:solidFill>
                <a:latin typeface="思源黑体 CN Light" panose="020B0300000000000000" pitchFamily="34" charset="-122"/>
                <a:ea typeface="思源黑体 CN Light" panose="020B0300000000000000" pitchFamily="34" charset="-122"/>
              </a:rPr>
              <a:t>.</a:t>
            </a:r>
          </a:p>
        </p:txBody>
      </p:sp>
      <p:sp>
        <p:nvSpPr>
          <p:cNvPr id="10" name="TextBox 50"/>
          <p:cNvSpPr txBox="1"/>
          <p:nvPr/>
        </p:nvSpPr>
        <p:spPr>
          <a:xfrm>
            <a:off x="1488281" y="4094206"/>
            <a:ext cx="2432050" cy="1265346"/>
          </a:xfrm>
          <a:prstGeom prst="rect">
            <a:avLst/>
          </a:prstGeom>
          <a:noFill/>
        </p:spPr>
        <p:style>
          <a:lnRef idx="0">
            <a:scrgbClr r="0" g="0" b="0"/>
          </a:lnRef>
          <a:fillRef idx="0">
            <a:scrgbClr r="0" g="0" b="0"/>
          </a:fillRef>
          <a:effectRef idx="0">
            <a:scrgbClr r="0" g="0" b="0"/>
          </a:effectRef>
          <a:fontRef idx="major"/>
        </p:style>
        <p:txBody>
          <a:bodyPr wrap="square">
            <a:spAutoFit/>
          </a:bodyPr>
          <a:lstStyle/>
          <a:p>
            <a:pPr marL="0" marR="0" lvl="0" indent="0" algn="r" defTabSz="914400" eaLnBrk="1" fontAlgn="auto" latinLnBrk="0" hangingPunct="1">
              <a:lnSpc>
                <a:spcPct val="125000"/>
              </a:lnSpc>
              <a:spcBef>
                <a:spcPts val="0"/>
              </a:spcBef>
              <a:spcAft>
                <a:spcPts val="0"/>
              </a:spcAft>
              <a:buClrTx/>
              <a:buSzTx/>
              <a:buFontTx/>
              <a:buNone/>
              <a:defRPr/>
            </a:pPr>
            <a:r>
              <a:rPr lang="zh-CN" altLang="en-US" sz="2000" dirty="0">
                <a:solidFill>
                  <a:schemeClr val="bg1"/>
                </a:solidFill>
                <a:latin typeface="胡晓波男神体" panose="02010600030101010101" pitchFamily="2" charset="-122"/>
                <a:ea typeface="胡晓波男神体" panose="02010600030101010101" pitchFamily="2" charset="-122"/>
                <a:cs typeface="+mn-cs"/>
              </a:rPr>
              <a:t>标题文字添加</a:t>
            </a:r>
          </a:p>
          <a:p>
            <a:pPr algn="r">
              <a:lnSpc>
                <a:spcPct val="125000"/>
              </a:lnSpc>
              <a:defRPr/>
            </a:pPr>
            <a:r>
              <a:rPr lang="zh-CN" altLang="en-US" sz="1400" kern="0" dirty="0">
                <a:solidFill>
                  <a:schemeClr val="bg1"/>
                </a:solidFill>
                <a:latin typeface="思源黑体 CN Light" panose="020B0300000000000000" pitchFamily="34" charset="-122"/>
                <a:ea typeface="思源黑体 CN Light" panose="020B0300000000000000" pitchFamily="34" charset="-122"/>
              </a:rPr>
              <a:t>请在此处输入详细的文字介绍信息和介表达图表的含义表达图表的含义</a:t>
            </a:r>
            <a:r>
              <a:rPr lang="en-US" altLang="zh-CN" sz="1400" kern="0" dirty="0">
                <a:solidFill>
                  <a:schemeClr val="bg1"/>
                </a:solidFill>
                <a:latin typeface="思源黑体 CN Light" panose="020B0300000000000000" pitchFamily="34" charset="-122"/>
                <a:ea typeface="思源黑体 CN Light" panose="020B0300000000000000" pitchFamily="34" charset="-122"/>
              </a:rPr>
              <a:t>.</a:t>
            </a:r>
          </a:p>
        </p:txBody>
      </p:sp>
      <p:grpSp>
        <p:nvGrpSpPr>
          <p:cNvPr id="11" name="组合 10"/>
          <p:cNvGrpSpPr/>
          <p:nvPr/>
        </p:nvGrpSpPr>
        <p:grpSpPr>
          <a:xfrm>
            <a:off x="3969544" y="1482771"/>
            <a:ext cx="4252912" cy="4252913"/>
            <a:chOff x="3969544" y="1482771"/>
            <a:chExt cx="4252912" cy="4252913"/>
          </a:xfrm>
        </p:grpSpPr>
        <p:sp>
          <p:nvSpPr>
            <p:cNvPr id="12" name="十字箭头 46"/>
            <p:cNvSpPr/>
            <p:nvPr/>
          </p:nvSpPr>
          <p:spPr>
            <a:xfrm>
              <a:off x="3969544" y="1482771"/>
              <a:ext cx="4252912" cy="4252913"/>
            </a:xfrm>
            <a:prstGeom prst="quadArrow">
              <a:avLst>
                <a:gd name="adj1" fmla="val 2000"/>
                <a:gd name="adj2" fmla="val 4000"/>
                <a:gd name="adj3" fmla="val 5000"/>
              </a:avLst>
            </a:prstGeom>
            <a:solidFill>
              <a:schemeClr val="bg1"/>
            </a:solidFill>
            <a:ln>
              <a:noFill/>
            </a:ln>
            <a:effectLst/>
          </p:spPr>
          <p:style>
            <a:lnRef idx="0">
              <a:scrgbClr r="0" g="0" b="0"/>
            </a:lnRef>
            <a:fillRef idx="0">
              <a:scrgbClr r="0" g="0" b="0"/>
            </a:fillRef>
            <a:effectRef idx="0">
              <a:scrgbClr r="0" g="0" b="0"/>
            </a:effectRef>
            <a:fontRef idx="major"/>
          </p:style>
          <p:txBody>
            <a:bodyPr/>
            <a:lstStyle/>
            <a:p>
              <a:endParaRPr lang="zh-CN" altLang="en-US"/>
            </a:p>
          </p:txBody>
        </p:sp>
        <p:sp>
          <p:nvSpPr>
            <p:cNvPr id="13" name="任意多边形 52"/>
            <p:cNvSpPr/>
            <p:nvPr/>
          </p:nvSpPr>
          <p:spPr bwMode="auto">
            <a:xfrm>
              <a:off x="6431237" y="1835009"/>
              <a:ext cx="1440000" cy="1440000"/>
            </a:xfrm>
            <a:custGeom>
              <a:avLst/>
              <a:gdLst>
                <a:gd name="connsiteX0" fmla="*/ 0 w 1700953"/>
                <a:gd name="connsiteY0" fmla="*/ 283498 h 1700953"/>
                <a:gd name="connsiteX1" fmla="*/ 283498 w 1700953"/>
                <a:gd name="connsiteY1" fmla="*/ 0 h 1700953"/>
                <a:gd name="connsiteX2" fmla="*/ 1417455 w 1700953"/>
                <a:gd name="connsiteY2" fmla="*/ 0 h 1700953"/>
                <a:gd name="connsiteX3" fmla="*/ 1700953 w 1700953"/>
                <a:gd name="connsiteY3" fmla="*/ 283498 h 1700953"/>
                <a:gd name="connsiteX4" fmla="*/ 1700953 w 1700953"/>
                <a:gd name="connsiteY4" fmla="*/ 1417455 h 1700953"/>
                <a:gd name="connsiteX5" fmla="*/ 1417455 w 1700953"/>
                <a:gd name="connsiteY5" fmla="*/ 1700953 h 1700953"/>
                <a:gd name="connsiteX6" fmla="*/ 283498 w 1700953"/>
                <a:gd name="connsiteY6" fmla="*/ 1700953 h 1700953"/>
                <a:gd name="connsiteX7" fmla="*/ 0 w 1700953"/>
                <a:gd name="connsiteY7" fmla="*/ 1417455 h 1700953"/>
                <a:gd name="connsiteX8" fmla="*/ 0 w 1700953"/>
                <a:gd name="connsiteY8" fmla="*/ 283498 h 17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0953" h="1700953">
                  <a:moveTo>
                    <a:pt x="0" y="283498"/>
                  </a:moveTo>
                  <a:cubicBezTo>
                    <a:pt x="0" y="126926"/>
                    <a:pt x="126926" y="0"/>
                    <a:pt x="283498" y="0"/>
                  </a:cubicBezTo>
                  <a:lnTo>
                    <a:pt x="1417455" y="0"/>
                  </a:lnTo>
                  <a:cubicBezTo>
                    <a:pt x="1574027" y="0"/>
                    <a:pt x="1700953" y="126926"/>
                    <a:pt x="1700953" y="283498"/>
                  </a:cubicBezTo>
                  <a:lnTo>
                    <a:pt x="1700953" y="1417455"/>
                  </a:lnTo>
                  <a:cubicBezTo>
                    <a:pt x="1700953" y="1574027"/>
                    <a:pt x="1574027" y="1700953"/>
                    <a:pt x="1417455" y="1700953"/>
                  </a:cubicBezTo>
                  <a:lnTo>
                    <a:pt x="283498" y="1700953"/>
                  </a:lnTo>
                  <a:cubicBezTo>
                    <a:pt x="126926" y="1700953"/>
                    <a:pt x="0" y="1574027"/>
                    <a:pt x="0" y="1417455"/>
                  </a:cubicBezTo>
                  <a:lnTo>
                    <a:pt x="0" y="283498"/>
                  </a:lnTo>
                  <a:close/>
                </a:path>
              </a:pathLst>
            </a:custGeom>
            <a:noFill/>
            <a:ln w="9525" cap="flat" cmpd="sng" algn="ctr">
              <a:solidFill>
                <a:schemeClr val="bg1"/>
              </a:solidFill>
              <a:prstDash val="solid"/>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ajor"/>
          </p:style>
          <p:txBody>
            <a:bodyPr lIns="239244" tIns="239244" rIns="239244" bIns="239244" spcCol="1270" anchor="ctr"/>
            <a:lstStyle/>
            <a:p>
              <a:pPr marL="0" marR="0" lvl="0" indent="0" algn="ctr" defTabSz="1822450" eaLnBrk="1" fontAlgn="auto" latinLnBrk="0" hangingPunct="1">
                <a:lnSpc>
                  <a:spcPct val="90000"/>
                </a:lnSpc>
                <a:spcBef>
                  <a:spcPts val="0"/>
                </a:spcBef>
                <a:spcAft>
                  <a:spcPct val="35000"/>
                </a:spcAft>
                <a:buClrTx/>
                <a:buSzTx/>
                <a:buFontTx/>
                <a:buNone/>
                <a:defRPr/>
              </a:pPr>
              <a:endParaRPr kumimoji="0" lang="zh-CN" altLang="en-US" sz="4100" b="0" i="0" u="none" strike="noStrike" kern="0" cap="none" spc="0" normalizeH="0" baseline="0" noProof="0" dirty="0">
                <a:ln>
                  <a:noFill/>
                </a:ln>
                <a:solidFill>
                  <a:schemeClr val="bg1"/>
                </a:solidFill>
                <a:effectLst/>
                <a:uLnTx/>
                <a:uFillTx/>
                <a:latin typeface="思源黑体 CN Light" panose="020B0300000000000000" pitchFamily="34" charset="-122"/>
                <a:ea typeface="胡晓波男神体" panose="02010600030101010101" pitchFamily="2" charset="-122"/>
              </a:endParaRPr>
            </a:p>
          </p:txBody>
        </p:sp>
        <p:grpSp>
          <p:nvGrpSpPr>
            <p:cNvPr id="14" name="组合 13"/>
            <p:cNvGrpSpPr/>
            <p:nvPr/>
          </p:nvGrpSpPr>
          <p:grpSpPr bwMode="auto">
            <a:xfrm>
              <a:off x="6869130" y="2327791"/>
              <a:ext cx="570921" cy="504003"/>
              <a:chOff x="8353779" y="4676685"/>
              <a:chExt cx="488067" cy="473884"/>
            </a:xfrm>
            <a:solidFill>
              <a:schemeClr val="tx1">
                <a:lumMod val="75000"/>
                <a:lumOff val="25000"/>
              </a:schemeClr>
            </a:solidFill>
          </p:grpSpPr>
          <p:sp>
            <p:nvSpPr>
              <p:cNvPr id="23" name="AutoShape 16"/>
              <p:cNvSpPr/>
              <p:nvPr/>
            </p:nvSpPr>
            <p:spPr bwMode="auto">
              <a:xfrm>
                <a:off x="8598229" y="4936153"/>
                <a:ext cx="60904" cy="617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0">
                <a:scrgbClr r="0" g="0" b="0"/>
              </a:lnRef>
              <a:fillRef idx="0">
                <a:scrgbClr r="0" g="0" b="0"/>
              </a:fillRef>
              <a:effectRef idx="0">
                <a:scrgbClr r="0" g="0" b="0"/>
              </a:effectRef>
              <a:fontRef idx="major"/>
            </p:style>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dirty="0">
                  <a:ln>
                    <a:noFill/>
                  </a:ln>
                  <a:solidFill>
                    <a:schemeClr val="bg1"/>
                  </a:solidFill>
                  <a:effectLst>
                    <a:outerShdw blurRad="38100" dist="38100" dir="2700000" algn="tl">
                      <a:srgbClr val="000000"/>
                    </a:outerShdw>
                  </a:effectLst>
                  <a:uLnTx/>
                  <a:uFillTx/>
                  <a:latin typeface="Segoe UI Symbol" panose="020B0502040204020203"/>
                  <a:ea typeface="胡晓波男神体" panose="02010600030101010101" pitchFamily="2" charset="-122"/>
                </a:endParaRPr>
              </a:p>
            </p:txBody>
          </p:sp>
          <p:sp>
            <p:nvSpPr>
              <p:cNvPr id="24" name="AutoShape 17"/>
              <p:cNvSpPr/>
              <p:nvPr/>
            </p:nvSpPr>
            <p:spPr bwMode="auto">
              <a:xfrm>
                <a:off x="8353779" y="4676685"/>
                <a:ext cx="488067" cy="473884"/>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0">
                <a:scrgbClr r="0" g="0" b="0"/>
              </a:lnRef>
              <a:fillRef idx="0">
                <a:scrgbClr r="0" g="0" b="0"/>
              </a:fillRef>
              <a:effectRef idx="0">
                <a:scrgbClr r="0" g="0" b="0"/>
              </a:effectRef>
              <a:fontRef idx="major"/>
            </p:style>
            <p:txBody>
              <a:bodyPr lIns="50800" tIns="50800" rIns="50800" bIns="50800" anchor="ctr"/>
              <a:lstStyle/>
              <a:p>
                <a:pPr marL="0" marR="0" lvl="0" indent="0" defTabSz="609600" eaLnBrk="1" fontAlgn="auto" latinLnBrk="0" hangingPunct="1">
                  <a:lnSpc>
                    <a:spcPct val="100000"/>
                  </a:lnSpc>
                  <a:spcBef>
                    <a:spcPts val="0"/>
                  </a:spcBef>
                  <a:spcAft>
                    <a:spcPts val="0"/>
                  </a:spcAft>
                  <a:buClrTx/>
                  <a:buSzTx/>
                  <a:buFontTx/>
                  <a:buNone/>
                  <a:defRPr/>
                </a:pPr>
                <a:endParaRPr kumimoji="0" lang="en-US" sz="4000" b="0" i="0" u="none" strike="noStrike" kern="0" cap="none" spc="0" normalizeH="0" baseline="0" noProof="0" dirty="0">
                  <a:ln>
                    <a:noFill/>
                  </a:ln>
                  <a:solidFill>
                    <a:schemeClr val="bg1"/>
                  </a:solidFill>
                  <a:effectLst>
                    <a:outerShdw blurRad="38100" dist="38100" dir="2700000" algn="tl">
                      <a:srgbClr val="000000"/>
                    </a:outerShdw>
                  </a:effectLst>
                  <a:uLnTx/>
                  <a:uFillTx/>
                  <a:latin typeface="Segoe UI Symbol" panose="020B0502040204020203"/>
                  <a:ea typeface="胡晓波男神体" panose="02010600030101010101" pitchFamily="2" charset="-122"/>
                </a:endParaRPr>
              </a:p>
            </p:txBody>
          </p:sp>
        </p:grpSp>
        <p:sp>
          <p:nvSpPr>
            <p:cNvPr id="15" name="任意多边形 57"/>
            <p:cNvSpPr/>
            <p:nvPr/>
          </p:nvSpPr>
          <p:spPr bwMode="auto">
            <a:xfrm>
              <a:off x="4432574" y="3833671"/>
              <a:ext cx="1440000" cy="1440000"/>
            </a:xfrm>
            <a:custGeom>
              <a:avLst/>
              <a:gdLst>
                <a:gd name="connsiteX0" fmla="*/ 0 w 1700953"/>
                <a:gd name="connsiteY0" fmla="*/ 283498 h 1700953"/>
                <a:gd name="connsiteX1" fmla="*/ 283498 w 1700953"/>
                <a:gd name="connsiteY1" fmla="*/ 0 h 1700953"/>
                <a:gd name="connsiteX2" fmla="*/ 1417455 w 1700953"/>
                <a:gd name="connsiteY2" fmla="*/ 0 h 1700953"/>
                <a:gd name="connsiteX3" fmla="*/ 1700953 w 1700953"/>
                <a:gd name="connsiteY3" fmla="*/ 283498 h 1700953"/>
                <a:gd name="connsiteX4" fmla="*/ 1700953 w 1700953"/>
                <a:gd name="connsiteY4" fmla="*/ 1417455 h 1700953"/>
                <a:gd name="connsiteX5" fmla="*/ 1417455 w 1700953"/>
                <a:gd name="connsiteY5" fmla="*/ 1700953 h 1700953"/>
                <a:gd name="connsiteX6" fmla="*/ 283498 w 1700953"/>
                <a:gd name="connsiteY6" fmla="*/ 1700953 h 1700953"/>
                <a:gd name="connsiteX7" fmla="*/ 0 w 1700953"/>
                <a:gd name="connsiteY7" fmla="*/ 1417455 h 1700953"/>
                <a:gd name="connsiteX8" fmla="*/ 0 w 1700953"/>
                <a:gd name="connsiteY8" fmla="*/ 283498 h 17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0953" h="1700953">
                  <a:moveTo>
                    <a:pt x="0" y="283498"/>
                  </a:moveTo>
                  <a:cubicBezTo>
                    <a:pt x="0" y="126926"/>
                    <a:pt x="126926" y="0"/>
                    <a:pt x="283498" y="0"/>
                  </a:cubicBezTo>
                  <a:lnTo>
                    <a:pt x="1417455" y="0"/>
                  </a:lnTo>
                  <a:cubicBezTo>
                    <a:pt x="1574027" y="0"/>
                    <a:pt x="1700953" y="126926"/>
                    <a:pt x="1700953" y="283498"/>
                  </a:cubicBezTo>
                  <a:lnTo>
                    <a:pt x="1700953" y="1417455"/>
                  </a:lnTo>
                  <a:cubicBezTo>
                    <a:pt x="1700953" y="1574027"/>
                    <a:pt x="1574027" y="1700953"/>
                    <a:pt x="1417455" y="1700953"/>
                  </a:cubicBezTo>
                  <a:lnTo>
                    <a:pt x="283498" y="1700953"/>
                  </a:lnTo>
                  <a:cubicBezTo>
                    <a:pt x="126926" y="1700953"/>
                    <a:pt x="0" y="1574027"/>
                    <a:pt x="0" y="1417455"/>
                  </a:cubicBezTo>
                  <a:lnTo>
                    <a:pt x="0" y="283498"/>
                  </a:lnTo>
                  <a:close/>
                </a:path>
              </a:pathLst>
            </a:custGeom>
            <a:noFill/>
            <a:ln w="9525" cap="flat" cmpd="sng" algn="ctr">
              <a:solidFill>
                <a:schemeClr val="bg1"/>
              </a:solidFill>
              <a:prstDash val="solid"/>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ajor"/>
          </p:style>
          <p:txBody>
            <a:bodyPr lIns="239244" tIns="239244" rIns="239244" bIns="239244" spcCol="1270" anchor="ctr"/>
            <a:lstStyle/>
            <a:p>
              <a:pPr marL="0" marR="0" lvl="0" indent="0" algn="ctr" defTabSz="1822450" eaLnBrk="1" fontAlgn="auto" latinLnBrk="0" hangingPunct="1">
                <a:lnSpc>
                  <a:spcPct val="90000"/>
                </a:lnSpc>
                <a:spcBef>
                  <a:spcPts val="0"/>
                </a:spcBef>
                <a:spcAft>
                  <a:spcPct val="35000"/>
                </a:spcAft>
                <a:buClrTx/>
                <a:buSzTx/>
                <a:buFontTx/>
                <a:buNone/>
                <a:defRPr/>
              </a:pPr>
              <a:endParaRPr kumimoji="0" lang="zh-CN" altLang="en-US" sz="4100" b="0" i="0" u="none" strike="noStrike" kern="0" cap="none" spc="0" normalizeH="0" baseline="0" noProof="0" dirty="0">
                <a:ln>
                  <a:noFill/>
                </a:ln>
                <a:solidFill>
                  <a:schemeClr val="bg1"/>
                </a:solidFill>
                <a:effectLst/>
                <a:uLnTx/>
                <a:uFillTx/>
                <a:latin typeface="思源黑体 CN Light" panose="020B0300000000000000" pitchFamily="34" charset="-122"/>
                <a:ea typeface="胡晓波男神体" panose="02010600030101010101" pitchFamily="2" charset="-122"/>
              </a:endParaRPr>
            </a:p>
          </p:txBody>
        </p:sp>
        <p:sp>
          <p:nvSpPr>
            <p:cNvPr id="16" name="任意多边形 70"/>
            <p:cNvSpPr/>
            <p:nvPr/>
          </p:nvSpPr>
          <p:spPr bwMode="auto">
            <a:xfrm>
              <a:off x="6431237" y="3833671"/>
              <a:ext cx="1440000" cy="1440000"/>
            </a:xfrm>
            <a:custGeom>
              <a:avLst/>
              <a:gdLst>
                <a:gd name="connsiteX0" fmla="*/ 0 w 1700953"/>
                <a:gd name="connsiteY0" fmla="*/ 283498 h 1700953"/>
                <a:gd name="connsiteX1" fmla="*/ 283498 w 1700953"/>
                <a:gd name="connsiteY1" fmla="*/ 0 h 1700953"/>
                <a:gd name="connsiteX2" fmla="*/ 1417455 w 1700953"/>
                <a:gd name="connsiteY2" fmla="*/ 0 h 1700953"/>
                <a:gd name="connsiteX3" fmla="*/ 1700953 w 1700953"/>
                <a:gd name="connsiteY3" fmla="*/ 283498 h 1700953"/>
                <a:gd name="connsiteX4" fmla="*/ 1700953 w 1700953"/>
                <a:gd name="connsiteY4" fmla="*/ 1417455 h 1700953"/>
                <a:gd name="connsiteX5" fmla="*/ 1417455 w 1700953"/>
                <a:gd name="connsiteY5" fmla="*/ 1700953 h 1700953"/>
                <a:gd name="connsiteX6" fmla="*/ 283498 w 1700953"/>
                <a:gd name="connsiteY6" fmla="*/ 1700953 h 1700953"/>
                <a:gd name="connsiteX7" fmla="*/ 0 w 1700953"/>
                <a:gd name="connsiteY7" fmla="*/ 1417455 h 1700953"/>
                <a:gd name="connsiteX8" fmla="*/ 0 w 1700953"/>
                <a:gd name="connsiteY8" fmla="*/ 283498 h 17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0953" h="1700953">
                  <a:moveTo>
                    <a:pt x="0" y="283498"/>
                  </a:moveTo>
                  <a:cubicBezTo>
                    <a:pt x="0" y="126926"/>
                    <a:pt x="126926" y="0"/>
                    <a:pt x="283498" y="0"/>
                  </a:cubicBezTo>
                  <a:lnTo>
                    <a:pt x="1417455" y="0"/>
                  </a:lnTo>
                  <a:cubicBezTo>
                    <a:pt x="1574027" y="0"/>
                    <a:pt x="1700953" y="126926"/>
                    <a:pt x="1700953" y="283498"/>
                  </a:cubicBezTo>
                  <a:lnTo>
                    <a:pt x="1700953" y="1417455"/>
                  </a:lnTo>
                  <a:cubicBezTo>
                    <a:pt x="1700953" y="1574027"/>
                    <a:pt x="1574027" y="1700953"/>
                    <a:pt x="1417455" y="1700953"/>
                  </a:cubicBezTo>
                  <a:lnTo>
                    <a:pt x="283498" y="1700953"/>
                  </a:lnTo>
                  <a:cubicBezTo>
                    <a:pt x="126926" y="1700953"/>
                    <a:pt x="0" y="1574027"/>
                    <a:pt x="0" y="1417455"/>
                  </a:cubicBezTo>
                  <a:lnTo>
                    <a:pt x="0" y="283498"/>
                  </a:lnTo>
                  <a:close/>
                </a:path>
              </a:pathLst>
            </a:custGeom>
            <a:noFill/>
            <a:ln w="9525" cap="flat" cmpd="sng" algn="ctr">
              <a:solidFill>
                <a:schemeClr val="bg1"/>
              </a:solidFill>
              <a:prstDash val="solid"/>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ajor"/>
          </p:style>
          <p:txBody>
            <a:bodyPr lIns="239244" tIns="239244" rIns="239244" bIns="239244" spcCol="1270" anchor="ctr"/>
            <a:lstStyle/>
            <a:p>
              <a:pPr marL="0" marR="0" lvl="0" indent="0" algn="ctr" defTabSz="1822450" eaLnBrk="1" fontAlgn="auto" latinLnBrk="0" hangingPunct="1">
                <a:lnSpc>
                  <a:spcPct val="90000"/>
                </a:lnSpc>
                <a:spcBef>
                  <a:spcPts val="0"/>
                </a:spcBef>
                <a:spcAft>
                  <a:spcPct val="35000"/>
                </a:spcAft>
                <a:buClrTx/>
                <a:buSzTx/>
                <a:buFontTx/>
                <a:buNone/>
                <a:defRPr/>
              </a:pPr>
              <a:endParaRPr kumimoji="0" lang="zh-CN" altLang="en-US" sz="4100" b="0" i="0" u="none" strike="noStrike" kern="0" cap="none" spc="0" normalizeH="0" baseline="0" noProof="0" dirty="0">
                <a:ln>
                  <a:noFill/>
                </a:ln>
                <a:solidFill>
                  <a:schemeClr val="bg1"/>
                </a:solidFill>
                <a:effectLst/>
                <a:uLnTx/>
                <a:uFillTx/>
                <a:latin typeface="思源黑体 CN Light" panose="020B0300000000000000" pitchFamily="34" charset="-122"/>
                <a:ea typeface="胡晓波男神体" panose="02010600030101010101" pitchFamily="2" charset="-122"/>
              </a:endParaRPr>
            </a:p>
          </p:txBody>
        </p:sp>
        <p:grpSp>
          <p:nvGrpSpPr>
            <p:cNvPr id="17" name="组合 16"/>
            <p:cNvGrpSpPr/>
            <p:nvPr/>
          </p:nvGrpSpPr>
          <p:grpSpPr>
            <a:xfrm>
              <a:off x="6881362" y="4306815"/>
              <a:ext cx="539750" cy="493713"/>
              <a:chOff x="568325" y="4538663"/>
              <a:chExt cx="539750" cy="493713"/>
            </a:xfrm>
            <a:solidFill>
              <a:schemeClr val="tx1">
                <a:lumMod val="75000"/>
                <a:lumOff val="25000"/>
              </a:schemeClr>
            </a:solidFill>
          </p:grpSpPr>
          <p:sp>
            <p:nvSpPr>
              <p:cNvPr id="21" name="Freeform 49"/>
              <p:cNvSpPr/>
              <p:nvPr/>
            </p:nvSpPr>
            <p:spPr bwMode="auto">
              <a:xfrm>
                <a:off x="771525" y="4718050"/>
                <a:ext cx="134938" cy="134938"/>
              </a:xfrm>
              <a:custGeom>
                <a:avLst/>
                <a:gdLst>
                  <a:gd name="T0" fmla="*/ 46 w 48"/>
                  <a:gd name="T1" fmla="*/ 20 h 48"/>
                  <a:gd name="T2" fmla="*/ 6 w 48"/>
                  <a:gd name="T3" fmla="*/ 0 h 48"/>
                  <a:gd name="T4" fmla="*/ 2 w 48"/>
                  <a:gd name="T5" fmla="*/ 0 h 48"/>
                  <a:gd name="T6" fmla="*/ 0 w 48"/>
                  <a:gd name="T7" fmla="*/ 4 h 48"/>
                  <a:gd name="T8" fmla="*/ 0 w 48"/>
                  <a:gd name="T9" fmla="*/ 44 h 48"/>
                  <a:gd name="T10" fmla="*/ 2 w 48"/>
                  <a:gd name="T11" fmla="*/ 47 h 48"/>
                  <a:gd name="T12" fmla="*/ 4 w 48"/>
                  <a:gd name="T13" fmla="*/ 48 h 48"/>
                  <a:gd name="T14" fmla="*/ 6 w 48"/>
                  <a:gd name="T15" fmla="*/ 47 h 48"/>
                  <a:gd name="T16" fmla="*/ 46 w 48"/>
                  <a:gd name="T17" fmla="*/ 27 h 48"/>
                  <a:gd name="T18" fmla="*/ 48 w 48"/>
                  <a:gd name="T19" fmla="*/ 24 h 48"/>
                  <a:gd name="T20" fmla="*/ 46 w 48"/>
                  <a:gd name="T21"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46" y="20"/>
                    </a:moveTo>
                    <a:cubicBezTo>
                      <a:pt x="6" y="0"/>
                      <a:pt x="6" y="0"/>
                      <a:pt x="6" y="0"/>
                    </a:cubicBezTo>
                    <a:cubicBezTo>
                      <a:pt x="5" y="0"/>
                      <a:pt x="3" y="0"/>
                      <a:pt x="2" y="0"/>
                    </a:cubicBezTo>
                    <a:cubicBezTo>
                      <a:pt x="1" y="1"/>
                      <a:pt x="0" y="2"/>
                      <a:pt x="0" y="4"/>
                    </a:cubicBezTo>
                    <a:cubicBezTo>
                      <a:pt x="0" y="44"/>
                      <a:pt x="0" y="44"/>
                      <a:pt x="0" y="44"/>
                    </a:cubicBezTo>
                    <a:cubicBezTo>
                      <a:pt x="0" y="45"/>
                      <a:pt x="1" y="47"/>
                      <a:pt x="2" y="47"/>
                    </a:cubicBezTo>
                    <a:cubicBezTo>
                      <a:pt x="3" y="48"/>
                      <a:pt x="3" y="48"/>
                      <a:pt x="4" y="48"/>
                    </a:cubicBezTo>
                    <a:cubicBezTo>
                      <a:pt x="5" y="48"/>
                      <a:pt x="5" y="48"/>
                      <a:pt x="6" y="47"/>
                    </a:cubicBezTo>
                    <a:cubicBezTo>
                      <a:pt x="46" y="27"/>
                      <a:pt x="46" y="27"/>
                      <a:pt x="46" y="27"/>
                    </a:cubicBezTo>
                    <a:cubicBezTo>
                      <a:pt x="47" y="27"/>
                      <a:pt x="48" y="25"/>
                      <a:pt x="48" y="24"/>
                    </a:cubicBezTo>
                    <a:cubicBezTo>
                      <a:pt x="48" y="22"/>
                      <a:pt x="47" y="21"/>
                      <a:pt x="46" y="20"/>
                    </a:cubicBezTo>
                    <a:close/>
                  </a:path>
                </a:pathLst>
              </a:custGeom>
              <a:solidFill>
                <a:srgbClr val="FFAC41"/>
              </a:solidFill>
              <a:ln>
                <a:noFill/>
              </a:ln>
              <a:extLst>
                <a:ext uri="{91240B29-F687-4F45-9708-019B960494DF}">
                  <a14:hiddenLine xmlns:a14="http://schemas.microsoft.com/office/drawing/2010/main" w="9525">
                    <a:solidFill>
                      <a:srgbClr val="000000"/>
                    </a:solidFill>
                    <a:round/>
                  </a14:hiddenLine>
                </a:ext>
              </a:extLst>
            </p:spPr>
            <p:style>
              <a:lnRef idx="0">
                <a:scrgbClr r="0" g="0" b="0"/>
              </a:lnRef>
              <a:fillRef idx="0">
                <a:scrgbClr r="0" g="0" b="0"/>
              </a:fillRef>
              <a:effectRef idx="0">
                <a:scrgbClr r="0" g="0" b="0"/>
              </a:effectRef>
              <a:fontRef idx="major"/>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Segoe UI Symbol" panose="020B0502040204020203"/>
                  <a:ea typeface="宋体" panose="02010600030101010101" pitchFamily="2" charset="-122"/>
                </a:endParaRPr>
              </a:p>
            </p:txBody>
          </p:sp>
          <p:sp>
            <p:nvSpPr>
              <p:cNvPr id="22" name="Freeform 50"/>
              <p:cNvSpPr>
                <a:spLocks noEditPoints="1"/>
              </p:cNvSpPr>
              <p:nvPr/>
            </p:nvSpPr>
            <p:spPr bwMode="auto">
              <a:xfrm>
                <a:off x="568325" y="4538663"/>
                <a:ext cx="539750" cy="493713"/>
              </a:xfrm>
              <a:custGeom>
                <a:avLst/>
                <a:gdLst>
                  <a:gd name="T0" fmla="*/ 160 w 192"/>
                  <a:gd name="T1" fmla="*/ 0 h 176"/>
                  <a:gd name="T2" fmla="*/ 120 w 192"/>
                  <a:gd name="T3" fmla="*/ 0 h 176"/>
                  <a:gd name="T4" fmla="*/ 80 w 192"/>
                  <a:gd name="T5" fmla="*/ 0 h 176"/>
                  <a:gd name="T6" fmla="*/ 40 w 192"/>
                  <a:gd name="T7" fmla="*/ 0 h 176"/>
                  <a:gd name="T8" fmla="*/ 4 w 192"/>
                  <a:gd name="T9" fmla="*/ 0 h 176"/>
                  <a:gd name="T10" fmla="*/ 0 w 192"/>
                  <a:gd name="T11" fmla="*/ 36 h 176"/>
                  <a:gd name="T12" fmla="*/ 0 w 192"/>
                  <a:gd name="T13" fmla="*/ 136 h 176"/>
                  <a:gd name="T14" fmla="*/ 0 w 192"/>
                  <a:gd name="T15" fmla="*/ 172 h 176"/>
                  <a:gd name="T16" fmla="*/ 32 w 192"/>
                  <a:gd name="T17" fmla="*/ 176 h 176"/>
                  <a:gd name="T18" fmla="*/ 72 w 192"/>
                  <a:gd name="T19" fmla="*/ 176 h 176"/>
                  <a:gd name="T20" fmla="*/ 112 w 192"/>
                  <a:gd name="T21" fmla="*/ 176 h 176"/>
                  <a:gd name="T22" fmla="*/ 152 w 192"/>
                  <a:gd name="T23" fmla="*/ 176 h 176"/>
                  <a:gd name="T24" fmla="*/ 188 w 192"/>
                  <a:gd name="T25" fmla="*/ 176 h 176"/>
                  <a:gd name="T26" fmla="*/ 192 w 192"/>
                  <a:gd name="T27" fmla="*/ 140 h 176"/>
                  <a:gd name="T28" fmla="*/ 192 w 192"/>
                  <a:gd name="T29" fmla="*/ 40 h 176"/>
                  <a:gd name="T30" fmla="*/ 192 w 192"/>
                  <a:gd name="T31" fmla="*/ 4 h 176"/>
                  <a:gd name="T32" fmla="*/ 152 w 192"/>
                  <a:gd name="T33" fmla="*/ 8 h 176"/>
                  <a:gd name="T34" fmla="*/ 160 w 192"/>
                  <a:gd name="T35" fmla="*/ 32 h 176"/>
                  <a:gd name="T36" fmla="*/ 152 w 192"/>
                  <a:gd name="T37" fmla="*/ 8 h 176"/>
                  <a:gd name="T38" fmla="*/ 120 w 192"/>
                  <a:gd name="T39" fmla="*/ 8 h 176"/>
                  <a:gd name="T40" fmla="*/ 112 w 192"/>
                  <a:gd name="T41" fmla="*/ 32 h 176"/>
                  <a:gd name="T42" fmla="*/ 72 w 192"/>
                  <a:gd name="T43" fmla="*/ 8 h 176"/>
                  <a:gd name="T44" fmla="*/ 80 w 192"/>
                  <a:gd name="T45" fmla="*/ 32 h 176"/>
                  <a:gd name="T46" fmla="*/ 72 w 192"/>
                  <a:gd name="T47" fmla="*/ 8 h 176"/>
                  <a:gd name="T48" fmla="*/ 40 w 192"/>
                  <a:gd name="T49" fmla="*/ 8 h 176"/>
                  <a:gd name="T50" fmla="*/ 32 w 192"/>
                  <a:gd name="T51" fmla="*/ 32 h 176"/>
                  <a:gd name="T52" fmla="*/ 40 w 192"/>
                  <a:gd name="T53" fmla="*/ 168 h 176"/>
                  <a:gd name="T54" fmla="*/ 32 w 192"/>
                  <a:gd name="T55" fmla="*/ 144 h 176"/>
                  <a:gd name="T56" fmla="*/ 40 w 192"/>
                  <a:gd name="T57" fmla="*/ 168 h 176"/>
                  <a:gd name="T58" fmla="*/ 72 w 192"/>
                  <a:gd name="T59" fmla="*/ 168 h 176"/>
                  <a:gd name="T60" fmla="*/ 80 w 192"/>
                  <a:gd name="T61" fmla="*/ 144 h 176"/>
                  <a:gd name="T62" fmla="*/ 120 w 192"/>
                  <a:gd name="T63" fmla="*/ 168 h 176"/>
                  <a:gd name="T64" fmla="*/ 112 w 192"/>
                  <a:gd name="T65" fmla="*/ 144 h 176"/>
                  <a:gd name="T66" fmla="*/ 120 w 192"/>
                  <a:gd name="T67" fmla="*/ 168 h 176"/>
                  <a:gd name="T68" fmla="*/ 152 w 192"/>
                  <a:gd name="T69" fmla="*/ 168 h 176"/>
                  <a:gd name="T70" fmla="*/ 160 w 192"/>
                  <a:gd name="T71" fmla="*/ 144 h 176"/>
                  <a:gd name="T72" fmla="*/ 184 w 192"/>
                  <a:gd name="T73" fmla="*/ 136 h 176"/>
                  <a:gd name="T74" fmla="*/ 32 w 192"/>
                  <a:gd name="T75" fmla="*/ 136 h 176"/>
                  <a:gd name="T76" fmla="*/ 8 w 192"/>
                  <a:gd name="T77" fmla="*/ 40 h 176"/>
                  <a:gd name="T78" fmla="*/ 160 w 192"/>
                  <a:gd name="T79" fmla="*/ 40 h 176"/>
                  <a:gd name="T80" fmla="*/ 184 w 192"/>
                  <a:gd name="T81"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76">
                    <a:moveTo>
                      <a:pt x="188" y="0"/>
                    </a:moveTo>
                    <a:cubicBezTo>
                      <a:pt x="160" y="0"/>
                      <a:pt x="160" y="0"/>
                      <a:pt x="160" y="0"/>
                    </a:cubicBezTo>
                    <a:cubicBezTo>
                      <a:pt x="152" y="0"/>
                      <a:pt x="152" y="0"/>
                      <a:pt x="152" y="0"/>
                    </a:cubicBezTo>
                    <a:cubicBezTo>
                      <a:pt x="120" y="0"/>
                      <a:pt x="120" y="0"/>
                      <a:pt x="120" y="0"/>
                    </a:cubicBezTo>
                    <a:cubicBezTo>
                      <a:pt x="112" y="0"/>
                      <a:pt x="112" y="0"/>
                      <a:pt x="112" y="0"/>
                    </a:cubicBezTo>
                    <a:cubicBezTo>
                      <a:pt x="80" y="0"/>
                      <a:pt x="80" y="0"/>
                      <a:pt x="80" y="0"/>
                    </a:cubicBezTo>
                    <a:cubicBezTo>
                      <a:pt x="72" y="0"/>
                      <a:pt x="72" y="0"/>
                      <a:pt x="72" y="0"/>
                    </a:cubicBezTo>
                    <a:cubicBezTo>
                      <a:pt x="40" y="0"/>
                      <a:pt x="40" y="0"/>
                      <a:pt x="40" y="0"/>
                    </a:cubicBezTo>
                    <a:cubicBezTo>
                      <a:pt x="32" y="0"/>
                      <a:pt x="32" y="0"/>
                      <a:pt x="32" y="0"/>
                    </a:cubicBezTo>
                    <a:cubicBezTo>
                      <a:pt x="4" y="0"/>
                      <a:pt x="4" y="0"/>
                      <a:pt x="4" y="0"/>
                    </a:cubicBezTo>
                    <a:cubicBezTo>
                      <a:pt x="2" y="0"/>
                      <a:pt x="0" y="2"/>
                      <a:pt x="0" y="4"/>
                    </a:cubicBezTo>
                    <a:cubicBezTo>
                      <a:pt x="0" y="36"/>
                      <a:pt x="0" y="36"/>
                      <a:pt x="0" y="36"/>
                    </a:cubicBezTo>
                    <a:cubicBezTo>
                      <a:pt x="0" y="40"/>
                      <a:pt x="0" y="40"/>
                      <a:pt x="0" y="40"/>
                    </a:cubicBezTo>
                    <a:cubicBezTo>
                      <a:pt x="0" y="136"/>
                      <a:pt x="0" y="136"/>
                      <a:pt x="0" y="136"/>
                    </a:cubicBezTo>
                    <a:cubicBezTo>
                      <a:pt x="0" y="140"/>
                      <a:pt x="0" y="140"/>
                      <a:pt x="0" y="140"/>
                    </a:cubicBezTo>
                    <a:cubicBezTo>
                      <a:pt x="0" y="172"/>
                      <a:pt x="0" y="172"/>
                      <a:pt x="0" y="172"/>
                    </a:cubicBezTo>
                    <a:cubicBezTo>
                      <a:pt x="0" y="174"/>
                      <a:pt x="2" y="176"/>
                      <a:pt x="4" y="176"/>
                    </a:cubicBezTo>
                    <a:cubicBezTo>
                      <a:pt x="32" y="176"/>
                      <a:pt x="32" y="176"/>
                      <a:pt x="32" y="176"/>
                    </a:cubicBezTo>
                    <a:cubicBezTo>
                      <a:pt x="40" y="176"/>
                      <a:pt x="40" y="176"/>
                      <a:pt x="40" y="176"/>
                    </a:cubicBezTo>
                    <a:cubicBezTo>
                      <a:pt x="72" y="176"/>
                      <a:pt x="72" y="176"/>
                      <a:pt x="72" y="176"/>
                    </a:cubicBezTo>
                    <a:cubicBezTo>
                      <a:pt x="80" y="176"/>
                      <a:pt x="80" y="176"/>
                      <a:pt x="80" y="176"/>
                    </a:cubicBezTo>
                    <a:cubicBezTo>
                      <a:pt x="112" y="176"/>
                      <a:pt x="112" y="176"/>
                      <a:pt x="112" y="176"/>
                    </a:cubicBezTo>
                    <a:cubicBezTo>
                      <a:pt x="120" y="176"/>
                      <a:pt x="120" y="176"/>
                      <a:pt x="120" y="176"/>
                    </a:cubicBezTo>
                    <a:cubicBezTo>
                      <a:pt x="152" y="176"/>
                      <a:pt x="152" y="176"/>
                      <a:pt x="152" y="176"/>
                    </a:cubicBezTo>
                    <a:cubicBezTo>
                      <a:pt x="160" y="176"/>
                      <a:pt x="160" y="176"/>
                      <a:pt x="160" y="176"/>
                    </a:cubicBezTo>
                    <a:cubicBezTo>
                      <a:pt x="188" y="176"/>
                      <a:pt x="188" y="176"/>
                      <a:pt x="188" y="176"/>
                    </a:cubicBezTo>
                    <a:cubicBezTo>
                      <a:pt x="190" y="176"/>
                      <a:pt x="192" y="174"/>
                      <a:pt x="192" y="172"/>
                    </a:cubicBezTo>
                    <a:cubicBezTo>
                      <a:pt x="192" y="140"/>
                      <a:pt x="192" y="140"/>
                      <a:pt x="192" y="140"/>
                    </a:cubicBezTo>
                    <a:cubicBezTo>
                      <a:pt x="192" y="136"/>
                      <a:pt x="192" y="136"/>
                      <a:pt x="192" y="136"/>
                    </a:cubicBezTo>
                    <a:cubicBezTo>
                      <a:pt x="192" y="40"/>
                      <a:pt x="192" y="40"/>
                      <a:pt x="192" y="40"/>
                    </a:cubicBezTo>
                    <a:cubicBezTo>
                      <a:pt x="192" y="36"/>
                      <a:pt x="192" y="36"/>
                      <a:pt x="192" y="36"/>
                    </a:cubicBezTo>
                    <a:cubicBezTo>
                      <a:pt x="192" y="4"/>
                      <a:pt x="192" y="4"/>
                      <a:pt x="192" y="4"/>
                    </a:cubicBezTo>
                    <a:cubicBezTo>
                      <a:pt x="192" y="2"/>
                      <a:pt x="190" y="0"/>
                      <a:pt x="188" y="0"/>
                    </a:cubicBezTo>
                    <a:close/>
                    <a:moveTo>
                      <a:pt x="152" y="8"/>
                    </a:moveTo>
                    <a:cubicBezTo>
                      <a:pt x="160" y="8"/>
                      <a:pt x="160" y="8"/>
                      <a:pt x="160" y="8"/>
                    </a:cubicBezTo>
                    <a:cubicBezTo>
                      <a:pt x="160" y="32"/>
                      <a:pt x="160" y="32"/>
                      <a:pt x="160" y="32"/>
                    </a:cubicBezTo>
                    <a:cubicBezTo>
                      <a:pt x="152" y="32"/>
                      <a:pt x="152" y="32"/>
                      <a:pt x="152" y="32"/>
                    </a:cubicBezTo>
                    <a:lnTo>
                      <a:pt x="152" y="8"/>
                    </a:lnTo>
                    <a:close/>
                    <a:moveTo>
                      <a:pt x="112" y="8"/>
                    </a:moveTo>
                    <a:cubicBezTo>
                      <a:pt x="120" y="8"/>
                      <a:pt x="120" y="8"/>
                      <a:pt x="120" y="8"/>
                    </a:cubicBezTo>
                    <a:cubicBezTo>
                      <a:pt x="120" y="32"/>
                      <a:pt x="120" y="32"/>
                      <a:pt x="120" y="32"/>
                    </a:cubicBezTo>
                    <a:cubicBezTo>
                      <a:pt x="112" y="32"/>
                      <a:pt x="112" y="32"/>
                      <a:pt x="112" y="32"/>
                    </a:cubicBezTo>
                    <a:lnTo>
                      <a:pt x="112" y="8"/>
                    </a:lnTo>
                    <a:close/>
                    <a:moveTo>
                      <a:pt x="72" y="8"/>
                    </a:moveTo>
                    <a:cubicBezTo>
                      <a:pt x="80" y="8"/>
                      <a:pt x="80" y="8"/>
                      <a:pt x="80" y="8"/>
                    </a:cubicBezTo>
                    <a:cubicBezTo>
                      <a:pt x="80" y="32"/>
                      <a:pt x="80" y="32"/>
                      <a:pt x="80" y="32"/>
                    </a:cubicBezTo>
                    <a:cubicBezTo>
                      <a:pt x="72" y="32"/>
                      <a:pt x="72" y="32"/>
                      <a:pt x="72" y="32"/>
                    </a:cubicBezTo>
                    <a:lnTo>
                      <a:pt x="72" y="8"/>
                    </a:lnTo>
                    <a:close/>
                    <a:moveTo>
                      <a:pt x="32" y="8"/>
                    </a:moveTo>
                    <a:cubicBezTo>
                      <a:pt x="40" y="8"/>
                      <a:pt x="40" y="8"/>
                      <a:pt x="40" y="8"/>
                    </a:cubicBezTo>
                    <a:cubicBezTo>
                      <a:pt x="40" y="32"/>
                      <a:pt x="40" y="32"/>
                      <a:pt x="40" y="32"/>
                    </a:cubicBezTo>
                    <a:cubicBezTo>
                      <a:pt x="32" y="32"/>
                      <a:pt x="32" y="32"/>
                      <a:pt x="32" y="32"/>
                    </a:cubicBezTo>
                    <a:lnTo>
                      <a:pt x="32" y="8"/>
                    </a:lnTo>
                    <a:close/>
                    <a:moveTo>
                      <a:pt x="40" y="168"/>
                    </a:moveTo>
                    <a:cubicBezTo>
                      <a:pt x="32" y="168"/>
                      <a:pt x="32" y="168"/>
                      <a:pt x="32" y="168"/>
                    </a:cubicBezTo>
                    <a:cubicBezTo>
                      <a:pt x="32" y="144"/>
                      <a:pt x="32" y="144"/>
                      <a:pt x="32" y="144"/>
                    </a:cubicBezTo>
                    <a:cubicBezTo>
                      <a:pt x="40" y="144"/>
                      <a:pt x="40" y="144"/>
                      <a:pt x="40" y="144"/>
                    </a:cubicBezTo>
                    <a:lnTo>
                      <a:pt x="40" y="168"/>
                    </a:lnTo>
                    <a:close/>
                    <a:moveTo>
                      <a:pt x="80" y="168"/>
                    </a:moveTo>
                    <a:cubicBezTo>
                      <a:pt x="72" y="168"/>
                      <a:pt x="72" y="168"/>
                      <a:pt x="72" y="168"/>
                    </a:cubicBezTo>
                    <a:cubicBezTo>
                      <a:pt x="72" y="144"/>
                      <a:pt x="72" y="144"/>
                      <a:pt x="72" y="144"/>
                    </a:cubicBezTo>
                    <a:cubicBezTo>
                      <a:pt x="80" y="144"/>
                      <a:pt x="80" y="144"/>
                      <a:pt x="80" y="144"/>
                    </a:cubicBezTo>
                    <a:lnTo>
                      <a:pt x="80" y="168"/>
                    </a:lnTo>
                    <a:close/>
                    <a:moveTo>
                      <a:pt x="120" y="168"/>
                    </a:moveTo>
                    <a:cubicBezTo>
                      <a:pt x="112" y="168"/>
                      <a:pt x="112" y="168"/>
                      <a:pt x="112" y="168"/>
                    </a:cubicBezTo>
                    <a:cubicBezTo>
                      <a:pt x="112" y="144"/>
                      <a:pt x="112" y="144"/>
                      <a:pt x="112" y="144"/>
                    </a:cubicBezTo>
                    <a:cubicBezTo>
                      <a:pt x="120" y="144"/>
                      <a:pt x="120" y="144"/>
                      <a:pt x="120" y="144"/>
                    </a:cubicBezTo>
                    <a:lnTo>
                      <a:pt x="120" y="168"/>
                    </a:lnTo>
                    <a:close/>
                    <a:moveTo>
                      <a:pt x="160" y="168"/>
                    </a:moveTo>
                    <a:cubicBezTo>
                      <a:pt x="152" y="168"/>
                      <a:pt x="152" y="168"/>
                      <a:pt x="152" y="168"/>
                    </a:cubicBezTo>
                    <a:cubicBezTo>
                      <a:pt x="152" y="144"/>
                      <a:pt x="152" y="144"/>
                      <a:pt x="152" y="144"/>
                    </a:cubicBezTo>
                    <a:cubicBezTo>
                      <a:pt x="160" y="144"/>
                      <a:pt x="160" y="144"/>
                      <a:pt x="160" y="144"/>
                    </a:cubicBezTo>
                    <a:lnTo>
                      <a:pt x="160" y="168"/>
                    </a:lnTo>
                    <a:close/>
                    <a:moveTo>
                      <a:pt x="184" y="136"/>
                    </a:moveTo>
                    <a:cubicBezTo>
                      <a:pt x="160" y="136"/>
                      <a:pt x="160" y="136"/>
                      <a:pt x="160" y="136"/>
                    </a:cubicBezTo>
                    <a:cubicBezTo>
                      <a:pt x="32" y="136"/>
                      <a:pt x="32" y="136"/>
                      <a:pt x="32" y="136"/>
                    </a:cubicBezTo>
                    <a:cubicBezTo>
                      <a:pt x="8" y="136"/>
                      <a:pt x="8" y="136"/>
                      <a:pt x="8" y="136"/>
                    </a:cubicBezTo>
                    <a:cubicBezTo>
                      <a:pt x="8" y="40"/>
                      <a:pt x="8" y="40"/>
                      <a:pt x="8" y="40"/>
                    </a:cubicBezTo>
                    <a:cubicBezTo>
                      <a:pt x="32" y="40"/>
                      <a:pt x="32" y="40"/>
                      <a:pt x="32" y="40"/>
                    </a:cubicBezTo>
                    <a:cubicBezTo>
                      <a:pt x="160" y="40"/>
                      <a:pt x="160" y="40"/>
                      <a:pt x="160" y="40"/>
                    </a:cubicBezTo>
                    <a:cubicBezTo>
                      <a:pt x="184" y="40"/>
                      <a:pt x="184" y="40"/>
                      <a:pt x="184" y="40"/>
                    </a:cubicBezTo>
                    <a:lnTo>
                      <a:pt x="184" y="136"/>
                    </a:lnTo>
                    <a:close/>
                  </a:path>
                </a:pathLst>
              </a:custGeom>
              <a:solidFill>
                <a:srgbClr val="FFAC41"/>
              </a:solidFill>
              <a:ln>
                <a:noFill/>
              </a:ln>
              <a:extLst>
                <a:ext uri="{91240B29-F687-4F45-9708-019B960494DF}">
                  <a14:hiddenLine xmlns:a14="http://schemas.microsoft.com/office/drawing/2010/main" w="9525">
                    <a:solidFill>
                      <a:srgbClr val="000000"/>
                    </a:solidFill>
                    <a:round/>
                  </a14:hiddenLine>
                </a:ext>
              </a:extLst>
            </p:spPr>
            <p:style>
              <a:lnRef idx="0">
                <a:scrgbClr r="0" g="0" b="0"/>
              </a:lnRef>
              <a:fillRef idx="0">
                <a:scrgbClr r="0" g="0" b="0"/>
              </a:fillRef>
              <a:effectRef idx="0">
                <a:scrgbClr r="0" g="0" b="0"/>
              </a:effectRef>
              <a:fontRef idx="major"/>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Segoe UI Symbol" panose="020B0502040204020203"/>
                  <a:ea typeface="宋体" panose="02010600030101010101" pitchFamily="2" charset="-122"/>
                </a:endParaRPr>
              </a:p>
            </p:txBody>
          </p:sp>
        </p:grpSp>
        <p:sp>
          <p:nvSpPr>
            <p:cNvPr id="18" name="任意多边形 73"/>
            <p:cNvSpPr/>
            <p:nvPr/>
          </p:nvSpPr>
          <p:spPr bwMode="auto">
            <a:xfrm>
              <a:off x="4432574" y="1835009"/>
              <a:ext cx="1440000" cy="1440000"/>
            </a:xfrm>
            <a:custGeom>
              <a:avLst/>
              <a:gdLst>
                <a:gd name="connsiteX0" fmla="*/ 0 w 1700953"/>
                <a:gd name="connsiteY0" fmla="*/ 283498 h 1700953"/>
                <a:gd name="connsiteX1" fmla="*/ 283498 w 1700953"/>
                <a:gd name="connsiteY1" fmla="*/ 0 h 1700953"/>
                <a:gd name="connsiteX2" fmla="*/ 1417455 w 1700953"/>
                <a:gd name="connsiteY2" fmla="*/ 0 h 1700953"/>
                <a:gd name="connsiteX3" fmla="*/ 1700953 w 1700953"/>
                <a:gd name="connsiteY3" fmla="*/ 283498 h 1700953"/>
                <a:gd name="connsiteX4" fmla="*/ 1700953 w 1700953"/>
                <a:gd name="connsiteY4" fmla="*/ 1417455 h 1700953"/>
                <a:gd name="connsiteX5" fmla="*/ 1417455 w 1700953"/>
                <a:gd name="connsiteY5" fmla="*/ 1700953 h 1700953"/>
                <a:gd name="connsiteX6" fmla="*/ 283498 w 1700953"/>
                <a:gd name="connsiteY6" fmla="*/ 1700953 h 1700953"/>
                <a:gd name="connsiteX7" fmla="*/ 0 w 1700953"/>
                <a:gd name="connsiteY7" fmla="*/ 1417455 h 1700953"/>
                <a:gd name="connsiteX8" fmla="*/ 0 w 1700953"/>
                <a:gd name="connsiteY8" fmla="*/ 283498 h 17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0953" h="1700953">
                  <a:moveTo>
                    <a:pt x="0" y="283498"/>
                  </a:moveTo>
                  <a:cubicBezTo>
                    <a:pt x="0" y="126926"/>
                    <a:pt x="126926" y="0"/>
                    <a:pt x="283498" y="0"/>
                  </a:cubicBezTo>
                  <a:lnTo>
                    <a:pt x="1417455" y="0"/>
                  </a:lnTo>
                  <a:cubicBezTo>
                    <a:pt x="1574027" y="0"/>
                    <a:pt x="1700953" y="126926"/>
                    <a:pt x="1700953" y="283498"/>
                  </a:cubicBezTo>
                  <a:lnTo>
                    <a:pt x="1700953" y="1417455"/>
                  </a:lnTo>
                  <a:cubicBezTo>
                    <a:pt x="1700953" y="1574027"/>
                    <a:pt x="1574027" y="1700953"/>
                    <a:pt x="1417455" y="1700953"/>
                  </a:cubicBezTo>
                  <a:lnTo>
                    <a:pt x="283498" y="1700953"/>
                  </a:lnTo>
                  <a:cubicBezTo>
                    <a:pt x="126926" y="1700953"/>
                    <a:pt x="0" y="1574027"/>
                    <a:pt x="0" y="1417455"/>
                  </a:cubicBezTo>
                  <a:lnTo>
                    <a:pt x="0" y="283498"/>
                  </a:lnTo>
                  <a:close/>
                </a:path>
              </a:pathLst>
            </a:custGeom>
            <a:noFill/>
            <a:ln w="9525" cap="flat" cmpd="sng" algn="ctr">
              <a:solidFill>
                <a:schemeClr val="bg1"/>
              </a:solidFill>
              <a:prstDash val="solid"/>
            </a:ln>
            <a:effectLst>
              <a:outerShdw blurRad="40000" dist="23000" dir="5400000" rotWithShape="0">
                <a:srgbClr val="000000">
                  <a:alpha val="35000"/>
                </a:srgbClr>
              </a:outerShdw>
            </a:effectLst>
          </p:spPr>
          <p:style>
            <a:lnRef idx="0">
              <a:scrgbClr r="0" g="0" b="0"/>
            </a:lnRef>
            <a:fillRef idx="0">
              <a:scrgbClr r="0" g="0" b="0"/>
            </a:fillRef>
            <a:effectRef idx="0">
              <a:scrgbClr r="0" g="0" b="0"/>
            </a:effectRef>
            <a:fontRef idx="major"/>
          </p:style>
          <p:txBody>
            <a:bodyPr lIns="239244" tIns="239244" rIns="239244" bIns="239244" spcCol="1270" anchor="ctr"/>
            <a:lstStyle/>
            <a:p>
              <a:pPr marL="0" marR="0" lvl="0" indent="0" algn="ctr" defTabSz="1822450" eaLnBrk="1" fontAlgn="auto" latinLnBrk="0" hangingPunct="1">
                <a:lnSpc>
                  <a:spcPct val="90000"/>
                </a:lnSpc>
                <a:spcBef>
                  <a:spcPts val="0"/>
                </a:spcBef>
                <a:spcAft>
                  <a:spcPct val="35000"/>
                </a:spcAft>
                <a:buClrTx/>
                <a:buSzTx/>
                <a:buFontTx/>
                <a:buNone/>
                <a:defRPr/>
              </a:pPr>
              <a:endParaRPr kumimoji="0" lang="zh-CN" altLang="en-US" sz="4100" b="0" i="0" u="none" strike="noStrike" kern="0" cap="none" spc="0" normalizeH="0" baseline="0" noProof="0" dirty="0">
                <a:ln>
                  <a:noFill/>
                </a:ln>
                <a:solidFill>
                  <a:schemeClr val="bg1"/>
                </a:solidFill>
                <a:effectLst/>
                <a:uLnTx/>
                <a:uFillTx/>
                <a:latin typeface="思源黑体 CN Light" panose="020B0300000000000000" pitchFamily="34" charset="-122"/>
                <a:ea typeface="胡晓波男神体" panose="02010600030101010101" pitchFamily="2" charset="-122"/>
              </a:endParaRPr>
            </a:p>
          </p:txBody>
        </p:sp>
        <p:sp>
          <p:nvSpPr>
            <p:cNvPr id="19" name="Freeform 10"/>
            <p:cNvSpPr>
              <a:spLocks noEditPoints="1"/>
            </p:cNvSpPr>
            <p:nvPr/>
          </p:nvSpPr>
          <p:spPr bwMode="auto">
            <a:xfrm>
              <a:off x="4827899" y="2311503"/>
              <a:ext cx="649350" cy="487012"/>
            </a:xfrm>
            <a:custGeom>
              <a:avLst/>
              <a:gdLst>
                <a:gd name="T0" fmla="*/ 163 w 210"/>
                <a:gd name="T1" fmla="*/ 0 h 192"/>
                <a:gd name="T2" fmla="*/ 172 w 210"/>
                <a:gd name="T3" fmla="*/ 10 h 192"/>
                <a:gd name="T4" fmla="*/ 156 w 210"/>
                <a:gd name="T5" fmla="*/ 55 h 192"/>
                <a:gd name="T6" fmla="*/ 37 w 210"/>
                <a:gd name="T7" fmla="*/ 17 h 192"/>
                <a:gd name="T8" fmla="*/ 45 w 210"/>
                <a:gd name="T9" fmla="*/ 24 h 192"/>
                <a:gd name="T10" fmla="*/ 59 w 210"/>
                <a:gd name="T11" fmla="*/ 36 h 192"/>
                <a:gd name="T12" fmla="*/ 37 w 210"/>
                <a:gd name="T13" fmla="*/ 45 h 192"/>
                <a:gd name="T14" fmla="*/ 45 w 210"/>
                <a:gd name="T15" fmla="*/ 52 h 192"/>
                <a:gd name="T16" fmla="*/ 59 w 210"/>
                <a:gd name="T17" fmla="*/ 64 h 192"/>
                <a:gd name="T18" fmla="*/ 37 w 210"/>
                <a:gd name="T19" fmla="*/ 74 h 192"/>
                <a:gd name="T20" fmla="*/ 45 w 210"/>
                <a:gd name="T21" fmla="*/ 78 h 192"/>
                <a:gd name="T22" fmla="*/ 59 w 210"/>
                <a:gd name="T23" fmla="*/ 90 h 192"/>
                <a:gd name="T24" fmla="*/ 37 w 210"/>
                <a:gd name="T25" fmla="*/ 100 h 192"/>
                <a:gd name="T26" fmla="*/ 45 w 210"/>
                <a:gd name="T27" fmla="*/ 104 h 192"/>
                <a:gd name="T28" fmla="*/ 59 w 210"/>
                <a:gd name="T29" fmla="*/ 116 h 192"/>
                <a:gd name="T30" fmla="*/ 37 w 210"/>
                <a:gd name="T31" fmla="*/ 128 h 192"/>
                <a:gd name="T32" fmla="*/ 45 w 210"/>
                <a:gd name="T33" fmla="*/ 135 h 192"/>
                <a:gd name="T34" fmla="*/ 59 w 210"/>
                <a:gd name="T35" fmla="*/ 147 h 192"/>
                <a:gd name="T36" fmla="*/ 37 w 210"/>
                <a:gd name="T37" fmla="*/ 156 h 192"/>
                <a:gd name="T38" fmla="*/ 37 w 210"/>
                <a:gd name="T39" fmla="*/ 175 h 192"/>
                <a:gd name="T40" fmla="*/ 156 w 210"/>
                <a:gd name="T41" fmla="*/ 137 h 192"/>
                <a:gd name="T42" fmla="*/ 172 w 210"/>
                <a:gd name="T43" fmla="*/ 182 h 192"/>
                <a:gd name="T44" fmla="*/ 163 w 210"/>
                <a:gd name="T45" fmla="*/ 192 h 192"/>
                <a:gd name="T46" fmla="*/ 21 w 210"/>
                <a:gd name="T47" fmla="*/ 192 h 192"/>
                <a:gd name="T48" fmla="*/ 21 w 210"/>
                <a:gd name="T49" fmla="*/ 170 h 192"/>
                <a:gd name="T50" fmla="*/ 0 w 210"/>
                <a:gd name="T51" fmla="*/ 154 h 192"/>
                <a:gd name="T52" fmla="*/ 21 w 210"/>
                <a:gd name="T53" fmla="*/ 140 h 192"/>
                <a:gd name="T54" fmla="*/ 0 w 210"/>
                <a:gd name="T55" fmla="*/ 126 h 192"/>
                <a:gd name="T56" fmla="*/ 21 w 210"/>
                <a:gd name="T57" fmla="*/ 114 h 192"/>
                <a:gd name="T58" fmla="*/ 0 w 210"/>
                <a:gd name="T59" fmla="*/ 97 h 192"/>
                <a:gd name="T60" fmla="*/ 21 w 210"/>
                <a:gd name="T61" fmla="*/ 88 h 192"/>
                <a:gd name="T62" fmla="*/ 0 w 210"/>
                <a:gd name="T63" fmla="*/ 71 h 192"/>
                <a:gd name="T64" fmla="*/ 21 w 210"/>
                <a:gd name="T65" fmla="*/ 59 h 192"/>
                <a:gd name="T66" fmla="*/ 0 w 210"/>
                <a:gd name="T67" fmla="*/ 45 h 192"/>
                <a:gd name="T68" fmla="*/ 21 w 210"/>
                <a:gd name="T69" fmla="*/ 10 h 192"/>
                <a:gd name="T70" fmla="*/ 30 w 210"/>
                <a:gd name="T71" fmla="*/ 0 h 192"/>
                <a:gd name="T72" fmla="*/ 73 w 210"/>
                <a:gd name="T73" fmla="*/ 102 h 192"/>
                <a:gd name="T74" fmla="*/ 96 w 210"/>
                <a:gd name="T75" fmla="*/ 92 h 192"/>
                <a:gd name="T76" fmla="*/ 73 w 210"/>
                <a:gd name="T77" fmla="*/ 71 h 192"/>
                <a:gd name="T78" fmla="*/ 115 w 210"/>
                <a:gd name="T79" fmla="*/ 81 h 192"/>
                <a:gd name="T80" fmla="*/ 73 w 210"/>
                <a:gd name="T81" fmla="*/ 71 h 192"/>
                <a:gd name="T82" fmla="*/ 73 w 210"/>
                <a:gd name="T83" fmla="*/ 62 h 192"/>
                <a:gd name="T84" fmla="*/ 134 w 210"/>
                <a:gd name="T85" fmla="*/ 52 h 192"/>
                <a:gd name="T86" fmla="*/ 73 w 210"/>
                <a:gd name="T87" fmla="*/ 33 h 192"/>
                <a:gd name="T88" fmla="*/ 134 w 210"/>
                <a:gd name="T89" fmla="*/ 41 h 192"/>
                <a:gd name="T90" fmla="*/ 73 w 210"/>
                <a:gd name="T91" fmla="*/ 33 h 192"/>
                <a:gd name="T92" fmla="*/ 111 w 210"/>
                <a:gd name="T93" fmla="*/ 152 h 192"/>
                <a:gd name="T94" fmla="*/ 111 w 210"/>
                <a:gd name="T95" fmla="*/ 137 h 192"/>
                <a:gd name="T96" fmla="*/ 99 w 210"/>
                <a:gd name="T97" fmla="*/ 140 h 192"/>
                <a:gd name="T98" fmla="*/ 186 w 210"/>
                <a:gd name="T99" fmla="*/ 43 h 192"/>
                <a:gd name="T100" fmla="*/ 134 w 210"/>
                <a:gd name="T101" fmla="*/ 140 h 192"/>
                <a:gd name="T102" fmla="*/ 186 w 210"/>
                <a:gd name="T103" fmla="*/ 4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92">
                  <a:moveTo>
                    <a:pt x="30" y="0"/>
                  </a:moveTo>
                  <a:lnTo>
                    <a:pt x="163" y="0"/>
                  </a:lnTo>
                  <a:lnTo>
                    <a:pt x="172" y="0"/>
                  </a:lnTo>
                  <a:lnTo>
                    <a:pt x="172" y="10"/>
                  </a:lnTo>
                  <a:lnTo>
                    <a:pt x="172" y="41"/>
                  </a:lnTo>
                  <a:lnTo>
                    <a:pt x="156" y="55"/>
                  </a:lnTo>
                  <a:lnTo>
                    <a:pt x="156" y="17"/>
                  </a:lnTo>
                  <a:lnTo>
                    <a:pt x="37" y="17"/>
                  </a:lnTo>
                  <a:lnTo>
                    <a:pt x="37" y="29"/>
                  </a:lnTo>
                  <a:lnTo>
                    <a:pt x="45" y="24"/>
                  </a:lnTo>
                  <a:lnTo>
                    <a:pt x="54" y="22"/>
                  </a:lnTo>
                  <a:lnTo>
                    <a:pt x="59" y="36"/>
                  </a:lnTo>
                  <a:lnTo>
                    <a:pt x="52" y="41"/>
                  </a:lnTo>
                  <a:lnTo>
                    <a:pt x="37" y="45"/>
                  </a:lnTo>
                  <a:lnTo>
                    <a:pt x="37" y="55"/>
                  </a:lnTo>
                  <a:lnTo>
                    <a:pt x="45" y="52"/>
                  </a:lnTo>
                  <a:lnTo>
                    <a:pt x="54" y="48"/>
                  </a:lnTo>
                  <a:lnTo>
                    <a:pt x="59" y="64"/>
                  </a:lnTo>
                  <a:lnTo>
                    <a:pt x="52" y="67"/>
                  </a:lnTo>
                  <a:lnTo>
                    <a:pt x="37" y="74"/>
                  </a:lnTo>
                  <a:lnTo>
                    <a:pt x="37" y="83"/>
                  </a:lnTo>
                  <a:lnTo>
                    <a:pt x="45" y="78"/>
                  </a:lnTo>
                  <a:lnTo>
                    <a:pt x="54" y="76"/>
                  </a:lnTo>
                  <a:lnTo>
                    <a:pt x="59" y="90"/>
                  </a:lnTo>
                  <a:lnTo>
                    <a:pt x="52" y="95"/>
                  </a:lnTo>
                  <a:lnTo>
                    <a:pt x="37" y="100"/>
                  </a:lnTo>
                  <a:lnTo>
                    <a:pt x="37" y="109"/>
                  </a:lnTo>
                  <a:lnTo>
                    <a:pt x="45" y="104"/>
                  </a:lnTo>
                  <a:lnTo>
                    <a:pt x="54" y="102"/>
                  </a:lnTo>
                  <a:lnTo>
                    <a:pt x="59" y="116"/>
                  </a:lnTo>
                  <a:lnTo>
                    <a:pt x="52" y="121"/>
                  </a:lnTo>
                  <a:lnTo>
                    <a:pt x="37" y="128"/>
                  </a:lnTo>
                  <a:lnTo>
                    <a:pt x="37" y="137"/>
                  </a:lnTo>
                  <a:lnTo>
                    <a:pt x="45" y="135"/>
                  </a:lnTo>
                  <a:lnTo>
                    <a:pt x="54" y="130"/>
                  </a:lnTo>
                  <a:lnTo>
                    <a:pt x="59" y="147"/>
                  </a:lnTo>
                  <a:lnTo>
                    <a:pt x="52" y="149"/>
                  </a:lnTo>
                  <a:lnTo>
                    <a:pt x="37" y="156"/>
                  </a:lnTo>
                  <a:lnTo>
                    <a:pt x="37" y="170"/>
                  </a:lnTo>
                  <a:lnTo>
                    <a:pt x="37" y="175"/>
                  </a:lnTo>
                  <a:lnTo>
                    <a:pt x="156" y="175"/>
                  </a:lnTo>
                  <a:lnTo>
                    <a:pt x="156" y="137"/>
                  </a:lnTo>
                  <a:lnTo>
                    <a:pt x="172" y="123"/>
                  </a:lnTo>
                  <a:lnTo>
                    <a:pt x="172" y="182"/>
                  </a:lnTo>
                  <a:lnTo>
                    <a:pt x="172" y="192"/>
                  </a:lnTo>
                  <a:lnTo>
                    <a:pt x="163" y="192"/>
                  </a:lnTo>
                  <a:lnTo>
                    <a:pt x="30" y="192"/>
                  </a:lnTo>
                  <a:lnTo>
                    <a:pt x="21" y="192"/>
                  </a:lnTo>
                  <a:lnTo>
                    <a:pt x="21" y="182"/>
                  </a:lnTo>
                  <a:lnTo>
                    <a:pt x="21" y="170"/>
                  </a:lnTo>
                  <a:lnTo>
                    <a:pt x="4" y="170"/>
                  </a:lnTo>
                  <a:lnTo>
                    <a:pt x="0" y="154"/>
                  </a:lnTo>
                  <a:lnTo>
                    <a:pt x="21" y="144"/>
                  </a:lnTo>
                  <a:lnTo>
                    <a:pt x="21" y="140"/>
                  </a:lnTo>
                  <a:lnTo>
                    <a:pt x="4" y="140"/>
                  </a:lnTo>
                  <a:lnTo>
                    <a:pt x="0" y="126"/>
                  </a:lnTo>
                  <a:lnTo>
                    <a:pt x="21" y="116"/>
                  </a:lnTo>
                  <a:lnTo>
                    <a:pt x="21" y="114"/>
                  </a:lnTo>
                  <a:lnTo>
                    <a:pt x="4" y="114"/>
                  </a:lnTo>
                  <a:lnTo>
                    <a:pt x="0" y="97"/>
                  </a:lnTo>
                  <a:lnTo>
                    <a:pt x="21" y="90"/>
                  </a:lnTo>
                  <a:lnTo>
                    <a:pt x="21" y="88"/>
                  </a:lnTo>
                  <a:lnTo>
                    <a:pt x="4" y="88"/>
                  </a:lnTo>
                  <a:lnTo>
                    <a:pt x="0" y="71"/>
                  </a:lnTo>
                  <a:lnTo>
                    <a:pt x="21" y="62"/>
                  </a:lnTo>
                  <a:lnTo>
                    <a:pt x="21" y="59"/>
                  </a:lnTo>
                  <a:lnTo>
                    <a:pt x="4" y="59"/>
                  </a:lnTo>
                  <a:lnTo>
                    <a:pt x="0" y="45"/>
                  </a:lnTo>
                  <a:lnTo>
                    <a:pt x="21" y="36"/>
                  </a:lnTo>
                  <a:lnTo>
                    <a:pt x="21" y="10"/>
                  </a:lnTo>
                  <a:lnTo>
                    <a:pt x="21" y="0"/>
                  </a:lnTo>
                  <a:lnTo>
                    <a:pt x="30" y="0"/>
                  </a:lnTo>
                  <a:close/>
                  <a:moveTo>
                    <a:pt x="73" y="92"/>
                  </a:moveTo>
                  <a:lnTo>
                    <a:pt x="73" y="102"/>
                  </a:lnTo>
                  <a:lnTo>
                    <a:pt x="96" y="102"/>
                  </a:lnTo>
                  <a:lnTo>
                    <a:pt x="96" y="92"/>
                  </a:lnTo>
                  <a:lnTo>
                    <a:pt x="73" y="92"/>
                  </a:lnTo>
                  <a:close/>
                  <a:moveTo>
                    <a:pt x="73" y="71"/>
                  </a:moveTo>
                  <a:lnTo>
                    <a:pt x="73" y="81"/>
                  </a:lnTo>
                  <a:lnTo>
                    <a:pt x="115" y="81"/>
                  </a:lnTo>
                  <a:lnTo>
                    <a:pt x="115" y="71"/>
                  </a:lnTo>
                  <a:lnTo>
                    <a:pt x="73" y="71"/>
                  </a:lnTo>
                  <a:close/>
                  <a:moveTo>
                    <a:pt x="73" y="52"/>
                  </a:moveTo>
                  <a:lnTo>
                    <a:pt x="73" y="62"/>
                  </a:lnTo>
                  <a:lnTo>
                    <a:pt x="134" y="62"/>
                  </a:lnTo>
                  <a:lnTo>
                    <a:pt x="134" y="52"/>
                  </a:lnTo>
                  <a:lnTo>
                    <a:pt x="73" y="52"/>
                  </a:lnTo>
                  <a:close/>
                  <a:moveTo>
                    <a:pt x="73" y="33"/>
                  </a:moveTo>
                  <a:lnTo>
                    <a:pt x="73" y="41"/>
                  </a:lnTo>
                  <a:lnTo>
                    <a:pt x="134" y="41"/>
                  </a:lnTo>
                  <a:lnTo>
                    <a:pt x="134" y="33"/>
                  </a:lnTo>
                  <a:lnTo>
                    <a:pt x="73" y="33"/>
                  </a:lnTo>
                  <a:close/>
                  <a:moveTo>
                    <a:pt x="96" y="152"/>
                  </a:moveTo>
                  <a:lnTo>
                    <a:pt x="111" y="152"/>
                  </a:lnTo>
                  <a:lnTo>
                    <a:pt x="122" y="152"/>
                  </a:lnTo>
                  <a:lnTo>
                    <a:pt x="111" y="137"/>
                  </a:lnTo>
                  <a:lnTo>
                    <a:pt x="99" y="126"/>
                  </a:lnTo>
                  <a:lnTo>
                    <a:pt x="99" y="140"/>
                  </a:lnTo>
                  <a:lnTo>
                    <a:pt x="96" y="152"/>
                  </a:lnTo>
                  <a:close/>
                  <a:moveTo>
                    <a:pt x="186" y="43"/>
                  </a:moveTo>
                  <a:lnTo>
                    <a:pt x="111" y="116"/>
                  </a:lnTo>
                  <a:lnTo>
                    <a:pt x="134" y="140"/>
                  </a:lnTo>
                  <a:lnTo>
                    <a:pt x="210" y="67"/>
                  </a:lnTo>
                  <a:lnTo>
                    <a:pt x="186" y="43"/>
                  </a:lnTo>
                  <a:close/>
                </a:path>
              </a:pathLst>
            </a:custGeom>
            <a:solidFill>
              <a:srgbClr val="FFAC41"/>
            </a:solidFill>
            <a:ln>
              <a:noFill/>
            </a:ln>
          </p:spPr>
          <p:style>
            <a:lnRef idx="0">
              <a:scrgbClr r="0" g="0" b="0"/>
            </a:lnRef>
            <a:fillRef idx="0">
              <a:scrgbClr r="0" g="0" b="0"/>
            </a:fillRef>
            <a:effectRef idx="0">
              <a:scrgbClr r="0" g="0" b="0"/>
            </a:effectRef>
            <a:fontRef idx="major"/>
          </p:style>
          <p:txBody>
            <a:bodyPr lIns="91436" tIns="45718" rIns="91436" bIns="45718"/>
            <a:lstStyle/>
            <a:p>
              <a:pPr marL="0" marR="0" lvl="0" indent="0" defTabSz="6858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sp>
          <p:nvSpPr>
            <p:cNvPr id="20" name="Freeform 10"/>
            <p:cNvSpPr>
              <a:spLocks noEditPoints="1"/>
            </p:cNvSpPr>
            <p:nvPr/>
          </p:nvSpPr>
          <p:spPr bwMode="auto">
            <a:xfrm>
              <a:off x="4827899" y="4296895"/>
              <a:ext cx="649350" cy="487012"/>
            </a:xfrm>
            <a:custGeom>
              <a:avLst/>
              <a:gdLst>
                <a:gd name="T0" fmla="*/ 163 w 210"/>
                <a:gd name="T1" fmla="*/ 0 h 192"/>
                <a:gd name="T2" fmla="*/ 172 w 210"/>
                <a:gd name="T3" fmla="*/ 10 h 192"/>
                <a:gd name="T4" fmla="*/ 156 w 210"/>
                <a:gd name="T5" fmla="*/ 55 h 192"/>
                <a:gd name="T6" fmla="*/ 37 w 210"/>
                <a:gd name="T7" fmla="*/ 17 h 192"/>
                <a:gd name="T8" fmla="*/ 45 w 210"/>
                <a:gd name="T9" fmla="*/ 24 h 192"/>
                <a:gd name="T10" fmla="*/ 59 w 210"/>
                <a:gd name="T11" fmla="*/ 36 h 192"/>
                <a:gd name="T12" fmla="*/ 37 w 210"/>
                <a:gd name="T13" fmla="*/ 45 h 192"/>
                <a:gd name="T14" fmla="*/ 45 w 210"/>
                <a:gd name="T15" fmla="*/ 52 h 192"/>
                <a:gd name="T16" fmla="*/ 59 w 210"/>
                <a:gd name="T17" fmla="*/ 64 h 192"/>
                <a:gd name="T18" fmla="*/ 37 w 210"/>
                <a:gd name="T19" fmla="*/ 74 h 192"/>
                <a:gd name="T20" fmla="*/ 45 w 210"/>
                <a:gd name="T21" fmla="*/ 78 h 192"/>
                <a:gd name="T22" fmla="*/ 59 w 210"/>
                <a:gd name="T23" fmla="*/ 90 h 192"/>
                <a:gd name="T24" fmla="*/ 37 w 210"/>
                <a:gd name="T25" fmla="*/ 100 h 192"/>
                <a:gd name="T26" fmla="*/ 45 w 210"/>
                <a:gd name="T27" fmla="*/ 104 h 192"/>
                <a:gd name="T28" fmla="*/ 59 w 210"/>
                <a:gd name="T29" fmla="*/ 116 h 192"/>
                <a:gd name="T30" fmla="*/ 37 w 210"/>
                <a:gd name="T31" fmla="*/ 128 h 192"/>
                <a:gd name="T32" fmla="*/ 45 w 210"/>
                <a:gd name="T33" fmla="*/ 135 h 192"/>
                <a:gd name="T34" fmla="*/ 59 w 210"/>
                <a:gd name="T35" fmla="*/ 147 h 192"/>
                <a:gd name="T36" fmla="*/ 37 w 210"/>
                <a:gd name="T37" fmla="*/ 156 h 192"/>
                <a:gd name="T38" fmla="*/ 37 w 210"/>
                <a:gd name="T39" fmla="*/ 175 h 192"/>
                <a:gd name="T40" fmla="*/ 156 w 210"/>
                <a:gd name="T41" fmla="*/ 137 h 192"/>
                <a:gd name="T42" fmla="*/ 172 w 210"/>
                <a:gd name="T43" fmla="*/ 182 h 192"/>
                <a:gd name="T44" fmla="*/ 163 w 210"/>
                <a:gd name="T45" fmla="*/ 192 h 192"/>
                <a:gd name="T46" fmla="*/ 21 w 210"/>
                <a:gd name="T47" fmla="*/ 192 h 192"/>
                <a:gd name="T48" fmla="*/ 21 w 210"/>
                <a:gd name="T49" fmla="*/ 170 h 192"/>
                <a:gd name="T50" fmla="*/ 0 w 210"/>
                <a:gd name="T51" fmla="*/ 154 h 192"/>
                <a:gd name="T52" fmla="*/ 21 w 210"/>
                <a:gd name="T53" fmla="*/ 140 h 192"/>
                <a:gd name="T54" fmla="*/ 0 w 210"/>
                <a:gd name="T55" fmla="*/ 126 h 192"/>
                <a:gd name="T56" fmla="*/ 21 w 210"/>
                <a:gd name="T57" fmla="*/ 114 h 192"/>
                <a:gd name="T58" fmla="*/ 0 w 210"/>
                <a:gd name="T59" fmla="*/ 97 h 192"/>
                <a:gd name="T60" fmla="*/ 21 w 210"/>
                <a:gd name="T61" fmla="*/ 88 h 192"/>
                <a:gd name="T62" fmla="*/ 0 w 210"/>
                <a:gd name="T63" fmla="*/ 71 h 192"/>
                <a:gd name="T64" fmla="*/ 21 w 210"/>
                <a:gd name="T65" fmla="*/ 59 h 192"/>
                <a:gd name="T66" fmla="*/ 0 w 210"/>
                <a:gd name="T67" fmla="*/ 45 h 192"/>
                <a:gd name="T68" fmla="*/ 21 w 210"/>
                <a:gd name="T69" fmla="*/ 10 h 192"/>
                <a:gd name="T70" fmla="*/ 30 w 210"/>
                <a:gd name="T71" fmla="*/ 0 h 192"/>
                <a:gd name="T72" fmla="*/ 73 w 210"/>
                <a:gd name="T73" fmla="*/ 102 h 192"/>
                <a:gd name="T74" fmla="*/ 96 w 210"/>
                <a:gd name="T75" fmla="*/ 92 h 192"/>
                <a:gd name="T76" fmla="*/ 73 w 210"/>
                <a:gd name="T77" fmla="*/ 71 h 192"/>
                <a:gd name="T78" fmla="*/ 115 w 210"/>
                <a:gd name="T79" fmla="*/ 81 h 192"/>
                <a:gd name="T80" fmla="*/ 73 w 210"/>
                <a:gd name="T81" fmla="*/ 71 h 192"/>
                <a:gd name="T82" fmla="*/ 73 w 210"/>
                <a:gd name="T83" fmla="*/ 62 h 192"/>
                <a:gd name="T84" fmla="*/ 134 w 210"/>
                <a:gd name="T85" fmla="*/ 52 h 192"/>
                <a:gd name="T86" fmla="*/ 73 w 210"/>
                <a:gd name="T87" fmla="*/ 33 h 192"/>
                <a:gd name="T88" fmla="*/ 134 w 210"/>
                <a:gd name="T89" fmla="*/ 41 h 192"/>
                <a:gd name="T90" fmla="*/ 73 w 210"/>
                <a:gd name="T91" fmla="*/ 33 h 192"/>
                <a:gd name="T92" fmla="*/ 111 w 210"/>
                <a:gd name="T93" fmla="*/ 152 h 192"/>
                <a:gd name="T94" fmla="*/ 111 w 210"/>
                <a:gd name="T95" fmla="*/ 137 h 192"/>
                <a:gd name="T96" fmla="*/ 99 w 210"/>
                <a:gd name="T97" fmla="*/ 140 h 192"/>
                <a:gd name="T98" fmla="*/ 186 w 210"/>
                <a:gd name="T99" fmla="*/ 43 h 192"/>
                <a:gd name="T100" fmla="*/ 134 w 210"/>
                <a:gd name="T101" fmla="*/ 140 h 192"/>
                <a:gd name="T102" fmla="*/ 186 w 210"/>
                <a:gd name="T103" fmla="*/ 4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92">
                  <a:moveTo>
                    <a:pt x="30" y="0"/>
                  </a:moveTo>
                  <a:lnTo>
                    <a:pt x="163" y="0"/>
                  </a:lnTo>
                  <a:lnTo>
                    <a:pt x="172" y="0"/>
                  </a:lnTo>
                  <a:lnTo>
                    <a:pt x="172" y="10"/>
                  </a:lnTo>
                  <a:lnTo>
                    <a:pt x="172" y="41"/>
                  </a:lnTo>
                  <a:lnTo>
                    <a:pt x="156" y="55"/>
                  </a:lnTo>
                  <a:lnTo>
                    <a:pt x="156" y="17"/>
                  </a:lnTo>
                  <a:lnTo>
                    <a:pt x="37" y="17"/>
                  </a:lnTo>
                  <a:lnTo>
                    <a:pt x="37" y="29"/>
                  </a:lnTo>
                  <a:lnTo>
                    <a:pt x="45" y="24"/>
                  </a:lnTo>
                  <a:lnTo>
                    <a:pt x="54" y="22"/>
                  </a:lnTo>
                  <a:lnTo>
                    <a:pt x="59" y="36"/>
                  </a:lnTo>
                  <a:lnTo>
                    <a:pt x="52" y="41"/>
                  </a:lnTo>
                  <a:lnTo>
                    <a:pt x="37" y="45"/>
                  </a:lnTo>
                  <a:lnTo>
                    <a:pt x="37" y="55"/>
                  </a:lnTo>
                  <a:lnTo>
                    <a:pt x="45" y="52"/>
                  </a:lnTo>
                  <a:lnTo>
                    <a:pt x="54" y="48"/>
                  </a:lnTo>
                  <a:lnTo>
                    <a:pt x="59" y="64"/>
                  </a:lnTo>
                  <a:lnTo>
                    <a:pt x="52" y="67"/>
                  </a:lnTo>
                  <a:lnTo>
                    <a:pt x="37" y="74"/>
                  </a:lnTo>
                  <a:lnTo>
                    <a:pt x="37" y="83"/>
                  </a:lnTo>
                  <a:lnTo>
                    <a:pt x="45" y="78"/>
                  </a:lnTo>
                  <a:lnTo>
                    <a:pt x="54" y="76"/>
                  </a:lnTo>
                  <a:lnTo>
                    <a:pt x="59" y="90"/>
                  </a:lnTo>
                  <a:lnTo>
                    <a:pt x="52" y="95"/>
                  </a:lnTo>
                  <a:lnTo>
                    <a:pt x="37" y="100"/>
                  </a:lnTo>
                  <a:lnTo>
                    <a:pt x="37" y="109"/>
                  </a:lnTo>
                  <a:lnTo>
                    <a:pt x="45" y="104"/>
                  </a:lnTo>
                  <a:lnTo>
                    <a:pt x="54" y="102"/>
                  </a:lnTo>
                  <a:lnTo>
                    <a:pt x="59" y="116"/>
                  </a:lnTo>
                  <a:lnTo>
                    <a:pt x="52" y="121"/>
                  </a:lnTo>
                  <a:lnTo>
                    <a:pt x="37" y="128"/>
                  </a:lnTo>
                  <a:lnTo>
                    <a:pt x="37" y="137"/>
                  </a:lnTo>
                  <a:lnTo>
                    <a:pt x="45" y="135"/>
                  </a:lnTo>
                  <a:lnTo>
                    <a:pt x="54" y="130"/>
                  </a:lnTo>
                  <a:lnTo>
                    <a:pt x="59" y="147"/>
                  </a:lnTo>
                  <a:lnTo>
                    <a:pt x="52" y="149"/>
                  </a:lnTo>
                  <a:lnTo>
                    <a:pt x="37" y="156"/>
                  </a:lnTo>
                  <a:lnTo>
                    <a:pt x="37" y="170"/>
                  </a:lnTo>
                  <a:lnTo>
                    <a:pt x="37" y="175"/>
                  </a:lnTo>
                  <a:lnTo>
                    <a:pt x="156" y="175"/>
                  </a:lnTo>
                  <a:lnTo>
                    <a:pt x="156" y="137"/>
                  </a:lnTo>
                  <a:lnTo>
                    <a:pt x="172" y="123"/>
                  </a:lnTo>
                  <a:lnTo>
                    <a:pt x="172" y="182"/>
                  </a:lnTo>
                  <a:lnTo>
                    <a:pt x="172" y="192"/>
                  </a:lnTo>
                  <a:lnTo>
                    <a:pt x="163" y="192"/>
                  </a:lnTo>
                  <a:lnTo>
                    <a:pt x="30" y="192"/>
                  </a:lnTo>
                  <a:lnTo>
                    <a:pt x="21" y="192"/>
                  </a:lnTo>
                  <a:lnTo>
                    <a:pt x="21" y="182"/>
                  </a:lnTo>
                  <a:lnTo>
                    <a:pt x="21" y="170"/>
                  </a:lnTo>
                  <a:lnTo>
                    <a:pt x="4" y="170"/>
                  </a:lnTo>
                  <a:lnTo>
                    <a:pt x="0" y="154"/>
                  </a:lnTo>
                  <a:lnTo>
                    <a:pt x="21" y="144"/>
                  </a:lnTo>
                  <a:lnTo>
                    <a:pt x="21" y="140"/>
                  </a:lnTo>
                  <a:lnTo>
                    <a:pt x="4" y="140"/>
                  </a:lnTo>
                  <a:lnTo>
                    <a:pt x="0" y="126"/>
                  </a:lnTo>
                  <a:lnTo>
                    <a:pt x="21" y="116"/>
                  </a:lnTo>
                  <a:lnTo>
                    <a:pt x="21" y="114"/>
                  </a:lnTo>
                  <a:lnTo>
                    <a:pt x="4" y="114"/>
                  </a:lnTo>
                  <a:lnTo>
                    <a:pt x="0" y="97"/>
                  </a:lnTo>
                  <a:lnTo>
                    <a:pt x="21" y="90"/>
                  </a:lnTo>
                  <a:lnTo>
                    <a:pt x="21" y="88"/>
                  </a:lnTo>
                  <a:lnTo>
                    <a:pt x="4" y="88"/>
                  </a:lnTo>
                  <a:lnTo>
                    <a:pt x="0" y="71"/>
                  </a:lnTo>
                  <a:lnTo>
                    <a:pt x="21" y="62"/>
                  </a:lnTo>
                  <a:lnTo>
                    <a:pt x="21" y="59"/>
                  </a:lnTo>
                  <a:lnTo>
                    <a:pt x="4" y="59"/>
                  </a:lnTo>
                  <a:lnTo>
                    <a:pt x="0" y="45"/>
                  </a:lnTo>
                  <a:lnTo>
                    <a:pt x="21" y="36"/>
                  </a:lnTo>
                  <a:lnTo>
                    <a:pt x="21" y="10"/>
                  </a:lnTo>
                  <a:lnTo>
                    <a:pt x="21" y="0"/>
                  </a:lnTo>
                  <a:lnTo>
                    <a:pt x="30" y="0"/>
                  </a:lnTo>
                  <a:close/>
                  <a:moveTo>
                    <a:pt x="73" y="92"/>
                  </a:moveTo>
                  <a:lnTo>
                    <a:pt x="73" y="102"/>
                  </a:lnTo>
                  <a:lnTo>
                    <a:pt x="96" y="102"/>
                  </a:lnTo>
                  <a:lnTo>
                    <a:pt x="96" y="92"/>
                  </a:lnTo>
                  <a:lnTo>
                    <a:pt x="73" y="92"/>
                  </a:lnTo>
                  <a:close/>
                  <a:moveTo>
                    <a:pt x="73" y="71"/>
                  </a:moveTo>
                  <a:lnTo>
                    <a:pt x="73" y="81"/>
                  </a:lnTo>
                  <a:lnTo>
                    <a:pt x="115" y="81"/>
                  </a:lnTo>
                  <a:lnTo>
                    <a:pt x="115" y="71"/>
                  </a:lnTo>
                  <a:lnTo>
                    <a:pt x="73" y="71"/>
                  </a:lnTo>
                  <a:close/>
                  <a:moveTo>
                    <a:pt x="73" y="52"/>
                  </a:moveTo>
                  <a:lnTo>
                    <a:pt x="73" y="62"/>
                  </a:lnTo>
                  <a:lnTo>
                    <a:pt x="134" y="62"/>
                  </a:lnTo>
                  <a:lnTo>
                    <a:pt x="134" y="52"/>
                  </a:lnTo>
                  <a:lnTo>
                    <a:pt x="73" y="52"/>
                  </a:lnTo>
                  <a:close/>
                  <a:moveTo>
                    <a:pt x="73" y="33"/>
                  </a:moveTo>
                  <a:lnTo>
                    <a:pt x="73" y="41"/>
                  </a:lnTo>
                  <a:lnTo>
                    <a:pt x="134" y="41"/>
                  </a:lnTo>
                  <a:lnTo>
                    <a:pt x="134" y="33"/>
                  </a:lnTo>
                  <a:lnTo>
                    <a:pt x="73" y="33"/>
                  </a:lnTo>
                  <a:close/>
                  <a:moveTo>
                    <a:pt x="96" y="152"/>
                  </a:moveTo>
                  <a:lnTo>
                    <a:pt x="111" y="152"/>
                  </a:lnTo>
                  <a:lnTo>
                    <a:pt x="122" y="152"/>
                  </a:lnTo>
                  <a:lnTo>
                    <a:pt x="111" y="137"/>
                  </a:lnTo>
                  <a:lnTo>
                    <a:pt x="99" y="126"/>
                  </a:lnTo>
                  <a:lnTo>
                    <a:pt x="99" y="140"/>
                  </a:lnTo>
                  <a:lnTo>
                    <a:pt x="96" y="152"/>
                  </a:lnTo>
                  <a:close/>
                  <a:moveTo>
                    <a:pt x="186" y="43"/>
                  </a:moveTo>
                  <a:lnTo>
                    <a:pt x="111" y="116"/>
                  </a:lnTo>
                  <a:lnTo>
                    <a:pt x="134" y="140"/>
                  </a:lnTo>
                  <a:lnTo>
                    <a:pt x="210" y="67"/>
                  </a:lnTo>
                  <a:lnTo>
                    <a:pt x="186" y="43"/>
                  </a:lnTo>
                  <a:close/>
                </a:path>
              </a:pathLst>
            </a:custGeom>
            <a:solidFill>
              <a:schemeClr val="bg1"/>
            </a:solidFill>
            <a:ln>
              <a:noFill/>
            </a:ln>
          </p:spPr>
          <p:style>
            <a:lnRef idx="0">
              <a:scrgbClr r="0" g="0" b="0"/>
            </a:lnRef>
            <a:fillRef idx="0">
              <a:scrgbClr r="0" g="0" b="0"/>
            </a:fillRef>
            <a:effectRef idx="0">
              <a:scrgbClr r="0" g="0" b="0"/>
            </a:effectRef>
            <a:fontRef idx="major"/>
          </p:style>
          <p:txBody>
            <a:bodyPr lIns="91436" tIns="45718" rIns="91436" bIns="45718"/>
            <a:lstStyle/>
            <a:p>
              <a:pPr marL="0" marR="0" lvl="0" indent="0" defTabSz="6858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grpSp>
        <p:nvGrpSpPr>
          <p:cNvPr id="25" name="组合 24"/>
          <p:cNvGrpSpPr/>
          <p:nvPr/>
        </p:nvGrpSpPr>
        <p:grpSpPr>
          <a:xfrm>
            <a:off x="513689" y="325602"/>
            <a:ext cx="2803292" cy="634445"/>
            <a:chOff x="1528563" y="1789329"/>
            <a:chExt cx="3044375" cy="689007"/>
          </a:xfrm>
        </p:grpSpPr>
        <p:sp>
          <p:nvSpPr>
            <p:cNvPr id="26" name="椭圆 25"/>
            <p:cNvSpPr/>
            <p:nvPr/>
          </p:nvSpPr>
          <p:spPr>
            <a:xfrm>
              <a:off x="1542342" y="1789329"/>
              <a:ext cx="642904" cy="64290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7" name="文本框 26"/>
            <p:cNvSpPr txBox="1"/>
            <p:nvPr/>
          </p:nvSpPr>
          <p:spPr>
            <a:xfrm>
              <a:off x="1528563" y="1910725"/>
              <a:ext cx="670463" cy="400110"/>
            </a:xfrm>
            <a:prstGeom prst="rect">
              <a:avLst/>
            </a:prstGeom>
            <a:noFill/>
          </p:spPr>
          <p:txBody>
            <a:bodyPr wrap="square" rtlCol="0">
              <a:spAutoFit/>
            </a:bodyPr>
            <a:lstStyle/>
            <a:p>
              <a:pPr algn="ctr"/>
              <a:r>
                <a:rPr lang="en-US" altLang="zh-CN" dirty="0">
                  <a:solidFill>
                    <a:srgbClr val="FFAC41"/>
                  </a:solidFill>
                  <a:latin typeface="胡晓波男神体" panose="02010600030101010101" pitchFamily="2" charset="-122"/>
                  <a:ea typeface="胡晓波男神体" panose="02010600030101010101" pitchFamily="2" charset="-122"/>
                  <a:cs typeface="胡晓波男神体" panose="02010600030101010101" pitchFamily="2" charset="-122"/>
                </a:rPr>
                <a:t>03</a:t>
              </a:r>
              <a:endParaRPr lang="zh-CN" altLang="en-US" dirty="0">
                <a:solidFill>
                  <a:srgbClr val="FFAC4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8" name="文本框 27"/>
            <p:cNvSpPr txBox="1"/>
            <p:nvPr/>
          </p:nvSpPr>
          <p:spPr>
            <a:xfrm>
              <a:off x="2402299" y="1800618"/>
              <a:ext cx="1878526" cy="434519"/>
            </a:xfrm>
            <a:prstGeom prst="rect">
              <a:avLst/>
            </a:prstGeom>
            <a:noFill/>
          </p:spPr>
          <p:txBody>
            <a:bodyPr wrap="square" rtlCol="0">
              <a:spAutoFit/>
            </a:bodyPr>
            <a:lstStyle/>
            <a:p>
              <a:r>
                <a:rPr lang="zh-CN" altLang="en-US" sz="2000" dirty="0">
                  <a:solidFill>
                    <a:schemeClr val="bg1"/>
                  </a:solidFill>
                  <a:latin typeface="优设标题黑" panose="00000500000000000000" pitchFamily="2" charset="-122"/>
                  <a:ea typeface="优设标题黑" panose="00000500000000000000" pitchFamily="2" charset="-122"/>
                </a:rPr>
                <a:t>在此输入标题</a:t>
              </a:r>
            </a:p>
          </p:txBody>
        </p:sp>
        <p:sp>
          <p:nvSpPr>
            <p:cNvPr id="29" name="文本框 28"/>
            <p:cNvSpPr txBox="1"/>
            <p:nvPr/>
          </p:nvSpPr>
          <p:spPr>
            <a:xfrm>
              <a:off x="2418426" y="2224420"/>
              <a:ext cx="2154512" cy="253916"/>
            </a:xfrm>
            <a:prstGeom prst="rect">
              <a:avLst/>
            </a:prstGeom>
            <a:noFill/>
          </p:spPr>
          <p:txBody>
            <a:bodyPr wrap="square" rtlCol="0">
              <a:spAutoFit/>
            </a:bodyPr>
            <a:lstStyle/>
            <a:p>
              <a:pPr algn="dist"/>
              <a:r>
                <a:rPr lang="en-US" altLang="zh-CN" sz="9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SPORTS FITNESS</a:t>
              </a:r>
              <a:endParaRPr lang="zh-CN" altLang="en-US" sz="9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anim calcmode="lin" valueType="num">
                                      <p:cBhvr>
                                        <p:cTn id="32" dur="500" fill="hold"/>
                                        <p:tgtEl>
                                          <p:spTgt spid="8"/>
                                        </p:tgtEl>
                                        <p:attrNameLst>
                                          <p:attrName>ppt_x</p:attrName>
                                        </p:attrNameLst>
                                      </p:cBhvr>
                                      <p:tavLst>
                                        <p:tav tm="0">
                                          <p:val>
                                            <p:strVal val="#ppt_x"/>
                                          </p:val>
                                        </p:tav>
                                        <p:tav tm="100000">
                                          <p:val>
                                            <p:strVal val="#ppt_x"/>
                                          </p:val>
                                        </p:tav>
                                      </p:tavLst>
                                    </p:anim>
                                    <p:anim calcmode="lin" valueType="num">
                                      <p:cBhvr>
                                        <p:cTn id="33" dur="5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p:cNvSpPr txBox="1"/>
          <p:nvPr/>
        </p:nvSpPr>
        <p:spPr>
          <a:xfrm>
            <a:off x="1866507" y="1637002"/>
            <a:ext cx="8458986" cy="439600"/>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defTabSz="457200">
              <a:lnSpc>
                <a:spcPct val="150000"/>
              </a:lnSpc>
            </a:pPr>
            <a:r>
              <a:rPr lang="zh-CN" altLang="en-US" sz="1400" dirty="0">
                <a:solidFill>
                  <a:schemeClr val="bg1"/>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单击此处键入文本单击此处键入文本单击此处键入文本单击此处键入文本单击此处键入文本单击此处键入</a:t>
            </a:r>
          </a:p>
        </p:txBody>
      </p:sp>
      <p:grpSp>
        <p:nvGrpSpPr>
          <p:cNvPr id="8" name="组合 7"/>
          <p:cNvGrpSpPr/>
          <p:nvPr/>
        </p:nvGrpSpPr>
        <p:grpSpPr>
          <a:xfrm>
            <a:off x="1415373" y="4742329"/>
            <a:ext cx="2501951" cy="1210920"/>
            <a:chOff x="1415373" y="4843929"/>
            <a:chExt cx="2501951" cy="1210920"/>
          </a:xfrm>
        </p:grpSpPr>
        <p:sp>
          <p:nvSpPr>
            <p:cNvPr id="9" name="矩形 8"/>
            <p:cNvSpPr/>
            <p:nvPr/>
          </p:nvSpPr>
          <p:spPr>
            <a:xfrm>
              <a:off x="1415373" y="4843929"/>
              <a:ext cx="2501951" cy="446276"/>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dirty="0">
                  <a:solidFill>
                    <a:srgbClr val="FFAC41"/>
                  </a:solidFill>
                  <a:latin typeface="胡晓波男神体" panose="02010600030101010101" pitchFamily="2" charset="-122"/>
                  <a:ea typeface="胡晓波男神体" panose="02010600030101010101" pitchFamily="2" charset="-122"/>
                </a:rPr>
                <a:t>标题文字添加</a:t>
              </a:r>
              <a:endParaRPr lang="zh-CN" altLang="en-US" sz="2400" dirty="0">
                <a:solidFill>
                  <a:srgbClr val="FFAC41"/>
                </a:solidFill>
                <a:latin typeface="胡晓波男神体" panose="02010600030101010101" pitchFamily="2" charset="-122"/>
                <a:ea typeface="胡晓波男神体" panose="02010600030101010101" pitchFamily="2" charset="-122"/>
              </a:endParaRPr>
            </a:p>
          </p:txBody>
        </p:sp>
        <p:sp>
          <p:nvSpPr>
            <p:cNvPr id="10" name="文本框 9"/>
            <p:cNvSpPr txBox="1"/>
            <p:nvPr/>
          </p:nvSpPr>
          <p:spPr>
            <a:xfrm>
              <a:off x="1506377" y="5294000"/>
              <a:ext cx="2319941" cy="760849"/>
            </a:xfrm>
            <a:prstGeom prst="rect">
              <a:avLst/>
            </a:prstGeom>
            <a:noFill/>
          </p:spPr>
          <p:txBody>
            <a:bodyPr wrap="square" rtlCol="0">
              <a:spAutoFit/>
              <a:scene3d>
                <a:camera prst="orthographicFront"/>
                <a:lightRig rig="threePt" dir="t"/>
              </a:scene3d>
              <a:sp3d contourW="12700"/>
            </a:bodyPr>
            <a:lstStyle/>
            <a:p>
              <a:pPr lvl="0" algn="ctr" defTabSz="457200">
                <a:lnSpc>
                  <a:spcPct val="150000"/>
                </a:lnSpc>
              </a:pPr>
              <a:r>
                <a:rPr lang="zh-CN" altLang="en-US" sz="1000" dirty="0">
                  <a:solidFill>
                    <a:schemeClr val="bg1"/>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单击此处键入文本单击此处键入文本单击此处键入文本单击此处键入文本单击此处键入文本单击此处键入</a:t>
              </a:r>
            </a:p>
          </p:txBody>
        </p:sp>
      </p:grpSp>
      <p:grpSp>
        <p:nvGrpSpPr>
          <p:cNvPr id="11" name="组合 10"/>
          <p:cNvGrpSpPr/>
          <p:nvPr/>
        </p:nvGrpSpPr>
        <p:grpSpPr>
          <a:xfrm>
            <a:off x="4845025" y="4742329"/>
            <a:ext cx="2501951" cy="1210920"/>
            <a:chOff x="4845025" y="4843929"/>
            <a:chExt cx="2501951" cy="1210920"/>
          </a:xfrm>
        </p:grpSpPr>
        <p:sp>
          <p:nvSpPr>
            <p:cNvPr id="12" name="矩形 11"/>
            <p:cNvSpPr/>
            <p:nvPr/>
          </p:nvSpPr>
          <p:spPr>
            <a:xfrm>
              <a:off x="4845025" y="4843929"/>
              <a:ext cx="2501951" cy="446276"/>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dirty="0">
                  <a:solidFill>
                    <a:schemeClr val="bg1"/>
                  </a:solidFill>
                  <a:latin typeface="胡晓波男神体" panose="02010600030101010101" pitchFamily="2" charset="-122"/>
                  <a:ea typeface="胡晓波男神体" panose="02010600030101010101" pitchFamily="2" charset="-122"/>
                </a:rPr>
                <a:t>标题文字添加</a:t>
              </a:r>
            </a:p>
          </p:txBody>
        </p:sp>
        <p:sp>
          <p:nvSpPr>
            <p:cNvPr id="13" name="文本框 12"/>
            <p:cNvSpPr txBox="1"/>
            <p:nvPr/>
          </p:nvSpPr>
          <p:spPr>
            <a:xfrm>
              <a:off x="4936029" y="5294000"/>
              <a:ext cx="2319941" cy="760849"/>
            </a:xfrm>
            <a:prstGeom prst="rect">
              <a:avLst/>
            </a:prstGeom>
            <a:noFill/>
          </p:spPr>
          <p:txBody>
            <a:bodyPr wrap="square" rtlCol="0">
              <a:spAutoFit/>
              <a:scene3d>
                <a:camera prst="orthographicFront"/>
                <a:lightRig rig="threePt" dir="t"/>
              </a:scene3d>
              <a:sp3d contourW="12700"/>
            </a:bodyPr>
            <a:lstStyle/>
            <a:p>
              <a:pPr lvl="0" algn="ctr" defTabSz="457200">
                <a:lnSpc>
                  <a:spcPct val="150000"/>
                </a:lnSpc>
              </a:pPr>
              <a:r>
                <a:rPr lang="zh-CN" altLang="en-US" sz="1000" dirty="0">
                  <a:solidFill>
                    <a:schemeClr val="bg1"/>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单击此处键入文本单击此处键入文本单击此处键入文本单击此处键入文本单击此处键入文本单击此处键入</a:t>
              </a:r>
            </a:p>
          </p:txBody>
        </p:sp>
      </p:grpSp>
      <p:grpSp>
        <p:nvGrpSpPr>
          <p:cNvPr id="14" name="组合 13"/>
          <p:cNvGrpSpPr/>
          <p:nvPr/>
        </p:nvGrpSpPr>
        <p:grpSpPr>
          <a:xfrm>
            <a:off x="8274677" y="4742329"/>
            <a:ext cx="2501951" cy="1210920"/>
            <a:chOff x="8274677" y="4843929"/>
            <a:chExt cx="2501951" cy="1210920"/>
          </a:xfrm>
        </p:grpSpPr>
        <p:sp>
          <p:nvSpPr>
            <p:cNvPr id="15" name="矩形 14"/>
            <p:cNvSpPr/>
            <p:nvPr/>
          </p:nvSpPr>
          <p:spPr>
            <a:xfrm>
              <a:off x="8274677" y="4843929"/>
              <a:ext cx="2501951" cy="446276"/>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dirty="0">
                  <a:solidFill>
                    <a:srgbClr val="FFAC41"/>
                  </a:solidFill>
                  <a:latin typeface="胡晓波男神体" panose="02010600030101010101" pitchFamily="2" charset="-122"/>
                  <a:ea typeface="胡晓波男神体" panose="02010600030101010101" pitchFamily="2" charset="-122"/>
                </a:rPr>
                <a:t>标题文字添加</a:t>
              </a:r>
            </a:p>
          </p:txBody>
        </p:sp>
        <p:sp>
          <p:nvSpPr>
            <p:cNvPr id="16" name="文本框 15"/>
            <p:cNvSpPr txBox="1"/>
            <p:nvPr/>
          </p:nvSpPr>
          <p:spPr>
            <a:xfrm>
              <a:off x="8365681" y="5294000"/>
              <a:ext cx="2319941" cy="760849"/>
            </a:xfrm>
            <a:prstGeom prst="rect">
              <a:avLst/>
            </a:prstGeom>
            <a:noFill/>
          </p:spPr>
          <p:txBody>
            <a:bodyPr wrap="square" rtlCol="0">
              <a:spAutoFit/>
              <a:scene3d>
                <a:camera prst="orthographicFront"/>
                <a:lightRig rig="threePt" dir="t"/>
              </a:scene3d>
              <a:sp3d contourW="12700"/>
            </a:bodyPr>
            <a:lstStyle/>
            <a:p>
              <a:pPr lvl="0" algn="ctr" defTabSz="457200">
                <a:lnSpc>
                  <a:spcPct val="150000"/>
                </a:lnSpc>
              </a:pPr>
              <a:r>
                <a:rPr lang="zh-CN" altLang="en-US" sz="1000" dirty="0">
                  <a:solidFill>
                    <a:schemeClr val="bg1"/>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单击此处键入文本单击此处键入文本单击此处键入文本单击此处键入文本单击此处键入文本单击此处键入</a:t>
              </a:r>
            </a:p>
          </p:txBody>
        </p:sp>
      </p:grpSp>
      <p:grpSp>
        <p:nvGrpSpPr>
          <p:cNvPr id="17" name="组合 16"/>
          <p:cNvGrpSpPr/>
          <p:nvPr/>
        </p:nvGrpSpPr>
        <p:grpSpPr>
          <a:xfrm>
            <a:off x="2721421" y="2421778"/>
            <a:ext cx="6775770" cy="2015905"/>
            <a:chOff x="2721421" y="2547431"/>
            <a:chExt cx="6775770" cy="2015905"/>
          </a:xfrm>
        </p:grpSpPr>
        <p:sp>
          <p:nvSpPr>
            <p:cNvPr id="18" name="文本框"/>
            <p:cNvSpPr/>
            <p:nvPr/>
          </p:nvSpPr>
          <p:spPr>
            <a:xfrm rot="10800000">
              <a:off x="5505574" y="4184194"/>
              <a:ext cx="1180859" cy="379142"/>
            </a:xfrm>
            <a:custGeom>
              <a:avLst/>
              <a:gdLst/>
              <a:ahLst/>
              <a:cxnLst>
                <a:cxn ang="0">
                  <a:pos x="wd2" y="hd2"/>
                </a:cxn>
                <a:cxn ang="5400000">
                  <a:pos x="wd2" y="hd2"/>
                </a:cxn>
                <a:cxn ang="10800000">
                  <a:pos x="wd2" y="hd2"/>
                </a:cxn>
                <a:cxn ang="16200000">
                  <a:pos x="wd2" y="hd2"/>
                </a:cxn>
              </a:cxnLst>
              <a:rect l="0" t="0" r="r" b="b"/>
              <a:pathLst>
                <a:path w="21600" h="21398" extrusionOk="0">
                  <a:moveTo>
                    <a:pt x="0" y="19886"/>
                  </a:moveTo>
                  <a:cubicBezTo>
                    <a:pt x="2048" y="7826"/>
                    <a:pt x="6072" y="195"/>
                    <a:pt x="10484" y="4"/>
                  </a:cubicBezTo>
                  <a:cubicBezTo>
                    <a:pt x="15228" y="-202"/>
                    <a:pt x="19574" y="8162"/>
                    <a:pt x="21600" y="21398"/>
                  </a:cubicBezTo>
                </a:path>
              </a:pathLst>
            </a:custGeom>
            <a:ln w="6350">
              <a:solidFill>
                <a:schemeClr val="bg1"/>
              </a:solidFill>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chemeClr val="bg1"/>
                </a:solidFill>
                <a:effectLst/>
                <a:uLnTx/>
                <a:uFillTx/>
                <a:latin typeface="思源黑体 CN Light" panose="020B0300000000000000" pitchFamily="34" charset="-122"/>
              </a:endParaRPr>
            </a:p>
          </p:txBody>
        </p:sp>
        <p:sp>
          <p:nvSpPr>
            <p:cNvPr id="19" name="文本框"/>
            <p:cNvSpPr/>
            <p:nvPr/>
          </p:nvSpPr>
          <p:spPr>
            <a:xfrm>
              <a:off x="3733692" y="2547431"/>
              <a:ext cx="1180859" cy="379142"/>
            </a:xfrm>
            <a:custGeom>
              <a:avLst/>
              <a:gdLst/>
              <a:ahLst/>
              <a:cxnLst>
                <a:cxn ang="0">
                  <a:pos x="wd2" y="hd2"/>
                </a:cxn>
                <a:cxn ang="5400000">
                  <a:pos x="wd2" y="hd2"/>
                </a:cxn>
                <a:cxn ang="10800000">
                  <a:pos x="wd2" y="hd2"/>
                </a:cxn>
                <a:cxn ang="16200000">
                  <a:pos x="wd2" y="hd2"/>
                </a:cxn>
              </a:cxnLst>
              <a:rect l="0" t="0" r="r" b="b"/>
              <a:pathLst>
                <a:path w="21600" h="21398" extrusionOk="0">
                  <a:moveTo>
                    <a:pt x="0" y="19886"/>
                  </a:moveTo>
                  <a:cubicBezTo>
                    <a:pt x="2048" y="7826"/>
                    <a:pt x="6072" y="195"/>
                    <a:pt x="10484" y="4"/>
                  </a:cubicBezTo>
                  <a:cubicBezTo>
                    <a:pt x="15228" y="-202"/>
                    <a:pt x="19574" y="8162"/>
                    <a:pt x="21600" y="21398"/>
                  </a:cubicBezTo>
                </a:path>
              </a:pathLst>
            </a:custGeom>
            <a:ln w="6350">
              <a:solidFill>
                <a:schemeClr val="bg1"/>
              </a:solidFill>
              <a:miter lim="400000"/>
            </a:ln>
          </p:spPr>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sz="3600"/>
              </a:pPr>
              <a:endParaRPr kumimoji="0" sz="3600" b="0" i="0" u="none" strike="noStrike" kern="1200" cap="none" spc="0" normalizeH="0" baseline="0" noProof="0" dirty="0">
                <a:ln>
                  <a:noFill/>
                </a:ln>
                <a:solidFill>
                  <a:schemeClr val="bg1"/>
                </a:solidFill>
                <a:effectLst/>
                <a:uLnTx/>
                <a:uFillTx/>
                <a:latin typeface="思源黑体 CN Light" panose="020B0300000000000000" pitchFamily="34" charset="-122"/>
              </a:endParaRPr>
            </a:p>
          </p:txBody>
        </p:sp>
        <p:sp>
          <p:nvSpPr>
            <p:cNvPr id="20" name="文本框"/>
            <p:cNvSpPr/>
            <p:nvPr/>
          </p:nvSpPr>
          <p:spPr bwMode="auto">
            <a:xfrm>
              <a:off x="2721421" y="2820193"/>
              <a:ext cx="1433520" cy="1433520"/>
            </a:xfrm>
            <a:prstGeom prst="ellipse">
              <a:avLst/>
            </a:prstGeom>
            <a:noFill/>
            <a:ln w="34925" cap="flat" cmpd="sng" algn="ctr">
              <a:solidFill>
                <a:schemeClr val="bg1"/>
              </a:solidFill>
              <a:prstDash val="solid"/>
              <a:miter lim="800000"/>
            </a:ln>
            <a:effectLst/>
          </p:spPr>
          <p:txBody>
            <a:bodyPr wrap="square" lIns="91440" tIns="45720" rIns="91440" bIns="45720" anchor="ctr">
              <a:norm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胡晓波男神体" panose="02010600030101010101" pitchFamily="2" charset="-122"/>
                <a:ea typeface="胡晓波男神体" panose="02010600030101010101" pitchFamily="2" charset="-122"/>
              </a:endParaRPr>
            </a:p>
          </p:txBody>
        </p:sp>
        <p:sp>
          <p:nvSpPr>
            <p:cNvPr id="21" name="文本框"/>
            <p:cNvSpPr/>
            <p:nvPr/>
          </p:nvSpPr>
          <p:spPr bwMode="auto">
            <a:xfrm>
              <a:off x="4493303" y="2820193"/>
              <a:ext cx="1433520" cy="1433520"/>
            </a:xfrm>
            <a:prstGeom prst="ellipse">
              <a:avLst/>
            </a:prstGeom>
            <a:noFill/>
            <a:ln w="34925"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norm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id-ID" altLang="zh-CN" sz="1800" b="0" i="1" u="sng" strike="noStrike" kern="0" cap="none" spc="0" normalizeH="0" baseline="0" noProof="0" dirty="0">
                <a:ln>
                  <a:noFill/>
                </a:ln>
                <a:solidFill>
                  <a:schemeClr val="bg1"/>
                </a:solidFill>
                <a:effectLst/>
                <a:uLnTx/>
                <a:uFillTx/>
                <a:latin typeface="胡晓波男神体" panose="02010600030101010101" pitchFamily="2" charset="-122"/>
                <a:ea typeface="胡晓波男神体" panose="02010600030101010101" pitchFamily="2" charset="-122"/>
              </a:endParaRPr>
            </a:p>
          </p:txBody>
        </p:sp>
        <p:sp>
          <p:nvSpPr>
            <p:cNvPr id="22" name="文本框"/>
            <p:cNvSpPr/>
            <p:nvPr/>
          </p:nvSpPr>
          <p:spPr>
            <a:xfrm>
              <a:off x="7277456" y="2547431"/>
              <a:ext cx="1180859" cy="379142"/>
            </a:xfrm>
            <a:custGeom>
              <a:avLst/>
              <a:gdLst/>
              <a:ahLst/>
              <a:cxnLst>
                <a:cxn ang="0">
                  <a:pos x="wd2" y="hd2"/>
                </a:cxn>
                <a:cxn ang="5400000">
                  <a:pos x="wd2" y="hd2"/>
                </a:cxn>
                <a:cxn ang="10800000">
                  <a:pos x="wd2" y="hd2"/>
                </a:cxn>
                <a:cxn ang="16200000">
                  <a:pos x="wd2" y="hd2"/>
                </a:cxn>
              </a:cxnLst>
              <a:rect l="0" t="0" r="r" b="b"/>
              <a:pathLst>
                <a:path w="21600" h="21398" extrusionOk="0">
                  <a:moveTo>
                    <a:pt x="0" y="19886"/>
                  </a:moveTo>
                  <a:cubicBezTo>
                    <a:pt x="2048" y="7826"/>
                    <a:pt x="6072" y="195"/>
                    <a:pt x="10484" y="4"/>
                  </a:cubicBezTo>
                  <a:cubicBezTo>
                    <a:pt x="15228" y="-202"/>
                    <a:pt x="19574" y="8162"/>
                    <a:pt x="21600" y="21398"/>
                  </a:cubicBezTo>
                </a:path>
              </a:pathLst>
            </a:custGeom>
            <a:ln w="6350">
              <a:solidFill>
                <a:schemeClr val="bg1"/>
              </a:solidFill>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chemeClr val="bg1"/>
                </a:solidFill>
                <a:effectLst/>
                <a:uLnTx/>
                <a:uFillTx/>
                <a:latin typeface="思源黑体 CN Light" panose="020B0300000000000000" pitchFamily="34" charset="-122"/>
              </a:endParaRPr>
            </a:p>
          </p:txBody>
        </p:sp>
        <p:sp>
          <p:nvSpPr>
            <p:cNvPr id="23" name="文本框"/>
            <p:cNvSpPr/>
            <p:nvPr/>
          </p:nvSpPr>
          <p:spPr bwMode="auto">
            <a:xfrm>
              <a:off x="6265185" y="2820193"/>
              <a:ext cx="1433520" cy="1433520"/>
            </a:xfrm>
            <a:prstGeom prst="ellipse">
              <a:avLst/>
            </a:prstGeom>
            <a:noFill/>
            <a:ln w="34925" cap="flat" cmpd="sng" algn="ctr">
              <a:solidFill>
                <a:schemeClr val="bg1"/>
              </a:solidFill>
              <a:prstDash val="solid"/>
              <a:miter lim="800000"/>
            </a:ln>
            <a:effectLst/>
          </p:spPr>
          <p:txBody>
            <a:bodyPr wrap="square" lIns="91440" tIns="45720" rIns="91440" bIns="45720" anchor="ctr">
              <a:normAutofit/>
            </a:bodyPr>
            <a:lstStyle/>
            <a:p>
              <a:pPr algn="ctr" defTabSz="457200"/>
              <a:endParaRPr lang="zh-CN" altLang="en-US" kern="0" dirty="0">
                <a:solidFill>
                  <a:schemeClr val="bg1"/>
                </a:solidFill>
                <a:latin typeface="胡晓波男神体" panose="02010600030101010101" pitchFamily="2" charset="-122"/>
                <a:ea typeface="胡晓波男神体" panose="02010600030101010101" pitchFamily="2" charset="-122"/>
              </a:endParaRPr>
            </a:p>
          </p:txBody>
        </p:sp>
        <p:sp>
          <p:nvSpPr>
            <p:cNvPr id="24" name="文本框"/>
            <p:cNvSpPr/>
            <p:nvPr/>
          </p:nvSpPr>
          <p:spPr bwMode="auto">
            <a:xfrm>
              <a:off x="8037064" y="2820193"/>
              <a:ext cx="1433520" cy="1433520"/>
            </a:xfrm>
            <a:prstGeom prst="ellipse">
              <a:avLst/>
            </a:prstGeom>
            <a:noFill/>
            <a:ln w="34925" cap="flat" cmpd="sng" algn="ctr">
              <a:solidFill>
                <a:schemeClr val="bg1"/>
              </a:solidFill>
              <a:prstDash val="solid"/>
              <a:miter lim="800000"/>
            </a:ln>
            <a:effectLst/>
          </p:spPr>
          <p:txBody>
            <a:bodyPr rot="0" spcFirstLastPara="0" vert="horz" wrap="square" lIns="91440" tIns="45720" rIns="91440" bIns="45720" numCol="1" spcCol="0" rtlCol="0" fromWordArt="0" anchor="ctr" anchorCtr="0" forceAA="0" compatLnSpc="1">
              <a:norm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id-ID" altLang="zh-CN" sz="1800" b="0" i="1" u="sng" strike="noStrike" kern="0" cap="none" spc="0" normalizeH="0" baseline="0" noProof="0" dirty="0">
                <a:ln>
                  <a:noFill/>
                </a:ln>
                <a:solidFill>
                  <a:schemeClr val="bg1"/>
                </a:solidFill>
                <a:effectLst/>
                <a:uLnTx/>
                <a:uFillTx/>
                <a:latin typeface="胡晓波男神体" panose="02010600030101010101" pitchFamily="2" charset="-122"/>
                <a:ea typeface="胡晓波男神体" panose="02010600030101010101" pitchFamily="2" charset="-122"/>
              </a:endParaRPr>
            </a:p>
          </p:txBody>
        </p:sp>
        <p:sp>
          <p:nvSpPr>
            <p:cNvPr id="25" name="图标"/>
            <p:cNvSpPr/>
            <p:nvPr/>
          </p:nvSpPr>
          <p:spPr bwMode="auto">
            <a:xfrm>
              <a:off x="3229653" y="3327400"/>
              <a:ext cx="417056" cy="412531"/>
            </a:xfrm>
            <a:custGeom>
              <a:avLst/>
              <a:gdLst>
                <a:gd name="connsiteX0" fmla="*/ 193693 w 606956"/>
                <a:gd name="connsiteY0" fmla="*/ 325823 h 600371"/>
                <a:gd name="connsiteX1" fmla="*/ 201035 w 606956"/>
                <a:gd name="connsiteY1" fmla="*/ 326490 h 600371"/>
                <a:gd name="connsiteX2" fmla="*/ 303502 w 606956"/>
                <a:gd name="connsiteY2" fmla="*/ 361267 h 600371"/>
                <a:gd name="connsiteX3" fmla="*/ 405969 w 606956"/>
                <a:gd name="connsiteY3" fmla="*/ 326490 h 600371"/>
                <a:gd name="connsiteX4" fmla="*/ 413200 w 606956"/>
                <a:gd name="connsiteY4" fmla="*/ 325823 h 600371"/>
                <a:gd name="connsiteX5" fmla="*/ 519784 w 606956"/>
                <a:gd name="connsiteY5" fmla="*/ 381266 h 600371"/>
                <a:gd name="connsiteX6" fmla="*/ 535359 w 606956"/>
                <a:gd name="connsiteY6" fmla="*/ 397710 h 600371"/>
                <a:gd name="connsiteX7" fmla="*/ 604004 w 606956"/>
                <a:gd name="connsiteY7" fmla="*/ 552150 h 600371"/>
                <a:gd name="connsiteX8" fmla="*/ 601445 w 606956"/>
                <a:gd name="connsiteY8" fmla="*/ 584816 h 600371"/>
                <a:gd name="connsiteX9" fmla="*/ 572630 w 606956"/>
                <a:gd name="connsiteY9" fmla="*/ 600371 h 600371"/>
                <a:gd name="connsiteX10" fmla="*/ 34374 w 606956"/>
                <a:gd name="connsiteY10" fmla="*/ 600371 h 600371"/>
                <a:gd name="connsiteX11" fmla="*/ 5559 w 606956"/>
                <a:gd name="connsiteY11" fmla="*/ 584816 h 600371"/>
                <a:gd name="connsiteX12" fmla="*/ 3000 w 606956"/>
                <a:gd name="connsiteY12" fmla="*/ 552150 h 600371"/>
                <a:gd name="connsiteX13" fmla="*/ 71645 w 606956"/>
                <a:gd name="connsiteY13" fmla="*/ 397710 h 600371"/>
                <a:gd name="connsiteX14" fmla="*/ 87109 w 606956"/>
                <a:gd name="connsiteY14" fmla="*/ 381266 h 600371"/>
                <a:gd name="connsiteX15" fmla="*/ 303482 w 606956"/>
                <a:gd name="connsiteY15" fmla="*/ 0 h 600371"/>
                <a:gd name="connsiteX16" fmla="*/ 439532 w 606956"/>
                <a:gd name="connsiteY16" fmla="*/ 158964 h 600371"/>
                <a:gd name="connsiteX17" fmla="*/ 303482 w 606956"/>
                <a:gd name="connsiteY17" fmla="*/ 318039 h 600371"/>
                <a:gd name="connsiteX18" fmla="*/ 167432 w 606956"/>
                <a:gd name="connsiteY18" fmla="*/ 158964 h 600371"/>
                <a:gd name="connsiteX19" fmla="*/ 303482 w 606956"/>
                <a:gd name="connsiteY19" fmla="*/ 0 h 60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956" h="600371">
                  <a:moveTo>
                    <a:pt x="193693" y="325823"/>
                  </a:moveTo>
                  <a:cubicBezTo>
                    <a:pt x="196029" y="324601"/>
                    <a:pt x="198922" y="324823"/>
                    <a:pt x="201035" y="326490"/>
                  </a:cubicBezTo>
                  <a:cubicBezTo>
                    <a:pt x="231186" y="349156"/>
                    <a:pt x="266565" y="361267"/>
                    <a:pt x="303502" y="361267"/>
                  </a:cubicBezTo>
                  <a:cubicBezTo>
                    <a:pt x="340328" y="361267"/>
                    <a:pt x="375818" y="349156"/>
                    <a:pt x="405969" y="326490"/>
                  </a:cubicBezTo>
                  <a:cubicBezTo>
                    <a:pt x="408083" y="324823"/>
                    <a:pt x="410864" y="324601"/>
                    <a:pt x="413200" y="325823"/>
                  </a:cubicBezTo>
                  <a:lnTo>
                    <a:pt x="519784" y="381266"/>
                  </a:lnTo>
                  <a:cubicBezTo>
                    <a:pt x="526681" y="384822"/>
                    <a:pt x="532244" y="390599"/>
                    <a:pt x="535359" y="397710"/>
                  </a:cubicBezTo>
                  <a:lnTo>
                    <a:pt x="604004" y="552150"/>
                  </a:lnTo>
                  <a:cubicBezTo>
                    <a:pt x="608677" y="562817"/>
                    <a:pt x="607787" y="575039"/>
                    <a:pt x="601445" y="584816"/>
                  </a:cubicBezTo>
                  <a:cubicBezTo>
                    <a:pt x="594992" y="594483"/>
                    <a:pt x="584312" y="600371"/>
                    <a:pt x="572630" y="600371"/>
                  </a:cubicBezTo>
                  <a:lnTo>
                    <a:pt x="34374" y="600371"/>
                  </a:lnTo>
                  <a:cubicBezTo>
                    <a:pt x="22692" y="600371"/>
                    <a:pt x="11900" y="594594"/>
                    <a:pt x="5559" y="584816"/>
                  </a:cubicBezTo>
                  <a:cubicBezTo>
                    <a:pt x="-783" y="575039"/>
                    <a:pt x="-1784" y="562817"/>
                    <a:pt x="3000" y="552150"/>
                  </a:cubicBezTo>
                  <a:lnTo>
                    <a:pt x="71645" y="397710"/>
                  </a:lnTo>
                  <a:cubicBezTo>
                    <a:pt x="74760" y="390599"/>
                    <a:pt x="80323" y="384822"/>
                    <a:pt x="87109" y="381266"/>
                  </a:cubicBezTo>
                  <a:close/>
                  <a:moveTo>
                    <a:pt x="303482" y="0"/>
                  </a:moveTo>
                  <a:cubicBezTo>
                    <a:pt x="378571" y="0"/>
                    <a:pt x="439532" y="37214"/>
                    <a:pt x="439532" y="158964"/>
                  </a:cubicBezTo>
                  <a:cubicBezTo>
                    <a:pt x="439532" y="246833"/>
                    <a:pt x="378571" y="318039"/>
                    <a:pt x="303482" y="318039"/>
                  </a:cubicBezTo>
                  <a:cubicBezTo>
                    <a:pt x="228282" y="318039"/>
                    <a:pt x="167432" y="246833"/>
                    <a:pt x="167432" y="158964"/>
                  </a:cubicBezTo>
                  <a:cubicBezTo>
                    <a:pt x="167432" y="37214"/>
                    <a:pt x="228282" y="0"/>
                    <a:pt x="303482" y="0"/>
                  </a:cubicBezTo>
                  <a:close/>
                </a:path>
              </a:pathLst>
            </a:custGeom>
            <a:solidFill>
              <a:sysClr val="window" lastClr="FFFFFF"/>
            </a:solidFill>
            <a:ln>
              <a:noFill/>
            </a:ln>
            <a:effec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p:txBody>
        </p:sp>
        <p:sp>
          <p:nvSpPr>
            <p:cNvPr id="26" name="图标"/>
            <p:cNvSpPr/>
            <p:nvPr/>
          </p:nvSpPr>
          <p:spPr bwMode="auto">
            <a:xfrm>
              <a:off x="6801305" y="3325093"/>
              <a:ext cx="417056" cy="412531"/>
            </a:xfrm>
            <a:custGeom>
              <a:avLst/>
              <a:gdLst>
                <a:gd name="connsiteX0" fmla="*/ 193693 w 606956"/>
                <a:gd name="connsiteY0" fmla="*/ 325823 h 600371"/>
                <a:gd name="connsiteX1" fmla="*/ 201035 w 606956"/>
                <a:gd name="connsiteY1" fmla="*/ 326490 h 600371"/>
                <a:gd name="connsiteX2" fmla="*/ 303502 w 606956"/>
                <a:gd name="connsiteY2" fmla="*/ 361267 h 600371"/>
                <a:gd name="connsiteX3" fmla="*/ 405969 w 606956"/>
                <a:gd name="connsiteY3" fmla="*/ 326490 h 600371"/>
                <a:gd name="connsiteX4" fmla="*/ 413200 w 606956"/>
                <a:gd name="connsiteY4" fmla="*/ 325823 h 600371"/>
                <a:gd name="connsiteX5" fmla="*/ 519784 w 606956"/>
                <a:gd name="connsiteY5" fmla="*/ 381266 h 600371"/>
                <a:gd name="connsiteX6" fmla="*/ 535359 w 606956"/>
                <a:gd name="connsiteY6" fmla="*/ 397710 h 600371"/>
                <a:gd name="connsiteX7" fmla="*/ 604004 w 606956"/>
                <a:gd name="connsiteY7" fmla="*/ 552150 h 600371"/>
                <a:gd name="connsiteX8" fmla="*/ 601445 w 606956"/>
                <a:gd name="connsiteY8" fmla="*/ 584816 h 600371"/>
                <a:gd name="connsiteX9" fmla="*/ 572630 w 606956"/>
                <a:gd name="connsiteY9" fmla="*/ 600371 h 600371"/>
                <a:gd name="connsiteX10" fmla="*/ 34374 w 606956"/>
                <a:gd name="connsiteY10" fmla="*/ 600371 h 600371"/>
                <a:gd name="connsiteX11" fmla="*/ 5559 w 606956"/>
                <a:gd name="connsiteY11" fmla="*/ 584816 h 600371"/>
                <a:gd name="connsiteX12" fmla="*/ 3000 w 606956"/>
                <a:gd name="connsiteY12" fmla="*/ 552150 h 600371"/>
                <a:gd name="connsiteX13" fmla="*/ 71645 w 606956"/>
                <a:gd name="connsiteY13" fmla="*/ 397710 h 600371"/>
                <a:gd name="connsiteX14" fmla="*/ 87109 w 606956"/>
                <a:gd name="connsiteY14" fmla="*/ 381266 h 600371"/>
                <a:gd name="connsiteX15" fmla="*/ 303482 w 606956"/>
                <a:gd name="connsiteY15" fmla="*/ 0 h 600371"/>
                <a:gd name="connsiteX16" fmla="*/ 439532 w 606956"/>
                <a:gd name="connsiteY16" fmla="*/ 158964 h 600371"/>
                <a:gd name="connsiteX17" fmla="*/ 303482 w 606956"/>
                <a:gd name="connsiteY17" fmla="*/ 318039 h 600371"/>
                <a:gd name="connsiteX18" fmla="*/ 167432 w 606956"/>
                <a:gd name="connsiteY18" fmla="*/ 158964 h 600371"/>
                <a:gd name="connsiteX19" fmla="*/ 303482 w 606956"/>
                <a:gd name="connsiteY19" fmla="*/ 0 h 60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956" h="600371">
                  <a:moveTo>
                    <a:pt x="193693" y="325823"/>
                  </a:moveTo>
                  <a:cubicBezTo>
                    <a:pt x="196029" y="324601"/>
                    <a:pt x="198922" y="324823"/>
                    <a:pt x="201035" y="326490"/>
                  </a:cubicBezTo>
                  <a:cubicBezTo>
                    <a:pt x="231186" y="349156"/>
                    <a:pt x="266565" y="361267"/>
                    <a:pt x="303502" y="361267"/>
                  </a:cubicBezTo>
                  <a:cubicBezTo>
                    <a:pt x="340328" y="361267"/>
                    <a:pt x="375818" y="349156"/>
                    <a:pt x="405969" y="326490"/>
                  </a:cubicBezTo>
                  <a:cubicBezTo>
                    <a:pt x="408083" y="324823"/>
                    <a:pt x="410864" y="324601"/>
                    <a:pt x="413200" y="325823"/>
                  </a:cubicBezTo>
                  <a:lnTo>
                    <a:pt x="519784" y="381266"/>
                  </a:lnTo>
                  <a:cubicBezTo>
                    <a:pt x="526681" y="384822"/>
                    <a:pt x="532244" y="390599"/>
                    <a:pt x="535359" y="397710"/>
                  </a:cubicBezTo>
                  <a:lnTo>
                    <a:pt x="604004" y="552150"/>
                  </a:lnTo>
                  <a:cubicBezTo>
                    <a:pt x="608677" y="562817"/>
                    <a:pt x="607787" y="575039"/>
                    <a:pt x="601445" y="584816"/>
                  </a:cubicBezTo>
                  <a:cubicBezTo>
                    <a:pt x="594992" y="594483"/>
                    <a:pt x="584312" y="600371"/>
                    <a:pt x="572630" y="600371"/>
                  </a:cubicBezTo>
                  <a:lnTo>
                    <a:pt x="34374" y="600371"/>
                  </a:lnTo>
                  <a:cubicBezTo>
                    <a:pt x="22692" y="600371"/>
                    <a:pt x="11900" y="594594"/>
                    <a:pt x="5559" y="584816"/>
                  </a:cubicBezTo>
                  <a:cubicBezTo>
                    <a:pt x="-783" y="575039"/>
                    <a:pt x="-1784" y="562817"/>
                    <a:pt x="3000" y="552150"/>
                  </a:cubicBezTo>
                  <a:lnTo>
                    <a:pt x="71645" y="397710"/>
                  </a:lnTo>
                  <a:cubicBezTo>
                    <a:pt x="74760" y="390599"/>
                    <a:pt x="80323" y="384822"/>
                    <a:pt x="87109" y="381266"/>
                  </a:cubicBezTo>
                  <a:close/>
                  <a:moveTo>
                    <a:pt x="303482" y="0"/>
                  </a:moveTo>
                  <a:cubicBezTo>
                    <a:pt x="378571" y="0"/>
                    <a:pt x="439532" y="37214"/>
                    <a:pt x="439532" y="158964"/>
                  </a:cubicBezTo>
                  <a:cubicBezTo>
                    <a:pt x="439532" y="246833"/>
                    <a:pt x="378571" y="318039"/>
                    <a:pt x="303482" y="318039"/>
                  </a:cubicBezTo>
                  <a:cubicBezTo>
                    <a:pt x="228282" y="318039"/>
                    <a:pt x="167432" y="246833"/>
                    <a:pt x="167432" y="158964"/>
                  </a:cubicBezTo>
                  <a:cubicBezTo>
                    <a:pt x="167432" y="37214"/>
                    <a:pt x="228282" y="0"/>
                    <a:pt x="303482" y="0"/>
                  </a:cubicBezTo>
                  <a:close/>
                </a:path>
              </a:pathLst>
            </a:custGeom>
            <a:solidFill>
              <a:sysClr val="window" lastClr="FFFFFF"/>
            </a:solidFill>
            <a:ln>
              <a:noFill/>
            </a:ln>
            <a:effec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endParaRPr>
            </a:p>
          </p:txBody>
        </p:sp>
        <p:sp>
          <p:nvSpPr>
            <p:cNvPr id="27" name="矩形 26"/>
            <p:cNvSpPr/>
            <p:nvPr/>
          </p:nvSpPr>
          <p:spPr>
            <a:xfrm>
              <a:off x="4470220" y="3271750"/>
              <a:ext cx="1479686" cy="517065"/>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400" dirty="0">
                  <a:solidFill>
                    <a:srgbClr val="FFAC41"/>
                  </a:solidFill>
                  <a:latin typeface="胡晓波男神体" panose="02010600030101010101" pitchFamily="2" charset="-122"/>
                  <a:ea typeface="胡晓波男神体" panose="02010600030101010101" pitchFamily="2" charset="-122"/>
                </a:rPr>
                <a:t>标题添加</a:t>
              </a:r>
            </a:p>
          </p:txBody>
        </p:sp>
        <p:sp>
          <p:nvSpPr>
            <p:cNvPr id="28" name="矩形 27"/>
            <p:cNvSpPr/>
            <p:nvPr/>
          </p:nvSpPr>
          <p:spPr>
            <a:xfrm>
              <a:off x="8017505" y="3271750"/>
              <a:ext cx="1479686" cy="517065"/>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400" dirty="0">
                  <a:solidFill>
                    <a:srgbClr val="FFAC41"/>
                  </a:solidFill>
                  <a:latin typeface="胡晓波男神体" panose="02010600030101010101" pitchFamily="2" charset="-122"/>
                  <a:ea typeface="胡晓波男神体" panose="02010600030101010101" pitchFamily="2" charset="-122"/>
                </a:rPr>
                <a:t>标题添加</a:t>
              </a:r>
            </a:p>
          </p:txBody>
        </p:sp>
      </p:grpSp>
      <p:grpSp>
        <p:nvGrpSpPr>
          <p:cNvPr id="34" name="组合 33"/>
          <p:cNvGrpSpPr/>
          <p:nvPr/>
        </p:nvGrpSpPr>
        <p:grpSpPr>
          <a:xfrm>
            <a:off x="513689" y="325602"/>
            <a:ext cx="2803292" cy="634445"/>
            <a:chOff x="1528563" y="1789329"/>
            <a:chExt cx="3044375" cy="689007"/>
          </a:xfrm>
        </p:grpSpPr>
        <p:sp>
          <p:nvSpPr>
            <p:cNvPr id="35" name="椭圆 34"/>
            <p:cNvSpPr/>
            <p:nvPr/>
          </p:nvSpPr>
          <p:spPr>
            <a:xfrm>
              <a:off x="1542342" y="1789329"/>
              <a:ext cx="642904" cy="64290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36" name="文本框 35"/>
            <p:cNvSpPr txBox="1"/>
            <p:nvPr/>
          </p:nvSpPr>
          <p:spPr>
            <a:xfrm>
              <a:off x="1528563" y="1910725"/>
              <a:ext cx="670463" cy="400110"/>
            </a:xfrm>
            <a:prstGeom prst="rect">
              <a:avLst/>
            </a:prstGeom>
            <a:noFill/>
          </p:spPr>
          <p:txBody>
            <a:bodyPr wrap="square" rtlCol="0">
              <a:spAutoFit/>
            </a:bodyPr>
            <a:lstStyle/>
            <a:p>
              <a:pPr algn="ctr"/>
              <a:r>
                <a:rPr lang="en-US" altLang="zh-CN" dirty="0">
                  <a:solidFill>
                    <a:srgbClr val="FFAC41"/>
                  </a:solidFill>
                  <a:latin typeface="胡晓波男神体" panose="02010600030101010101" pitchFamily="2" charset="-122"/>
                  <a:ea typeface="胡晓波男神体" panose="02010600030101010101" pitchFamily="2" charset="-122"/>
                  <a:cs typeface="胡晓波男神体" panose="02010600030101010101" pitchFamily="2" charset="-122"/>
                </a:rPr>
                <a:t>03</a:t>
              </a:r>
              <a:endParaRPr lang="zh-CN" altLang="en-US" dirty="0">
                <a:solidFill>
                  <a:srgbClr val="FFAC4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37" name="文本框 36"/>
            <p:cNvSpPr txBox="1"/>
            <p:nvPr/>
          </p:nvSpPr>
          <p:spPr>
            <a:xfrm>
              <a:off x="2402299" y="1800618"/>
              <a:ext cx="1878526" cy="434519"/>
            </a:xfrm>
            <a:prstGeom prst="rect">
              <a:avLst/>
            </a:prstGeom>
            <a:noFill/>
          </p:spPr>
          <p:txBody>
            <a:bodyPr wrap="square" rtlCol="0">
              <a:spAutoFit/>
            </a:bodyPr>
            <a:lstStyle/>
            <a:p>
              <a:r>
                <a:rPr lang="zh-CN" altLang="en-US" sz="2000" dirty="0">
                  <a:solidFill>
                    <a:schemeClr val="bg1"/>
                  </a:solidFill>
                  <a:latin typeface="优设标题黑" panose="00000500000000000000" pitchFamily="2" charset="-122"/>
                  <a:ea typeface="优设标题黑" panose="00000500000000000000" pitchFamily="2" charset="-122"/>
                </a:rPr>
                <a:t>在此输入标题</a:t>
              </a:r>
            </a:p>
          </p:txBody>
        </p:sp>
        <p:sp>
          <p:nvSpPr>
            <p:cNvPr id="38" name="文本框 37"/>
            <p:cNvSpPr txBox="1"/>
            <p:nvPr/>
          </p:nvSpPr>
          <p:spPr>
            <a:xfrm>
              <a:off x="2418426" y="2224420"/>
              <a:ext cx="2154512" cy="253916"/>
            </a:xfrm>
            <a:prstGeom prst="rect">
              <a:avLst/>
            </a:prstGeom>
            <a:noFill/>
          </p:spPr>
          <p:txBody>
            <a:bodyPr wrap="square" rtlCol="0">
              <a:spAutoFit/>
            </a:bodyPr>
            <a:lstStyle/>
            <a:p>
              <a:pPr algn="dist"/>
              <a:r>
                <a:rPr lang="en-US" altLang="zh-CN" sz="9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SPORTS FITNESS</a:t>
              </a:r>
              <a:endParaRPr lang="zh-CN" altLang="en-US" sz="9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anim calcmode="lin" valueType="num">
                                      <p:cBhvr>
                                        <p:cTn id="38" dur="500" fill="hold"/>
                                        <p:tgtEl>
                                          <p:spTgt spid="34"/>
                                        </p:tgtEl>
                                        <p:attrNameLst>
                                          <p:attrName>ppt_x</p:attrName>
                                        </p:attrNameLst>
                                      </p:cBhvr>
                                      <p:tavLst>
                                        <p:tav tm="0">
                                          <p:val>
                                            <p:strVal val="#ppt_x"/>
                                          </p:val>
                                        </p:tav>
                                        <p:tav tm="100000">
                                          <p:val>
                                            <p:strVal val="#ppt_x"/>
                                          </p:val>
                                        </p:tav>
                                      </p:tavLst>
                                    </p:anim>
                                    <p:anim calcmode="lin" valueType="num">
                                      <p:cBhvr>
                                        <p:cTn id="39"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b="15625"/>
          <a:stretch>
            <a:fillRect/>
          </a:stretch>
        </p:blipFill>
        <p:spPr>
          <a:xfrm>
            <a:off x="0" y="0"/>
            <a:ext cx="12192000" cy="6858000"/>
          </a:xfrm>
          <a:prstGeom prst="rect">
            <a:avLst/>
          </a:prstGeom>
        </p:spPr>
      </p:pic>
      <p:sp>
        <p:nvSpPr>
          <p:cNvPr id="3" name="文本框 2"/>
          <p:cNvSpPr txBox="1"/>
          <p:nvPr/>
        </p:nvSpPr>
        <p:spPr>
          <a:xfrm>
            <a:off x="2127611" y="3152980"/>
            <a:ext cx="8398873" cy="1446550"/>
          </a:xfrm>
          <a:prstGeom prst="rect">
            <a:avLst/>
          </a:prstGeom>
          <a:noFill/>
        </p:spPr>
        <p:txBody>
          <a:bodyPr wrap="square" rtlCol="0">
            <a:spAutoFit/>
          </a:bodyPr>
          <a:lstStyle>
            <a:defPPr>
              <a:defRPr lang="zh-CN"/>
            </a:defPPr>
            <a:lvl1pPr algn="ctr">
              <a:defRPr sz="2800" spc="300">
                <a:gradFill>
                  <a:gsLst>
                    <a:gs pos="100000">
                      <a:srgbClr val="D99D58">
                        <a:alpha val="55000"/>
                      </a:srgbClr>
                    </a:gs>
                    <a:gs pos="0">
                      <a:srgbClr val="F3C69A"/>
                    </a:gs>
                  </a:gsLst>
                  <a:lin ang="5400000" scaled="1"/>
                </a:gradFill>
                <a:latin typeface="+mn-ea"/>
              </a:defRPr>
            </a:lvl1pPr>
          </a:lstStyle>
          <a:p>
            <a:r>
              <a:rPr lang="zh-CN" altLang="en-US" sz="8800" dirty="0">
                <a:latin typeface="优设标题黑" panose="00000500000000000000" pitchFamily="2" charset="-122"/>
                <a:ea typeface="优设标题黑" panose="00000500000000000000" pitchFamily="2" charset="-122"/>
              </a:rPr>
              <a:t>感谢您的聆听</a:t>
            </a:r>
          </a:p>
        </p:txBody>
      </p:sp>
      <p:sp>
        <p:nvSpPr>
          <p:cNvPr id="4" name="文本框 3"/>
          <p:cNvSpPr txBox="1"/>
          <p:nvPr/>
        </p:nvSpPr>
        <p:spPr>
          <a:xfrm>
            <a:off x="3247025" y="5209309"/>
            <a:ext cx="6236244" cy="400110"/>
          </a:xfrm>
          <a:prstGeom prst="rect">
            <a:avLst/>
          </a:prstGeom>
          <a:noFill/>
        </p:spPr>
        <p:txBody>
          <a:bodyPr wrap="square" rtlCol="0">
            <a:spAutoFit/>
          </a:bodyPr>
          <a:lstStyle>
            <a:defPPr>
              <a:defRPr lang="zh-CN"/>
            </a:defPPr>
            <a:lvl1pPr algn="ctr">
              <a:defRPr sz="2800" spc="300">
                <a:gradFill>
                  <a:gsLst>
                    <a:gs pos="100000">
                      <a:srgbClr val="D99D58">
                        <a:alpha val="55000"/>
                      </a:srgbClr>
                    </a:gs>
                    <a:gs pos="0">
                      <a:srgbClr val="F3C69A"/>
                    </a:gs>
                  </a:gsLst>
                  <a:lin ang="5400000" scaled="1"/>
                </a:gradFill>
                <a:latin typeface="+mn-ea"/>
              </a:defRPr>
            </a:lvl1pPr>
          </a:lstStyle>
          <a:p>
            <a:r>
              <a:rPr lang="en-US" altLang="zh-CN" sz="2000" b="1" dirty="0">
                <a:latin typeface="思源黑体 CN Light" panose="020B0300000000000000" pitchFamily="34" charset="-122"/>
                <a:ea typeface="思源黑体 CN Light" panose="020B0300000000000000" pitchFamily="34" charset="-122"/>
              </a:rPr>
              <a:t>2020.02.20</a:t>
            </a:r>
            <a:endParaRPr lang="zh-CN" altLang="en-US" sz="2000" b="1" dirty="0">
              <a:latin typeface="思源黑体 CN Light" panose="020B0300000000000000" pitchFamily="34" charset="-122"/>
              <a:ea typeface="思源黑体 CN Light" panose="020B0300000000000000" pitchFamily="34" charset="-122"/>
            </a:endParaRPr>
          </a:p>
        </p:txBody>
      </p:sp>
      <p:pic>
        <p:nvPicPr>
          <p:cNvPr id="6" name="图片 5"/>
          <p:cNvPicPr>
            <a:picLocks noChangeAspect="1"/>
          </p:cNvPicPr>
          <p:nvPr/>
        </p:nvPicPr>
        <p:blipFill>
          <a:blip r:embed="rId3"/>
          <a:stretch>
            <a:fillRect/>
          </a:stretch>
        </p:blipFill>
        <p:spPr>
          <a:xfrm>
            <a:off x="5580691" y="2679700"/>
            <a:ext cx="1619804" cy="6170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3617686" y="-1854200"/>
            <a:ext cx="10566400" cy="10566400"/>
          </a:xfrm>
          <a:prstGeom prst="ellipse">
            <a:avLst/>
          </a:prstGeom>
          <a:solidFill>
            <a:srgbClr val="AA825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9" name="椭圆 8"/>
          <p:cNvSpPr/>
          <p:nvPr/>
        </p:nvSpPr>
        <p:spPr>
          <a:xfrm>
            <a:off x="-2284186" y="-1854200"/>
            <a:ext cx="10566400" cy="10566400"/>
          </a:xfrm>
          <a:prstGeom prst="ellipse">
            <a:avLst/>
          </a:prstGeom>
          <a:solidFill>
            <a:srgbClr val="D4A87B">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pic>
        <p:nvPicPr>
          <p:cNvPr id="10" name="图片 9"/>
          <p:cNvPicPr>
            <a:picLocks noChangeAspect="1"/>
          </p:cNvPicPr>
          <p:nvPr/>
        </p:nvPicPr>
        <p:blipFill>
          <a:blip r:embed="rId2"/>
          <a:stretch>
            <a:fillRect/>
          </a:stretch>
        </p:blipFill>
        <p:spPr>
          <a:xfrm>
            <a:off x="10465040" y="419100"/>
            <a:ext cx="1536460" cy="585318"/>
          </a:xfrm>
          <a:prstGeom prst="rect">
            <a:avLst/>
          </a:prstGeom>
        </p:spPr>
      </p:pic>
      <p:sp>
        <p:nvSpPr>
          <p:cNvPr id="11" name="文本框 10"/>
          <p:cNvSpPr txBox="1"/>
          <p:nvPr/>
        </p:nvSpPr>
        <p:spPr>
          <a:xfrm>
            <a:off x="736961" y="657430"/>
            <a:ext cx="8398873" cy="1323439"/>
          </a:xfrm>
          <a:prstGeom prst="rect">
            <a:avLst/>
          </a:prstGeom>
          <a:noFill/>
        </p:spPr>
        <p:txBody>
          <a:bodyPr wrap="square" rtlCol="0">
            <a:spAutoFit/>
          </a:bodyPr>
          <a:lstStyle>
            <a:defPPr>
              <a:defRPr lang="zh-CN"/>
            </a:defPPr>
            <a:lvl1pPr algn="ctr">
              <a:defRPr sz="2800" spc="300">
                <a:gradFill>
                  <a:gsLst>
                    <a:gs pos="100000">
                      <a:srgbClr val="D99D58">
                        <a:alpha val="55000"/>
                      </a:srgbClr>
                    </a:gs>
                    <a:gs pos="0">
                      <a:srgbClr val="F3C69A"/>
                    </a:gs>
                  </a:gsLst>
                  <a:lin ang="5400000" scaled="1"/>
                </a:gradFill>
                <a:latin typeface="+mn-ea"/>
              </a:defRPr>
            </a:lvl1pPr>
          </a:lstStyle>
          <a:p>
            <a:pPr algn="l"/>
            <a:r>
              <a:rPr lang="zh-CN" altLang="en-US" sz="8000" dirty="0">
                <a:solidFill>
                  <a:schemeClr val="bg1"/>
                </a:solidFill>
                <a:latin typeface="优设标题黑" panose="00000500000000000000" pitchFamily="2" charset="-122"/>
                <a:ea typeface="优设标题黑" panose="00000500000000000000" pitchFamily="2" charset="-122"/>
              </a:rPr>
              <a:t>目录</a:t>
            </a:r>
          </a:p>
        </p:txBody>
      </p:sp>
      <p:sp>
        <p:nvSpPr>
          <p:cNvPr id="12" name="文本框 11"/>
          <p:cNvSpPr txBox="1"/>
          <p:nvPr/>
        </p:nvSpPr>
        <p:spPr>
          <a:xfrm>
            <a:off x="698861" y="2353211"/>
            <a:ext cx="8398873" cy="830997"/>
          </a:xfrm>
          <a:prstGeom prst="rect">
            <a:avLst/>
          </a:prstGeom>
          <a:noFill/>
        </p:spPr>
        <p:txBody>
          <a:bodyPr wrap="square" rtlCol="0">
            <a:spAutoFit/>
          </a:bodyPr>
          <a:lstStyle>
            <a:defPPr>
              <a:defRPr lang="zh-CN"/>
            </a:defPPr>
            <a:lvl1pPr algn="ctr">
              <a:defRPr sz="2800" spc="300">
                <a:gradFill>
                  <a:gsLst>
                    <a:gs pos="100000">
                      <a:srgbClr val="D99D58">
                        <a:alpha val="55000"/>
                      </a:srgbClr>
                    </a:gs>
                    <a:gs pos="0">
                      <a:srgbClr val="F3C69A"/>
                    </a:gs>
                  </a:gsLst>
                  <a:lin ang="5400000" scaled="1"/>
                </a:gradFill>
                <a:latin typeface="+mn-ea"/>
              </a:defRPr>
            </a:lvl1pPr>
          </a:lstStyle>
          <a:p>
            <a:pPr marL="685800" indent="-685800" algn="l">
              <a:buFont typeface="Wingdings" panose="05000000000000000000" pitchFamily="2" charset="2"/>
              <a:buChar char="p"/>
            </a:pPr>
            <a:r>
              <a:rPr lang="zh-CN" altLang="en-US" sz="4800" dirty="0">
                <a:solidFill>
                  <a:schemeClr val="bg1"/>
                </a:solidFill>
                <a:latin typeface="优设标题黑" panose="00000500000000000000" pitchFamily="2" charset="-122"/>
                <a:ea typeface="优设标题黑" panose="00000500000000000000" pitchFamily="2" charset="-122"/>
              </a:rPr>
              <a:t>第一部分</a:t>
            </a:r>
          </a:p>
        </p:txBody>
      </p:sp>
      <p:sp>
        <p:nvSpPr>
          <p:cNvPr id="13" name="文本框 12"/>
          <p:cNvSpPr txBox="1"/>
          <p:nvPr/>
        </p:nvSpPr>
        <p:spPr>
          <a:xfrm>
            <a:off x="679811" y="3524786"/>
            <a:ext cx="8398873" cy="830997"/>
          </a:xfrm>
          <a:prstGeom prst="rect">
            <a:avLst/>
          </a:prstGeom>
          <a:noFill/>
        </p:spPr>
        <p:txBody>
          <a:bodyPr wrap="square" rtlCol="0">
            <a:spAutoFit/>
          </a:bodyPr>
          <a:lstStyle>
            <a:defPPr>
              <a:defRPr lang="zh-CN"/>
            </a:defPPr>
            <a:lvl1pPr marL="685800" indent="-685800">
              <a:buFont typeface="Wingdings" panose="05000000000000000000" pitchFamily="2" charset="2"/>
              <a:buChar char="p"/>
              <a:defRPr sz="5400" spc="300">
                <a:solidFill>
                  <a:schemeClr val="bg1"/>
                </a:solidFill>
                <a:latin typeface="优设标题黑" panose="00000500000000000000" pitchFamily="2" charset="-122"/>
                <a:ea typeface="优设标题黑" panose="00000500000000000000" pitchFamily="2" charset="-122"/>
              </a:defRPr>
            </a:lvl1pPr>
          </a:lstStyle>
          <a:p>
            <a:r>
              <a:rPr lang="zh-CN" altLang="en-US" sz="4800" dirty="0"/>
              <a:t>第二部分</a:t>
            </a:r>
          </a:p>
        </p:txBody>
      </p:sp>
      <p:sp>
        <p:nvSpPr>
          <p:cNvPr id="14" name="文本框 13"/>
          <p:cNvSpPr txBox="1"/>
          <p:nvPr/>
        </p:nvSpPr>
        <p:spPr>
          <a:xfrm>
            <a:off x="679811" y="4696361"/>
            <a:ext cx="8398873" cy="830997"/>
          </a:xfrm>
          <a:prstGeom prst="rect">
            <a:avLst/>
          </a:prstGeom>
          <a:noFill/>
        </p:spPr>
        <p:txBody>
          <a:bodyPr wrap="square" rtlCol="0">
            <a:spAutoFit/>
          </a:bodyPr>
          <a:lstStyle>
            <a:defPPr>
              <a:defRPr lang="zh-CN"/>
            </a:defPPr>
            <a:lvl1pPr marL="685800" indent="-685800">
              <a:buFont typeface="Wingdings" panose="05000000000000000000" pitchFamily="2" charset="2"/>
              <a:buChar char="p"/>
              <a:defRPr sz="5400" spc="300">
                <a:solidFill>
                  <a:schemeClr val="bg1"/>
                </a:solidFill>
                <a:latin typeface="优设标题黑" panose="00000500000000000000" pitchFamily="2" charset="-122"/>
                <a:ea typeface="优设标题黑" panose="00000500000000000000" pitchFamily="2" charset="-122"/>
              </a:defRPr>
            </a:lvl1pPr>
          </a:lstStyle>
          <a:p>
            <a:r>
              <a:rPr lang="zh-CN" altLang="en-US" sz="4800" dirty="0"/>
              <a:t>第三部分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173764" y="-1854200"/>
            <a:ext cx="10566400" cy="10566400"/>
          </a:xfrm>
          <a:prstGeom prst="ellipse">
            <a:avLst/>
          </a:prstGeom>
          <a:solidFill>
            <a:srgbClr val="AA825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useBgFill="1">
        <p:nvSpPr>
          <p:cNvPr id="3" name="椭圆 2"/>
          <p:cNvSpPr/>
          <p:nvPr/>
        </p:nvSpPr>
        <p:spPr>
          <a:xfrm>
            <a:off x="5507264" y="-1854200"/>
            <a:ext cx="10566400" cy="10566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4" name="文本框 3"/>
          <p:cNvSpPr txBox="1"/>
          <p:nvPr/>
        </p:nvSpPr>
        <p:spPr>
          <a:xfrm>
            <a:off x="622661" y="1343230"/>
            <a:ext cx="8398873" cy="1323439"/>
          </a:xfrm>
          <a:prstGeom prst="rect">
            <a:avLst/>
          </a:prstGeom>
          <a:noFill/>
        </p:spPr>
        <p:txBody>
          <a:bodyPr wrap="square" rtlCol="0">
            <a:spAutoFit/>
          </a:bodyPr>
          <a:lstStyle>
            <a:defPPr>
              <a:defRPr lang="zh-CN"/>
            </a:defPPr>
            <a:lvl1pPr algn="ctr">
              <a:defRPr sz="2800" spc="300">
                <a:gradFill>
                  <a:gsLst>
                    <a:gs pos="100000">
                      <a:srgbClr val="D99D58">
                        <a:alpha val="55000"/>
                      </a:srgbClr>
                    </a:gs>
                    <a:gs pos="0">
                      <a:srgbClr val="F3C69A"/>
                    </a:gs>
                  </a:gsLst>
                  <a:lin ang="5400000" scaled="1"/>
                </a:gradFill>
                <a:latin typeface="+mn-ea"/>
              </a:defRPr>
            </a:lvl1pPr>
          </a:lstStyle>
          <a:p>
            <a:pPr algn="l"/>
            <a:r>
              <a:rPr lang="en-US" altLang="zh-CN" sz="8000" dirty="0">
                <a:solidFill>
                  <a:schemeClr val="bg1"/>
                </a:solidFill>
                <a:latin typeface="优设标题黑" panose="00000500000000000000" pitchFamily="2" charset="-122"/>
                <a:ea typeface="优设标题黑" panose="00000500000000000000" pitchFamily="2" charset="-122"/>
              </a:rPr>
              <a:t>PART 01</a:t>
            </a:r>
            <a:endParaRPr lang="zh-CN" altLang="en-US" sz="8000" dirty="0">
              <a:solidFill>
                <a:schemeClr val="bg1"/>
              </a:solidFill>
              <a:latin typeface="优设标题黑" panose="00000500000000000000" pitchFamily="2" charset="-122"/>
              <a:ea typeface="优设标题黑" panose="00000500000000000000" pitchFamily="2" charset="-122"/>
            </a:endParaRPr>
          </a:p>
        </p:txBody>
      </p:sp>
      <p:sp>
        <p:nvSpPr>
          <p:cNvPr id="5" name="文本框 4"/>
          <p:cNvSpPr txBox="1"/>
          <p:nvPr/>
        </p:nvSpPr>
        <p:spPr>
          <a:xfrm>
            <a:off x="577813" y="3124200"/>
            <a:ext cx="8398873" cy="1323439"/>
          </a:xfrm>
          <a:prstGeom prst="rect">
            <a:avLst/>
          </a:prstGeom>
          <a:noFill/>
        </p:spPr>
        <p:txBody>
          <a:bodyPr wrap="square" rtlCol="0">
            <a:spAutoFit/>
          </a:bodyPr>
          <a:lstStyle>
            <a:defPPr>
              <a:defRPr lang="zh-CN"/>
            </a:defPPr>
            <a:lvl1pPr algn="ctr">
              <a:defRPr sz="2800" spc="300">
                <a:gradFill>
                  <a:gsLst>
                    <a:gs pos="100000">
                      <a:srgbClr val="D99D58">
                        <a:alpha val="55000"/>
                      </a:srgbClr>
                    </a:gs>
                    <a:gs pos="0">
                      <a:srgbClr val="F3C69A"/>
                    </a:gs>
                  </a:gsLst>
                  <a:lin ang="5400000" scaled="1"/>
                </a:gradFill>
                <a:latin typeface="+mn-ea"/>
              </a:defRPr>
            </a:lvl1pPr>
          </a:lstStyle>
          <a:p>
            <a:pPr algn="l"/>
            <a:r>
              <a:rPr lang="zh-CN" altLang="en-US" sz="8000" dirty="0">
                <a:solidFill>
                  <a:schemeClr val="bg1"/>
                </a:solidFill>
                <a:latin typeface="优设标题黑" panose="00000500000000000000" pitchFamily="2" charset="-122"/>
                <a:ea typeface="优设标题黑" panose="00000500000000000000" pitchFamily="2" charset="-122"/>
              </a:rPr>
              <a:t>在此输入标题</a:t>
            </a:r>
          </a:p>
        </p:txBody>
      </p:sp>
      <p:sp>
        <p:nvSpPr>
          <p:cNvPr id="6" name="文本框 5"/>
          <p:cNvSpPr txBox="1"/>
          <p:nvPr/>
        </p:nvSpPr>
        <p:spPr>
          <a:xfrm>
            <a:off x="634963" y="4294531"/>
            <a:ext cx="3860837" cy="369332"/>
          </a:xfrm>
          <a:prstGeom prst="rect">
            <a:avLst/>
          </a:prstGeom>
          <a:noFill/>
        </p:spPr>
        <p:txBody>
          <a:bodyPr wrap="square" rtlCol="0">
            <a:spAutoFit/>
          </a:bodyPr>
          <a:lstStyle>
            <a:defPPr>
              <a:defRPr lang="zh-CN"/>
            </a:defPPr>
            <a:lvl1pPr algn="ctr">
              <a:defRPr sz="1200">
                <a:solidFill>
                  <a:srgbClr val="CBB482">
                    <a:alpha val="29000"/>
                  </a:srgbClr>
                </a:solidFill>
              </a:defRPr>
            </a:lvl1pPr>
          </a:lstStyle>
          <a:p>
            <a:pPr algn="l"/>
            <a:r>
              <a:rPr lang="en-US" altLang="zh-CN" sz="1800" cap="all" dirty="0">
                <a:solidFill>
                  <a:schemeClr val="bg1">
                    <a:alpha val="97000"/>
                  </a:schemeClr>
                </a:solidFill>
                <a:latin typeface="思源黑体 CN Light" panose="020B0300000000000000" pitchFamily="34" charset="-122"/>
                <a:ea typeface="思源黑体 CN Light" panose="020B0300000000000000" pitchFamily="34" charset="-122"/>
              </a:rPr>
              <a:t>Enter your text here</a:t>
            </a:r>
          </a:p>
        </p:txBody>
      </p:sp>
      <p:pic>
        <p:nvPicPr>
          <p:cNvPr id="7" name="图片 6"/>
          <p:cNvPicPr>
            <a:picLocks noChangeAspect="1"/>
          </p:cNvPicPr>
          <p:nvPr/>
        </p:nvPicPr>
        <p:blipFill>
          <a:blip r:embed="rId2"/>
          <a:stretch>
            <a:fillRect/>
          </a:stretch>
        </p:blipFill>
        <p:spPr>
          <a:xfrm>
            <a:off x="10465040" y="419100"/>
            <a:ext cx="1536460" cy="5853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3689" y="325602"/>
            <a:ext cx="2803292" cy="634445"/>
            <a:chOff x="1528563" y="1789329"/>
            <a:chExt cx="3044375" cy="689007"/>
          </a:xfrm>
        </p:grpSpPr>
        <p:sp>
          <p:nvSpPr>
            <p:cNvPr id="3" name="椭圆 2"/>
            <p:cNvSpPr/>
            <p:nvPr/>
          </p:nvSpPr>
          <p:spPr>
            <a:xfrm>
              <a:off x="1542342" y="1789329"/>
              <a:ext cx="642904" cy="64290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4" name="文本框 3"/>
            <p:cNvSpPr txBox="1"/>
            <p:nvPr/>
          </p:nvSpPr>
          <p:spPr>
            <a:xfrm>
              <a:off x="1528563" y="1910725"/>
              <a:ext cx="670463" cy="400110"/>
            </a:xfrm>
            <a:prstGeom prst="rect">
              <a:avLst/>
            </a:prstGeom>
            <a:noFill/>
          </p:spPr>
          <p:txBody>
            <a:bodyPr wrap="square" rtlCol="0">
              <a:spAutoFit/>
            </a:bodyPr>
            <a:lstStyle/>
            <a:p>
              <a:pPr algn="ctr"/>
              <a:r>
                <a:rPr lang="en-US" altLang="zh-CN" dirty="0">
                  <a:solidFill>
                    <a:srgbClr val="FFAC41"/>
                  </a:solidFill>
                  <a:latin typeface="胡晓波男神体" panose="02010600030101010101" pitchFamily="2" charset="-122"/>
                  <a:ea typeface="胡晓波男神体" panose="02010600030101010101" pitchFamily="2" charset="-122"/>
                  <a:cs typeface="胡晓波男神体" panose="02010600030101010101" pitchFamily="2" charset="-122"/>
                </a:rPr>
                <a:t>01</a:t>
              </a:r>
              <a:endParaRPr lang="zh-CN" altLang="en-US" dirty="0">
                <a:solidFill>
                  <a:srgbClr val="FFAC4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5" name="文本框 4"/>
            <p:cNvSpPr txBox="1"/>
            <p:nvPr/>
          </p:nvSpPr>
          <p:spPr>
            <a:xfrm>
              <a:off x="2402299" y="1800618"/>
              <a:ext cx="1878526" cy="434519"/>
            </a:xfrm>
            <a:prstGeom prst="rect">
              <a:avLst/>
            </a:prstGeom>
            <a:noFill/>
          </p:spPr>
          <p:txBody>
            <a:bodyPr wrap="square" rtlCol="0">
              <a:spAutoFit/>
            </a:bodyPr>
            <a:lstStyle/>
            <a:p>
              <a:r>
                <a:rPr lang="zh-CN" altLang="en-US" sz="2000" dirty="0">
                  <a:solidFill>
                    <a:schemeClr val="bg1"/>
                  </a:solidFill>
                  <a:latin typeface="优设标题黑" panose="00000500000000000000" pitchFamily="2" charset="-122"/>
                  <a:ea typeface="优设标题黑" panose="00000500000000000000" pitchFamily="2" charset="-122"/>
                </a:rPr>
                <a:t>在此输入标题</a:t>
              </a:r>
            </a:p>
          </p:txBody>
        </p:sp>
        <p:sp>
          <p:nvSpPr>
            <p:cNvPr id="6" name="文本框 5"/>
            <p:cNvSpPr txBox="1"/>
            <p:nvPr/>
          </p:nvSpPr>
          <p:spPr>
            <a:xfrm>
              <a:off x="2418426" y="2224420"/>
              <a:ext cx="2154512" cy="253916"/>
            </a:xfrm>
            <a:prstGeom prst="rect">
              <a:avLst/>
            </a:prstGeom>
            <a:noFill/>
          </p:spPr>
          <p:txBody>
            <a:bodyPr wrap="square" rtlCol="0">
              <a:spAutoFit/>
            </a:bodyPr>
            <a:lstStyle/>
            <a:p>
              <a:pPr algn="dist"/>
              <a:r>
                <a:rPr lang="en-US" altLang="zh-CN" sz="9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SPORTS FITNESS</a:t>
              </a:r>
              <a:endParaRPr lang="zh-CN" altLang="en-US" sz="9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7" name="组合 6"/>
          <p:cNvGrpSpPr/>
          <p:nvPr/>
        </p:nvGrpSpPr>
        <p:grpSpPr>
          <a:xfrm>
            <a:off x="1339452" y="1354318"/>
            <a:ext cx="2191619" cy="3196348"/>
            <a:chOff x="1339452" y="1412069"/>
            <a:chExt cx="2191619" cy="3196348"/>
          </a:xfrm>
        </p:grpSpPr>
        <p:grpSp>
          <p:nvGrpSpPr>
            <p:cNvPr id="8" name="组合 7"/>
            <p:cNvGrpSpPr/>
            <p:nvPr/>
          </p:nvGrpSpPr>
          <p:grpSpPr>
            <a:xfrm>
              <a:off x="1391718" y="2717278"/>
              <a:ext cx="2139353" cy="1891139"/>
              <a:chOff x="1835710" y="2717278"/>
              <a:chExt cx="2139353" cy="1891139"/>
            </a:xfrm>
          </p:grpSpPr>
          <p:sp>
            <p:nvSpPr>
              <p:cNvPr id="12" name="任意多边形 53"/>
              <p:cNvSpPr/>
              <p:nvPr/>
            </p:nvSpPr>
            <p:spPr>
              <a:xfrm>
                <a:off x="1835710" y="3271234"/>
                <a:ext cx="2139353" cy="1337183"/>
              </a:xfrm>
              <a:custGeom>
                <a:avLst/>
                <a:gdLst>
                  <a:gd name="connsiteX0" fmla="*/ 1090468 w 2699346"/>
                  <a:gd name="connsiteY0" fmla="*/ 0 h 1687203"/>
                  <a:gd name="connsiteX1" fmla="*/ 1418836 w 2699346"/>
                  <a:gd name="connsiteY1" fmla="*/ 66295 h 1687203"/>
                  <a:gd name="connsiteX2" fmla="*/ 1552004 w 2699346"/>
                  <a:gd name="connsiteY2" fmla="*/ 138576 h 1687203"/>
                  <a:gd name="connsiteX3" fmla="*/ 2699346 w 2699346"/>
                  <a:gd name="connsiteY3" fmla="*/ 138576 h 1687203"/>
                  <a:gd name="connsiteX4" fmla="*/ 2699346 w 2699346"/>
                  <a:gd name="connsiteY4" fmla="*/ 1542833 h 1687203"/>
                  <a:gd name="connsiteX5" fmla="*/ 1562492 w 2699346"/>
                  <a:gd name="connsiteY5" fmla="*/ 1542833 h 1687203"/>
                  <a:gd name="connsiteX6" fmla="*/ 1562134 w 2699346"/>
                  <a:gd name="connsiteY6" fmla="*/ 1543129 h 1687203"/>
                  <a:gd name="connsiteX7" fmla="*/ 1090468 w 2699346"/>
                  <a:gd name="connsiteY7" fmla="*/ 1687203 h 1687203"/>
                  <a:gd name="connsiteX8" fmla="*/ 762101 w 2699346"/>
                  <a:gd name="connsiteY8" fmla="*/ 1620909 h 1687203"/>
                  <a:gd name="connsiteX9" fmla="*/ 632005 w 2699346"/>
                  <a:gd name="connsiteY9" fmla="*/ 1550295 h 1687203"/>
                  <a:gd name="connsiteX10" fmla="*/ 0 w 2699346"/>
                  <a:gd name="connsiteY10" fmla="*/ 1550295 h 1687203"/>
                  <a:gd name="connsiteX11" fmla="*/ 0 w 2699346"/>
                  <a:gd name="connsiteY11" fmla="*/ 135155 h 1687203"/>
                  <a:gd name="connsiteX12" fmla="*/ 635235 w 2699346"/>
                  <a:gd name="connsiteY12" fmla="*/ 135155 h 1687203"/>
                  <a:gd name="connsiteX13" fmla="*/ 762101 w 2699346"/>
                  <a:gd name="connsiteY13" fmla="*/ 66295 h 1687203"/>
                  <a:gd name="connsiteX14" fmla="*/ 1090468 w 2699346"/>
                  <a:gd name="connsiteY14" fmla="*/ 0 h 168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9346" h="1687203">
                    <a:moveTo>
                      <a:pt x="1090468" y="0"/>
                    </a:moveTo>
                    <a:cubicBezTo>
                      <a:pt x="1206945" y="0"/>
                      <a:pt x="1317909" y="23606"/>
                      <a:pt x="1418836" y="66295"/>
                    </a:cubicBezTo>
                    <a:lnTo>
                      <a:pt x="1552004" y="138576"/>
                    </a:lnTo>
                    <a:lnTo>
                      <a:pt x="2699346" y="138576"/>
                    </a:lnTo>
                    <a:lnTo>
                      <a:pt x="2699346" y="1542833"/>
                    </a:lnTo>
                    <a:lnTo>
                      <a:pt x="1562492" y="1542833"/>
                    </a:lnTo>
                    <a:lnTo>
                      <a:pt x="1562134" y="1543129"/>
                    </a:lnTo>
                    <a:cubicBezTo>
                      <a:pt x="1427494" y="1634089"/>
                      <a:pt x="1265184" y="1687203"/>
                      <a:pt x="1090468" y="1687203"/>
                    </a:cubicBezTo>
                    <a:cubicBezTo>
                      <a:pt x="973991" y="1687203"/>
                      <a:pt x="863028" y="1663597"/>
                      <a:pt x="762101" y="1620909"/>
                    </a:cubicBezTo>
                    <a:lnTo>
                      <a:pt x="632005" y="1550295"/>
                    </a:lnTo>
                    <a:lnTo>
                      <a:pt x="0" y="1550295"/>
                    </a:lnTo>
                    <a:lnTo>
                      <a:pt x="0" y="135155"/>
                    </a:lnTo>
                    <a:lnTo>
                      <a:pt x="635235" y="135155"/>
                    </a:lnTo>
                    <a:lnTo>
                      <a:pt x="762101" y="66295"/>
                    </a:lnTo>
                    <a:cubicBezTo>
                      <a:pt x="863028" y="23606"/>
                      <a:pt x="973991" y="0"/>
                      <a:pt x="1090468" y="0"/>
                    </a:cubicBezTo>
                    <a:close/>
                  </a:path>
                </a:pathLst>
              </a:custGeom>
              <a:noFill/>
              <a:ln>
                <a:solidFill>
                  <a:schemeClr val="bg1"/>
                </a:solid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13" name="椭圆 12"/>
              <p:cNvSpPr>
                <a:spLocks noChangeAspect="1"/>
              </p:cNvSpPr>
              <p:nvPr/>
            </p:nvSpPr>
            <p:spPr>
              <a:xfrm rot="16200000">
                <a:off x="2131042" y="3372189"/>
                <a:ext cx="1140664" cy="1140664"/>
              </a:xfrm>
              <a:prstGeom prst="ellipse">
                <a:avLst/>
              </a:prstGeom>
              <a:noFill/>
              <a:ln w="22225">
                <a:solidFill>
                  <a:schemeClr val="bg1"/>
                </a:solidFill>
              </a:ln>
              <a:effectLst>
                <a:outerShdw blurRad="127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grpSp>
            <p:nvGrpSpPr>
              <p:cNvPr id="14" name="组合 13"/>
              <p:cNvGrpSpPr/>
              <p:nvPr/>
            </p:nvGrpSpPr>
            <p:grpSpPr>
              <a:xfrm>
                <a:off x="2526300" y="3702904"/>
                <a:ext cx="421265" cy="453346"/>
                <a:chOff x="7005429" y="4859473"/>
                <a:chExt cx="466184" cy="501686"/>
              </a:xfrm>
              <a:solidFill>
                <a:schemeClr val="tx1"/>
              </a:solidFill>
            </p:grpSpPr>
            <p:sp>
              <p:nvSpPr>
                <p:cNvPr id="18"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solidFill>
                  <a:srgbClr val="FFAC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19" name="Rectangle 155"/>
                <p:cNvSpPr>
                  <a:spLocks noChangeArrowheads="1"/>
                </p:cNvSpPr>
                <p:nvPr/>
              </p:nvSpPr>
              <p:spPr bwMode="auto">
                <a:xfrm>
                  <a:off x="7166118" y="5278945"/>
                  <a:ext cx="9342" cy="32698"/>
                </a:xfrm>
                <a:prstGeom prst="rect">
                  <a:avLst/>
                </a:prstGeom>
                <a:solidFill>
                  <a:srgbClr val="FFAC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20"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rgbClr val="FFAC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21"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rgbClr val="FFAC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22"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rgbClr val="FFAC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grpSp>
          <p:grpSp>
            <p:nvGrpSpPr>
              <p:cNvPr id="15" name="组合 14"/>
              <p:cNvGrpSpPr/>
              <p:nvPr/>
            </p:nvGrpSpPr>
            <p:grpSpPr>
              <a:xfrm flipH="1">
                <a:off x="2520592" y="2717278"/>
                <a:ext cx="325562" cy="642463"/>
                <a:chOff x="1878770" y="3086100"/>
                <a:chExt cx="1242840" cy="2452614"/>
              </a:xfrm>
              <a:solidFill>
                <a:schemeClr val="tx1"/>
              </a:solidFill>
              <a:effectLst/>
            </p:grpSpPr>
            <p:sp>
              <p:nvSpPr>
                <p:cNvPr id="16" name="等腰三角形 15"/>
                <p:cNvSpPr/>
                <p:nvPr/>
              </p:nvSpPr>
              <p:spPr>
                <a:xfrm flipV="1">
                  <a:off x="2429433" y="4022025"/>
                  <a:ext cx="141514" cy="15166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17" name="椭圆 16"/>
                <p:cNvSpPr/>
                <p:nvPr/>
              </p:nvSpPr>
              <p:spPr>
                <a:xfrm>
                  <a:off x="1878770" y="3086100"/>
                  <a:ext cx="1242840" cy="12428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grpSp>
        </p:grpSp>
        <p:grpSp>
          <p:nvGrpSpPr>
            <p:cNvPr id="9" name="组合 8"/>
            <p:cNvGrpSpPr/>
            <p:nvPr/>
          </p:nvGrpSpPr>
          <p:grpSpPr>
            <a:xfrm>
              <a:off x="1339452" y="1412069"/>
              <a:ext cx="1831842" cy="1135302"/>
              <a:chOff x="2480325" y="4796049"/>
              <a:chExt cx="1831842" cy="1135302"/>
            </a:xfrm>
          </p:grpSpPr>
          <p:sp>
            <p:nvSpPr>
              <p:cNvPr id="10" name="矩形 9"/>
              <p:cNvSpPr/>
              <p:nvPr/>
            </p:nvSpPr>
            <p:spPr>
              <a:xfrm flipH="1">
                <a:off x="2480325" y="5137031"/>
                <a:ext cx="1831842" cy="79432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050" dirty="0">
                    <a:solidFill>
                      <a:schemeClr val="bg1"/>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p>
            </p:txBody>
          </p:sp>
          <p:sp>
            <p:nvSpPr>
              <p:cNvPr id="11" name="矩形 10"/>
              <p:cNvSpPr/>
              <p:nvPr/>
            </p:nvSpPr>
            <p:spPr>
              <a:xfrm flipH="1">
                <a:off x="2587673" y="4796049"/>
                <a:ext cx="1617146" cy="369332"/>
              </a:xfrm>
              <a:prstGeom prst="rect">
                <a:avLst/>
              </a:prstGeom>
            </p:spPr>
            <p:txBody>
              <a:bodyPr wrap="square">
                <a:spAutoFit/>
              </a:bodyPr>
              <a:lstStyle/>
              <a:p>
                <a:pPr algn="ctr"/>
                <a:r>
                  <a:rPr lang="zh-CN" altLang="en-US" kern="0" dirty="0">
                    <a:solidFill>
                      <a:schemeClr val="bg1"/>
                    </a:solidFill>
                    <a:latin typeface="胡晓波男神体" panose="02010600030101010101" pitchFamily="2" charset="-122"/>
                    <a:ea typeface="胡晓波男神体" panose="02010600030101010101" pitchFamily="2" charset="-122"/>
                  </a:rPr>
                  <a:t>标题文字添加</a:t>
                </a:r>
              </a:p>
            </p:txBody>
          </p:sp>
        </p:grpSp>
      </p:grpSp>
      <p:grpSp>
        <p:nvGrpSpPr>
          <p:cNvPr id="23" name="组合 22"/>
          <p:cNvGrpSpPr/>
          <p:nvPr/>
        </p:nvGrpSpPr>
        <p:grpSpPr>
          <a:xfrm>
            <a:off x="5833846" y="1354318"/>
            <a:ext cx="2211407" cy="3186101"/>
            <a:chOff x="5448189" y="1412069"/>
            <a:chExt cx="2211407" cy="3186101"/>
          </a:xfrm>
        </p:grpSpPr>
        <p:grpSp>
          <p:nvGrpSpPr>
            <p:cNvPr id="24" name="组合 23"/>
            <p:cNvGrpSpPr/>
            <p:nvPr/>
          </p:nvGrpSpPr>
          <p:grpSpPr>
            <a:xfrm>
              <a:off x="5715897" y="2746016"/>
              <a:ext cx="1943699" cy="1852154"/>
              <a:chOff x="5715897" y="2746016"/>
              <a:chExt cx="1943699" cy="1852154"/>
            </a:xfrm>
          </p:grpSpPr>
          <p:sp>
            <p:nvSpPr>
              <p:cNvPr id="28" name="任意多边形 51"/>
              <p:cNvSpPr/>
              <p:nvPr/>
            </p:nvSpPr>
            <p:spPr>
              <a:xfrm>
                <a:off x="5715897" y="3260987"/>
                <a:ext cx="1943699" cy="1337183"/>
              </a:xfrm>
              <a:custGeom>
                <a:avLst/>
                <a:gdLst>
                  <a:gd name="connsiteX0" fmla="*/ 0 w 2452479"/>
                  <a:gd name="connsiteY0" fmla="*/ 843602 h 1687203"/>
                  <a:gd name="connsiteX1" fmla="*/ 843601 w 2452479"/>
                  <a:gd name="connsiteY1" fmla="*/ 0 h 1687203"/>
                  <a:gd name="connsiteX2" fmla="*/ 1171969 w 2452479"/>
                  <a:gd name="connsiteY2" fmla="*/ 66295 h 1687203"/>
                  <a:gd name="connsiteX3" fmla="*/ 1305137 w 2452479"/>
                  <a:gd name="connsiteY3" fmla="*/ 138576 h 1687203"/>
                  <a:gd name="connsiteX4" fmla="*/ 2452479 w 2452479"/>
                  <a:gd name="connsiteY4" fmla="*/ 138576 h 1687203"/>
                  <a:gd name="connsiteX5" fmla="*/ 2452479 w 2452479"/>
                  <a:gd name="connsiteY5" fmla="*/ 1542833 h 1687203"/>
                  <a:gd name="connsiteX6" fmla="*/ 1315625 w 2452479"/>
                  <a:gd name="connsiteY6" fmla="*/ 1542833 h 1687203"/>
                  <a:gd name="connsiteX7" fmla="*/ 1315267 w 2452479"/>
                  <a:gd name="connsiteY7" fmla="*/ 1543129 h 1687203"/>
                  <a:gd name="connsiteX8" fmla="*/ 843601 w 2452479"/>
                  <a:gd name="connsiteY8" fmla="*/ 1687203 h 1687203"/>
                  <a:gd name="connsiteX9" fmla="*/ 0 w 2452479"/>
                  <a:gd name="connsiteY9" fmla="*/ 843602 h 168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2479" h="1687203">
                    <a:moveTo>
                      <a:pt x="0" y="843602"/>
                    </a:moveTo>
                    <a:cubicBezTo>
                      <a:pt x="0" y="377694"/>
                      <a:pt x="377693" y="0"/>
                      <a:pt x="843601" y="0"/>
                    </a:cubicBezTo>
                    <a:cubicBezTo>
                      <a:pt x="960078" y="0"/>
                      <a:pt x="1071042" y="23606"/>
                      <a:pt x="1171969" y="66295"/>
                    </a:cubicBezTo>
                    <a:lnTo>
                      <a:pt x="1305137" y="138576"/>
                    </a:lnTo>
                    <a:lnTo>
                      <a:pt x="2452479" y="138576"/>
                    </a:lnTo>
                    <a:lnTo>
                      <a:pt x="2452479" y="1542833"/>
                    </a:lnTo>
                    <a:lnTo>
                      <a:pt x="1315625" y="1542833"/>
                    </a:lnTo>
                    <a:lnTo>
                      <a:pt x="1315267" y="1543129"/>
                    </a:lnTo>
                    <a:cubicBezTo>
                      <a:pt x="1180627" y="1634089"/>
                      <a:pt x="1018317" y="1687203"/>
                      <a:pt x="843601" y="1687203"/>
                    </a:cubicBezTo>
                    <a:cubicBezTo>
                      <a:pt x="377693" y="1687203"/>
                      <a:pt x="0" y="1309510"/>
                      <a:pt x="0" y="843602"/>
                    </a:cubicBezTo>
                    <a:close/>
                  </a:path>
                </a:pathLst>
              </a:custGeom>
              <a:noFill/>
              <a:ln>
                <a:solidFill>
                  <a:schemeClr val="bg1"/>
                </a:solid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29" name="椭圆 28"/>
              <p:cNvSpPr>
                <a:spLocks noChangeAspect="1"/>
              </p:cNvSpPr>
              <p:nvPr/>
            </p:nvSpPr>
            <p:spPr>
              <a:xfrm rot="16200000">
                <a:off x="5814368" y="3346306"/>
                <a:ext cx="1140664" cy="1140664"/>
              </a:xfrm>
              <a:prstGeom prst="ellipse">
                <a:avLst/>
              </a:prstGeom>
              <a:noFill/>
              <a:ln w="22225">
                <a:solidFill>
                  <a:schemeClr val="bg1"/>
                </a:solidFill>
              </a:ln>
              <a:effectLst>
                <a:outerShdw blurRad="127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grpSp>
            <p:nvGrpSpPr>
              <p:cNvPr id="30" name="组合 29"/>
              <p:cNvGrpSpPr/>
              <p:nvPr/>
            </p:nvGrpSpPr>
            <p:grpSpPr>
              <a:xfrm>
                <a:off x="6116833" y="3568459"/>
                <a:ext cx="535734" cy="561620"/>
                <a:chOff x="7002627" y="828237"/>
                <a:chExt cx="444697" cy="466185"/>
              </a:xfrm>
              <a:solidFill>
                <a:schemeClr val="tx1"/>
              </a:solidFill>
            </p:grpSpPr>
            <p:sp>
              <p:nvSpPr>
                <p:cNvPr id="34"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solidFill>
                  <a:srgbClr val="FFAC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35"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solidFill>
                  <a:srgbClr val="FFAC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36"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solidFill>
                  <a:srgbClr val="FFAC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37"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solidFill>
                  <a:srgbClr val="FFAC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38"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solidFill>
                  <a:srgbClr val="FFAC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39"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solidFill>
                  <a:srgbClr val="FFAC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40"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solidFill>
                  <a:srgbClr val="FFAC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41"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solidFill>
                  <a:srgbClr val="FFAC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grpSp>
          <p:grpSp>
            <p:nvGrpSpPr>
              <p:cNvPr id="31" name="组合 30"/>
              <p:cNvGrpSpPr/>
              <p:nvPr/>
            </p:nvGrpSpPr>
            <p:grpSpPr>
              <a:xfrm flipH="1">
                <a:off x="6219864" y="2746016"/>
                <a:ext cx="325562" cy="642463"/>
                <a:chOff x="1878770" y="3086100"/>
                <a:chExt cx="1242840" cy="2452614"/>
              </a:xfrm>
              <a:solidFill>
                <a:schemeClr val="tx1"/>
              </a:solidFill>
              <a:effectLst/>
            </p:grpSpPr>
            <p:sp>
              <p:nvSpPr>
                <p:cNvPr id="32" name="等腰三角形 31"/>
                <p:cNvSpPr/>
                <p:nvPr/>
              </p:nvSpPr>
              <p:spPr>
                <a:xfrm flipV="1">
                  <a:off x="2429433" y="4022025"/>
                  <a:ext cx="141514" cy="15166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33" name="椭圆 32"/>
                <p:cNvSpPr/>
                <p:nvPr/>
              </p:nvSpPr>
              <p:spPr>
                <a:xfrm>
                  <a:off x="1878770" y="3086100"/>
                  <a:ext cx="1242840" cy="12428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grpSp>
        </p:grpSp>
        <p:grpSp>
          <p:nvGrpSpPr>
            <p:cNvPr id="25" name="组合 24"/>
            <p:cNvGrpSpPr/>
            <p:nvPr/>
          </p:nvGrpSpPr>
          <p:grpSpPr>
            <a:xfrm>
              <a:off x="5448189" y="1412069"/>
              <a:ext cx="1831842" cy="1135302"/>
              <a:chOff x="2480325" y="4796049"/>
              <a:chExt cx="1831842" cy="1135302"/>
            </a:xfrm>
          </p:grpSpPr>
          <p:sp>
            <p:nvSpPr>
              <p:cNvPr id="26" name="矩形 25"/>
              <p:cNvSpPr/>
              <p:nvPr/>
            </p:nvSpPr>
            <p:spPr>
              <a:xfrm flipH="1">
                <a:off x="2480325" y="5137031"/>
                <a:ext cx="1831842" cy="79432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050" dirty="0">
                    <a:solidFill>
                      <a:schemeClr val="bg1"/>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p>
            </p:txBody>
          </p:sp>
          <p:sp>
            <p:nvSpPr>
              <p:cNvPr id="27" name="矩形 26"/>
              <p:cNvSpPr/>
              <p:nvPr/>
            </p:nvSpPr>
            <p:spPr>
              <a:xfrm flipH="1">
                <a:off x="2587673" y="4796049"/>
                <a:ext cx="1617146" cy="369332"/>
              </a:xfrm>
              <a:prstGeom prst="rect">
                <a:avLst/>
              </a:prstGeom>
            </p:spPr>
            <p:txBody>
              <a:bodyPr wrap="square">
                <a:spAutoFit/>
              </a:bodyPr>
              <a:lstStyle/>
              <a:p>
                <a:pPr algn="ctr"/>
                <a:r>
                  <a:rPr lang="zh-CN" altLang="en-US" kern="0" dirty="0">
                    <a:solidFill>
                      <a:schemeClr val="bg1"/>
                    </a:solidFill>
                    <a:latin typeface="胡晓波男神体" panose="02010600030101010101" pitchFamily="2" charset="-122"/>
                    <a:ea typeface="胡晓波男神体" panose="02010600030101010101" pitchFamily="2" charset="-122"/>
                  </a:rPr>
                  <a:t>标题文字添加</a:t>
                </a:r>
              </a:p>
            </p:txBody>
          </p:sp>
        </p:grpSp>
      </p:grpSp>
      <p:grpSp>
        <p:nvGrpSpPr>
          <p:cNvPr id="42" name="组合 41"/>
          <p:cNvGrpSpPr/>
          <p:nvPr/>
        </p:nvGrpSpPr>
        <p:grpSpPr>
          <a:xfrm>
            <a:off x="8112255" y="3044236"/>
            <a:ext cx="3184796" cy="3343001"/>
            <a:chOff x="7412423" y="3101987"/>
            <a:chExt cx="3184796" cy="3343001"/>
          </a:xfrm>
        </p:grpSpPr>
        <p:grpSp>
          <p:nvGrpSpPr>
            <p:cNvPr id="43" name="组合 42"/>
            <p:cNvGrpSpPr/>
            <p:nvPr/>
          </p:nvGrpSpPr>
          <p:grpSpPr>
            <a:xfrm>
              <a:off x="7637265" y="3101987"/>
              <a:ext cx="2959954" cy="2003811"/>
              <a:chOff x="7212746" y="3101987"/>
              <a:chExt cx="2959954" cy="2003811"/>
            </a:xfrm>
          </p:grpSpPr>
          <p:sp>
            <p:nvSpPr>
              <p:cNvPr id="47" name="任意多边形 39"/>
              <p:cNvSpPr>
                <a:spLocks noChangeAspect="1"/>
              </p:cNvSpPr>
              <p:nvPr/>
            </p:nvSpPr>
            <p:spPr>
              <a:xfrm rot="16200000" flipV="1">
                <a:off x="7851041" y="2463692"/>
                <a:ext cx="1683364" cy="2959954"/>
              </a:xfrm>
              <a:custGeom>
                <a:avLst/>
                <a:gdLst>
                  <a:gd name="connsiteX0" fmla="*/ 2314393 w 2314393"/>
                  <a:gd name="connsiteY0" fmla="*/ 1995167 h 4069525"/>
                  <a:gd name="connsiteX1" fmla="*/ 1157197 w 2314393"/>
                  <a:gd name="connsiteY1" fmla="*/ 0 h 4069525"/>
                  <a:gd name="connsiteX2" fmla="*/ 0 w 2314393"/>
                  <a:gd name="connsiteY2" fmla="*/ 1995167 h 4069525"/>
                  <a:gd name="connsiteX3" fmla="*/ 415595 w 2314393"/>
                  <a:gd name="connsiteY3" fmla="*/ 1995167 h 4069525"/>
                  <a:gd name="connsiteX4" fmla="*/ 436022 w 2314393"/>
                  <a:gd name="connsiteY4" fmla="*/ 2084426 h 4069525"/>
                  <a:gd name="connsiteX5" fmla="*/ 450632 w 2314393"/>
                  <a:gd name="connsiteY5" fmla="*/ 2202242 h 4069525"/>
                  <a:gd name="connsiteX6" fmla="*/ 392647 w 2314393"/>
                  <a:gd name="connsiteY6" fmla="*/ 2662110 h 4069525"/>
                  <a:gd name="connsiteX7" fmla="*/ 380639 w 2314393"/>
                  <a:gd name="connsiteY7" fmla="*/ 2689096 h 4069525"/>
                  <a:gd name="connsiteX8" fmla="*/ 317081 w 2314393"/>
                  <a:gd name="connsiteY8" fmla="*/ 2806193 h 4069525"/>
                  <a:gd name="connsiteX9" fmla="*/ 245618 w 2314393"/>
                  <a:gd name="connsiteY9" fmla="*/ 3160159 h 4069525"/>
                  <a:gd name="connsiteX10" fmla="*/ 1154984 w 2314393"/>
                  <a:gd name="connsiteY10" fmla="*/ 4069525 h 4069525"/>
                  <a:gd name="connsiteX11" fmla="*/ 2064350 w 2314393"/>
                  <a:gd name="connsiteY11" fmla="*/ 3160159 h 4069525"/>
                  <a:gd name="connsiteX12" fmla="*/ 1992887 w 2314393"/>
                  <a:gd name="connsiteY12" fmla="*/ 2806193 h 4069525"/>
                  <a:gd name="connsiteX13" fmla="*/ 1985046 w 2314393"/>
                  <a:gd name="connsiteY13" fmla="*/ 2791746 h 4069525"/>
                  <a:gd name="connsiteX14" fmla="*/ 1985046 w 2314393"/>
                  <a:gd name="connsiteY14" fmla="*/ 2763253 h 4069525"/>
                  <a:gd name="connsiteX15" fmla="*/ 1939600 w 2314393"/>
                  <a:gd name="connsiteY15" fmla="*/ 2642261 h 4069525"/>
                  <a:gd name="connsiteX16" fmla="*/ 1894238 w 2314393"/>
                  <a:gd name="connsiteY16" fmla="*/ 2317585 h 4069525"/>
                  <a:gd name="connsiteX17" fmla="*/ 1895539 w 2314393"/>
                  <a:gd name="connsiteY17" fmla="*/ 2298926 h 4069525"/>
                  <a:gd name="connsiteX18" fmla="*/ 1897708 w 2314393"/>
                  <a:gd name="connsiteY18" fmla="*/ 2202240 h 4069525"/>
                  <a:gd name="connsiteX19" fmla="*/ 1912319 w 2314393"/>
                  <a:gd name="connsiteY19" fmla="*/ 2084425 h 4069525"/>
                  <a:gd name="connsiteX20" fmla="*/ 1932746 w 2314393"/>
                  <a:gd name="connsiteY20" fmla="*/ 1995167 h 406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14393" h="4069525">
                    <a:moveTo>
                      <a:pt x="2314393" y="1995167"/>
                    </a:moveTo>
                    <a:lnTo>
                      <a:pt x="1157197" y="0"/>
                    </a:lnTo>
                    <a:lnTo>
                      <a:pt x="0" y="1995167"/>
                    </a:lnTo>
                    <a:lnTo>
                      <a:pt x="415595" y="1995167"/>
                    </a:lnTo>
                    <a:lnTo>
                      <a:pt x="436022" y="2084426"/>
                    </a:lnTo>
                    <a:cubicBezTo>
                      <a:pt x="442811" y="2122964"/>
                      <a:pt x="447716" y="2162265"/>
                      <a:pt x="450632" y="2202242"/>
                    </a:cubicBezTo>
                    <a:cubicBezTo>
                      <a:pt x="462300" y="2362145"/>
                      <a:pt x="441056" y="2517710"/>
                      <a:pt x="392647" y="2662110"/>
                    </a:cubicBezTo>
                    <a:lnTo>
                      <a:pt x="380639" y="2689096"/>
                    </a:lnTo>
                    <a:lnTo>
                      <a:pt x="317081" y="2806193"/>
                    </a:lnTo>
                    <a:cubicBezTo>
                      <a:pt x="271064" y="2914988"/>
                      <a:pt x="245618" y="3034602"/>
                      <a:pt x="245618" y="3160159"/>
                    </a:cubicBezTo>
                    <a:cubicBezTo>
                      <a:pt x="245618" y="3662388"/>
                      <a:pt x="652756" y="4069525"/>
                      <a:pt x="1154984" y="4069525"/>
                    </a:cubicBezTo>
                    <a:cubicBezTo>
                      <a:pt x="1657213" y="4069525"/>
                      <a:pt x="2064350" y="3662388"/>
                      <a:pt x="2064350" y="3160159"/>
                    </a:cubicBezTo>
                    <a:cubicBezTo>
                      <a:pt x="2064350" y="3034602"/>
                      <a:pt x="2038904" y="2914988"/>
                      <a:pt x="1992887" y="2806193"/>
                    </a:cubicBezTo>
                    <a:lnTo>
                      <a:pt x="1985046" y="2791746"/>
                    </a:lnTo>
                    <a:lnTo>
                      <a:pt x="1985046" y="2763253"/>
                    </a:lnTo>
                    <a:lnTo>
                      <a:pt x="1939600" y="2642261"/>
                    </a:lnTo>
                    <a:cubicBezTo>
                      <a:pt x="1910390" y="2542468"/>
                      <a:pt x="1894238" y="2432752"/>
                      <a:pt x="1894238" y="2317585"/>
                    </a:cubicBezTo>
                    <a:lnTo>
                      <a:pt x="1895539" y="2298926"/>
                    </a:lnTo>
                    <a:lnTo>
                      <a:pt x="1897708" y="2202240"/>
                    </a:lnTo>
                    <a:cubicBezTo>
                      <a:pt x="1900625" y="2162264"/>
                      <a:pt x="1905530" y="2122963"/>
                      <a:pt x="1912319" y="2084425"/>
                    </a:cubicBezTo>
                    <a:lnTo>
                      <a:pt x="1932746" y="1995167"/>
                    </a:lnTo>
                    <a:close/>
                  </a:path>
                </a:pathLst>
              </a:custGeom>
              <a:noFill/>
              <a:ln w="25400">
                <a:solidFill>
                  <a:schemeClr val="bg1"/>
                </a:solid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48" name="椭圆 47"/>
              <p:cNvSpPr>
                <a:spLocks noChangeAspect="1"/>
              </p:cNvSpPr>
              <p:nvPr/>
            </p:nvSpPr>
            <p:spPr>
              <a:xfrm rot="16200000">
                <a:off x="7308735" y="3365408"/>
                <a:ext cx="1140664" cy="1140664"/>
              </a:xfrm>
              <a:prstGeom prst="ellipse">
                <a:avLst/>
              </a:prstGeom>
              <a:noFill/>
              <a:ln w="22225">
                <a:solidFill>
                  <a:schemeClr val="bg1"/>
                </a:solidFill>
              </a:ln>
              <a:effectLst>
                <a:outerShdw blurRad="127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grpSp>
            <p:nvGrpSpPr>
              <p:cNvPr id="49" name="组合 48"/>
              <p:cNvGrpSpPr/>
              <p:nvPr/>
            </p:nvGrpSpPr>
            <p:grpSpPr>
              <a:xfrm>
                <a:off x="7683068" y="3708702"/>
                <a:ext cx="404444" cy="400272"/>
                <a:chOff x="6967126" y="4092464"/>
                <a:chExt cx="453105" cy="448433"/>
              </a:xfrm>
              <a:solidFill>
                <a:schemeClr val="tx1"/>
              </a:solidFill>
            </p:grpSpPr>
            <p:sp>
              <p:nvSpPr>
                <p:cNvPr id="53"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54"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grpSp>
          <p:grpSp>
            <p:nvGrpSpPr>
              <p:cNvPr id="50" name="组合 49"/>
              <p:cNvGrpSpPr/>
              <p:nvPr/>
            </p:nvGrpSpPr>
            <p:grpSpPr>
              <a:xfrm flipH="1" flipV="1">
                <a:off x="7722509" y="4463335"/>
                <a:ext cx="325562" cy="642463"/>
                <a:chOff x="1878770" y="3086100"/>
                <a:chExt cx="1242840" cy="2452614"/>
              </a:xfrm>
              <a:solidFill>
                <a:schemeClr val="tx1"/>
              </a:solidFill>
              <a:effectLst/>
            </p:grpSpPr>
            <p:sp>
              <p:nvSpPr>
                <p:cNvPr id="51" name="等腰三角形 50"/>
                <p:cNvSpPr/>
                <p:nvPr/>
              </p:nvSpPr>
              <p:spPr>
                <a:xfrm flipV="1">
                  <a:off x="2429433" y="4022025"/>
                  <a:ext cx="141514" cy="15166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52" name="椭圆 51"/>
                <p:cNvSpPr/>
                <p:nvPr/>
              </p:nvSpPr>
              <p:spPr>
                <a:xfrm>
                  <a:off x="1878770" y="3086100"/>
                  <a:ext cx="1242840" cy="12428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grpSp>
        </p:grpSp>
        <p:grpSp>
          <p:nvGrpSpPr>
            <p:cNvPr id="44" name="组合 43"/>
            <p:cNvGrpSpPr/>
            <p:nvPr/>
          </p:nvGrpSpPr>
          <p:grpSpPr>
            <a:xfrm>
              <a:off x="7412423" y="5309686"/>
              <a:ext cx="1831842" cy="1135302"/>
              <a:chOff x="2480325" y="4796049"/>
              <a:chExt cx="1831842" cy="1135302"/>
            </a:xfrm>
          </p:grpSpPr>
          <p:sp>
            <p:nvSpPr>
              <p:cNvPr id="45" name="矩形 44"/>
              <p:cNvSpPr/>
              <p:nvPr/>
            </p:nvSpPr>
            <p:spPr>
              <a:xfrm flipH="1">
                <a:off x="2480325" y="5137031"/>
                <a:ext cx="1831842" cy="79432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050" dirty="0">
                    <a:solidFill>
                      <a:schemeClr val="bg1"/>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p>
            </p:txBody>
          </p:sp>
          <p:sp>
            <p:nvSpPr>
              <p:cNvPr id="46" name="矩形 45"/>
              <p:cNvSpPr/>
              <p:nvPr/>
            </p:nvSpPr>
            <p:spPr>
              <a:xfrm flipH="1">
                <a:off x="2587673" y="4796049"/>
                <a:ext cx="1617146" cy="369332"/>
              </a:xfrm>
              <a:prstGeom prst="rect">
                <a:avLst/>
              </a:prstGeom>
            </p:spPr>
            <p:txBody>
              <a:bodyPr wrap="square">
                <a:spAutoFit/>
              </a:bodyPr>
              <a:lstStyle/>
              <a:p>
                <a:pPr algn="ctr"/>
                <a:r>
                  <a:rPr lang="zh-CN" altLang="en-US" kern="0" dirty="0">
                    <a:solidFill>
                      <a:schemeClr val="bg1"/>
                    </a:solidFill>
                    <a:latin typeface="胡晓波男神体" panose="02010600030101010101" pitchFamily="2" charset="-122"/>
                    <a:ea typeface="胡晓波男神体" panose="02010600030101010101" pitchFamily="2" charset="-122"/>
                  </a:rPr>
                  <a:t>标题文字添加</a:t>
                </a:r>
              </a:p>
            </p:txBody>
          </p:sp>
        </p:grpSp>
      </p:grpSp>
      <p:grpSp>
        <p:nvGrpSpPr>
          <p:cNvPr id="55" name="组合 54"/>
          <p:cNvGrpSpPr/>
          <p:nvPr/>
        </p:nvGrpSpPr>
        <p:grpSpPr>
          <a:xfrm>
            <a:off x="3598074" y="3213483"/>
            <a:ext cx="2168769" cy="3180696"/>
            <a:chOff x="3533050" y="3271234"/>
            <a:chExt cx="2168769" cy="3180696"/>
          </a:xfrm>
        </p:grpSpPr>
        <p:grpSp>
          <p:nvGrpSpPr>
            <p:cNvPr id="56" name="组合 55"/>
            <p:cNvGrpSpPr/>
            <p:nvPr/>
          </p:nvGrpSpPr>
          <p:grpSpPr>
            <a:xfrm>
              <a:off x="3533050" y="5316628"/>
              <a:ext cx="1831842" cy="1135302"/>
              <a:chOff x="2480325" y="4796049"/>
              <a:chExt cx="1831842" cy="1135302"/>
            </a:xfrm>
          </p:grpSpPr>
          <p:sp>
            <p:nvSpPr>
              <p:cNvPr id="69" name="矩形 68"/>
              <p:cNvSpPr/>
              <p:nvPr/>
            </p:nvSpPr>
            <p:spPr>
              <a:xfrm flipH="1">
                <a:off x="2480325" y="5137031"/>
                <a:ext cx="1831842" cy="794320"/>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050" dirty="0">
                    <a:solidFill>
                      <a:schemeClr val="bg1"/>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p>
            </p:txBody>
          </p:sp>
          <p:sp>
            <p:nvSpPr>
              <p:cNvPr id="70" name="矩形 69"/>
              <p:cNvSpPr/>
              <p:nvPr/>
            </p:nvSpPr>
            <p:spPr>
              <a:xfrm flipH="1">
                <a:off x="2587673" y="4796049"/>
                <a:ext cx="1617146" cy="369332"/>
              </a:xfrm>
              <a:prstGeom prst="rect">
                <a:avLst/>
              </a:prstGeom>
            </p:spPr>
            <p:txBody>
              <a:bodyPr wrap="square">
                <a:spAutoFit/>
              </a:bodyPr>
              <a:lstStyle/>
              <a:p>
                <a:pPr algn="ctr"/>
                <a:r>
                  <a:rPr lang="zh-CN" altLang="en-US" kern="0" dirty="0">
                    <a:solidFill>
                      <a:schemeClr val="bg1"/>
                    </a:solidFill>
                    <a:latin typeface="胡晓波男神体" panose="02010600030101010101" pitchFamily="2" charset="-122"/>
                    <a:ea typeface="胡晓波男神体" panose="02010600030101010101" pitchFamily="2" charset="-122"/>
                  </a:rPr>
                  <a:t>标题文字添加</a:t>
                </a:r>
              </a:p>
            </p:txBody>
          </p:sp>
        </p:grpSp>
        <p:grpSp>
          <p:nvGrpSpPr>
            <p:cNvPr id="57" name="组合 56"/>
            <p:cNvGrpSpPr/>
            <p:nvPr/>
          </p:nvGrpSpPr>
          <p:grpSpPr>
            <a:xfrm>
              <a:off x="3758120" y="3271234"/>
              <a:ext cx="1943699" cy="1834564"/>
              <a:chOff x="3758120" y="3271234"/>
              <a:chExt cx="1943699" cy="1834564"/>
            </a:xfrm>
          </p:grpSpPr>
          <p:sp>
            <p:nvSpPr>
              <p:cNvPr id="58" name="任意多边形 49"/>
              <p:cNvSpPr/>
              <p:nvPr/>
            </p:nvSpPr>
            <p:spPr>
              <a:xfrm>
                <a:off x="3758120" y="3271234"/>
                <a:ext cx="1943699" cy="1337183"/>
              </a:xfrm>
              <a:custGeom>
                <a:avLst/>
                <a:gdLst>
                  <a:gd name="connsiteX0" fmla="*/ 0 w 2452479"/>
                  <a:gd name="connsiteY0" fmla="*/ 843602 h 1687203"/>
                  <a:gd name="connsiteX1" fmla="*/ 843601 w 2452479"/>
                  <a:gd name="connsiteY1" fmla="*/ 0 h 1687203"/>
                  <a:gd name="connsiteX2" fmla="*/ 1171969 w 2452479"/>
                  <a:gd name="connsiteY2" fmla="*/ 66295 h 1687203"/>
                  <a:gd name="connsiteX3" fmla="*/ 1305137 w 2452479"/>
                  <a:gd name="connsiteY3" fmla="*/ 138576 h 1687203"/>
                  <a:gd name="connsiteX4" fmla="*/ 2452479 w 2452479"/>
                  <a:gd name="connsiteY4" fmla="*/ 138576 h 1687203"/>
                  <a:gd name="connsiteX5" fmla="*/ 2452479 w 2452479"/>
                  <a:gd name="connsiteY5" fmla="*/ 1542833 h 1687203"/>
                  <a:gd name="connsiteX6" fmla="*/ 1315625 w 2452479"/>
                  <a:gd name="connsiteY6" fmla="*/ 1542833 h 1687203"/>
                  <a:gd name="connsiteX7" fmla="*/ 1315267 w 2452479"/>
                  <a:gd name="connsiteY7" fmla="*/ 1543129 h 1687203"/>
                  <a:gd name="connsiteX8" fmla="*/ 843601 w 2452479"/>
                  <a:gd name="connsiteY8" fmla="*/ 1687203 h 1687203"/>
                  <a:gd name="connsiteX9" fmla="*/ 0 w 2452479"/>
                  <a:gd name="connsiteY9" fmla="*/ 843602 h 168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2479" h="1687203">
                    <a:moveTo>
                      <a:pt x="0" y="843602"/>
                    </a:moveTo>
                    <a:cubicBezTo>
                      <a:pt x="0" y="377694"/>
                      <a:pt x="377693" y="0"/>
                      <a:pt x="843601" y="0"/>
                    </a:cubicBezTo>
                    <a:cubicBezTo>
                      <a:pt x="960078" y="0"/>
                      <a:pt x="1071042" y="23606"/>
                      <a:pt x="1171969" y="66295"/>
                    </a:cubicBezTo>
                    <a:lnTo>
                      <a:pt x="1305137" y="138576"/>
                    </a:lnTo>
                    <a:lnTo>
                      <a:pt x="2452479" y="138576"/>
                    </a:lnTo>
                    <a:lnTo>
                      <a:pt x="2452479" y="1542833"/>
                    </a:lnTo>
                    <a:lnTo>
                      <a:pt x="1315625" y="1542833"/>
                    </a:lnTo>
                    <a:lnTo>
                      <a:pt x="1315267" y="1543129"/>
                    </a:lnTo>
                    <a:cubicBezTo>
                      <a:pt x="1180627" y="1634089"/>
                      <a:pt x="1018317" y="1687203"/>
                      <a:pt x="843601" y="1687203"/>
                    </a:cubicBezTo>
                    <a:cubicBezTo>
                      <a:pt x="377693" y="1687203"/>
                      <a:pt x="0" y="1309510"/>
                      <a:pt x="0" y="843602"/>
                    </a:cubicBezTo>
                    <a:close/>
                  </a:path>
                </a:pathLst>
              </a:custGeom>
              <a:noFill/>
              <a:ln>
                <a:solidFill>
                  <a:schemeClr val="bg1"/>
                </a:solid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59" name="椭圆 58"/>
              <p:cNvSpPr>
                <a:spLocks noChangeAspect="1"/>
              </p:cNvSpPr>
              <p:nvPr/>
            </p:nvSpPr>
            <p:spPr>
              <a:xfrm rot="16200000">
                <a:off x="3855586" y="3362433"/>
                <a:ext cx="1140664" cy="1140664"/>
              </a:xfrm>
              <a:prstGeom prst="ellipse">
                <a:avLst/>
              </a:prstGeom>
              <a:noFill/>
              <a:ln w="22225">
                <a:solidFill>
                  <a:schemeClr val="bg1"/>
                </a:solidFill>
              </a:ln>
              <a:effectLst>
                <a:outerShdw blurRad="127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grpSp>
            <p:nvGrpSpPr>
              <p:cNvPr id="60" name="组合 59"/>
              <p:cNvGrpSpPr>
                <a:grpSpLocks noChangeAspect="1"/>
              </p:cNvGrpSpPr>
              <p:nvPr/>
            </p:nvGrpSpPr>
            <p:grpSpPr>
              <a:xfrm>
                <a:off x="4213304" y="3643903"/>
                <a:ext cx="440970" cy="493150"/>
                <a:chOff x="5999255" y="3275006"/>
                <a:chExt cx="402656" cy="450303"/>
              </a:xfrm>
              <a:solidFill>
                <a:schemeClr val="tx1"/>
              </a:solidFill>
            </p:grpSpPr>
            <p:sp>
              <p:nvSpPr>
                <p:cNvPr id="64"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65"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66"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67"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68"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grpSp>
          <p:grpSp>
            <p:nvGrpSpPr>
              <p:cNvPr id="61" name="组合 60"/>
              <p:cNvGrpSpPr/>
              <p:nvPr/>
            </p:nvGrpSpPr>
            <p:grpSpPr>
              <a:xfrm flipH="1" flipV="1">
                <a:off x="4267655" y="4463335"/>
                <a:ext cx="325562" cy="642463"/>
                <a:chOff x="1878770" y="3086100"/>
                <a:chExt cx="1242840" cy="2452614"/>
              </a:xfrm>
              <a:solidFill>
                <a:schemeClr val="tx1"/>
              </a:solidFill>
              <a:effectLst/>
            </p:grpSpPr>
            <p:sp>
              <p:nvSpPr>
                <p:cNvPr id="62" name="等腰三角形 61"/>
                <p:cNvSpPr/>
                <p:nvPr/>
              </p:nvSpPr>
              <p:spPr>
                <a:xfrm flipV="1">
                  <a:off x="2429433" y="4022025"/>
                  <a:ext cx="141514" cy="15166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63" name="椭圆 62"/>
                <p:cNvSpPr/>
                <p:nvPr/>
              </p:nvSpPr>
              <p:spPr>
                <a:xfrm>
                  <a:off x="1878770" y="3086100"/>
                  <a:ext cx="1242840" cy="12428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anim calcmode="lin" valueType="num">
                                      <p:cBhvr>
                                        <p:cTn id="20" dur="500" fill="hold"/>
                                        <p:tgtEl>
                                          <p:spTgt spid="55"/>
                                        </p:tgtEl>
                                        <p:attrNameLst>
                                          <p:attrName>ppt_x</p:attrName>
                                        </p:attrNameLst>
                                      </p:cBhvr>
                                      <p:tavLst>
                                        <p:tav tm="0">
                                          <p:val>
                                            <p:strVal val="#ppt_x"/>
                                          </p:val>
                                        </p:tav>
                                        <p:tav tm="100000">
                                          <p:val>
                                            <p:strVal val="#ppt_x"/>
                                          </p:val>
                                        </p:tav>
                                      </p:tavLst>
                                    </p:anim>
                                    <p:anim calcmode="lin" valueType="num">
                                      <p:cBhvr>
                                        <p:cTn id="21" dur="500" fill="hold"/>
                                        <p:tgtEl>
                                          <p:spTgt spid="5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anim calcmode="lin" valueType="num">
                                      <p:cBhvr>
                                        <p:cTn id="26" dur="500" fill="hold"/>
                                        <p:tgtEl>
                                          <p:spTgt spid="23"/>
                                        </p:tgtEl>
                                        <p:attrNameLst>
                                          <p:attrName>ppt_x</p:attrName>
                                        </p:attrNameLst>
                                      </p:cBhvr>
                                      <p:tavLst>
                                        <p:tav tm="0">
                                          <p:val>
                                            <p:strVal val="#ppt_x"/>
                                          </p:val>
                                        </p:tav>
                                        <p:tav tm="100000">
                                          <p:val>
                                            <p:strVal val="#ppt_x"/>
                                          </p:val>
                                        </p:tav>
                                      </p:tavLst>
                                    </p:anim>
                                    <p:anim calcmode="lin" valueType="num">
                                      <p:cBhvr>
                                        <p:cTn id="27" dur="5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anim calcmode="lin" valueType="num">
                                      <p:cBhvr>
                                        <p:cTn id="32" dur="500" fill="hold"/>
                                        <p:tgtEl>
                                          <p:spTgt spid="42"/>
                                        </p:tgtEl>
                                        <p:attrNameLst>
                                          <p:attrName>ppt_x</p:attrName>
                                        </p:attrNameLst>
                                      </p:cBhvr>
                                      <p:tavLst>
                                        <p:tav tm="0">
                                          <p:val>
                                            <p:strVal val="#ppt_x"/>
                                          </p:val>
                                        </p:tav>
                                        <p:tav tm="100000">
                                          <p:val>
                                            <p:strVal val="#ppt_x"/>
                                          </p:val>
                                        </p:tav>
                                      </p:tavLst>
                                    </p:anim>
                                    <p:anim calcmode="lin" valueType="num">
                                      <p:cBhvr>
                                        <p:cTn id="33"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429040" y="1982444"/>
            <a:ext cx="2526313" cy="3501480"/>
            <a:chOff x="4429040" y="1982444"/>
            <a:chExt cx="2526313" cy="3501480"/>
          </a:xfrm>
        </p:grpSpPr>
        <p:grpSp>
          <p:nvGrpSpPr>
            <p:cNvPr id="8" name="组合 7"/>
            <p:cNvGrpSpPr/>
            <p:nvPr/>
          </p:nvGrpSpPr>
          <p:grpSpPr>
            <a:xfrm>
              <a:off x="5598969" y="3284490"/>
              <a:ext cx="1356384" cy="2199434"/>
              <a:chOff x="5598969" y="3284490"/>
              <a:chExt cx="1356384" cy="2199434"/>
            </a:xfrm>
          </p:grpSpPr>
          <p:cxnSp>
            <p:nvCxnSpPr>
              <p:cNvPr id="12" name="直接连接符 11"/>
              <p:cNvCxnSpPr/>
              <p:nvPr/>
            </p:nvCxnSpPr>
            <p:spPr>
              <a:xfrm>
                <a:off x="6061720" y="3776320"/>
                <a:ext cx="893633" cy="1707604"/>
              </a:xfrm>
              <a:prstGeom prst="line">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5598969" y="3284490"/>
                <a:ext cx="989685" cy="98968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14" name="placeholder-on-a-globe_32266"/>
              <p:cNvSpPr>
                <a:spLocks noChangeAspect="1"/>
              </p:cNvSpPr>
              <p:nvPr/>
            </p:nvSpPr>
            <p:spPr bwMode="auto">
              <a:xfrm>
                <a:off x="5798651" y="3460304"/>
                <a:ext cx="593798" cy="609685"/>
              </a:xfrm>
              <a:custGeom>
                <a:avLst/>
                <a:gdLst>
                  <a:gd name="T0" fmla="*/ 4415 w 6744"/>
                  <a:gd name="T1" fmla="*/ 2251 h 6935"/>
                  <a:gd name="T2" fmla="*/ 4754 w 6744"/>
                  <a:gd name="T3" fmla="*/ 2078 h 6935"/>
                  <a:gd name="T4" fmla="*/ 6016 w 6744"/>
                  <a:gd name="T5" fmla="*/ 646 h 6935"/>
                  <a:gd name="T6" fmla="*/ 4911 w 6744"/>
                  <a:gd name="T7" fmla="*/ 1099 h 6935"/>
                  <a:gd name="T8" fmla="*/ 4629 w 6744"/>
                  <a:gd name="T9" fmla="*/ 2385 h 6935"/>
                  <a:gd name="T10" fmla="*/ 4661 w 6744"/>
                  <a:gd name="T11" fmla="*/ 2122 h 6935"/>
                  <a:gd name="T12" fmla="*/ 4763 w 6744"/>
                  <a:gd name="T13" fmla="*/ 2251 h 6935"/>
                  <a:gd name="T14" fmla="*/ 5824 w 6744"/>
                  <a:gd name="T15" fmla="*/ 843 h 6935"/>
                  <a:gd name="T16" fmla="*/ 5654 w 6744"/>
                  <a:gd name="T17" fmla="*/ 5957 h 6935"/>
                  <a:gd name="T18" fmla="*/ 192 w 6744"/>
                  <a:gd name="T19" fmla="*/ 3959 h 6935"/>
                  <a:gd name="T20" fmla="*/ 3419 w 6744"/>
                  <a:gd name="T21" fmla="*/ 367 h 6935"/>
                  <a:gd name="T22" fmla="*/ 4735 w 6744"/>
                  <a:gd name="T23" fmla="*/ 1087 h 6935"/>
                  <a:gd name="T24" fmla="*/ 4474 w 6744"/>
                  <a:gd name="T25" fmla="*/ 1413 h 6935"/>
                  <a:gd name="T26" fmla="*/ 4295 w 6744"/>
                  <a:gd name="T27" fmla="*/ 986 h 6935"/>
                  <a:gd name="T28" fmla="*/ 3334 w 6744"/>
                  <a:gd name="T29" fmla="*/ 882 h 6935"/>
                  <a:gd name="T30" fmla="*/ 2797 w 6744"/>
                  <a:gd name="T31" fmla="*/ 960 h 6935"/>
                  <a:gd name="T32" fmla="*/ 3140 w 6744"/>
                  <a:gd name="T33" fmla="*/ 934 h 6935"/>
                  <a:gd name="T34" fmla="*/ 2892 w 6744"/>
                  <a:gd name="T35" fmla="*/ 1375 h 6935"/>
                  <a:gd name="T36" fmla="*/ 2798 w 6744"/>
                  <a:gd name="T37" fmla="*/ 1701 h 6935"/>
                  <a:gd name="T38" fmla="*/ 3172 w 6744"/>
                  <a:gd name="T39" fmla="*/ 1600 h 6935"/>
                  <a:gd name="T40" fmla="*/ 3671 w 6744"/>
                  <a:gd name="T41" fmla="*/ 1658 h 6935"/>
                  <a:gd name="T42" fmla="*/ 4010 w 6744"/>
                  <a:gd name="T43" fmla="*/ 1767 h 6935"/>
                  <a:gd name="T44" fmla="*/ 3602 w 6744"/>
                  <a:gd name="T45" fmla="*/ 2045 h 6935"/>
                  <a:gd name="T46" fmla="*/ 3767 w 6744"/>
                  <a:gd name="T47" fmla="*/ 2206 h 6935"/>
                  <a:gd name="T48" fmla="*/ 3438 w 6744"/>
                  <a:gd name="T49" fmla="*/ 3367 h 6935"/>
                  <a:gd name="T50" fmla="*/ 3047 w 6744"/>
                  <a:gd name="T51" fmla="*/ 3298 h 6935"/>
                  <a:gd name="T52" fmla="*/ 1987 w 6744"/>
                  <a:gd name="T53" fmla="*/ 3133 h 6935"/>
                  <a:gd name="T54" fmla="*/ 2496 w 6744"/>
                  <a:gd name="T55" fmla="*/ 3355 h 6935"/>
                  <a:gd name="T56" fmla="*/ 2131 w 6744"/>
                  <a:gd name="T57" fmla="*/ 3529 h 6935"/>
                  <a:gd name="T58" fmla="*/ 2211 w 6744"/>
                  <a:gd name="T59" fmla="*/ 3805 h 6935"/>
                  <a:gd name="T60" fmla="*/ 2718 w 6744"/>
                  <a:gd name="T61" fmla="*/ 3801 h 6935"/>
                  <a:gd name="T62" fmla="*/ 3410 w 6744"/>
                  <a:gd name="T63" fmla="*/ 3915 h 6935"/>
                  <a:gd name="T64" fmla="*/ 3664 w 6744"/>
                  <a:gd name="T65" fmla="*/ 4473 h 6935"/>
                  <a:gd name="T66" fmla="*/ 3147 w 6744"/>
                  <a:gd name="T67" fmla="*/ 5446 h 6935"/>
                  <a:gd name="T68" fmla="*/ 2674 w 6744"/>
                  <a:gd name="T69" fmla="*/ 6283 h 6935"/>
                  <a:gd name="T70" fmla="*/ 2651 w 6744"/>
                  <a:gd name="T71" fmla="*/ 5621 h 6935"/>
                  <a:gd name="T72" fmla="*/ 2139 w 6744"/>
                  <a:gd name="T73" fmla="*/ 4500 h 6935"/>
                  <a:gd name="T74" fmla="*/ 2239 w 6744"/>
                  <a:gd name="T75" fmla="*/ 4163 h 6935"/>
                  <a:gd name="T76" fmla="*/ 1915 w 6744"/>
                  <a:gd name="T77" fmla="*/ 3656 h 6935"/>
                  <a:gd name="T78" fmla="*/ 1570 w 6744"/>
                  <a:gd name="T79" fmla="*/ 3103 h 6935"/>
                  <a:gd name="T80" fmla="*/ 1429 w 6744"/>
                  <a:gd name="T81" fmla="*/ 3362 h 6935"/>
                  <a:gd name="T82" fmla="*/ 1239 w 6744"/>
                  <a:gd name="T83" fmla="*/ 3164 h 6935"/>
                  <a:gd name="T84" fmla="*/ 965 w 6744"/>
                  <a:gd name="T85" fmla="*/ 4919 h 6935"/>
                  <a:gd name="T86" fmla="*/ 4649 w 6744"/>
                  <a:gd name="T87" fmla="*/ 5281 h 6935"/>
                  <a:gd name="T88" fmla="*/ 5469 w 6744"/>
                  <a:gd name="T89" fmla="*/ 4515 h 6935"/>
                  <a:gd name="T90" fmla="*/ 6209 w 6744"/>
                  <a:gd name="T91" fmla="*/ 3913 h 6935"/>
                  <a:gd name="T92" fmla="*/ 5606 w 6744"/>
                  <a:gd name="T93" fmla="*/ 3206 h 6935"/>
                  <a:gd name="T94" fmla="*/ 5618 w 6744"/>
                  <a:gd name="T95" fmla="*/ 2299 h 6935"/>
                  <a:gd name="T96" fmla="*/ 5339 w 6744"/>
                  <a:gd name="T97" fmla="*/ 1722 h 6935"/>
                  <a:gd name="T98" fmla="*/ 5472 w 6744"/>
                  <a:gd name="T99" fmla="*/ 1427 h 6935"/>
                  <a:gd name="T100" fmla="*/ 6627 w 6744"/>
                  <a:gd name="T101" fmla="*/ 3213 h 6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44" h="6935">
                    <a:moveTo>
                      <a:pt x="4680" y="2043"/>
                    </a:moveTo>
                    <a:cubicBezTo>
                      <a:pt x="4664" y="2039"/>
                      <a:pt x="4647" y="2036"/>
                      <a:pt x="4629" y="2036"/>
                    </a:cubicBezTo>
                    <a:cubicBezTo>
                      <a:pt x="4511" y="2036"/>
                      <a:pt x="4415" y="2133"/>
                      <a:pt x="4415" y="2251"/>
                    </a:cubicBezTo>
                    <a:cubicBezTo>
                      <a:pt x="4415" y="2369"/>
                      <a:pt x="4511" y="2465"/>
                      <a:pt x="4629" y="2465"/>
                    </a:cubicBezTo>
                    <a:cubicBezTo>
                      <a:pt x="4747" y="2465"/>
                      <a:pt x="4843" y="2369"/>
                      <a:pt x="4843" y="2251"/>
                    </a:cubicBezTo>
                    <a:cubicBezTo>
                      <a:pt x="4843" y="2180"/>
                      <a:pt x="4808" y="2117"/>
                      <a:pt x="4754" y="2078"/>
                    </a:cubicBezTo>
                    <a:lnTo>
                      <a:pt x="5325" y="1289"/>
                    </a:lnTo>
                    <a:cubicBezTo>
                      <a:pt x="5340" y="1290"/>
                      <a:pt x="5355" y="1291"/>
                      <a:pt x="5370" y="1291"/>
                    </a:cubicBezTo>
                    <a:cubicBezTo>
                      <a:pt x="5727" y="1291"/>
                      <a:pt x="6016" y="1002"/>
                      <a:pt x="6016" y="646"/>
                    </a:cubicBezTo>
                    <a:cubicBezTo>
                      <a:pt x="6016" y="289"/>
                      <a:pt x="5727" y="0"/>
                      <a:pt x="5370" y="0"/>
                    </a:cubicBezTo>
                    <a:cubicBezTo>
                      <a:pt x="5014" y="0"/>
                      <a:pt x="4725" y="289"/>
                      <a:pt x="4725" y="646"/>
                    </a:cubicBezTo>
                    <a:cubicBezTo>
                      <a:pt x="4725" y="823"/>
                      <a:pt x="4796" y="983"/>
                      <a:pt x="4911" y="1099"/>
                    </a:cubicBezTo>
                    <a:lnTo>
                      <a:pt x="4680" y="2043"/>
                    </a:lnTo>
                    <a:close/>
                    <a:moveTo>
                      <a:pt x="4763" y="2251"/>
                    </a:moveTo>
                    <a:cubicBezTo>
                      <a:pt x="4763" y="2325"/>
                      <a:pt x="4703" y="2385"/>
                      <a:pt x="4629" y="2385"/>
                    </a:cubicBezTo>
                    <a:cubicBezTo>
                      <a:pt x="4555" y="2385"/>
                      <a:pt x="4495" y="2325"/>
                      <a:pt x="4495" y="2251"/>
                    </a:cubicBezTo>
                    <a:cubicBezTo>
                      <a:pt x="4495" y="2177"/>
                      <a:pt x="4555" y="2117"/>
                      <a:pt x="4629" y="2117"/>
                    </a:cubicBezTo>
                    <a:cubicBezTo>
                      <a:pt x="4640" y="2117"/>
                      <a:pt x="4651" y="2119"/>
                      <a:pt x="4661" y="2122"/>
                    </a:cubicBezTo>
                    <a:lnTo>
                      <a:pt x="4629" y="2251"/>
                    </a:lnTo>
                    <a:lnTo>
                      <a:pt x="4707" y="2143"/>
                    </a:lnTo>
                    <a:cubicBezTo>
                      <a:pt x="4741" y="2167"/>
                      <a:pt x="4763" y="2206"/>
                      <a:pt x="4763" y="2251"/>
                    </a:cubicBezTo>
                    <a:close/>
                    <a:moveTo>
                      <a:pt x="5789" y="333"/>
                    </a:moveTo>
                    <a:cubicBezTo>
                      <a:pt x="5848" y="329"/>
                      <a:pt x="5904" y="439"/>
                      <a:pt x="5914" y="580"/>
                    </a:cubicBezTo>
                    <a:cubicBezTo>
                      <a:pt x="5924" y="721"/>
                      <a:pt x="5884" y="838"/>
                      <a:pt x="5824" y="843"/>
                    </a:cubicBezTo>
                    <a:cubicBezTo>
                      <a:pt x="5765" y="847"/>
                      <a:pt x="5709" y="736"/>
                      <a:pt x="5699" y="595"/>
                    </a:cubicBezTo>
                    <a:cubicBezTo>
                      <a:pt x="5689" y="454"/>
                      <a:pt x="5729" y="337"/>
                      <a:pt x="5789" y="333"/>
                    </a:cubicBezTo>
                    <a:close/>
                    <a:moveTo>
                      <a:pt x="5654" y="5957"/>
                    </a:moveTo>
                    <a:cubicBezTo>
                      <a:pt x="5124" y="6476"/>
                      <a:pt x="4480" y="6773"/>
                      <a:pt x="3743" y="6843"/>
                    </a:cubicBezTo>
                    <a:cubicBezTo>
                      <a:pt x="2782" y="6935"/>
                      <a:pt x="1935" y="6655"/>
                      <a:pt x="1221" y="6002"/>
                    </a:cubicBezTo>
                    <a:cubicBezTo>
                      <a:pt x="621" y="5454"/>
                      <a:pt x="283" y="4765"/>
                      <a:pt x="192" y="3959"/>
                    </a:cubicBezTo>
                    <a:cubicBezTo>
                      <a:pt x="0" y="2268"/>
                      <a:pt x="1213" y="679"/>
                      <a:pt x="2891" y="422"/>
                    </a:cubicBezTo>
                    <a:cubicBezTo>
                      <a:pt x="3055" y="396"/>
                      <a:pt x="3220" y="385"/>
                      <a:pt x="3384" y="367"/>
                    </a:cubicBezTo>
                    <a:lnTo>
                      <a:pt x="3419" y="367"/>
                    </a:lnTo>
                    <a:cubicBezTo>
                      <a:pt x="3596" y="385"/>
                      <a:pt x="3774" y="393"/>
                      <a:pt x="3947" y="423"/>
                    </a:cubicBezTo>
                    <a:cubicBezTo>
                      <a:pt x="4165" y="461"/>
                      <a:pt x="4372" y="516"/>
                      <a:pt x="4568" y="590"/>
                    </a:cubicBezTo>
                    <a:cubicBezTo>
                      <a:pt x="4570" y="771"/>
                      <a:pt x="4628" y="944"/>
                      <a:pt x="4735" y="1087"/>
                    </a:cubicBezTo>
                    <a:lnTo>
                      <a:pt x="4617" y="1569"/>
                    </a:lnTo>
                    <a:cubicBezTo>
                      <a:pt x="4612" y="1569"/>
                      <a:pt x="4607" y="1570"/>
                      <a:pt x="4601" y="1570"/>
                    </a:cubicBezTo>
                    <a:cubicBezTo>
                      <a:pt x="4509" y="1571"/>
                      <a:pt x="4451" y="1502"/>
                      <a:pt x="4474" y="1413"/>
                    </a:cubicBezTo>
                    <a:cubicBezTo>
                      <a:pt x="4486" y="1367"/>
                      <a:pt x="4511" y="1324"/>
                      <a:pt x="4522" y="1278"/>
                    </a:cubicBezTo>
                    <a:cubicBezTo>
                      <a:pt x="4531" y="1244"/>
                      <a:pt x="4541" y="1191"/>
                      <a:pt x="4524" y="1174"/>
                    </a:cubicBezTo>
                    <a:cubicBezTo>
                      <a:pt x="4454" y="1105"/>
                      <a:pt x="4378" y="1038"/>
                      <a:pt x="4295" y="986"/>
                    </a:cubicBezTo>
                    <a:cubicBezTo>
                      <a:pt x="4145" y="891"/>
                      <a:pt x="3994" y="961"/>
                      <a:pt x="3845" y="995"/>
                    </a:cubicBezTo>
                    <a:cubicBezTo>
                      <a:pt x="3829" y="1117"/>
                      <a:pt x="3812" y="1133"/>
                      <a:pt x="3697" y="1099"/>
                    </a:cubicBezTo>
                    <a:cubicBezTo>
                      <a:pt x="3559" y="1058"/>
                      <a:pt x="3428" y="1000"/>
                      <a:pt x="3334" y="882"/>
                    </a:cubicBezTo>
                    <a:cubicBezTo>
                      <a:pt x="3322" y="867"/>
                      <a:pt x="3294" y="855"/>
                      <a:pt x="3275" y="857"/>
                    </a:cubicBezTo>
                    <a:cubicBezTo>
                      <a:pt x="3133" y="873"/>
                      <a:pt x="2991" y="892"/>
                      <a:pt x="2849" y="914"/>
                    </a:cubicBezTo>
                    <a:cubicBezTo>
                      <a:pt x="2829" y="917"/>
                      <a:pt x="2797" y="945"/>
                      <a:pt x="2797" y="960"/>
                    </a:cubicBezTo>
                    <a:cubicBezTo>
                      <a:pt x="2798" y="988"/>
                      <a:pt x="2816" y="1035"/>
                      <a:pt x="2833" y="1038"/>
                    </a:cubicBezTo>
                    <a:cubicBezTo>
                      <a:pt x="2879" y="1046"/>
                      <a:pt x="2932" y="1046"/>
                      <a:pt x="2975" y="1029"/>
                    </a:cubicBezTo>
                    <a:cubicBezTo>
                      <a:pt x="3033" y="1007"/>
                      <a:pt x="3083" y="962"/>
                      <a:pt x="3140" y="934"/>
                    </a:cubicBezTo>
                    <a:cubicBezTo>
                      <a:pt x="3209" y="900"/>
                      <a:pt x="3259" y="925"/>
                      <a:pt x="3278" y="999"/>
                    </a:cubicBezTo>
                    <a:cubicBezTo>
                      <a:pt x="3302" y="1088"/>
                      <a:pt x="3270" y="1162"/>
                      <a:pt x="3198" y="1208"/>
                    </a:cubicBezTo>
                    <a:cubicBezTo>
                      <a:pt x="3100" y="1270"/>
                      <a:pt x="2993" y="1318"/>
                      <a:pt x="2892" y="1375"/>
                    </a:cubicBezTo>
                    <a:cubicBezTo>
                      <a:pt x="2820" y="1415"/>
                      <a:pt x="2747" y="1454"/>
                      <a:pt x="2684" y="1505"/>
                    </a:cubicBezTo>
                    <a:cubicBezTo>
                      <a:pt x="2634" y="1546"/>
                      <a:pt x="2598" y="1609"/>
                      <a:pt x="2639" y="1674"/>
                    </a:cubicBezTo>
                    <a:cubicBezTo>
                      <a:pt x="2676" y="1735"/>
                      <a:pt x="2743" y="1720"/>
                      <a:pt x="2798" y="1701"/>
                    </a:cubicBezTo>
                    <a:cubicBezTo>
                      <a:pt x="2854" y="1681"/>
                      <a:pt x="2908" y="1651"/>
                      <a:pt x="2961" y="1622"/>
                    </a:cubicBezTo>
                    <a:cubicBezTo>
                      <a:pt x="2993" y="1604"/>
                      <a:pt x="3020" y="1576"/>
                      <a:pt x="3051" y="1557"/>
                    </a:cubicBezTo>
                    <a:cubicBezTo>
                      <a:pt x="3114" y="1518"/>
                      <a:pt x="3147" y="1531"/>
                      <a:pt x="3172" y="1600"/>
                    </a:cubicBezTo>
                    <a:cubicBezTo>
                      <a:pt x="3212" y="1715"/>
                      <a:pt x="3289" y="1741"/>
                      <a:pt x="3392" y="1674"/>
                    </a:cubicBezTo>
                    <a:cubicBezTo>
                      <a:pt x="3436" y="1646"/>
                      <a:pt x="3476" y="1609"/>
                      <a:pt x="3523" y="1584"/>
                    </a:cubicBezTo>
                    <a:cubicBezTo>
                      <a:pt x="3591" y="1547"/>
                      <a:pt x="3664" y="1587"/>
                      <a:pt x="3671" y="1658"/>
                    </a:cubicBezTo>
                    <a:cubicBezTo>
                      <a:pt x="3681" y="1764"/>
                      <a:pt x="3705" y="1784"/>
                      <a:pt x="3810" y="1773"/>
                    </a:cubicBezTo>
                    <a:cubicBezTo>
                      <a:pt x="3871" y="1766"/>
                      <a:pt x="3933" y="1756"/>
                      <a:pt x="3994" y="1748"/>
                    </a:cubicBezTo>
                    <a:cubicBezTo>
                      <a:pt x="4000" y="1755"/>
                      <a:pt x="4005" y="1761"/>
                      <a:pt x="4010" y="1767"/>
                    </a:cubicBezTo>
                    <a:cubicBezTo>
                      <a:pt x="3989" y="1807"/>
                      <a:pt x="3976" y="1858"/>
                      <a:pt x="3944" y="1885"/>
                    </a:cubicBezTo>
                    <a:cubicBezTo>
                      <a:pt x="3894" y="1925"/>
                      <a:pt x="3832" y="1954"/>
                      <a:pt x="3772" y="1980"/>
                    </a:cubicBezTo>
                    <a:cubicBezTo>
                      <a:pt x="3684" y="2017"/>
                      <a:pt x="3605" y="2040"/>
                      <a:pt x="3602" y="2045"/>
                    </a:cubicBezTo>
                    <a:cubicBezTo>
                      <a:pt x="3602" y="2045"/>
                      <a:pt x="3725" y="2095"/>
                      <a:pt x="3660" y="2113"/>
                    </a:cubicBezTo>
                    <a:cubicBezTo>
                      <a:pt x="3553" y="2143"/>
                      <a:pt x="3391" y="2317"/>
                      <a:pt x="3624" y="2245"/>
                    </a:cubicBezTo>
                    <a:cubicBezTo>
                      <a:pt x="3666" y="2232"/>
                      <a:pt x="3708" y="2222"/>
                      <a:pt x="3767" y="2206"/>
                    </a:cubicBezTo>
                    <a:cubicBezTo>
                      <a:pt x="3718" y="2353"/>
                      <a:pt x="3615" y="2411"/>
                      <a:pt x="3512" y="2466"/>
                    </a:cubicBezTo>
                    <a:cubicBezTo>
                      <a:pt x="3206" y="2630"/>
                      <a:pt x="3195" y="3023"/>
                      <a:pt x="3352" y="3224"/>
                    </a:cubicBezTo>
                    <a:cubicBezTo>
                      <a:pt x="3385" y="3268"/>
                      <a:pt x="3414" y="3317"/>
                      <a:pt x="3438" y="3367"/>
                    </a:cubicBezTo>
                    <a:cubicBezTo>
                      <a:pt x="3466" y="3425"/>
                      <a:pt x="3464" y="3494"/>
                      <a:pt x="3408" y="3524"/>
                    </a:cubicBezTo>
                    <a:cubicBezTo>
                      <a:pt x="3371" y="3544"/>
                      <a:pt x="3297" y="3540"/>
                      <a:pt x="3263" y="3515"/>
                    </a:cubicBezTo>
                    <a:cubicBezTo>
                      <a:pt x="3183" y="3453"/>
                      <a:pt x="3110" y="3378"/>
                      <a:pt x="3047" y="3298"/>
                    </a:cubicBezTo>
                    <a:cubicBezTo>
                      <a:pt x="2966" y="3197"/>
                      <a:pt x="2908" y="3076"/>
                      <a:pt x="2823" y="2980"/>
                    </a:cubicBezTo>
                    <a:cubicBezTo>
                      <a:pt x="2548" y="2668"/>
                      <a:pt x="2237" y="2737"/>
                      <a:pt x="1971" y="2971"/>
                    </a:cubicBezTo>
                    <a:cubicBezTo>
                      <a:pt x="1903" y="3031"/>
                      <a:pt x="1912" y="3084"/>
                      <a:pt x="1987" y="3133"/>
                    </a:cubicBezTo>
                    <a:cubicBezTo>
                      <a:pt x="2013" y="3151"/>
                      <a:pt x="2042" y="3165"/>
                      <a:pt x="2071" y="3177"/>
                    </a:cubicBezTo>
                    <a:cubicBezTo>
                      <a:pt x="2189" y="3225"/>
                      <a:pt x="2308" y="3270"/>
                      <a:pt x="2426" y="3318"/>
                    </a:cubicBezTo>
                    <a:cubicBezTo>
                      <a:pt x="2451" y="3328"/>
                      <a:pt x="2476" y="3339"/>
                      <a:pt x="2496" y="3355"/>
                    </a:cubicBezTo>
                    <a:cubicBezTo>
                      <a:pt x="2537" y="3388"/>
                      <a:pt x="2539" y="3423"/>
                      <a:pt x="2486" y="3445"/>
                    </a:cubicBezTo>
                    <a:cubicBezTo>
                      <a:pt x="2446" y="3460"/>
                      <a:pt x="2405" y="3469"/>
                      <a:pt x="2363" y="3478"/>
                    </a:cubicBezTo>
                    <a:cubicBezTo>
                      <a:pt x="2286" y="3495"/>
                      <a:pt x="2204" y="3500"/>
                      <a:pt x="2131" y="3529"/>
                    </a:cubicBezTo>
                    <a:cubicBezTo>
                      <a:pt x="2089" y="3546"/>
                      <a:pt x="2041" y="3598"/>
                      <a:pt x="2036" y="3640"/>
                    </a:cubicBezTo>
                    <a:cubicBezTo>
                      <a:pt x="2031" y="3675"/>
                      <a:pt x="2078" y="3723"/>
                      <a:pt x="2112" y="3756"/>
                    </a:cubicBezTo>
                    <a:cubicBezTo>
                      <a:pt x="2137" y="3780"/>
                      <a:pt x="2179" y="3785"/>
                      <a:pt x="2211" y="3805"/>
                    </a:cubicBezTo>
                    <a:cubicBezTo>
                      <a:pt x="2254" y="3831"/>
                      <a:pt x="2301" y="3857"/>
                      <a:pt x="2335" y="3894"/>
                    </a:cubicBezTo>
                    <a:cubicBezTo>
                      <a:pt x="2393" y="3956"/>
                      <a:pt x="2433" y="3971"/>
                      <a:pt x="2508" y="3930"/>
                    </a:cubicBezTo>
                    <a:cubicBezTo>
                      <a:pt x="2580" y="3890"/>
                      <a:pt x="2649" y="3845"/>
                      <a:pt x="2718" y="3801"/>
                    </a:cubicBezTo>
                    <a:cubicBezTo>
                      <a:pt x="2800" y="3749"/>
                      <a:pt x="2816" y="3755"/>
                      <a:pt x="2863" y="3839"/>
                    </a:cubicBezTo>
                    <a:cubicBezTo>
                      <a:pt x="2922" y="3944"/>
                      <a:pt x="3003" y="4030"/>
                      <a:pt x="3135" y="4006"/>
                    </a:cubicBezTo>
                    <a:cubicBezTo>
                      <a:pt x="3229" y="3989"/>
                      <a:pt x="3318" y="3946"/>
                      <a:pt x="3410" y="3915"/>
                    </a:cubicBezTo>
                    <a:cubicBezTo>
                      <a:pt x="3472" y="3894"/>
                      <a:pt x="3533" y="3863"/>
                      <a:pt x="3598" y="3856"/>
                    </a:cubicBezTo>
                    <a:cubicBezTo>
                      <a:pt x="3729" y="3840"/>
                      <a:pt x="3829" y="3951"/>
                      <a:pt x="3837" y="4105"/>
                    </a:cubicBezTo>
                    <a:cubicBezTo>
                      <a:pt x="3844" y="4258"/>
                      <a:pt x="3773" y="4373"/>
                      <a:pt x="3664" y="4473"/>
                    </a:cubicBezTo>
                    <a:cubicBezTo>
                      <a:pt x="3558" y="4571"/>
                      <a:pt x="3501" y="4683"/>
                      <a:pt x="3550" y="4835"/>
                    </a:cubicBezTo>
                    <a:cubicBezTo>
                      <a:pt x="3602" y="4997"/>
                      <a:pt x="3546" y="5136"/>
                      <a:pt x="3422" y="5243"/>
                    </a:cubicBezTo>
                    <a:cubicBezTo>
                      <a:pt x="3337" y="5318"/>
                      <a:pt x="3242" y="5383"/>
                      <a:pt x="3147" y="5446"/>
                    </a:cubicBezTo>
                    <a:cubicBezTo>
                      <a:pt x="3036" y="5521"/>
                      <a:pt x="2852" y="5929"/>
                      <a:pt x="2892" y="6073"/>
                    </a:cubicBezTo>
                    <a:cubicBezTo>
                      <a:pt x="2900" y="6100"/>
                      <a:pt x="2902" y="6103"/>
                      <a:pt x="2900" y="6132"/>
                    </a:cubicBezTo>
                    <a:cubicBezTo>
                      <a:pt x="2890" y="6286"/>
                      <a:pt x="2811" y="6259"/>
                      <a:pt x="2674" y="6283"/>
                    </a:cubicBezTo>
                    <a:cubicBezTo>
                      <a:pt x="2597" y="6296"/>
                      <a:pt x="2605" y="6132"/>
                      <a:pt x="2587" y="6058"/>
                    </a:cubicBezTo>
                    <a:cubicBezTo>
                      <a:pt x="2570" y="5986"/>
                      <a:pt x="2570" y="5906"/>
                      <a:pt x="2581" y="5832"/>
                    </a:cubicBezTo>
                    <a:cubicBezTo>
                      <a:pt x="2592" y="5760"/>
                      <a:pt x="2626" y="5691"/>
                      <a:pt x="2651" y="5621"/>
                    </a:cubicBezTo>
                    <a:cubicBezTo>
                      <a:pt x="2703" y="5474"/>
                      <a:pt x="2665" y="5350"/>
                      <a:pt x="2557" y="5243"/>
                    </a:cubicBezTo>
                    <a:cubicBezTo>
                      <a:pt x="2510" y="5196"/>
                      <a:pt x="2459" y="5154"/>
                      <a:pt x="2410" y="5109"/>
                    </a:cubicBezTo>
                    <a:cubicBezTo>
                      <a:pt x="2234" y="4944"/>
                      <a:pt x="2149" y="4737"/>
                      <a:pt x="2139" y="4500"/>
                    </a:cubicBezTo>
                    <a:cubicBezTo>
                      <a:pt x="2135" y="4380"/>
                      <a:pt x="2193" y="4326"/>
                      <a:pt x="2312" y="4315"/>
                    </a:cubicBezTo>
                    <a:cubicBezTo>
                      <a:pt x="2337" y="4312"/>
                      <a:pt x="2361" y="4309"/>
                      <a:pt x="2386" y="4306"/>
                    </a:cubicBezTo>
                    <a:cubicBezTo>
                      <a:pt x="2372" y="4207"/>
                      <a:pt x="2336" y="4169"/>
                      <a:pt x="2239" y="4163"/>
                    </a:cubicBezTo>
                    <a:cubicBezTo>
                      <a:pt x="2147" y="4158"/>
                      <a:pt x="2093" y="4105"/>
                      <a:pt x="2057" y="4030"/>
                    </a:cubicBezTo>
                    <a:cubicBezTo>
                      <a:pt x="2041" y="3994"/>
                      <a:pt x="2038" y="3952"/>
                      <a:pt x="2024" y="3916"/>
                    </a:cubicBezTo>
                    <a:cubicBezTo>
                      <a:pt x="1991" y="3828"/>
                      <a:pt x="1967" y="3732"/>
                      <a:pt x="1915" y="3656"/>
                    </a:cubicBezTo>
                    <a:cubicBezTo>
                      <a:pt x="1869" y="3588"/>
                      <a:pt x="1831" y="3529"/>
                      <a:pt x="1832" y="3442"/>
                    </a:cubicBezTo>
                    <a:cubicBezTo>
                      <a:pt x="1833" y="3401"/>
                      <a:pt x="1804" y="3354"/>
                      <a:pt x="1776" y="3320"/>
                    </a:cubicBezTo>
                    <a:cubicBezTo>
                      <a:pt x="1711" y="3244"/>
                      <a:pt x="1640" y="3173"/>
                      <a:pt x="1570" y="3103"/>
                    </a:cubicBezTo>
                    <a:cubicBezTo>
                      <a:pt x="1542" y="3075"/>
                      <a:pt x="1509" y="3052"/>
                      <a:pt x="1464" y="3016"/>
                    </a:cubicBezTo>
                    <a:cubicBezTo>
                      <a:pt x="1461" y="3085"/>
                      <a:pt x="1461" y="3130"/>
                      <a:pt x="1456" y="3175"/>
                    </a:cubicBezTo>
                    <a:cubicBezTo>
                      <a:pt x="1450" y="3238"/>
                      <a:pt x="1449" y="3304"/>
                      <a:pt x="1429" y="3362"/>
                    </a:cubicBezTo>
                    <a:cubicBezTo>
                      <a:pt x="1418" y="3395"/>
                      <a:pt x="1370" y="3439"/>
                      <a:pt x="1342" y="3436"/>
                    </a:cubicBezTo>
                    <a:cubicBezTo>
                      <a:pt x="1307" y="3433"/>
                      <a:pt x="1257" y="3393"/>
                      <a:pt x="1247" y="3359"/>
                    </a:cubicBezTo>
                    <a:cubicBezTo>
                      <a:pt x="1231" y="3298"/>
                      <a:pt x="1226" y="3227"/>
                      <a:pt x="1239" y="3164"/>
                    </a:cubicBezTo>
                    <a:cubicBezTo>
                      <a:pt x="1300" y="2871"/>
                      <a:pt x="1326" y="2576"/>
                      <a:pt x="1292" y="2277"/>
                    </a:cubicBezTo>
                    <a:cubicBezTo>
                      <a:pt x="1279" y="2168"/>
                      <a:pt x="1264" y="2059"/>
                      <a:pt x="1248" y="1938"/>
                    </a:cubicBezTo>
                    <a:cubicBezTo>
                      <a:pt x="675" y="2612"/>
                      <a:pt x="401" y="3837"/>
                      <a:pt x="965" y="4919"/>
                    </a:cubicBezTo>
                    <a:cubicBezTo>
                      <a:pt x="1570" y="6081"/>
                      <a:pt x="2865" y="6666"/>
                      <a:pt x="4134" y="6344"/>
                    </a:cubicBezTo>
                    <a:cubicBezTo>
                      <a:pt x="4466" y="6260"/>
                      <a:pt x="4761" y="6120"/>
                      <a:pt x="5019" y="5943"/>
                    </a:cubicBezTo>
                    <a:cubicBezTo>
                      <a:pt x="4880" y="5904"/>
                      <a:pt x="4668" y="5819"/>
                      <a:pt x="4649" y="5281"/>
                    </a:cubicBezTo>
                    <a:cubicBezTo>
                      <a:pt x="4622" y="4528"/>
                      <a:pt x="4743" y="4367"/>
                      <a:pt x="4810" y="4367"/>
                    </a:cubicBezTo>
                    <a:cubicBezTo>
                      <a:pt x="4877" y="4367"/>
                      <a:pt x="4918" y="4313"/>
                      <a:pt x="5133" y="4555"/>
                    </a:cubicBezTo>
                    <a:cubicBezTo>
                      <a:pt x="5348" y="4797"/>
                      <a:pt x="5456" y="4676"/>
                      <a:pt x="5469" y="4515"/>
                    </a:cubicBezTo>
                    <a:cubicBezTo>
                      <a:pt x="5483" y="4353"/>
                      <a:pt x="5644" y="4114"/>
                      <a:pt x="5711" y="4362"/>
                    </a:cubicBezTo>
                    <a:cubicBezTo>
                      <a:pt x="5758" y="4532"/>
                      <a:pt x="5861" y="4731"/>
                      <a:pt x="5943" y="4874"/>
                    </a:cubicBezTo>
                    <a:cubicBezTo>
                      <a:pt x="6098" y="4561"/>
                      <a:pt x="6189" y="4230"/>
                      <a:pt x="6209" y="3913"/>
                    </a:cubicBezTo>
                    <a:cubicBezTo>
                      <a:pt x="6168" y="3896"/>
                      <a:pt x="6126" y="3881"/>
                      <a:pt x="6086" y="3861"/>
                    </a:cubicBezTo>
                    <a:cubicBezTo>
                      <a:pt x="5905" y="3770"/>
                      <a:pt x="5799" y="3628"/>
                      <a:pt x="5791" y="3422"/>
                    </a:cubicBezTo>
                    <a:cubicBezTo>
                      <a:pt x="5785" y="3271"/>
                      <a:pt x="5760" y="3240"/>
                      <a:pt x="5606" y="3206"/>
                    </a:cubicBezTo>
                    <a:cubicBezTo>
                      <a:pt x="5444" y="3171"/>
                      <a:pt x="5392" y="3098"/>
                      <a:pt x="5438" y="2939"/>
                    </a:cubicBezTo>
                    <a:cubicBezTo>
                      <a:pt x="5468" y="2833"/>
                      <a:pt x="5518" y="2732"/>
                      <a:pt x="5563" y="2630"/>
                    </a:cubicBezTo>
                    <a:cubicBezTo>
                      <a:pt x="5611" y="2524"/>
                      <a:pt x="5643" y="2420"/>
                      <a:pt x="5618" y="2299"/>
                    </a:cubicBezTo>
                    <a:cubicBezTo>
                      <a:pt x="5596" y="2191"/>
                      <a:pt x="5600" y="2081"/>
                      <a:pt x="5699" y="1990"/>
                    </a:cubicBezTo>
                    <a:cubicBezTo>
                      <a:pt x="5606" y="1885"/>
                      <a:pt x="5521" y="1784"/>
                      <a:pt x="5431" y="1688"/>
                    </a:cubicBezTo>
                    <a:cubicBezTo>
                      <a:pt x="5388" y="1642"/>
                      <a:pt x="5352" y="1659"/>
                      <a:pt x="5339" y="1722"/>
                    </a:cubicBezTo>
                    <a:cubicBezTo>
                      <a:pt x="5335" y="1738"/>
                      <a:pt x="5336" y="1754"/>
                      <a:pt x="5332" y="1770"/>
                    </a:cubicBezTo>
                    <a:cubicBezTo>
                      <a:pt x="5303" y="1893"/>
                      <a:pt x="5233" y="1933"/>
                      <a:pt x="5141" y="1885"/>
                    </a:cubicBezTo>
                    <a:lnTo>
                      <a:pt x="5472" y="1427"/>
                    </a:lnTo>
                    <a:cubicBezTo>
                      <a:pt x="5566" y="1420"/>
                      <a:pt x="5655" y="1398"/>
                      <a:pt x="5738" y="1364"/>
                    </a:cubicBezTo>
                    <a:cubicBezTo>
                      <a:pt x="5845" y="1475"/>
                      <a:pt x="5947" y="1596"/>
                      <a:pt x="6042" y="1726"/>
                    </a:cubicBezTo>
                    <a:cubicBezTo>
                      <a:pt x="6366" y="2170"/>
                      <a:pt x="6567" y="2668"/>
                      <a:pt x="6627" y="3213"/>
                    </a:cubicBezTo>
                    <a:cubicBezTo>
                      <a:pt x="6744" y="4281"/>
                      <a:pt x="6424" y="5203"/>
                      <a:pt x="5654" y="5957"/>
                    </a:cubicBezTo>
                    <a:close/>
                  </a:path>
                </a:pathLst>
              </a:custGeom>
              <a:solidFill>
                <a:srgbClr val="FFAC41"/>
              </a:solidFill>
              <a:ln>
                <a:noFill/>
              </a:ln>
            </p:spPr>
            <p:txBody>
              <a:bodyPr/>
              <a:lstStyle/>
              <a:p>
                <a:endParaRPr lang="zh-CN" altLang="en-US"/>
              </a:p>
            </p:txBody>
          </p:sp>
        </p:grpSp>
        <p:grpSp>
          <p:nvGrpSpPr>
            <p:cNvPr id="9" name="组合 8"/>
            <p:cNvGrpSpPr/>
            <p:nvPr/>
          </p:nvGrpSpPr>
          <p:grpSpPr>
            <a:xfrm flipH="1">
              <a:off x="4429040" y="1982444"/>
              <a:ext cx="2440289" cy="1110072"/>
              <a:chOff x="606391" y="1443429"/>
              <a:chExt cx="2440289" cy="1110072"/>
            </a:xfrm>
          </p:grpSpPr>
          <p:sp>
            <p:nvSpPr>
              <p:cNvPr id="10" name="Rectangle 16"/>
              <p:cNvSpPr/>
              <p:nvPr/>
            </p:nvSpPr>
            <p:spPr>
              <a:xfrm flipH="1">
                <a:off x="606391" y="1792652"/>
                <a:ext cx="2440286" cy="760849"/>
              </a:xfrm>
              <a:prstGeom prst="rect">
                <a:avLst/>
              </a:prstGeom>
            </p:spPr>
            <p:txBody>
              <a:bodyPr wrap="square">
                <a:spAutoFit/>
              </a:bodyPr>
              <a:lstStyle/>
              <a:p>
                <a:pPr>
                  <a:lnSpc>
                    <a:spcPct val="150000"/>
                  </a:lnSpc>
                  <a:buClr>
                    <a:srgbClr val="E24848"/>
                  </a:buClr>
                  <a:defRPr/>
                </a:pPr>
                <a:r>
                  <a:rPr lang="zh-CN" altLang="en-US" sz="100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1" name="Title 11"/>
              <p:cNvSpPr txBox="1"/>
              <p:nvPr/>
            </p:nvSpPr>
            <p:spPr>
              <a:xfrm flipH="1">
                <a:off x="1439525" y="1443429"/>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rgbClr val="FFAC41"/>
                    </a:solidFill>
                    <a:latin typeface="胡晓波男神体" panose="02010600030101010101" pitchFamily="2" charset="-122"/>
                    <a:ea typeface="胡晓波男神体" panose="02010600030101010101" pitchFamily="2" charset="-122"/>
                  </a:rPr>
                  <a:t>标题文字添加</a:t>
                </a:r>
                <a:endParaRPr lang="en-US" sz="1800" dirty="0">
                  <a:solidFill>
                    <a:srgbClr val="FFAC41"/>
                  </a:solidFill>
                  <a:latin typeface="胡晓波男神体" panose="02010600030101010101" pitchFamily="2" charset="-122"/>
                  <a:ea typeface="胡晓波男神体" panose="02010600030101010101" pitchFamily="2" charset="-122"/>
                </a:endParaRPr>
              </a:p>
            </p:txBody>
          </p:sp>
        </p:grpSp>
      </p:grpSp>
      <p:grpSp>
        <p:nvGrpSpPr>
          <p:cNvPr id="15" name="组合 14"/>
          <p:cNvGrpSpPr/>
          <p:nvPr/>
        </p:nvGrpSpPr>
        <p:grpSpPr>
          <a:xfrm>
            <a:off x="8935828" y="1982444"/>
            <a:ext cx="2440289" cy="3501480"/>
            <a:chOff x="8935828" y="1982444"/>
            <a:chExt cx="2440289" cy="3501480"/>
          </a:xfrm>
        </p:grpSpPr>
        <p:grpSp>
          <p:nvGrpSpPr>
            <p:cNvPr id="16" name="组合 15"/>
            <p:cNvGrpSpPr/>
            <p:nvPr/>
          </p:nvGrpSpPr>
          <p:grpSpPr>
            <a:xfrm>
              <a:off x="9747707" y="3284490"/>
              <a:ext cx="1331463" cy="2199434"/>
              <a:chOff x="9747707" y="3284490"/>
              <a:chExt cx="1331463" cy="2199434"/>
            </a:xfrm>
          </p:grpSpPr>
          <p:cxnSp>
            <p:nvCxnSpPr>
              <p:cNvPr id="20" name="直接连接符 19"/>
              <p:cNvCxnSpPr/>
              <p:nvPr/>
            </p:nvCxnSpPr>
            <p:spPr>
              <a:xfrm>
                <a:off x="10185537" y="3776320"/>
                <a:ext cx="893633" cy="1707604"/>
              </a:xfrm>
              <a:prstGeom prst="line">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9747707" y="3284490"/>
                <a:ext cx="989685" cy="98968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22" name="storage-of-documents-files_46124"/>
              <p:cNvSpPr>
                <a:spLocks noChangeAspect="1"/>
              </p:cNvSpPr>
              <p:nvPr/>
            </p:nvSpPr>
            <p:spPr bwMode="auto">
              <a:xfrm>
                <a:off x="9996635" y="3460304"/>
                <a:ext cx="514923" cy="556511"/>
              </a:xfrm>
              <a:custGeom>
                <a:avLst/>
                <a:gdLst>
                  <a:gd name="connsiteX0" fmla="*/ 172234 w 509680"/>
                  <a:gd name="connsiteY0" fmla="*/ 312429 h 603477"/>
                  <a:gd name="connsiteX1" fmla="*/ 334458 w 509680"/>
                  <a:gd name="connsiteY1" fmla="*/ 312429 h 603477"/>
                  <a:gd name="connsiteX2" fmla="*/ 353121 w 509680"/>
                  <a:gd name="connsiteY2" fmla="*/ 331026 h 603477"/>
                  <a:gd name="connsiteX3" fmla="*/ 334458 w 509680"/>
                  <a:gd name="connsiteY3" fmla="*/ 351052 h 603477"/>
                  <a:gd name="connsiteX4" fmla="*/ 172234 w 509680"/>
                  <a:gd name="connsiteY4" fmla="*/ 351052 h 603477"/>
                  <a:gd name="connsiteX5" fmla="*/ 153571 w 509680"/>
                  <a:gd name="connsiteY5" fmla="*/ 331026 h 603477"/>
                  <a:gd name="connsiteX6" fmla="*/ 172234 w 509680"/>
                  <a:gd name="connsiteY6" fmla="*/ 312429 h 603477"/>
                  <a:gd name="connsiteX7" fmla="*/ 439330 w 509680"/>
                  <a:gd name="connsiteY7" fmla="*/ 283692 h 603477"/>
                  <a:gd name="connsiteX8" fmla="*/ 498194 w 509680"/>
                  <a:gd name="connsiteY8" fmla="*/ 376903 h 603477"/>
                  <a:gd name="connsiteX9" fmla="*/ 509680 w 509680"/>
                  <a:gd name="connsiteY9" fmla="*/ 417055 h 603477"/>
                  <a:gd name="connsiteX10" fmla="*/ 509680 w 509680"/>
                  <a:gd name="connsiteY10" fmla="*/ 554721 h 603477"/>
                  <a:gd name="connsiteX11" fmla="*/ 460866 w 509680"/>
                  <a:gd name="connsiteY11" fmla="*/ 603477 h 603477"/>
                  <a:gd name="connsiteX12" fmla="*/ 48815 w 509680"/>
                  <a:gd name="connsiteY12" fmla="*/ 603477 h 603477"/>
                  <a:gd name="connsiteX13" fmla="*/ 0 w 509680"/>
                  <a:gd name="connsiteY13" fmla="*/ 554721 h 603477"/>
                  <a:gd name="connsiteX14" fmla="*/ 0 w 509680"/>
                  <a:gd name="connsiteY14" fmla="*/ 417055 h 603477"/>
                  <a:gd name="connsiteX15" fmla="*/ 11486 w 509680"/>
                  <a:gd name="connsiteY15" fmla="*/ 376903 h 603477"/>
                  <a:gd name="connsiteX16" fmla="*/ 66043 w 509680"/>
                  <a:gd name="connsiteY16" fmla="*/ 287994 h 603477"/>
                  <a:gd name="connsiteX17" fmla="*/ 66043 w 509680"/>
                  <a:gd name="connsiteY17" fmla="*/ 359695 h 603477"/>
                  <a:gd name="connsiteX18" fmla="*/ 57429 w 509680"/>
                  <a:gd name="connsiteY18" fmla="*/ 374035 h 603477"/>
                  <a:gd name="connsiteX19" fmla="*/ 57429 w 509680"/>
                  <a:gd name="connsiteY19" fmla="*/ 388375 h 603477"/>
                  <a:gd name="connsiteX20" fmla="*/ 68915 w 509680"/>
                  <a:gd name="connsiteY20" fmla="*/ 395545 h 603477"/>
                  <a:gd name="connsiteX21" fmla="*/ 439330 w 509680"/>
                  <a:gd name="connsiteY21" fmla="*/ 395545 h 603477"/>
                  <a:gd name="connsiteX22" fmla="*/ 452251 w 509680"/>
                  <a:gd name="connsiteY22" fmla="*/ 388375 h 603477"/>
                  <a:gd name="connsiteX23" fmla="*/ 452251 w 509680"/>
                  <a:gd name="connsiteY23" fmla="*/ 374035 h 603477"/>
                  <a:gd name="connsiteX24" fmla="*/ 439330 w 509680"/>
                  <a:gd name="connsiteY24" fmla="*/ 355393 h 603477"/>
                  <a:gd name="connsiteX25" fmla="*/ 172234 w 509680"/>
                  <a:gd name="connsiteY25" fmla="*/ 243690 h 603477"/>
                  <a:gd name="connsiteX26" fmla="*/ 334458 w 509680"/>
                  <a:gd name="connsiteY26" fmla="*/ 243690 h 603477"/>
                  <a:gd name="connsiteX27" fmla="*/ 353121 w 509680"/>
                  <a:gd name="connsiteY27" fmla="*/ 260904 h 603477"/>
                  <a:gd name="connsiteX28" fmla="*/ 334458 w 509680"/>
                  <a:gd name="connsiteY28" fmla="*/ 279554 h 603477"/>
                  <a:gd name="connsiteX29" fmla="*/ 172234 w 509680"/>
                  <a:gd name="connsiteY29" fmla="*/ 279554 h 603477"/>
                  <a:gd name="connsiteX30" fmla="*/ 153571 w 509680"/>
                  <a:gd name="connsiteY30" fmla="*/ 260904 h 603477"/>
                  <a:gd name="connsiteX31" fmla="*/ 172234 w 509680"/>
                  <a:gd name="connsiteY31" fmla="*/ 243690 h 603477"/>
                  <a:gd name="connsiteX32" fmla="*/ 172238 w 509680"/>
                  <a:gd name="connsiteY32" fmla="*/ 171962 h 603477"/>
                  <a:gd name="connsiteX33" fmla="*/ 222494 w 509680"/>
                  <a:gd name="connsiteY33" fmla="*/ 171962 h 603477"/>
                  <a:gd name="connsiteX34" fmla="*/ 241161 w 509680"/>
                  <a:gd name="connsiteY34" fmla="*/ 190583 h 603477"/>
                  <a:gd name="connsiteX35" fmla="*/ 222494 w 509680"/>
                  <a:gd name="connsiteY35" fmla="*/ 209205 h 603477"/>
                  <a:gd name="connsiteX36" fmla="*/ 172238 w 509680"/>
                  <a:gd name="connsiteY36" fmla="*/ 209205 h 603477"/>
                  <a:gd name="connsiteX37" fmla="*/ 153571 w 509680"/>
                  <a:gd name="connsiteY37" fmla="*/ 190583 h 603477"/>
                  <a:gd name="connsiteX38" fmla="*/ 172238 w 509680"/>
                  <a:gd name="connsiteY38" fmla="*/ 171962 h 603477"/>
                  <a:gd name="connsiteX39" fmla="*/ 324473 w 509680"/>
                  <a:gd name="connsiteY39" fmla="*/ 159012 h 603477"/>
                  <a:gd name="connsiteX40" fmla="*/ 324473 w 509680"/>
                  <a:gd name="connsiteY40" fmla="*/ 183388 h 603477"/>
                  <a:gd name="connsiteX41" fmla="*/ 348891 w 509680"/>
                  <a:gd name="connsiteY41" fmla="*/ 183388 h 603477"/>
                  <a:gd name="connsiteX42" fmla="*/ 117640 w 509680"/>
                  <a:gd name="connsiteY42" fmla="*/ 94487 h 603477"/>
                  <a:gd name="connsiteX43" fmla="*/ 284256 w 509680"/>
                  <a:gd name="connsiteY43" fmla="*/ 94487 h 603477"/>
                  <a:gd name="connsiteX44" fmla="*/ 328782 w 509680"/>
                  <a:gd name="connsiteY44" fmla="*/ 111693 h 603477"/>
                  <a:gd name="connsiteX45" fmla="*/ 397727 w 509680"/>
                  <a:gd name="connsiteY45" fmla="*/ 180520 h 603477"/>
                  <a:gd name="connsiteX46" fmla="*/ 414963 w 509680"/>
                  <a:gd name="connsiteY46" fmla="*/ 224970 h 603477"/>
                  <a:gd name="connsiteX47" fmla="*/ 414963 w 509680"/>
                  <a:gd name="connsiteY47" fmla="*/ 372661 h 603477"/>
                  <a:gd name="connsiteX48" fmla="*/ 377618 w 509680"/>
                  <a:gd name="connsiteY48" fmla="*/ 372661 h 603477"/>
                  <a:gd name="connsiteX49" fmla="*/ 377618 w 509680"/>
                  <a:gd name="connsiteY49" fmla="*/ 220669 h 603477"/>
                  <a:gd name="connsiteX50" fmla="*/ 312983 w 509680"/>
                  <a:gd name="connsiteY50" fmla="*/ 220669 h 603477"/>
                  <a:gd name="connsiteX51" fmla="*/ 295746 w 509680"/>
                  <a:gd name="connsiteY51" fmla="*/ 212065 h 603477"/>
                  <a:gd name="connsiteX52" fmla="*/ 287128 w 509680"/>
                  <a:gd name="connsiteY52" fmla="*/ 193425 h 603477"/>
                  <a:gd name="connsiteX53" fmla="*/ 288565 w 509680"/>
                  <a:gd name="connsiteY53" fmla="*/ 131768 h 603477"/>
                  <a:gd name="connsiteX54" fmla="*/ 127694 w 509680"/>
                  <a:gd name="connsiteY54" fmla="*/ 131768 h 603477"/>
                  <a:gd name="connsiteX55" fmla="*/ 127694 w 509680"/>
                  <a:gd name="connsiteY55" fmla="*/ 372661 h 603477"/>
                  <a:gd name="connsiteX56" fmla="*/ 90349 w 509680"/>
                  <a:gd name="connsiteY56" fmla="*/ 372661 h 603477"/>
                  <a:gd name="connsiteX57" fmla="*/ 90349 w 509680"/>
                  <a:gd name="connsiteY57" fmla="*/ 120297 h 603477"/>
                  <a:gd name="connsiteX58" fmla="*/ 117640 w 509680"/>
                  <a:gd name="connsiteY58" fmla="*/ 94487 h 603477"/>
                  <a:gd name="connsiteX59" fmla="*/ 114754 w 509680"/>
                  <a:gd name="connsiteY59" fmla="*/ 0 h 603477"/>
                  <a:gd name="connsiteX60" fmla="*/ 388948 w 509680"/>
                  <a:gd name="connsiteY60" fmla="*/ 0 h 603477"/>
                  <a:gd name="connsiteX61" fmla="*/ 413353 w 509680"/>
                  <a:gd name="connsiteY61" fmla="*/ 24356 h 603477"/>
                  <a:gd name="connsiteX62" fmla="*/ 413353 w 509680"/>
                  <a:gd name="connsiteY62" fmla="*/ 160467 h 603477"/>
                  <a:gd name="connsiteX63" fmla="*/ 378899 w 509680"/>
                  <a:gd name="connsiteY63" fmla="*/ 123215 h 603477"/>
                  <a:gd name="connsiteX64" fmla="*/ 378899 w 509680"/>
                  <a:gd name="connsiteY64" fmla="*/ 34386 h 603477"/>
                  <a:gd name="connsiteX65" fmla="*/ 124803 w 509680"/>
                  <a:gd name="connsiteY65" fmla="*/ 34386 h 603477"/>
                  <a:gd name="connsiteX66" fmla="*/ 124803 w 509680"/>
                  <a:gd name="connsiteY66" fmla="*/ 64473 h 603477"/>
                  <a:gd name="connsiteX67" fmla="*/ 90349 w 509680"/>
                  <a:gd name="connsiteY67" fmla="*/ 64473 h 603477"/>
                  <a:gd name="connsiteX68" fmla="*/ 90349 w 509680"/>
                  <a:gd name="connsiteY68" fmla="*/ 24356 h 603477"/>
                  <a:gd name="connsiteX69" fmla="*/ 114754 w 509680"/>
                  <a:gd name="connsiteY69" fmla="*/ 0 h 60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09680" h="603477">
                    <a:moveTo>
                      <a:pt x="172234" y="312429"/>
                    </a:moveTo>
                    <a:lnTo>
                      <a:pt x="334458" y="312429"/>
                    </a:lnTo>
                    <a:cubicBezTo>
                      <a:pt x="345943" y="312429"/>
                      <a:pt x="353121" y="321012"/>
                      <a:pt x="353121" y="331026"/>
                    </a:cubicBezTo>
                    <a:cubicBezTo>
                      <a:pt x="353121" y="342469"/>
                      <a:pt x="344507" y="351052"/>
                      <a:pt x="334458" y="351052"/>
                    </a:cubicBezTo>
                    <a:lnTo>
                      <a:pt x="172234" y="351052"/>
                    </a:lnTo>
                    <a:cubicBezTo>
                      <a:pt x="162185" y="351052"/>
                      <a:pt x="153571" y="342469"/>
                      <a:pt x="153571" y="331026"/>
                    </a:cubicBezTo>
                    <a:cubicBezTo>
                      <a:pt x="153571" y="321012"/>
                      <a:pt x="162185" y="312429"/>
                      <a:pt x="172234" y="312429"/>
                    </a:cubicBezTo>
                    <a:close/>
                    <a:moveTo>
                      <a:pt x="439330" y="283692"/>
                    </a:moveTo>
                    <a:lnTo>
                      <a:pt x="498194" y="376903"/>
                    </a:lnTo>
                    <a:cubicBezTo>
                      <a:pt x="505373" y="388375"/>
                      <a:pt x="509680" y="402715"/>
                      <a:pt x="509680" y="417055"/>
                    </a:cubicBezTo>
                    <a:lnTo>
                      <a:pt x="509680" y="554721"/>
                    </a:lnTo>
                    <a:cubicBezTo>
                      <a:pt x="509680" y="581967"/>
                      <a:pt x="488144" y="603477"/>
                      <a:pt x="460866" y="603477"/>
                    </a:cubicBezTo>
                    <a:lnTo>
                      <a:pt x="48815" y="603477"/>
                    </a:lnTo>
                    <a:cubicBezTo>
                      <a:pt x="21536" y="603477"/>
                      <a:pt x="0" y="581967"/>
                      <a:pt x="0" y="554721"/>
                    </a:cubicBezTo>
                    <a:lnTo>
                      <a:pt x="0" y="417055"/>
                    </a:lnTo>
                    <a:cubicBezTo>
                      <a:pt x="0" y="402715"/>
                      <a:pt x="4307" y="389809"/>
                      <a:pt x="11486" y="376903"/>
                    </a:cubicBezTo>
                    <a:lnTo>
                      <a:pt x="66043" y="287994"/>
                    </a:lnTo>
                    <a:lnTo>
                      <a:pt x="66043" y="359695"/>
                    </a:lnTo>
                    <a:lnTo>
                      <a:pt x="57429" y="374035"/>
                    </a:lnTo>
                    <a:cubicBezTo>
                      <a:pt x="54557" y="378337"/>
                      <a:pt x="54557" y="384073"/>
                      <a:pt x="57429" y="388375"/>
                    </a:cubicBezTo>
                    <a:cubicBezTo>
                      <a:pt x="58865" y="392677"/>
                      <a:pt x="63172" y="395545"/>
                      <a:pt x="68915" y="395545"/>
                    </a:cubicBezTo>
                    <a:lnTo>
                      <a:pt x="439330" y="395545"/>
                    </a:lnTo>
                    <a:cubicBezTo>
                      <a:pt x="445073" y="395545"/>
                      <a:pt x="449380" y="392677"/>
                      <a:pt x="452251" y="388375"/>
                    </a:cubicBezTo>
                    <a:cubicBezTo>
                      <a:pt x="453687" y="384073"/>
                      <a:pt x="453687" y="378337"/>
                      <a:pt x="452251" y="374035"/>
                    </a:cubicBezTo>
                    <a:lnTo>
                      <a:pt x="439330" y="355393"/>
                    </a:lnTo>
                    <a:close/>
                    <a:moveTo>
                      <a:pt x="172234" y="243690"/>
                    </a:moveTo>
                    <a:lnTo>
                      <a:pt x="334458" y="243690"/>
                    </a:lnTo>
                    <a:cubicBezTo>
                      <a:pt x="345943" y="243690"/>
                      <a:pt x="353121" y="250863"/>
                      <a:pt x="353121" y="260904"/>
                    </a:cubicBezTo>
                    <a:cubicBezTo>
                      <a:pt x="353121" y="270946"/>
                      <a:pt x="344507" y="279554"/>
                      <a:pt x="334458" y="279554"/>
                    </a:cubicBezTo>
                    <a:lnTo>
                      <a:pt x="172234" y="279554"/>
                    </a:lnTo>
                    <a:cubicBezTo>
                      <a:pt x="162185" y="279554"/>
                      <a:pt x="153571" y="270946"/>
                      <a:pt x="153571" y="260904"/>
                    </a:cubicBezTo>
                    <a:cubicBezTo>
                      <a:pt x="153571" y="250863"/>
                      <a:pt x="162185" y="243690"/>
                      <a:pt x="172234" y="243690"/>
                    </a:cubicBezTo>
                    <a:close/>
                    <a:moveTo>
                      <a:pt x="172238" y="171962"/>
                    </a:moveTo>
                    <a:lnTo>
                      <a:pt x="222494" y="171962"/>
                    </a:lnTo>
                    <a:cubicBezTo>
                      <a:pt x="233982" y="171962"/>
                      <a:pt x="241161" y="180556"/>
                      <a:pt x="241161" y="190583"/>
                    </a:cubicBezTo>
                    <a:cubicBezTo>
                      <a:pt x="241161" y="200610"/>
                      <a:pt x="233982" y="209205"/>
                      <a:pt x="222494" y="209205"/>
                    </a:cubicBezTo>
                    <a:lnTo>
                      <a:pt x="172238" y="209205"/>
                    </a:lnTo>
                    <a:cubicBezTo>
                      <a:pt x="162187" y="209205"/>
                      <a:pt x="153571" y="200610"/>
                      <a:pt x="153571" y="190583"/>
                    </a:cubicBezTo>
                    <a:cubicBezTo>
                      <a:pt x="153571" y="180556"/>
                      <a:pt x="162187" y="171962"/>
                      <a:pt x="172238" y="171962"/>
                    </a:cubicBezTo>
                    <a:close/>
                    <a:moveTo>
                      <a:pt x="324473" y="159012"/>
                    </a:moveTo>
                    <a:lnTo>
                      <a:pt x="324473" y="183388"/>
                    </a:lnTo>
                    <a:lnTo>
                      <a:pt x="348891" y="183388"/>
                    </a:lnTo>
                    <a:close/>
                    <a:moveTo>
                      <a:pt x="117640" y="94487"/>
                    </a:moveTo>
                    <a:lnTo>
                      <a:pt x="284256" y="94487"/>
                    </a:lnTo>
                    <a:cubicBezTo>
                      <a:pt x="301492" y="94487"/>
                      <a:pt x="317292" y="100222"/>
                      <a:pt x="328782" y="111693"/>
                    </a:cubicBezTo>
                    <a:lnTo>
                      <a:pt x="397727" y="180520"/>
                    </a:lnTo>
                    <a:cubicBezTo>
                      <a:pt x="409218" y="191991"/>
                      <a:pt x="414963" y="207764"/>
                      <a:pt x="414963" y="224970"/>
                    </a:cubicBezTo>
                    <a:lnTo>
                      <a:pt x="414963" y="372661"/>
                    </a:lnTo>
                    <a:lnTo>
                      <a:pt x="377618" y="372661"/>
                    </a:lnTo>
                    <a:lnTo>
                      <a:pt x="377618" y="220669"/>
                    </a:lnTo>
                    <a:lnTo>
                      <a:pt x="312983" y="220669"/>
                    </a:lnTo>
                    <a:cubicBezTo>
                      <a:pt x="307237" y="220669"/>
                      <a:pt x="300056" y="217801"/>
                      <a:pt x="295746" y="212065"/>
                    </a:cubicBezTo>
                    <a:cubicBezTo>
                      <a:pt x="290001" y="207764"/>
                      <a:pt x="287128" y="200594"/>
                      <a:pt x="287128" y="193425"/>
                    </a:cubicBezTo>
                    <a:lnTo>
                      <a:pt x="288565" y="131768"/>
                    </a:lnTo>
                    <a:lnTo>
                      <a:pt x="127694" y="131768"/>
                    </a:lnTo>
                    <a:lnTo>
                      <a:pt x="127694" y="372661"/>
                    </a:lnTo>
                    <a:lnTo>
                      <a:pt x="90349" y="372661"/>
                    </a:lnTo>
                    <a:lnTo>
                      <a:pt x="90349" y="120297"/>
                    </a:lnTo>
                    <a:cubicBezTo>
                      <a:pt x="90349" y="105958"/>
                      <a:pt x="101840" y="94487"/>
                      <a:pt x="117640" y="94487"/>
                    </a:cubicBezTo>
                    <a:close/>
                    <a:moveTo>
                      <a:pt x="114754" y="0"/>
                    </a:moveTo>
                    <a:lnTo>
                      <a:pt x="388948" y="0"/>
                    </a:lnTo>
                    <a:cubicBezTo>
                      <a:pt x="403304" y="0"/>
                      <a:pt x="413353" y="11462"/>
                      <a:pt x="413353" y="24356"/>
                    </a:cubicBezTo>
                    <a:lnTo>
                      <a:pt x="413353" y="160467"/>
                    </a:lnTo>
                    <a:cubicBezTo>
                      <a:pt x="413353" y="160467"/>
                      <a:pt x="380335" y="123215"/>
                      <a:pt x="378899" y="123215"/>
                    </a:cubicBezTo>
                    <a:lnTo>
                      <a:pt x="378899" y="34386"/>
                    </a:lnTo>
                    <a:lnTo>
                      <a:pt x="124803" y="34386"/>
                    </a:lnTo>
                    <a:lnTo>
                      <a:pt x="124803" y="64473"/>
                    </a:lnTo>
                    <a:lnTo>
                      <a:pt x="90349" y="64473"/>
                    </a:lnTo>
                    <a:lnTo>
                      <a:pt x="90349" y="24356"/>
                    </a:lnTo>
                    <a:cubicBezTo>
                      <a:pt x="90349" y="11462"/>
                      <a:pt x="101834" y="0"/>
                      <a:pt x="114754" y="0"/>
                    </a:cubicBezTo>
                    <a:close/>
                  </a:path>
                </a:pathLst>
              </a:custGeom>
              <a:solidFill>
                <a:srgbClr val="FFAC41"/>
              </a:solidFill>
              <a:ln>
                <a:noFill/>
              </a:ln>
            </p:spPr>
            <p:txBody>
              <a:bodyPr/>
              <a:lstStyle/>
              <a:p>
                <a:endParaRPr lang="zh-CN" altLang="en-US"/>
              </a:p>
            </p:txBody>
          </p:sp>
        </p:grpSp>
        <p:grpSp>
          <p:nvGrpSpPr>
            <p:cNvPr id="17" name="组合 16"/>
            <p:cNvGrpSpPr/>
            <p:nvPr/>
          </p:nvGrpSpPr>
          <p:grpSpPr>
            <a:xfrm flipH="1">
              <a:off x="8935828" y="1982444"/>
              <a:ext cx="2440289" cy="1110072"/>
              <a:chOff x="606391" y="1443429"/>
              <a:chExt cx="2440289" cy="1110072"/>
            </a:xfrm>
          </p:grpSpPr>
          <p:sp>
            <p:nvSpPr>
              <p:cNvPr id="18" name="Rectangle 16"/>
              <p:cNvSpPr/>
              <p:nvPr/>
            </p:nvSpPr>
            <p:spPr>
              <a:xfrm flipH="1">
                <a:off x="606391" y="1792652"/>
                <a:ext cx="2440286" cy="760849"/>
              </a:xfrm>
              <a:prstGeom prst="rect">
                <a:avLst/>
              </a:prstGeom>
            </p:spPr>
            <p:txBody>
              <a:bodyPr wrap="square">
                <a:spAutoFit/>
              </a:bodyPr>
              <a:lstStyle/>
              <a:p>
                <a:pPr>
                  <a:lnSpc>
                    <a:spcPct val="150000"/>
                  </a:lnSpc>
                  <a:buClr>
                    <a:srgbClr val="E24848"/>
                  </a:buClr>
                  <a:defRPr/>
                </a:pPr>
                <a:r>
                  <a:rPr lang="zh-CN" altLang="en-US" sz="100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9" name="Title 11"/>
              <p:cNvSpPr txBox="1"/>
              <p:nvPr/>
            </p:nvSpPr>
            <p:spPr>
              <a:xfrm flipH="1">
                <a:off x="1439525" y="1443429"/>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rgbClr val="FFAC41"/>
                    </a:solidFill>
                    <a:latin typeface="胡晓波男神体" panose="02010600030101010101" pitchFamily="2" charset="-122"/>
                    <a:ea typeface="胡晓波男神体" panose="02010600030101010101" pitchFamily="2" charset="-122"/>
                  </a:rPr>
                  <a:t>标题文字添加</a:t>
                </a:r>
                <a:endParaRPr lang="en-US" sz="1800" dirty="0">
                  <a:solidFill>
                    <a:srgbClr val="FFAC41"/>
                  </a:solidFill>
                  <a:latin typeface="胡晓波男神体" panose="02010600030101010101" pitchFamily="2" charset="-122"/>
                  <a:ea typeface="胡晓波男神体" panose="02010600030101010101" pitchFamily="2" charset="-122"/>
                </a:endParaRPr>
              </a:p>
            </p:txBody>
          </p:sp>
        </p:grpSp>
      </p:grpSp>
      <p:grpSp>
        <p:nvGrpSpPr>
          <p:cNvPr id="23" name="组合 22"/>
          <p:cNvGrpSpPr/>
          <p:nvPr/>
        </p:nvGrpSpPr>
        <p:grpSpPr>
          <a:xfrm>
            <a:off x="3085871" y="1760479"/>
            <a:ext cx="2821303" cy="4065609"/>
            <a:chOff x="3085871" y="1760479"/>
            <a:chExt cx="2821303" cy="4065609"/>
          </a:xfrm>
        </p:grpSpPr>
        <p:grpSp>
          <p:nvGrpSpPr>
            <p:cNvPr id="24" name="组合 23"/>
            <p:cNvGrpSpPr/>
            <p:nvPr/>
          </p:nvGrpSpPr>
          <p:grpSpPr>
            <a:xfrm>
              <a:off x="3085871" y="1760479"/>
              <a:ext cx="1428414" cy="2513696"/>
              <a:chOff x="3085871" y="1760479"/>
              <a:chExt cx="1428414" cy="2513696"/>
            </a:xfrm>
          </p:grpSpPr>
          <p:cxnSp>
            <p:nvCxnSpPr>
              <p:cNvPr id="28" name="直接连接符 27"/>
              <p:cNvCxnSpPr/>
              <p:nvPr/>
            </p:nvCxnSpPr>
            <p:spPr>
              <a:xfrm>
                <a:off x="3085871" y="1760479"/>
                <a:ext cx="893633" cy="1707604"/>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3524600" y="3284490"/>
                <a:ext cx="989685" cy="98968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30" name="whatsapp_154858"/>
              <p:cNvSpPr>
                <a:spLocks noChangeAspect="1"/>
              </p:cNvSpPr>
              <p:nvPr/>
            </p:nvSpPr>
            <p:spPr bwMode="auto">
              <a:xfrm>
                <a:off x="3763601" y="3476475"/>
                <a:ext cx="572158" cy="571304"/>
              </a:xfrm>
              <a:custGeom>
                <a:avLst/>
                <a:gdLst>
                  <a:gd name="connsiteX0" fmla="*/ 229015 w 609254"/>
                  <a:gd name="connsiteY0" fmla="*/ 157290 h 608345"/>
                  <a:gd name="connsiteX1" fmla="*/ 248893 w 609254"/>
                  <a:gd name="connsiteY1" fmla="*/ 174030 h 608345"/>
                  <a:gd name="connsiteX2" fmla="*/ 270700 w 609254"/>
                  <a:gd name="connsiteY2" fmla="*/ 226177 h 608345"/>
                  <a:gd name="connsiteX3" fmla="*/ 271293 w 609254"/>
                  <a:gd name="connsiteY3" fmla="*/ 245583 h 608345"/>
                  <a:gd name="connsiteX4" fmla="*/ 270403 w 609254"/>
                  <a:gd name="connsiteY4" fmla="*/ 247657 h 608345"/>
                  <a:gd name="connsiteX5" fmla="*/ 263134 w 609254"/>
                  <a:gd name="connsiteY5" fmla="*/ 259064 h 608345"/>
                  <a:gd name="connsiteX6" fmla="*/ 259574 w 609254"/>
                  <a:gd name="connsiteY6" fmla="*/ 263212 h 608345"/>
                  <a:gd name="connsiteX7" fmla="*/ 252008 w 609254"/>
                  <a:gd name="connsiteY7" fmla="*/ 271805 h 608345"/>
                  <a:gd name="connsiteX8" fmla="*/ 249338 w 609254"/>
                  <a:gd name="connsiteY8" fmla="*/ 274916 h 608345"/>
                  <a:gd name="connsiteX9" fmla="*/ 250080 w 609254"/>
                  <a:gd name="connsiteY9" fmla="*/ 276694 h 608345"/>
                  <a:gd name="connsiteX10" fmla="*/ 338789 w 609254"/>
                  <a:gd name="connsiteY10" fmla="*/ 355506 h 608345"/>
                  <a:gd name="connsiteX11" fmla="*/ 348283 w 609254"/>
                  <a:gd name="connsiteY11" fmla="*/ 359209 h 608345"/>
                  <a:gd name="connsiteX12" fmla="*/ 349915 w 609254"/>
                  <a:gd name="connsiteY12" fmla="*/ 357876 h 608345"/>
                  <a:gd name="connsiteX13" fmla="*/ 372018 w 609254"/>
                  <a:gd name="connsiteY13" fmla="*/ 330914 h 608345"/>
                  <a:gd name="connsiteX14" fmla="*/ 386853 w 609254"/>
                  <a:gd name="connsiteY14" fmla="*/ 322025 h 608345"/>
                  <a:gd name="connsiteX15" fmla="*/ 397237 w 609254"/>
                  <a:gd name="connsiteY15" fmla="*/ 324247 h 608345"/>
                  <a:gd name="connsiteX16" fmla="*/ 450789 w 609254"/>
                  <a:gd name="connsiteY16" fmla="*/ 349580 h 608345"/>
                  <a:gd name="connsiteX17" fmla="*/ 463843 w 609254"/>
                  <a:gd name="connsiteY17" fmla="*/ 358913 h 608345"/>
                  <a:gd name="connsiteX18" fmla="*/ 460283 w 609254"/>
                  <a:gd name="connsiteY18" fmla="*/ 399356 h 608345"/>
                  <a:gd name="connsiteX19" fmla="*/ 405396 w 609254"/>
                  <a:gd name="connsiteY19" fmla="*/ 438169 h 608345"/>
                  <a:gd name="connsiteX20" fmla="*/ 403171 w 609254"/>
                  <a:gd name="connsiteY20" fmla="*/ 438318 h 608345"/>
                  <a:gd name="connsiteX21" fmla="*/ 391006 w 609254"/>
                  <a:gd name="connsiteY21" fmla="*/ 439058 h 608345"/>
                  <a:gd name="connsiteX22" fmla="*/ 316093 w 609254"/>
                  <a:gd name="connsiteY22" fmla="*/ 419948 h 608345"/>
                  <a:gd name="connsiteX23" fmla="*/ 191929 w 609254"/>
                  <a:gd name="connsiteY23" fmla="*/ 312396 h 608345"/>
                  <a:gd name="connsiteX24" fmla="*/ 190742 w 609254"/>
                  <a:gd name="connsiteY24" fmla="*/ 310470 h 608345"/>
                  <a:gd name="connsiteX25" fmla="*/ 160035 w 609254"/>
                  <a:gd name="connsiteY25" fmla="*/ 232547 h 608345"/>
                  <a:gd name="connsiteX26" fmla="*/ 188665 w 609254"/>
                  <a:gd name="connsiteY26" fmla="*/ 166920 h 608345"/>
                  <a:gd name="connsiteX27" fmla="*/ 225603 w 609254"/>
                  <a:gd name="connsiteY27" fmla="*/ 157438 h 608345"/>
                  <a:gd name="connsiteX28" fmla="*/ 229015 w 609254"/>
                  <a:gd name="connsiteY28" fmla="*/ 157290 h 608345"/>
                  <a:gd name="connsiteX29" fmla="*/ 310052 w 609254"/>
                  <a:gd name="connsiteY29" fmla="*/ 61768 h 608345"/>
                  <a:gd name="connsiteX30" fmla="*/ 73005 w 609254"/>
                  <a:gd name="connsiteY30" fmla="*/ 296544 h 608345"/>
                  <a:gd name="connsiteX31" fmla="*/ 118100 w 609254"/>
                  <a:gd name="connsiteY31" fmla="*/ 434151 h 608345"/>
                  <a:gd name="connsiteX32" fmla="*/ 119287 w 609254"/>
                  <a:gd name="connsiteY32" fmla="*/ 441410 h 608345"/>
                  <a:gd name="connsiteX33" fmla="*/ 93624 w 609254"/>
                  <a:gd name="connsiteY33" fmla="*/ 516657 h 608345"/>
                  <a:gd name="connsiteX34" fmla="*/ 172838 w 609254"/>
                  <a:gd name="connsiteY34" fmla="*/ 491475 h 608345"/>
                  <a:gd name="connsiteX35" fmla="*/ 175211 w 609254"/>
                  <a:gd name="connsiteY35" fmla="*/ 491179 h 608345"/>
                  <a:gd name="connsiteX36" fmla="*/ 179661 w 609254"/>
                  <a:gd name="connsiteY36" fmla="*/ 492364 h 608345"/>
                  <a:gd name="connsiteX37" fmla="*/ 310052 w 609254"/>
                  <a:gd name="connsiteY37" fmla="*/ 531321 h 608345"/>
                  <a:gd name="connsiteX38" fmla="*/ 546951 w 609254"/>
                  <a:gd name="connsiteY38" fmla="*/ 296544 h 608345"/>
                  <a:gd name="connsiteX39" fmla="*/ 310052 w 609254"/>
                  <a:gd name="connsiteY39" fmla="*/ 61768 h 608345"/>
                  <a:gd name="connsiteX40" fmla="*/ 310052 w 609254"/>
                  <a:gd name="connsiteY40" fmla="*/ 0 h 608345"/>
                  <a:gd name="connsiteX41" fmla="*/ 609254 w 609254"/>
                  <a:gd name="connsiteY41" fmla="*/ 296544 h 608345"/>
                  <a:gd name="connsiteX42" fmla="*/ 310052 w 609254"/>
                  <a:gd name="connsiteY42" fmla="*/ 593088 h 608345"/>
                  <a:gd name="connsiteX43" fmla="*/ 168387 w 609254"/>
                  <a:gd name="connsiteY43" fmla="*/ 557835 h 608345"/>
                  <a:gd name="connsiteX44" fmla="*/ 10257 w 609254"/>
                  <a:gd name="connsiteY44" fmla="*/ 607901 h 608345"/>
                  <a:gd name="connsiteX45" fmla="*/ 7884 w 609254"/>
                  <a:gd name="connsiteY45" fmla="*/ 608345 h 608345"/>
                  <a:gd name="connsiteX46" fmla="*/ 2247 w 609254"/>
                  <a:gd name="connsiteY46" fmla="*/ 605975 h 608345"/>
                  <a:gd name="connsiteX47" fmla="*/ 467 w 609254"/>
                  <a:gd name="connsiteY47" fmla="*/ 597828 h 608345"/>
                  <a:gd name="connsiteX48" fmla="*/ 51792 w 609254"/>
                  <a:gd name="connsiteY48" fmla="*/ 446446 h 608345"/>
                  <a:gd name="connsiteX49" fmla="*/ 10850 w 609254"/>
                  <a:gd name="connsiteY49" fmla="*/ 296544 h 608345"/>
                  <a:gd name="connsiteX50" fmla="*/ 310052 w 609254"/>
                  <a:gd name="connsiteY50" fmla="*/ 0 h 60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9254" h="608345">
                    <a:moveTo>
                      <a:pt x="229015" y="157290"/>
                    </a:moveTo>
                    <a:cubicBezTo>
                      <a:pt x="237767" y="157290"/>
                      <a:pt x="244146" y="162623"/>
                      <a:pt x="248893" y="174030"/>
                    </a:cubicBezTo>
                    <a:cubicBezTo>
                      <a:pt x="250970" y="178771"/>
                      <a:pt x="269661" y="223955"/>
                      <a:pt x="270700" y="226177"/>
                    </a:cubicBezTo>
                    <a:cubicBezTo>
                      <a:pt x="272035" y="228695"/>
                      <a:pt x="275892" y="236399"/>
                      <a:pt x="271293" y="245583"/>
                    </a:cubicBezTo>
                    <a:lnTo>
                      <a:pt x="270403" y="247657"/>
                    </a:lnTo>
                    <a:cubicBezTo>
                      <a:pt x="268474" y="251361"/>
                      <a:pt x="266843" y="254768"/>
                      <a:pt x="263134" y="259064"/>
                    </a:cubicBezTo>
                    <a:cubicBezTo>
                      <a:pt x="261947" y="260398"/>
                      <a:pt x="260761" y="261879"/>
                      <a:pt x="259574" y="263212"/>
                    </a:cubicBezTo>
                    <a:cubicBezTo>
                      <a:pt x="257052" y="266323"/>
                      <a:pt x="254382" y="269435"/>
                      <a:pt x="252008" y="271805"/>
                    </a:cubicBezTo>
                    <a:cubicBezTo>
                      <a:pt x="251118" y="272694"/>
                      <a:pt x="249486" y="274323"/>
                      <a:pt x="249338" y="274916"/>
                    </a:cubicBezTo>
                    <a:cubicBezTo>
                      <a:pt x="249338" y="274916"/>
                      <a:pt x="249338" y="275508"/>
                      <a:pt x="250080" y="276694"/>
                    </a:cubicBezTo>
                    <a:cubicBezTo>
                      <a:pt x="255123" y="285138"/>
                      <a:pt x="291171" y="334766"/>
                      <a:pt x="338789" y="355506"/>
                    </a:cubicBezTo>
                    <a:cubicBezTo>
                      <a:pt x="341015" y="356394"/>
                      <a:pt x="347838" y="359209"/>
                      <a:pt x="348283" y="359209"/>
                    </a:cubicBezTo>
                    <a:cubicBezTo>
                      <a:pt x="348728" y="359209"/>
                      <a:pt x="349322" y="358468"/>
                      <a:pt x="349915" y="357876"/>
                    </a:cubicBezTo>
                    <a:cubicBezTo>
                      <a:pt x="354069" y="353135"/>
                      <a:pt x="367568" y="337432"/>
                      <a:pt x="372018" y="330914"/>
                    </a:cubicBezTo>
                    <a:cubicBezTo>
                      <a:pt x="375875" y="324988"/>
                      <a:pt x="380919" y="322025"/>
                      <a:pt x="386853" y="322025"/>
                    </a:cubicBezTo>
                    <a:cubicBezTo>
                      <a:pt x="390561" y="322025"/>
                      <a:pt x="393973" y="323210"/>
                      <a:pt x="397237" y="324247"/>
                    </a:cubicBezTo>
                    <a:cubicBezTo>
                      <a:pt x="405099" y="327062"/>
                      <a:pt x="449602" y="348987"/>
                      <a:pt x="450789" y="349580"/>
                    </a:cubicBezTo>
                    <a:cubicBezTo>
                      <a:pt x="456574" y="352395"/>
                      <a:pt x="461173" y="354469"/>
                      <a:pt x="463843" y="358913"/>
                    </a:cubicBezTo>
                    <a:cubicBezTo>
                      <a:pt x="467700" y="365283"/>
                      <a:pt x="466217" y="383060"/>
                      <a:pt x="460283" y="399356"/>
                    </a:cubicBezTo>
                    <a:cubicBezTo>
                      <a:pt x="452866" y="419948"/>
                      <a:pt x="420230" y="436836"/>
                      <a:pt x="405396" y="438169"/>
                    </a:cubicBezTo>
                    <a:lnTo>
                      <a:pt x="403171" y="438318"/>
                    </a:lnTo>
                    <a:cubicBezTo>
                      <a:pt x="399759" y="438762"/>
                      <a:pt x="395902" y="439058"/>
                      <a:pt x="391006" y="439058"/>
                    </a:cubicBezTo>
                    <a:cubicBezTo>
                      <a:pt x="379436" y="439058"/>
                      <a:pt x="359112" y="437132"/>
                      <a:pt x="316093" y="419948"/>
                    </a:cubicBezTo>
                    <a:cubicBezTo>
                      <a:pt x="271441" y="402171"/>
                      <a:pt x="227383" y="363950"/>
                      <a:pt x="191929" y="312396"/>
                    </a:cubicBezTo>
                    <a:cubicBezTo>
                      <a:pt x="191336" y="311507"/>
                      <a:pt x="190891" y="310766"/>
                      <a:pt x="190742" y="310470"/>
                    </a:cubicBezTo>
                    <a:cubicBezTo>
                      <a:pt x="181397" y="298322"/>
                      <a:pt x="160035" y="266472"/>
                      <a:pt x="160035" y="232547"/>
                    </a:cubicBezTo>
                    <a:cubicBezTo>
                      <a:pt x="160035" y="195067"/>
                      <a:pt x="177985" y="173586"/>
                      <a:pt x="188665" y="166920"/>
                    </a:cubicBezTo>
                    <a:cubicBezTo>
                      <a:pt x="198753" y="160549"/>
                      <a:pt x="221449" y="157587"/>
                      <a:pt x="225603" y="157438"/>
                    </a:cubicBezTo>
                    <a:cubicBezTo>
                      <a:pt x="229015" y="157290"/>
                      <a:pt x="228125" y="157290"/>
                      <a:pt x="229015" y="157290"/>
                    </a:cubicBezTo>
                    <a:close/>
                    <a:moveTo>
                      <a:pt x="310052" y="61768"/>
                    </a:moveTo>
                    <a:cubicBezTo>
                      <a:pt x="179365" y="61768"/>
                      <a:pt x="73005" y="167084"/>
                      <a:pt x="73005" y="296544"/>
                    </a:cubicBezTo>
                    <a:cubicBezTo>
                      <a:pt x="73005" y="346314"/>
                      <a:pt x="88581" y="393862"/>
                      <a:pt x="118100" y="434151"/>
                    </a:cubicBezTo>
                    <a:cubicBezTo>
                      <a:pt x="119732" y="436225"/>
                      <a:pt x="120029" y="438891"/>
                      <a:pt x="119287" y="441410"/>
                    </a:cubicBezTo>
                    <a:lnTo>
                      <a:pt x="93624" y="516657"/>
                    </a:lnTo>
                    <a:lnTo>
                      <a:pt x="172838" y="491475"/>
                    </a:lnTo>
                    <a:cubicBezTo>
                      <a:pt x="173728" y="491327"/>
                      <a:pt x="174469" y="491179"/>
                      <a:pt x="175211" y="491179"/>
                    </a:cubicBezTo>
                    <a:cubicBezTo>
                      <a:pt x="176843" y="491179"/>
                      <a:pt x="178326" y="491624"/>
                      <a:pt x="179661" y="492364"/>
                    </a:cubicBezTo>
                    <a:cubicBezTo>
                      <a:pt x="218378" y="517842"/>
                      <a:pt x="263473" y="531321"/>
                      <a:pt x="310052" y="531321"/>
                    </a:cubicBezTo>
                    <a:cubicBezTo>
                      <a:pt x="440740" y="531321"/>
                      <a:pt x="546951" y="426005"/>
                      <a:pt x="546951" y="296544"/>
                    </a:cubicBezTo>
                    <a:cubicBezTo>
                      <a:pt x="546951" y="167084"/>
                      <a:pt x="440740" y="61768"/>
                      <a:pt x="310052" y="61768"/>
                    </a:cubicBezTo>
                    <a:close/>
                    <a:moveTo>
                      <a:pt x="310052" y="0"/>
                    </a:moveTo>
                    <a:cubicBezTo>
                      <a:pt x="475006" y="0"/>
                      <a:pt x="609254" y="133016"/>
                      <a:pt x="609254" y="296544"/>
                    </a:cubicBezTo>
                    <a:cubicBezTo>
                      <a:pt x="609254" y="460073"/>
                      <a:pt x="475006" y="593088"/>
                      <a:pt x="310052" y="593088"/>
                    </a:cubicBezTo>
                    <a:cubicBezTo>
                      <a:pt x="260507" y="593088"/>
                      <a:pt x="211703" y="580794"/>
                      <a:pt x="168387" y="557835"/>
                    </a:cubicBezTo>
                    <a:lnTo>
                      <a:pt x="10257" y="607901"/>
                    </a:lnTo>
                    <a:cubicBezTo>
                      <a:pt x="9515" y="608197"/>
                      <a:pt x="8774" y="608345"/>
                      <a:pt x="7884" y="608345"/>
                    </a:cubicBezTo>
                    <a:cubicBezTo>
                      <a:pt x="5807" y="608345"/>
                      <a:pt x="3730" y="607456"/>
                      <a:pt x="2247" y="605975"/>
                    </a:cubicBezTo>
                    <a:cubicBezTo>
                      <a:pt x="170" y="603753"/>
                      <a:pt x="-572" y="600643"/>
                      <a:pt x="467" y="597828"/>
                    </a:cubicBezTo>
                    <a:lnTo>
                      <a:pt x="51792" y="446446"/>
                    </a:lnTo>
                    <a:cubicBezTo>
                      <a:pt x="24943" y="401120"/>
                      <a:pt x="10850" y="349425"/>
                      <a:pt x="10850" y="296544"/>
                    </a:cubicBezTo>
                    <a:cubicBezTo>
                      <a:pt x="10850" y="133016"/>
                      <a:pt x="145098" y="0"/>
                      <a:pt x="310052" y="0"/>
                    </a:cubicBezTo>
                    <a:close/>
                  </a:path>
                </a:pathLst>
              </a:custGeom>
              <a:solidFill>
                <a:schemeClr val="bg1"/>
              </a:solidFill>
              <a:ln>
                <a:noFill/>
              </a:ln>
            </p:spPr>
            <p:txBody>
              <a:bodyPr/>
              <a:lstStyle/>
              <a:p>
                <a:endParaRPr lang="zh-CN" altLang="en-US"/>
              </a:p>
            </p:txBody>
          </p:sp>
        </p:grpSp>
        <p:grpSp>
          <p:nvGrpSpPr>
            <p:cNvPr id="25" name="组合 24"/>
            <p:cNvGrpSpPr/>
            <p:nvPr/>
          </p:nvGrpSpPr>
          <p:grpSpPr>
            <a:xfrm flipH="1">
              <a:off x="3466885" y="4716016"/>
              <a:ext cx="2440289" cy="1110072"/>
              <a:chOff x="606391" y="1443429"/>
              <a:chExt cx="2440289" cy="1110072"/>
            </a:xfrm>
          </p:grpSpPr>
          <p:sp>
            <p:nvSpPr>
              <p:cNvPr id="26" name="Rectangle 16"/>
              <p:cNvSpPr/>
              <p:nvPr/>
            </p:nvSpPr>
            <p:spPr>
              <a:xfrm flipH="1">
                <a:off x="606391" y="1792652"/>
                <a:ext cx="2440286" cy="760849"/>
              </a:xfrm>
              <a:prstGeom prst="rect">
                <a:avLst/>
              </a:prstGeom>
            </p:spPr>
            <p:txBody>
              <a:bodyPr wrap="square">
                <a:spAutoFit/>
              </a:bodyPr>
              <a:lstStyle/>
              <a:p>
                <a:pPr>
                  <a:lnSpc>
                    <a:spcPct val="150000"/>
                  </a:lnSpc>
                  <a:buClr>
                    <a:srgbClr val="E24848"/>
                  </a:buClr>
                  <a:defRPr/>
                </a:pPr>
                <a:r>
                  <a:rPr lang="zh-CN" altLang="en-US" sz="100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7" name="Title 11"/>
              <p:cNvSpPr txBox="1"/>
              <p:nvPr/>
            </p:nvSpPr>
            <p:spPr>
              <a:xfrm flipH="1">
                <a:off x="1439525" y="1443429"/>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chemeClr val="bg1"/>
                    </a:solidFill>
                    <a:latin typeface="胡晓波男神体" panose="02010600030101010101" pitchFamily="2" charset="-122"/>
                    <a:ea typeface="胡晓波男神体" panose="02010600030101010101" pitchFamily="2" charset="-122"/>
                  </a:rPr>
                  <a:t>标题文字添加</a:t>
                </a:r>
                <a:endParaRPr lang="en-US" sz="1800" dirty="0">
                  <a:solidFill>
                    <a:schemeClr val="bg1"/>
                  </a:solidFill>
                  <a:latin typeface="胡晓波男神体" panose="02010600030101010101" pitchFamily="2" charset="-122"/>
                  <a:ea typeface="胡晓波男神体" panose="02010600030101010101" pitchFamily="2" charset="-122"/>
                </a:endParaRPr>
              </a:p>
            </p:txBody>
          </p:sp>
        </p:grpSp>
      </p:grpSp>
      <p:grpSp>
        <p:nvGrpSpPr>
          <p:cNvPr id="31" name="组合 30"/>
          <p:cNvGrpSpPr/>
          <p:nvPr/>
        </p:nvGrpSpPr>
        <p:grpSpPr>
          <a:xfrm>
            <a:off x="7318865" y="1760479"/>
            <a:ext cx="2692137" cy="4065609"/>
            <a:chOff x="7318865" y="1760479"/>
            <a:chExt cx="2692137" cy="4065609"/>
          </a:xfrm>
        </p:grpSpPr>
        <p:grpSp>
          <p:nvGrpSpPr>
            <p:cNvPr id="32" name="组合 31"/>
            <p:cNvGrpSpPr/>
            <p:nvPr/>
          </p:nvGrpSpPr>
          <p:grpSpPr>
            <a:xfrm>
              <a:off x="7318865" y="1760479"/>
              <a:ext cx="1344158" cy="2513696"/>
              <a:chOff x="7318865" y="1760479"/>
              <a:chExt cx="1344158" cy="2513696"/>
            </a:xfrm>
          </p:grpSpPr>
          <p:cxnSp>
            <p:nvCxnSpPr>
              <p:cNvPr id="36" name="直接连接符 35"/>
              <p:cNvCxnSpPr/>
              <p:nvPr/>
            </p:nvCxnSpPr>
            <p:spPr>
              <a:xfrm>
                <a:off x="7318865" y="1760479"/>
                <a:ext cx="893633" cy="1707604"/>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7673338" y="3284490"/>
                <a:ext cx="989685" cy="98968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38" name="writting-laptop_14481"/>
              <p:cNvSpPr>
                <a:spLocks noChangeAspect="1"/>
              </p:cNvSpPr>
              <p:nvPr/>
            </p:nvSpPr>
            <p:spPr bwMode="auto">
              <a:xfrm>
                <a:off x="7861722" y="3548757"/>
                <a:ext cx="609685" cy="482762"/>
              </a:xfrm>
              <a:custGeom>
                <a:avLst/>
                <a:gdLst>
                  <a:gd name="connsiteX0" fmla="*/ 66529 w 609120"/>
                  <a:gd name="connsiteY0" fmla="*/ 352898 h 482315"/>
                  <a:gd name="connsiteX1" fmla="*/ 542591 w 609120"/>
                  <a:gd name="connsiteY1" fmla="*/ 352898 h 482315"/>
                  <a:gd name="connsiteX2" fmla="*/ 609120 w 609120"/>
                  <a:gd name="connsiteY2" fmla="*/ 452184 h 482315"/>
                  <a:gd name="connsiteX3" fmla="*/ 609120 w 609120"/>
                  <a:gd name="connsiteY3" fmla="*/ 482315 h 482315"/>
                  <a:gd name="connsiteX4" fmla="*/ 0 w 609120"/>
                  <a:gd name="connsiteY4" fmla="*/ 482315 h 482315"/>
                  <a:gd name="connsiteX5" fmla="*/ 0 w 609120"/>
                  <a:gd name="connsiteY5" fmla="*/ 452184 h 482315"/>
                  <a:gd name="connsiteX6" fmla="*/ 278451 w 609120"/>
                  <a:gd name="connsiteY6" fmla="*/ 214237 h 482315"/>
                  <a:gd name="connsiteX7" fmla="*/ 447314 w 609120"/>
                  <a:gd name="connsiteY7" fmla="*/ 214237 h 482315"/>
                  <a:gd name="connsiteX8" fmla="*/ 447314 w 609120"/>
                  <a:gd name="connsiteY8" fmla="*/ 232866 h 482315"/>
                  <a:gd name="connsiteX9" fmla="*/ 278451 w 609120"/>
                  <a:gd name="connsiteY9" fmla="*/ 232866 h 482315"/>
                  <a:gd name="connsiteX10" fmla="*/ 156937 w 609120"/>
                  <a:gd name="connsiteY10" fmla="*/ 214237 h 482315"/>
                  <a:gd name="connsiteX11" fmla="*/ 235970 w 609120"/>
                  <a:gd name="connsiteY11" fmla="*/ 214237 h 482315"/>
                  <a:gd name="connsiteX12" fmla="*/ 235970 w 609120"/>
                  <a:gd name="connsiteY12" fmla="*/ 232866 h 482315"/>
                  <a:gd name="connsiteX13" fmla="*/ 156937 w 609120"/>
                  <a:gd name="connsiteY13" fmla="*/ 232866 h 482315"/>
                  <a:gd name="connsiteX14" fmla="*/ 278451 w 609120"/>
                  <a:gd name="connsiteY14" fmla="*/ 157149 h 482315"/>
                  <a:gd name="connsiteX15" fmla="*/ 447314 w 609120"/>
                  <a:gd name="connsiteY15" fmla="*/ 157149 h 482315"/>
                  <a:gd name="connsiteX16" fmla="*/ 447314 w 609120"/>
                  <a:gd name="connsiteY16" fmla="*/ 175778 h 482315"/>
                  <a:gd name="connsiteX17" fmla="*/ 278451 w 609120"/>
                  <a:gd name="connsiteY17" fmla="*/ 175778 h 482315"/>
                  <a:gd name="connsiteX18" fmla="*/ 156937 w 609120"/>
                  <a:gd name="connsiteY18" fmla="*/ 157149 h 482315"/>
                  <a:gd name="connsiteX19" fmla="*/ 235970 w 609120"/>
                  <a:gd name="connsiteY19" fmla="*/ 157149 h 482315"/>
                  <a:gd name="connsiteX20" fmla="*/ 235970 w 609120"/>
                  <a:gd name="connsiteY20" fmla="*/ 175778 h 482315"/>
                  <a:gd name="connsiteX21" fmla="*/ 156937 w 609120"/>
                  <a:gd name="connsiteY21" fmla="*/ 175778 h 482315"/>
                  <a:gd name="connsiteX22" fmla="*/ 278451 w 609120"/>
                  <a:gd name="connsiteY22" fmla="*/ 99991 h 482315"/>
                  <a:gd name="connsiteX23" fmla="*/ 447314 w 609120"/>
                  <a:gd name="connsiteY23" fmla="*/ 99991 h 482315"/>
                  <a:gd name="connsiteX24" fmla="*/ 447314 w 609120"/>
                  <a:gd name="connsiteY24" fmla="*/ 118691 h 482315"/>
                  <a:gd name="connsiteX25" fmla="*/ 278451 w 609120"/>
                  <a:gd name="connsiteY25" fmla="*/ 118691 h 482315"/>
                  <a:gd name="connsiteX26" fmla="*/ 156937 w 609120"/>
                  <a:gd name="connsiteY26" fmla="*/ 99991 h 482315"/>
                  <a:gd name="connsiteX27" fmla="*/ 235970 w 609120"/>
                  <a:gd name="connsiteY27" fmla="*/ 99991 h 482315"/>
                  <a:gd name="connsiteX28" fmla="*/ 235970 w 609120"/>
                  <a:gd name="connsiteY28" fmla="*/ 118691 h 482315"/>
                  <a:gd name="connsiteX29" fmla="*/ 156937 w 609120"/>
                  <a:gd name="connsiteY29" fmla="*/ 118691 h 482315"/>
                  <a:gd name="connsiteX30" fmla="*/ 116312 w 609120"/>
                  <a:gd name="connsiteY30" fmla="*/ 41471 h 482315"/>
                  <a:gd name="connsiteX31" fmla="*/ 116312 w 609120"/>
                  <a:gd name="connsiteY31" fmla="*/ 288120 h 482315"/>
                  <a:gd name="connsiteX32" fmla="*/ 493160 w 609120"/>
                  <a:gd name="connsiteY32" fmla="*/ 288120 h 482315"/>
                  <a:gd name="connsiteX33" fmla="*/ 493160 w 609120"/>
                  <a:gd name="connsiteY33" fmla="*/ 41471 h 482315"/>
                  <a:gd name="connsiteX34" fmla="*/ 66684 w 609120"/>
                  <a:gd name="connsiteY34" fmla="*/ 0 h 482315"/>
                  <a:gd name="connsiteX35" fmla="*/ 542788 w 609120"/>
                  <a:gd name="connsiteY35" fmla="*/ 0 h 482315"/>
                  <a:gd name="connsiteX36" fmla="*/ 542788 w 609120"/>
                  <a:gd name="connsiteY36" fmla="*/ 329682 h 482315"/>
                  <a:gd name="connsiteX37" fmla="*/ 66684 w 609120"/>
                  <a:gd name="connsiteY37" fmla="*/ 329682 h 48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9120" h="482315">
                    <a:moveTo>
                      <a:pt x="66529" y="352898"/>
                    </a:moveTo>
                    <a:lnTo>
                      <a:pt x="542591" y="352898"/>
                    </a:lnTo>
                    <a:lnTo>
                      <a:pt x="609120" y="452184"/>
                    </a:lnTo>
                    <a:lnTo>
                      <a:pt x="609120" y="482315"/>
                    </a:lnTo>
                    <a:lnTo>
                      <a:pt x="0" y="482315"/>
                    </a:lnTo>
                    <a:lnTo>
                      <a:pt x="0" y="452184"/>
                    </a:lnTo>
                    <a:close/>
                    <a:moveTo>
                      <a:pt x="278451" y="214237"/>
                    </a:moveTo>
                    <a:lnTo>
                      <a:pt x="447314" y="214237"/>
                    </a:lnTo>
                    <a:lnTo>
                      <a:pt x="447314" y="232866"/>
                    </a:lnTo>
                    <a:lnTo>
                      <a:pt x="278451" y="232866"/>
                    </a:lnTo>
                    <a:close/>
                    <a:moveTo>
                      <a:pt x="156937" y="214237"/>
                    </a:moveTo>
                    <a:lnTo>
                      <a:pt x="235970" y="214237"/>
                    </a:lnTo>
                    <a:lnTo>
                      <a:pt x="235970" y="232866"/>
                    </a:lnTo>
                    <a:lnTo>
                      <a:pt x="156937" y="232866"/>
                    </a:lnTo>
                    <a:close/>
                    <a:moveTo>
                      <a:pt x="278451" y="157149"/>
                    </a:moveTo>
                    <a:lnTo>
                      <a:pt x="447314" y="157149"/>
                    </a:lnTo>
                    <a:lnTo>
                      <a:pt x="447314" y="175778"/>
                    </a:lnTo>
                    <a:lnTo>
                      <a:pt x="278451" y="175778"/>
                    </a:lnTo>
                    <a:close/>
                    <a:moveTo>
                      <a:pt x="156937" y="157149"/>
                    </a:moveTo>
                    <a:lnTo>
                      <a:pt x="235970" y="157149"/>
                    </a:lnTo>
                    <a:lnTo>
                      <a:pt x="235970" y="175778"/>
                    </a:lnTo>
                    <a:lnTo>
                      <a:pt x="156937" y="175778"/>
                    </a:lnTo>
                    <a:close/>
                    <a:moveTo>
                      <a:pt x="278451" y="99991"/>
                    </a:moveTo>
                    <a:lnTo>
                      <a:pt x="447314" y="99991"/>
                    </a:lnTo>
                    <a:lnTo>
                      <a:pt x="447314" y="118691"/>
                    </a:lnTo>
                    <a:lnTo>
                      <a:pt x="278451" y="118691"/>
                    </a:lnTo>
                    <a:close/>
                    <a:moveTo>
                      <a:pt x="156937" y="99991"/>
                    </a:moveTo>
                    <a:lnTo>
                      <a:pt x="235970" y="99991"/>
                    </a:lnTo>
                    <a:lnTo>
                      <a:pt x="235970" y="118691"/>
                    </a:lnTo>
                    <a:lnTo>
                      <a:pt x="156937" y="118691"/>
                    </a:lnTo>
                    <a:close/>
                    <a:moveTo>
                      <a:pt x="116312" y="41471"/>
                    </a:moveTo>
                    <a:lnTo>
                      <a:pt x="116312" y="288120"/>
                    </a:lnTo>
                    <a:lnTo>
                      <a:pt x="493160" y="288120"/>
                    </a:lnTo>
                    <a:lnTo>
                      <a:pt x="493160" y="41471"/>
                    </a:lnTo>
                    <a:close/>
                    <a:moveTo>
                      <a:pt x="66684" y="0"/>
                    </a:moveTo>
                    <a:lnTo>
                      <a:pt x="542788" y="0"/>
                    </a:lnTo>
                    <a:lnTo>
                      <a:pt x="542788" y="329682"/>
                    </a:lnTo>
                    <a:lnTo>
                      <a:pt x="66684" y="329682"/>
                    </a:lnTo>
                    <a:close/>
                  </a:path>
                </a:pathLst>
              </a:custGeom>
              <a:solidFill>
                <a:schemeClr val="bg1"/>
              </a:solidFill>
              <a:ln>
                <a:noFill/>
              </a:ln>
            </p:spPr>
            <p:txBody>
              <a:bodyPr/>
              <a:lstStyle/>
              <a:p>
                <a:endParaRPr lang="zh-CN" altLang="en-US"/>
              </a:p>
            </p:txBody>
          </p:sp>
        </p:grpSp>
        <p:grpSp>
          <p:nvGrpSpPr>
            <p:cNvPr id="33" name="组合 32"/>
            <p:cNvGrpSpPr/>
            <p:nvPr/>
          </p:nvGrpSpPr>
          <p:grpSpPr>
            <a:xfrm flipH="1">
              <a:off x="7570713" y="4716016"/>
              <a:ext cx="2440289" cy="1110072"/>
              <a:chOff x="606391" y="1443429"/>
              <a:chExt cx="2440289" cy="1110072"/>
            </a:xfrm>
          </p:grpSpPr>
          <p:sp>
            <p:nvSpPr>
              <p:cNvPr id="34" name="Rectangle 16"/>
              <p:cNvSpPr/>
              <p:nvPr/>
            </p:nvSpPr>
            <p:spPr>
              <a:xfrm flipH="1">
                <a:off x="606391" y="1792652"/>
                <a:ext cx="2440286" cy="760849"/>
              </a:xfrm>
              <a:prstGeom prst="rect">
                <a:avLst/>
              </a:prstGeom>
            </p:spPr>
            <p:txBody>
              <a:bodyPr wrap="square">
                <a:spAutoFit/>
              </a:bodyPr>
              <a:lstStyle/>
              <a:p>
                <a:pPr>
                  <a:lnSpc>
                    <a:spcPct val="150000"/>
                  </a:lnSpc>
                  <a:buClr>
                    <a:srgbClr val="E24848"/>
                  </a:buClr>
                  <a:defRPr/>
                </a:pPr>
                <a:r>
                  <a:rPr lang="zh-CN" altLang="en-US" sz="100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5" name="Title 11"/>
              <p:cNvSpPr txBox="1"/>
              <p:nvPr/>
            </p:nvSpPr>
            <p:spPr>
              <a:xfrm flipH="1">
                <a:off x="1439525" y="1443429"/>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chemeClr val="bg1"/>
                    </a:solidFill>
                    <a:latin typeface="胡晓波男神体" panose="02010600030101010101" pitchFamily="2" charset="-122"/>
                    <a:ea typeface="胡晓波男神体" panose="02010600030101010101" pitchFamily="2" charset="-122"/>
                  </a:rPr>
                  <a:t>标题文字添加</a:t>
                </a:r>
                <a:endParaRPr lang="en-US" sz="1800" dirty="0">
                  <a:solidFill>
                    <a:schemeClr val="bg1"/>
                  </a:solidFill>
                  <a:latin typeface="胡晓波男神体" panose="02010600030101010101" pitchFamily="2" charset="-122"/>
                  <a:ea typeface="胡晓波男神体" panose="02010600030101010101" pitchFamily="2" charset="-122"/>
                </a:endParaRPr>
              </a:p>
            </p:txBody>
          </p:sp>
        </p:grpSp>
      </p:grpSp>
      <p:grpSp>
        <p:nvGrpSpPr>
          <p:cNvPr id="39" name="组合 38"/>
          <p:cNvGrpSpPr/>
          <p:nvPr/>
        </p:nvGrpSpPr>
        <p:grpSpPr>
          <a:xfrm>
            <a:off x="645580" y="2013632"/>
            <a:ext cx="2440289" cy="3470292"/>
            <a:chOff x="645580" y="2013632"/>
            <a:chExt cx="2440289" cy="3470292"/>
          </a:xfrm>
        </p:grpSpPr>
        <p:grpSp>
          <p:nvGrpSpPr>
            <p:cNvPr id="40" name="组合 39"/>
            <p:cNvGrpSpPr/>
            <p:nvPr/>
          </p:nvGrpSpPr>
          <p:grpSpPr>
            <a:xfrm>
              <a:off x="1450231" y="3284490"/>
              <a:ext cx="1381305" cy="2199434"/>
              <a:chOff x="1450231" y="3284490"/>
              <a:chExt cx="1381305" cy="2199434"/>
            </a:xfrm>
          </p:grpSpPr>
          <p:cxnSp>
            <p:nvCxnSpPr>
              <p:cNvPr id="44" name="直接连接符 43"/>
              <p:cNvCxnSpPr/>
              <p:nvPr/>
            </p:nvCxnSpPr>
            <p:spPr>
              <a:xfrm>
                <a:off x="1937903" y="3776320"/>
                <a:ext cx="893633" cy="1707604"/>
              </a:xfrm>
              <a:prstGeom prst="line">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1450231" y="3284490"/>
                <a:ext cx="989685" cy="98968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sp>
            <p:nvSpPr>
              <p:cNvPr id="46" name="share_302377"/>
              <p:cNvSpPr>
                <a:spLocks noChangeAspect="1"/>
              </p:cNvSpPr>
              <p:nvPr/>
            </p:nvSpPr>
            <p:spPr bwMode="auto">
              <a:xfrm>
                <a:off x="1681945" y="3532498"/>
                <a:ext cx="516569" cy="515281"/>
              </a:xfrm>
              <a:custGeom>
                <a:avLst/>
                <a:gdLst>
                  <a:gd name="connsiteX0" fmla="*/ 338818 w 602799"/>
                  <a:gd name="connsiteY0" fmla="*/ 310850 h 601297"/>
                  <a:gd name="connsiteX1" fmla="*/ 344811 w 602799"/>
                  <a:gd name="connsiteY1" fmla="*/ 324650 h 601297"/>
                  <a:gd name="connsiteX2" fmla="*/ 325757 w 602799"/>
                  <a:gd name="connsiteY2" fmla="*/ 343663 h 601297"/>
                  <a:gd name="connsiteX3" fmla="*/ 311928 w 602799"/>
                  <a:gd name="connsiteY3" fmla="*/ 337683 h 601297"/>
                  <a:gd name="connsiteX4" fmla="*/ 328677 w 602799"/>
                  <a:gd name="connsiteY4" fmla="*/ 327410 h 601297"/>
                  <a:gd name="connsiteX5" fmla="*/ 338818 w 602799"/>
                  <a:gd name="connsiteY5" fmla="*/ 310850 h 601297"/>
                  <a:gd name="connsiteX6" fmla="*/ 325724 w 602799"/>
                  <a:gd name="connsiteY6" fmla="*/ 231675 h 601297"/>
                  <a:gd name="connsiteX7" fmla="*/ 418835 w 602799"/>
                  <a:gd name="connsiteY7" fmla="*/ 324645 h 601297"/>
                  <a:gd name="connsiteX8" fmla="*/ 325724 w 602799"/>
                  <a:gd name="connsiteY8" fmla="*/ 417615 h 601297"/>
                  <a:gd name="connsiteX9" fmla="*/ 232613 w 602799"/>
                  <a:gd name="connsiteY9" fmla="*/ 324645 h 601297"/>
                  <a:gd name="connsiteX10" fmla="*/ 236915 w 602799"/>
                  <a:gd name="connsiteY10" fmla="*/ 296877 h 601297"/>
                  <a:gd name="connsiteX11" fmla="*/ 271025 w 602799"/>
                  <a:gd name="connsiteY11" fmla="*/ 330628 h 601297"/>
                  <a:gd name="connsiteX12" fmla="*/ 325724 w 602799"/>
                  <a:gd name="connsiteY12" fmla="*/ 379568 h 601297"/>
                  <a:gd name="connsiteX13" fmla="*/ 380577 w 602799"/>
                  <a:gd name="connsiteY13" fmla="*/ 324645 h 601297"/>
                  <a:gd name="connsiteX14" fmla="*/ 332024 w 602799"/>
                  <a:gd name="connsiteY14" fmla="*/ 270182 h 601297"/>
                  <a:gd name="connsiteX15" fmla="*/ 298067 w 602799"/>
                  <a:gd name="connsiteY15" fmla="*/ 235817 h 601297"/>
                  <a:gd name="connsiteX16" fmla="*/ 325724 w 602799"/>
                  <a:gd name="connsiteY16" fmla="*/ 231675 h 601297"/>
                  <a:gd name="connsiteX17" fmla="*/ 325760 w 602799"/>
                  <a:gd name="connsiteY17" fmla="*/ 157723 h 601297"/>
                  <a:gd name="connsiteX18" fmla="*/ 492929 w 602799"/>
                  <a:gd name="connsiteY18" fmla="*/ 324646 h 601297"/>
                  <a:gd name="connsiteX19" fmla="*/ 325760 w 602799"/>
                  <a:gd name="connsiteY19" fmla="*/ 491568 h 601297"/>
                  <a:gd name="connsiteX20" fmla="*/ 158590 w 602799"/>
                  <a:gd name="connsiteY20" fmla="*/ 324646 h 601297"/>
                  <a:gd name="connsiteX21" fmla="*/ 181023 w 602799"/>
                  <a:gd name="connsiteY21" fmla="*/ 241184 h 601297"/>
                  <a:gd name="connsiteX22" fmla="*/ 209294 w 602799"/>
                  <a:gd name="connsiteY22" fmla="*/ 269414 h 601297"/>
                  <a:gd name="connsiteX23" fmla="*/ 196695 w 602799"/>
                  <a:gd name="connsiteY23" fmla="*/ 324646 h 601297"/>
                  <a:gd name="connsiteX24" fmla="*/ 325760 w 602799"/>
                  <a:gd name="connsiteY24" fmla="*/ 453520 h 601297"/>
                  <a:gd name="connsiteX25" fmla="*/ 454671 w 602799"/>
                  <a:gd name="connsiteY25" fmla="*/ 324646 h 601297"/>
                  <a:gd name="connsiteX26" fmla="*/ 325760 w 602799"/>
                  <a:gd name="connsiteY26" fmla="*/ 195925 h 601297"/>
                  <a:gd name="connsiteX27" fmla="*/ 270446 w 602799"/>
                  <a:gd name="connsiteY27" fmla="*/ 208352 h 601297"/>
                  <a:gd name="connsiteX28" fmla="*/ 242175 w 602799"/>
                  <a:gd name="connsiteY28" fmla="*/ 180123 h 601297"/>
                  <a:gd name="connsiteX29" fmla="*/ 325760 w 602799"/>
                  <a:gd name="connsiteY29" fmla="*/ 157723 h 601297"/>
                  <a:gd name="connsiteX30" fmla="*/ 111273 w 602799"/>
                  <a:gd name="connsiteY30" fmla="*/ 85181 h 601297"/>
                  <a:gd name="connsiteX31" fmla="*/ 310717 w 602799"/>
                  <a:gd name="connsiteY31" fmla="*/ 284185 h 601297"/>
                  <a:gd name="connsiteX32" fmla="*/ 310717 w 602799"/>
                  <a:gd name="connsiteY32" fmla="*/ 309502 h 601297"/>
                  <a:gd name="connsiteX33" fmla="*/ 298117 w 602799"/>
                  <a:gd name="connsiteY33" fmla="*/ 314872 h 601297"/>
                  <a:gd name="connsiteX34" fmla="*/ 285364 w 602799"/>
                  <a:gd name="connsiteY34" fmla="*/ 309655 h 601297"/>
                  <a:gd name="connsiteX35" fmla="*/ 85766 w 602799"/>
                  <a:gd name="connsiteY35" fmla="*/ 110498 h 601297"/>
                  <a:gd name="connsiteX36" fmla="*/ 90376 w 602799"/>
                  <a:gd name="connsiteY36" fmla="*/ 110498 h 601297"/>
                  <a:gd name="connsiteX37" fmla="*/ 111273 w 602799"/>
                  <a:gd name="connsiteY37" fmla="*/ 89477 h 601297"/>
                  <a:gd name="connsiteX38" fmla="*/ 325759 w 602799"/>
                  <a:gd name="connsiteY38" fmla="*/ 48064 h 601297"/>
                  <a:gd name="connsiteX39" fmla="*/ 602799 w 602799"/>
                  <a:gd name="connsiteY39" fmla="*/ 324681 h 601297"/>
                  <a:gd name="connsiteX40" fmla="*/ 325759 w 602799"/>
                  <a:gd name="connsiteY40" fmla="*/ 601297 h 601297"/>
                  <a:gd name="connsiteX41" fmla="*/ 48719 w 602799"/>
                  <a:gd name="connsiteY41" fmla="*/ 324681 h 601297"/>
                  <a:gd name="connsiteX42" fmla="*/ 101730 w 602799"/>
                  <a:gd name="connsiteY42" fmla="*/ 162055 h 601297"/>
                  <a:gd name="connsiteX43" fmla="*/ 154895 w 602799"/>
                  <a:gd name="connsiteY43" fmla="*/ 215139 h 601297"/>
                  <a:gd name="connsiteX44" fmla="*/ 122627 w 602799"/>
                  <a:gd name="connsiteY44" fmla="*/ 324681 h 601297"/>
                  <a:gd name="connsiteX45" fmla="*/ 325759 w 602799"/>
                  <a:gd name="connsiteY45" fmla="*/ 527349 h 601297"/>
                  <a:gd name="connsiteX46" fmla="*/ 528737 w 602799"/>
                  <a:gd name="connsiteY46" fmla="*/ 324681 h 601297"/>
                  <a:gd name="connsiteX47" fmla="*/ 325759 w 602799"/>
                  <a:gd name="connsiteY47" fmla="*/ 122013 h 601297"/>
                  <a:gd name="connsiteX48" fmla="*/ 216203 w 602799"/>
                  <a:gd name="connsiteY48" fmla="*/ 154077 h 601297"/>
                  <a:gd name="connsiteX49" fmla="*/ 162885 w 602799"/>
                  <a:gd name="connsiteY49" fmla="*/ 100994 h 601297"/>
                  <a:gd name="connsiteX50" fmla="*/ 325759 w 602799"/>
                  <a:gd name="connsiteY50" fmla="*/ 48064 h 601297"/>
                  <a:gd name="connsiteX51" fmla="*/ 47654 w 602799"/>
                  <a:gd name="connsiteY51" fmla="*/ 1123 h 601297"/>
                  <a:gd name="connsiteX52" fmla="*/ 82702 w 602799"/>
                  <a:gd name="connsiteY52" fmla="*/ 35649 h 601297"/>
                  <a:gd name="connsiteX53" fmla="*/ 83932 w 602799"/>
                  <a:gd name="connsiteY53" fmla="*/ 38564 h 601297"/>
                  <a:gd name="connsiteX54" fmla="*/ 83932 w 602799"/>
                  <a:gd name="connsiteY54" fmla="*/ 79074 h 601297"/>
                  <a:gd name="connsiteX55" fmla="*/ 79935 w 602799"/>
                  <a:gd name="connsiteY55" fmla="*/ 83064 h 601297"/>
                  <a:gd name="connsiteX56" fmla="*/ 39354 w 602799"/>
                  <a:gd name="connsiteY56" fmla="*/ 83064 h 601297"/>
                  <a:gd name="connsiteX57" fmla="*/ 36587 w 602799"/>
                  <a:gd name="connsiteY57" fmla="*/ 81990 h 601297"/>
                  <a:gd name="connsiteX58" fmla="*/ 1231 w 602799"/>
                  <a:gd name="connsiteY58" fmla="*/ 47004 h 601297"/>
                  <a:gd name="connsiteX59" fmla="*/ 3998 w 602799"/>
                  <a:gd name="connsiteY59" fmla="*/ 40252 h 601297"/>
                  <a:gd name="connsiteX60" fmla="*/ 15988 w 602799"/>
                  <a:gd name="connsiteY60" fmla="*/ 40252 h 601297"/>
                  <a:gd name="connsiteX61" fmla="*/ 40891 w 602799"/>
                  <a:gd name="connsiteY61" fmla="*/ 15394 h 601297"/>
                  <a:gd name="connsiteX62" fmla="*/ 40891 w 602799"/>
                  <a:gd name="connsiteY62" fmla="*/ 4039 h 601297"/>
                  <a:gd name="connsiteX63" fmla="*/ 47654 w 602799"/>
                  <a:gd name="connsiteY63" fmla="*/ 1123 h 60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2799" h="601297">
                    <a:moveTo>
                      <a:pt x="338818" y="310850"/>
                    </a:moveTo>
                    <a:cubicBezTo>
                      <a:pt x="342506" y="314377"/>
                      <a:pt x="344811" y="319283"/>
                      <a:pt x="344811" y="324650"/>
                    </a:cubicBezTo>
                    <a:cubicBezTo>
                      <a:pt x="344811" y="335230"/>
                      <a:pt x="336206" y="343663"/>
                      <a:pt x="325757" y="343663"/>
                    </a:cubicBezTo>
                    <a:cubicBezTo>
                      <a:pt x="320226" y="343663"/>
                      <a:pt x="315309" y="341363"/>
                      <a:pt x="311928" y="337683"/>
                    </a:cubicBezTo>
                    <a:cubicBezTo>
                      <a:pt x="318074" y="335690"/>
                      <a:pt x="323914" y="332163"/>
                      <a:pt x="328677" y="327410"/>
                    </a:cubicBezTo>
                    <a:cubicBezTo>
                      <a:pt x="333440" y="322657"/>
                      <a:pt x="336821" y="316983"/>
                      <a:pt x="338818" y="310850"/>
                    </a:cubicBezTo>
                    <a:close/>
                    <a:moveTo>
                      <a:pt x="325724" y="231675"/>
                    </a:moveTo>
                    <a:cubicBezTo>
                      <a:pt x="377043" y="231675"/>
                      <a:pt x="418835" y="273404"/>
                      <a:pt x="418835" y="324645"/>
                    </a:cubicBezTo>
                    <a:cubicBezTo>
                      <a:pt x="418835" y="375886"/>
                      <a:pt x="377043" y="417615"/>
                      <a:pt x="325724" y="417615"/>
                    </a:cubicBezTo>
                    <a:cubicBezTo>
                      <a:pt x="274406" y="417615"/>
                      <a:pt x="232613" y="375886"/>
                      <a:pt x="232613" y="324645"/>
                    </a:cubicBezTo>
                    <a:cubicBezTo>
                      <a:pt x="232613" y="314980"/>
                      <a:pt x="234150" y="305621"/>
                      <a:pt x="236915" y="296877"/>
                    </a:cubicBezTo>
                    <a:cubicBezTo>
                      <a:pt x="236915" y="296877"/>
                      <a:pt x="269796" y="329708"/>
                      <a:pt x="271025" y="330628"/>
                    </a:cubicBezTo>
                    <a:cubicBezTo>
                      <a:pt x="274098" y="358090"/>
                      <a:pt x="297453" y="379568"/>
                      <a:pt x="325724" y="379568"/>
                    </a:cubicBezTo>
                    <a:cubicBezTo>
                      <a:pt x="355993" y="379568"/>
                      <a:pt x="380577" y="354868"/>
                      <a:pt x="380577" y="324645"/>
                    </a:cubicBezTo>
                    <a:cubicBezTo>
                      <a:pt x="380577" y="296570"/>
                      <a:pt x="359373" y="273251"/>
                      <a:pt x="332024" y="270182"/>
                    </a:cubicBezTo>
                    <a:cubicBezTo>
                      <a:pt x="330948" y="268802"/>
                      <a:pt x="298067" y="235817"/>
                      <a:pt x="298067" y="235817"/>
                    </a:cubicBezTo>
                    <a:cubicBezTo>
                      <a:pt x="306825" y="233209"/>
                      <a:pt x="316044" y="231675"/>
                      <a:pt x="325724" y="231675"/>
                    </a:cubicBezTo>
                    <a:close/>
                    <a:moveTo>
                      <a:pt x="325760" y="157723"/>
                    </a:moveTo>
                    <a:cubicBezTo>
                      <a:pt x="417949" y="157723"/>
                      <a:pt x="492929" y="232593"/>
                      <a:pt x="492929" y="324646"/>
                    </a:cubicBezTo>
                    <a:cubicBezTo>
                      <a:pt x="492929" y="416698"/>
                      <a:pt x="417949" y="491568"/>
                      <a:pt x="325760" y="491568"/>
                    </a:cubicBezTo>
                    <a:cubicBezTo>
                      <a:pt x="233571" y="491568"/>
                      <a:pt x="158590" y="416698"/>
                      <a:pt x="158590" y="324646"/>
                    </a:cubicBezTo>
                    <a:cubicBezTo>
                      <a:pt x="158590" y="294268"/>
                      <a:pt x="166733" y="265732"/>
                      <a:pt x="181023" y="241184"/>
                    </a:cubicBezTo>
                    <a:lnTo>
                      <a:pt x="209294" y="269414"/>
                    </a:lnTo>
                    <a:cubicBezTo>
                      <a:pt x="201304" y="286137"/>
                      <a:pt x="196695" y="304854"/>
                      <a:pt x="196695" y="324646"/>
                    </a:cubicBezTo>
                    <a:cubicBezTo>
                      <a:pt x="196695" y="395680"/>
                      <a:pt x="254620" y="453520"/>
                      <a:pt x="325760" y="453520"/>
                    </a:cubicBezTo>
                    <a:cubicBezTo>
                      <a:pt x="396899" y="453520"/>
                      <a:pt x="454671" y="395680"/>
                      <a:pt x="454671" y="324646"/>
                    </a:cubicBezTo>
                    <a:cubicBezTo>
                      <a:pt x="454671" y="253611"/>
                      <a:pt x="396899" y="195925"/>
                      <a:pt x="325760" y="195925"/>
                    </a:cubicBezTo>
                    <a:cubicBezTo>
                      <a:pt x="305939" y="195925"/>
                      <a:pt x="287194" y="200374"/>
                      <a:pt x="270446" y="208352"/>
                    </a:cubicBezTo>
                    <a:lnTo>
                      <a:pt x="242175" y="180123"/>
                    </a:lnTo>
                    <a:cubicBezTo>
                      <a:pt x="266759" y="165854"/>
                      <a:pt x="295337" y="157723"/>
                      <a:pt x="325760" y="157723"/>
                    </a:cubicBezTo>
                    <a:close/>
                    <a:moveTo>
                      <a:pt x="111273" y="85181"/>
                    </a:moveTo>
                    <a:lnTo>
                      <a:pt x="310717" y="284185"/>
                    </a:lnTo>
                    <a:cubicBezTo>
                      <a:pt x="317785" y="291243"/>
                      <a:pt x="317785" y="302597"/>
                      <a:pt x="310717" y="309502"/>
                    </a:cubicBezTo>
                    <a:cubicBezTo>
                      <a:pt x="307183" y="313031"/>
                      <a:pt x="302573" y="314872"/>
                      <a:pt x="298117" y="314872"/>
                    </a:cubicBezTo>
                    <a:cubicBezTo>
                      <a:pt x="293508" y="314872"/>
                      <a:pt x="288898" y="313031"/>
                      <a:pt x="285364" y="309655"/>
                    </a:cubicBezTo>
                    <a:lnTo>
                      <a:pt x="85766" y="110498"/>
                    </a:lnTo>
                    <a:lnTo>
                      <a:pt x="90376" y="110498"/>
                    </a:lnTo>
                    <a:cubicBezTo>
                      <a:pt x="101900" y="110498"/>
                      <a:pt x="111273" y="100985"/>
                      <a:pt x="111273" y="89477"/>
                    </a:cubicBezTo>
                    <a:close/>
                    <a:moveTo>
                      <a:pt x="325759" y="48064"/>
                    </a:moveTo>
                    <a:cubicBezTo>
                      <a:pt x="478492" y="48064"/>
                      <a:pt x="602799" y="172181"/>
                      <a:pt x="602799" y="324681"/>
                    </a:cubicBezTo>
                    <a:cubicBezTo>
                      <a:pt x="602799" y="477180"/>
                      <a:pt x="478492" y="601297"/>
                      <a:pt x="325759" y="601297"/>
                    </a:cubicBezTo>
                    <a:cubicBezTo>
                      <a:pt x="173026" y="601297"/>
                      <a:pt x="48719" y="477180"/>
                      <a:pt x="48719" y="324681"/>
                    </a:cubicBezTo>
                    <a:cubicBezTo>
                      <a:pt x="48719" y="263926"/>
                      <a:pt x="68387" y="207774"/>
                      <a:pt x="101730" y="162055"/>
                    </a:cubicBezTo>
                    <a:lnTo>
                      <a:pt x="154895" y="215139"/>
                    </a:lnTo>
                    <a:cubicBezTo>
                      <a:pt x="134612" y="246743"/>
                      <a:pt x="122627" y="284331"/>
                      <a:pt x="122627" y="324681"/>
                    </a:cubicBezTo>
                    <a:cubicBezTo>
                      <a:pt x="122627" y="436524"/>
                      <a:pt x="213745" y="527349"/>
                      <a:pt x="325759" y="527349"/>
                    </a:cubicBezTo>
                    <a:cubicBezTo>
                      <a:pt x="437620" y="527349"/>
                      <a:pt x="528737" y="436524"/>
                      <a:pt x="528737" y="324681"/>
                    </a:cubicBezTo>
                    <a:cubicBezTo>
                      <a:pt x="528737" y="212837"/>
                      <a:pt x="437620" y="122013"/>
                      <a:pt x="325759" y="122013"/>
                    </a:cubicBezTo>
                    <a:cubicBezTo>
                      <a:pt x="285348" y="122013"/>
                      <a:pt x="247856" y="133826"/>
                      <a:pt x="216203" y="154077"/>
                    </a:cubicBezTo>
                    <a:lnTo>
                      <a:pt x="162885" y="100994"/>
                    </a:lnTo>
                    <a:cubicBezTo>
                      <a:pt x="208674" y="67702"/>
                      <a:pt x="264912" y="48064"/>
                      <a:pt x="325759" y="48064"/>
                    </a:cubicBezTo>
                    <a:close/>
                    <a:moveTo>
                      <a:pt x="47654" y="1123"/>
                    </a:moveTo>
                    <a:lnTo>
                      <a:pt x="82702" y="35649"/>
                    </a:lnTo>
                    <a:cubicBezTo>
                      <a:pt x="83471" y="36416"/>
                      <a:pt x="83932" y="37490"/>
                      <a:pt x="83932" y="38564"/>
                    </a:cubicBezTo>
                    <a:lnTo>
                      <a:pt x="83932" y="79074"/>
                    </a:lnTo>
                    <a:cubicBezTo>
                      <a:pt x="83932" y="81376"/>
                      <a:pt x="82088" y="83064"/>
                      <a:pt x="79935" y="83064"/>
                    </a:cubicBezTo>
                    <a:lnTo>
                      <a:pt x="39354" y="83064"/>
                    </a:lnTo>
                    <a:cubicBezTo>
                      <a:pt x="38278" y="83064"/>
                      <a:pt x="37355" y="82604"/>
                      <a:pt x="36587" y="81990"/>
                    </a:cubicBezTo>
                    <a:lnTo>
                      <a:pt x="1231" y="47004"/>
                    </a:lnTo>
                    <a:cubicBezTo>
                      <a:pt x="-1382" y="44549"/>
                      <a:pt x="463" y="40252"/>
                      <a:pt x="3998" y="40252"/>
                    </a:cubicBezTo>
                    <a:lnTo>
                      <a:pt x="15988" y="40252"/>
                    </a:lnTo>
                    <a:cubicBezTo>
                      <a:pt x="29669" y="40252"/>
                      <a:pt x="40891" y="29051"/>
                      <a:pt x="40891" y="15394"/>
                    </a:cubicBezTo>
                    <a:lnTo>
                      <a:pt x="40891" y="4039"/>
                    </a:lnTo>
                    <a:cubicBezTo>
                      <a:pt x="40891" y="509"/>
                      <a:pt x="45195" y="-1332"/>
                      <a:pt x="47654" y="1123"/>
                    </a:cubicBezTo>
                    <a:close/>
                  </a:path>
                </a:pathLst>
              </a:custGeom>
              <a:solidFill>
                <a:srgbClr val="FFAC4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latin typeface="思源黑体 CN Light" panose="020B0300000000000000" pitchFamily="34" charset="-122"/>
                  <a:ea typeface="思源黑体 CN Light" panose="020B0300000000000000" pitchFamily="34" charset="-122"/>
                </a:endParaRPr>
              </a:p>
            </p:txBody>
          </p:sp>
        </p:grpSp>
        <p:grpSp>
          <p:nvGrpSpPr>
            <p:cNvPr id="41" name="组合 40"/>
            <p:cNvGrpSpPr/>
            <p:nvPr/>
          </p:nvGrpSpPr>
          <p:grpSpPr>
            <a:xfrm flipH="1">
              <a:off x="645580" y="2013632"/>
              <a:ext cx="2440289" cy="1110072"/>
              <a:chOff x="606391" y="1443429"/>
              <a:chExt cx="2440289" cy="1110072"/>
            </a:xfrm>
          </p:grpSpPr>
          <p:sp>
            <p:nvSpPr>
              <p:cNvPr id="42" name="Rectangle 16"/>
              <p:cNvSpPr/>
              <p:nvPr/>
            </p:nvSpPr>
            <p:spPr>
              <a:xfrm flipH="1">
                <a:off x="606391" y="1792652"/>
                <a:ext cx="2440286" cy="760849"/>
              </a:xfrm>
              <a:prstGeom prst="rect">
                <a:avLst/>
              </a:prstGeom>
            </p:spPr>
            <p:txBody>
              <a:bodyPr wrap="square">
                <a:spAutoFit/>
              </a:bodyPr>
              <a:lstStyle/>
              <a:p>
                <a:pPr>
                  <a:lnSpc>
                    <a:spcPct val="150000"/>
                  </a:lnSpc>
                  <a:buClr>
                    <a:srgbClr val="E24848"/>
                  </a:buClr>
                  <a:defRPr/>
                </a:pPr>
                <a:r>
                  <a:rPr lang="zh-CN" altLang="en-US" sz="100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3" name="Title 11"/>
              <p:cNvSpPr txBox="1"/>
              <p:nvPr/>
            </p:nvSpPr>
            <p:spPr>
              <a:xfrm flipH="1">
                <a:off x="1439525" y="1443429"/>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rgbClr val="FFAC41"/>
                    </a:solidFill>
                    <a:latin typeface="胡晓波男神体" panose="02010600030101010101" pitchFamily="2" charset="-122"/>
                    <a:ea typeface="胡晓波男神体" panose="02010600030101010101" pitchFamily="2" charset="-122"/>
                  </a:rPr>
                  <a:t>标题文字添加</a:t>
                </a:r>
                <a:endParaRPr lang="en-US" sz="1800" dirty="0">
                  <a:solidFill>
                    <a:srgbClr val="FFAC41"/>
                  </a:solidFill>
                  <a:latin typeface="胡晓波男神体" panose="02010600030101010101" pitchFamily="2" charset="-122"/>
                  <a:ea typeface="胡晓波男神体" panose="02010600030101010101" pitchFamily="2" charset="-122"/>
                </a:endParaRPr>
              </a:p>
            </p:txBody>
          </p:sp>
        </p:grpSp>
      </p:grpSp>
      <p:grpSp>
        <p:nvGrpSpPr>
          <p:cNvPr id="47" name="组合 46"/>
          <p:cNvGrpSpPr/>
          <p:nvPr/>
        </p:nvGrpSpPr>
        <p:grpSpPr>
          <a:xfrm>
            <a:off x="513689" y="325602"/>
            <a:ext cx="2803292" cy="634445"/>
            <a:chOff x="1528563" y="1789329"/>
            <a:chExt cx="3044375" cy="689007"/>
          </a:xfrm>
        </p:grpSpPr>
        <p:sp>
          <p:nvSpPr>
            <p:cNvPr id="48" name="椭圆 47"/>
            <p:cNvSpPr/>
            <p:nvPr/>
          </p:nvSpPr>
          <p:spPr>
            <a:xfrm>
              <a:off x="1542342" y="1789329"/>
              <a:ext cx="642904" cy="64290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49" name="文本框 48"/>
            <p:cNvSpPr txBox="1"/>
            <p:nvPr/>
          </p:nvSpPr>
          <p:spPr>
            <a:xfrm>
              <a:off x="1528563" y="1910725"/>
              <a:ext cx="670463" cy="400110"/>
            </a:xfrm>
            <a:prstGeom prst="rect">
              <a:avLst/>
            </a:prstGeom>
            <a:noFill/>
          </p:spPr>
          <p:txBody>
            <a:bodyPr wrap="square" rtlCol="0">
              <a:spAutoFit/>
            </a:bodyPr>
            <a:lstStyle/>
            <a:p>
              <a:pPr algn="ctr"/>
              <a:r>
                <a:rPr lang="en-US" altLang="zh-CN" dirty="0">
                  <a:solidFill>
                    <a:srgbClr val="FFAC41"/>
                  </a:solidFill>
                  <a:latin typeface="胡晓波男神体" panose="02010600030101010101" pitchFamily="2" charset="-122"/>
                  <a:ea typeface="胡晓波男神体" panose="02010600030101010101" pitchFamily="2" charset="-122"/>
                  <a:cs typeface="胡晓波男神体" panose="02010600030101010101" pitchFamily="2" charset="-122"/>
                </a:rPr>
                <a:t>01</a:t>
              </a:r>
              <a:endParaRPr lang="zh-CN" altLang="en-US" dirty="0">
                <a:solidFill>
                  <a:srgbClr val="FFAC4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50" name="文本框 49"/>
            <p:cNvSpPr txBox="1"/>
            <p:nvPr/>
          </p:nvSpPr>
          <p:spPr>
            <a:xfrm>
              <a:off x="2402299" y="1800618"/>
              <a:ext cx="1878526" cy="434519"/>
            </a:xfrm>
            <a:prstGeom prst="rect">
              <a:avLst/>
            </a:prstGeom>
            <a:noFill/>
          </p:spPr>
          <p:txBody>
            <a:bodyPr wrap="square" rtlCol="0">
              <a:spAutoFit/>
            </a:bodyPr>
            <a:lstStyle/>
            <a:p>
              <a:r>
                <a:rPr lang="zh-CN" altLang="en-US" sz="2000" dirty="0">
                  <a:solidFill>
                    <a:schemeClr val="bg1"/>
                  </a:solidFill>
                  <a:latin typeface="优设标题黑" panose="00000500000000000000" pitchFamily="2" charset="-122"/>
                  <a:ea typeface="优设标题黑" panose="00000500000000000000" pitchFamily="2" charset="-122"/>
                </a:rPr>
                <a:t>在此输入标题</a:t>
              </a:r>
            </a:p>
          </p:txBody>
        </p:sp>
        <p:sp>
          <p:nvSpPr>
            <p:cNvPr id="51" name="文本框 50"/>
            <p:cNvSpPr txBox="1"/>
            <p:nvPr/>
          </p:nvSpPr>
          <p:spPr>
            <a:xfrm>
              <a:off x="2418426" y="2224420"/>
              <a:ext cx="2154512" cy="253916"/>
            </a:xfrm>
            <a:prstGeom prst="rect">
              <a:avLst/>
            </a:prstGeom>
            <a:noFill/>
          </p:spPr>
          <p:txBody>
            <a:bodyPr wrap="square" rtlCol="0">
              <a:spAutoFit/>
            </a:bodyPr>
            <a:lstStyle/>
            <a:p>
              <a:pPr algn="dist"/>
              <a:r>
                <a:rPr lang="en-US" altLang="zh-CN" sz="9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SPORTS FITNESS</a:t>
              </a:r>
              <a:endParaRPr lang="zh-CN" altLang="en-US" sz="9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anim calcmode="lin" valueType="num">
                                      <p:cBhvr>
                                        <p:cTn id="14" dur="500" fill="hold"/>
                                        <p:tgtEl>
                                          <p:spTgt spid="23"/>
                                        </p:tgtEl>
                                        <p:attrNameLst>
                                          <p:attrName>ppt_x</p:attrName>
                                        </p:attrNameLst>
                                      </p:cBhvr>
                                      <p:tavLst>
                                        <p:tav tm="0">
                                          <p:val>
                                            <p:strVal val="#ppt_x"/>
                                          </p:val>
                                        </p:tav>
                                        <p:tav tm="100000">
                                          <p:val>
                                            <p:strVal val="#ppt_x"/>
                                          </p:val>
                                        </p:tav>
                                      </p:tavLst>
                                    </p:anim>
                                    <p:anim calcmode="lin" valueType="num">
                                      <p:cBhvr>
                                        <p:cTn id="15" dur="5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anim calcmode="lin" valueType="num">
                                      <p:cBhvr>
                                        <p:cTn id="32" dur="500" fill="hold"/>
                                        <p:tgtEl>
                                          <p:spTgt spid="15"/>
                                        </p:tgtEl>
                                        <p:attrNameLst>
                                          <p:attrName>ppt_x</p:attrName>
                                        </p:attrNameLst>
                                      </p:cBhvr>
                                      <p:tavLst>
                                        <p:tav tm="0">
                                          <p:val>
                                            <p:strVal val="#ppt_x"/>
                                          </p:val>
                                        </p:tav>
                                        <p:tav tm="100000">
                                          <p:val>
                                            <p:strVal val="#ppt_x"/>
                                          </p:val>
                                        </p:tav>
                                      </p:tavLst>
                                    </p:anim>
                                    <p:anim calcmode="lin" valueType="num">
                                      <p:cBhvr>
                                        <p:cTn id="33" dur="5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anim calcmode="lin" valueType="num">
                                      <p:cBhvr>
                                        <p:cTn id="38" dur="500" fill="hold"/>
                                        <p:tgtEl>
                                          <p:spTgt spid="47"/>
                                        </p:tgtEl>
                                        <p:attrNameLst>
                                          <p:attrName>ppt_x</p:attrName>
                                        </p:attrNameLst>
                                      </p:cBhvr>
                                      <p:tavLst>
                                        <p:tav tm="0">
                                          <p:val>
                                            <p:strVal val="#ppt_x"/>
                                          </p:val>
                                        </p:tav>
                                        <p:tav tm="100000">
                                          <p:val>
                                            <p:strVal val="#ppt_x"/>
                                          </p:val>
                                        </p:tav>
                                      </p:tavLst>
                                    </p:anim>
                                    <p:anim calcmode="lin" valueType="num">
                                      <p:cBhvr>
                                        <p:cTn id="39"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173764" y="-1854200"/>
            <a:ext cx="10566400" cy="10566400"/>
          </a:xfrm>
          <a:prstGeom prst="ellipse">
            <a:avLst/>
          </a:prstGeom>
          <a:solidFill>
            <a:srgbClr val="AA825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useBgFill="1">
        <p:nvSpPr>
          <p:cNvPr id="3" name="椭圆 2"/>
          <p:cNvSpPr/>
          <p:nvPr/>
        </p:nvSpPr>
        <p:spPr>
          <a:xfrm>
            <a:off x="5507264" y="-1854200"/>
            <a:ext cx="10566400" cy="10566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4" name="文本框 3"/>
          <p:cNvSpPr txBox="1"/>
          <p:nvPr/>
        </p:nvSpPr>
        <p:spPr>
          <a:xfrm>
            <a:off x="622661" y="1343230"/>
            <a:ext cx="8398873" cy="1323439"/>
          </a:xfrm>
          <a:prstGeom prst="rect">
            <a:avLst/>
          </a:prstGeom>
          <a:noFill/>
        </p:spPr>
        <p:txBody>
          <a:bodyPr wrap="square" rtlCol="0">
            <a:spAutoFit/>
          </a:bodyPr>
          <a:lstStyle>
            <a:defPPr>
              <a:defRPr lang="zh-CN"/>
            </a:defPPr>
            <a:lvl1pPr algn="ctr">
              <a:defRPr sz="2800" spc="300">
                <a:gradFill>
                  <a:gsLst>
                    <a:gs pos="100000">
                      <a:srgbClr val="D99D58">
                        <a:alpha val="55000"/>
                      </a:srgbClr>
                    </a:gs>
                    <a:gs pos="0">
                      <a:srgbClr val="F3C69A"/>
                    </a:gs>
                  </a:gsLst>
                  <a:lin ang="5400000" scaled="1"/>
                </a:gradFill>
                <a:latin typeface="+mn-ea"/>
              </a:defRPr>
            </a:lvl1pPr>
          </a:lstStyle>
          <a:p>
            <a:pPr algn="l"/>
            <a:r>
              <a:rPr lang="en-US" altLang="zh-CN" sz="8000" dirty="0">
                <a:solidFill>
                  <a:schemeClr val="bg1"/>
                </a:solidFill>
                <a:latin typeface="优设标题黑" panose="00000500000000000000" pitchFamily="2" charset="-122"/>
                <a:ea typeface="优设标题黑" panose="00000500000000000000" pitchFamily="2" charset="-122"/>
              </a:rPr>
              <a:t>PART 02</a:t>
            </a:r>
            <a:endParaRPr lang="zh-CN" altLang="en-US" sz="8000" dirty="0">
              <a:solidFill>
                <a:schemeClr val="bg1"/>
              </a:solidFill>
              <a:latin typeface="优设标题黑" panose="00000500000000000000" pitchFamily="2" charset="-122"/>
              <a:ea typeface="优设标题黑" panose="00000500000000000000" pitchFamily="2" charset="-122"/>
            </a:endParaRPr>
          </a:p>
        </p:txBody>
      </p:sp>
      <p:sp>
        <p:nvSpPr>
          <p:cNvPr id="5" name="文本框 4"/>
          <p:cNvSpPr txBox="1"/>
          <p:nvPr/>
        </p:nvSpPr>
        <p:spPr>
          <a:xfrm>
            <a:off x="577813" y="3124200"/>
            <a:ext cx="8398873" cy="1323439"/>
          </a:xfrm>
          <a:prstGeom prst="rect">
            <a:avLst/>
          </a:prstGeom>
          <a:noFill/>
        </p:spPr>
        <p:txBody>
          <a:bodyPr wrap="square" rtlCol="0">
            <a:spAutoFit/>
          </a:bodyPr>
          <a:lstStyle>
            <a:defPPr>
              <a:defRPr lang="zh-CN"/>
            </a:defPPr>
            <a:lvl1pPr algn="ctr">
              <a:defRPr sz="2800" spc="300">
                <a:gradFill>
                  <a:gsLst>
                    <a:gs pos="100000">
                      <a:srgbClr val="D99D58">
                        <a:alpha val="55000"/>
                      </a:srgbClr>
                    </a:gs>
                    <a:gs pos="0">
                      <a:srgbClr val="F3C69A"/>
                    </a:gs>
                  </a:gsLst>
                  <a:lin ang="5400000" scaled="1"/>
                </a:gradFill>
                <a:latin typeface="+mn-ea"/>
              </a:defRPr>
            </a:lvl1pPr>
          </a:lstStyle>
          <a:p>
            <a:pPr algn="l"/>
            <a:r>
              <a:rPr lang="zh-CN" altLang="en-US" sz="8000" dirty="0">
                <a:solidFill>
                  <a:schemeClr val="bg1"/>
                </a:solidFill>
                <a:latin typeface="优设标题黑" panose="00000500000000000000" pitchFamily="2" charset="-122"/>
                <a:ea typeface="优设标题黑" panose="00000500000000000000" pitchFamily="2" charset="-122"/>
              </a:rPr>
              <a:t>在此输入标题</a:t>
            </a:r>
          </a:p>
        </p:txBody>
      </p:sp>
      <p:sp>
        <p:nvSpPr>
          <p:cNvPr id="6" name="文本框 5"/>
          <p:cNvSpPr txBox="1"/>
          <p:nvPr/>
        </p:nvSpPr>
        <p:spPr>
          <a:xfrm>
            <a:off x="634963" y="4294531"/>
            <a:ext cx="3860837" cy="369332"/>
          </a:xfrm>
          <a:prstGeom prst="rect">
            <a:avLst/>
          </a:prstGeom>
          <a:noFill/>
        </p:spPr>
        <p:txBody>
          <a:bodyPr wrap="square" rtlCol="0">
            <a:spAutoFit/>
          </a:bodyPr>
          <a:lstStyle>
            <a:defPPr>
              <a:defRPr lang="zh-CN"/>
            </a:defPPr>
            <a:lvl1pPr algn="ctr">
              <a:defRPr sz="1200">
                <a:solidFill>
                  <a:srgbClr val="CBB482">
                    <a:alpha val="29000"/>
                  </a:srgbClr>
                </a:solidFill>
              </a:defRPr>
            </a:lvl1pPr>
          </a:lstStyle>
          <a:p>
            <a:pPr algn="l"/>
            <a:r>
              <a:rPr lang="en-US" altLang="zh-CN" sz="1800" cap="all" dirty="0">
                <a:solidFill>
                  <a:schemeClr val="bg1">
                    <a:alpha val="97000"/>
                  </a:schemeClr>
                </a:solidFill>
                <a:latin typeface="思源黑体 CN Light" panose="020B0300000000000000" pitchFamily="34" charset="-122"/>
                <a:ea typeface="思源黑体 CN Light" panose="020B0300000000000000" pitchFamily="34" charset="-122"/>
              </a:rPr>
              <a:t>Enter your text here</a:t>
            </a:r>
          </a:p>
        </p:txBody>
      </p:sp>
      <p:pic>
        <p:nvPicPr>
          <p:cNvPr id="7" name="图片 6"/>
          <p:cNvPicPr>
            <a:picLocks noChangeAspect="1"/>
          </p:cNvPicPr>
          <p:nvPr/>
        </p:nvPicPr>
        <p:blipFill>
          <a:blip r:embed="rId2"/>
          <a:stretch>
            <a:fillRect/>
          </a:stretch>
        </p:blipFill>
        <p:spPr>
          <a:xfrm>
            <a:off x="10465040" y="419100"/>
            <a:ext cx="1536460" cy="5853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424544" y="1982064"/>
            <a:ext cx="2699694" cy="1168647"/>
            <a:chOff x="1895297" y="2159076"/>
            <a:chExt cx="2228941" cy="964866"/>
          </a:xfrm>
        </p:grpSpPr>
        <p:sp>
          <p:nvSpPr>
            <p:cNvPr id="8"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9"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rgbClr val="FFAC41"/>
                  </a:solidFill>
                  <a:latin typeface="胡晓波男神体" panose="02010600030101010101" pitchFamily="2" charset="-122"/>
                  <a:ea typeface="胡晓波男神体" panose="02010600030101010101" pitchFamily="2" charset="-122"/>
                </a:rPr>
                <a:t>标题文字添加</a:t>
              </a:r>
              <a:endParaRPr lang="en-US" sz="2000" dirty="0">
                <a:solidFill>
                  <a:srgbClr val="FFAC41"/>
                </a:solidFill>
                <a:latin typeface="胡晓波男神体" panose="02010600030101010101" pitchFamily="2" charset="-122"/>
                <a:ea typeface="胡晓波男神体" panose="02010600030101010101" pitchFamily="2" charset="-122"/>
              </a:endParaRPr>
            </a:p>
          </p:txBody>
        </p:sp>
      </p:grpSp>
      <p:grpSp>
        <p:nvGrpSpPr>
          <p:cNvPr id="10" name="组合 9"/>
          <p:cNvGrpSpPr/>
          <p:nvPr/>
        </p:nvGrpSpPr>
        <p:grpSpPr>
          <a:xfrm>
            <a:off x="1424544" y="4295034"/>
            <a:ext cx="2699694" cy="1168647"/>
            <a:chOff x="1895297" y="2159076"/>
            <a:chExt cx="2228941" cy="964866"/>
          </a:xfrm>
        </p:grpSpPr>
        <p:sp>
          <p:nvSpPr>
            <p:cNvPr id="11"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2"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bg1"/>
                  </a:solidFill>
                  <a:latin typeface="胡晓波男神体" panose="02010600030101010101" pitchFamily="2" charset="-122"/>
                  <a:ea typeface="胡晓波男神体" panose="02010600030101010101" pitchFamily="2" charset="-122"/>
                </a:rPr>
                <a:t>标题文字添加</a:t>
              </a:r>
              <a:endParaRPr lang="en-US" sz="2000" dirty="0">
                <a:solidFill>
                  <a:schemeClr val="bg1"/>
                </a:solidFill>
                <a:latin typeface="胡晓波男神体" panose="02010600030101010101" pitchFamily="2" charset="-122"/>
                <a:ea typeface="胡晓波男神体" panose="02010600030101010101" pitchFamily="2" charset="-122"/>
              </a:endParaRPr>
            </a:p>
          </p:txBody>
        </p:sp>
      </p:grpSp>
      <p:grpSp>
        <p:nvGrpSpPr>
          <p:cNvPr id="13" name="组合 12"/>
          <p:cNvGrpSpPr/>
          <p:nvPr/>
        </p:nvGrpSpPr>
        <p:grpSpPr>
          <a:xfrm flipH="1">
            <a:off x="8115633" y="1982064"/>
            <a:ext cx="2699694" cy="1168647"/>
            <a:chOff x="1895297" y="2159076"/>
            <a:chExt cx="2228941" cy="964866"/>
          </a:xfrm>
        </p:grpSpPr>
        <p:sp>
          <p:nvSpPr>
            <p:cNvPr id="14"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5"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rgbClr val="FFAC41"/>
                  </a:solidFill>
                  <a:latin typeface="胡晓波男神体" panose="02010600030101010101" pitchFamily="2" charset="-122"/>
                  <a:ea typeface="胡晓波男神体" panose="02010600030101010101" pitchFamily="2" charset="-122"/>
                </a:rPr>
                <a:t>标题文字添加</a:t>
              </a:r>
              <a:endParaRPr lang="en-US" sz="2000" dirty="0">
                <a:solidFill>
                  <a:srgbClr val="FFAC41"/>
                </a:solidFill>
                <a:latin typeface="胡晓波男神体" panose="02010600030101010101" pitchFamily="2" charset="-122"/>
                <a:ea typeface="胡晓波男神体" panose="02010600030101010101" pitchFamily="2" charset="-122"/>
              </a:endParaRPr>
            </a:p>
          </p:txBody>
        </p:sp>
      </p:grpSp>
      <p:grpSp>
        <p:nvGrpSpPr>
          <p:cNvPr id="16" name="组合 15"/>
          <p:cNvGrpSpPr/>
          <p:nvPr/>
        </p:nvGrpSpPr>
        <p:grpSpPr>
          <a:xfrm flipH="1">
            <a:off x="8115633" y="4295034"/>
            <a:ext cx="2699694" cy="1168647"/>
            <a:chOff x="1895297" y="2159076"/>
            <a:chExt cx="2228941" cy="964866"/>
          </a:xfrm>
        </p:grpSpPr>
        <p:sp>
          <p:nvSpPr>
            <p:cNvPr id="17"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bg1"/>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8"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bg1"/>
                  </a:solidFill>
                  <a:latin typeface="胡晓波男神体" panose="02010600030101010101" pitchFamily="2" charset="-122"/>
                  <a:ea typeface="胡晓波男神体" panose="02010600030101010101" pitchFamily="2" charset="-122"/>
                </a:rPr>
                <a:t>标题文字添加</a:t>
              </a:r>
              <a:endParaRPr lang="en-US" sz="2000" dirty="0">
                <a:solidFill>
                  <a:schemeClr val="bg1"/>
                </a:solidFill>
                <a:latin typeface="胡晓波男神体" panose="02010600030101010101" pitchFamily="2" charset="-122"/>
                <a:ea typeface="胡晓波男神体" panose="02010600030101010101" pitchFamily="2" charset="-122"/>
              </a:endParaRPr>
            </a:p>
          </p:txBody>
        </p:sp>
      </p:grpSp>
      <p:grpSp>
        <p:nvGrpSpPr>
          <p:cNvPr id="19" name="组合 18"/>
          <p:cNvGrpSpPr/>
          <p:nvPr/>
        </p:nvGrpSpPr>
        <p:grpSpPr>
          <a:xfrm>
            <a:off x="4693922" y="2324450"/>
            <a:ext cx="2804158" cy="2684450"/>
            <a:chOff x="4693922" y="2324450"/>
            <a:chExt cx="2804158" cy="2684450"/>
          </a:xfrm>
        </p:grpSpPr>
        <p:grpSp>
          <p:nvGrpSpPr>
            <p:cNvPr id="20" name="组合 19"/>
            <p:cNvGrpSpPr/>
            <p:nvPr/>
          </p:nvGrpSpPr>
          <p:grpSpPr>
            <a:xfrm>
              <a:off x="4693922" y="2324450"/>
              <a:ext cx="2804158" cy="2684450"/>
              <a:chOff x="4366819" y="2011310"/>
              <a:chExt cx="3458364" cy="3310729"/>
            </a:xfrm>
          </p:grpSpPr>
          <p:sp>
            <p:nvSpPr>
              <p:cNvPr id="22" name="矩形: 圆角 21"/>
              <p:cNvSpPr/>
              <p:nvPr/>
            </p:nvSpPr>
            <p:spPr>
              <a:xfrm rot="2700000">
                <a:off x="4787520" y="2358193"/>
                <a:ext cx="2616963" cy="2616963"/>
              </a:xfrm>
              <a:prstGeom prst="roundRect">
                <a:avLst/>
              </a:prstGeom>
              <a:noFill/>
              <a:ln w="25400"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3" name="椭圆 22"/>
              <p:cNvSpPr/>
              <p:nvPr/>
            </p:nvSpPr>
            <p:spPr>
              <a:xfrm>
                <a:off x="4366819" y="2011310"/>
                <a:ext cx="1106008" cy="1106008"/>
              </a:xfrm>
              <a:prstGeom prst="ellipse">
                <a:avLst/>
              </a:prstGeom>
              <a:noFill/>
              <a:ln w="12700"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4" name="椭圆 23"/>
              <p:cNvSpPr/>
              <p:nvPr/>
            </p:nvSpPr>
            <p:spPr>
              <a:xfrm>
                <a:off x="4366819" y="4216031"/>
                <a:ext cx="1106008" cy="1106008"/>
              </a:xfrm>
              <a:prstGeom prst="ellipse">
                <a:avLst/>
              </a:prstGeom>
              <a:noFill/>
              <a:ln w="12700"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5" name="open-folder-with-document_32743"/>
              <p:cNvSpPr>
                <a:spLocks noChangeAspect="1"/>
              </p:cNvSpPr>
              <p:nvPr/>
            </p:nvSpPr>
            <p:spPr bwMode="auto">
              <a:xfrm>
                <a:off x="4614981" y="2281219"/>
                <a:ext cx="609685" cy="566190"/>
              </a:xfrm>
              <a:custGeom>
                <a:avLst/>
                <a:gdLst>
                  <a:gd name="T0" fmla="*/ 6459 w 7984"/>
                  <a:gd name="T1" fmla="*/ 7154 h 7426"/>
                  <a:gd name="T2" fmla="*/ 446 w 7984"/>
                  <a:gd name="T3" fmla="*/ 7426 h 7426"/>
                  <a:gd name="T4" fmla="*/ 0 w 7984"/>
                  <a:gd name="T5" fmla="*/ 6980 h 7426"/>
                  <a:gd name="T6" fmla="*/ 446 w 7984"/>
                  <a:gd name="T7" fmla="*/ 2184 h 7426"/>
                  <a:gd name="T8" fmla="*/ 856 w 7984"/>
                  <a:gd name="T9" fmla="*/ 2564 h 7426"/>
                  <a:gd name="T10" fmla="*/ 439 w 7984"/>
                  <a:gd name="T11" fmla="*/ 2623 h 7426"/>
                  <a:gd name="T12" fmla="*/ 380 w 7984"/>
                  <a:gd name="T13" fmla="*/ 6844 h 7426"/>
                  <a:gd name="T14" fmla="*/ 863 w 7984"/>
                  <a:gd name="T15" fmla="*/ 7046 h 7426"/>
                  <a:gd name="T16" fmla="*/ 2552 w 7984"/>
                  <a:gd name="T17" fmla="*/ 4098 h 7426"/>
                  <a:gd name="T18" fmla="*/ 5795 w 7984"/>
                  <a:gd name="T19" fmla="*/ 3020 h 7426"/>
                  <a:gd name="T20" fmla="*/ 6174 w 7984"/>
                  <a:gd name="T21" fmla="*/ 4098 h 7426"/>
                  <a:gd name="T22" fmla="*/ 7856 w 7984"/>
                  <a:gd name="T23" fmla="*/ 4511 h 7426"/>
                  <a:gd name="T24" fmla="*/ 1114 w 7984"/>
                  <a:gd name="T25" fmla="*/ 366 h 7426"/>
                  <a:gd name="T26" fmla="*/ 4408 w 7984"/>
                  <a:gd name="T27" fmla="*/ 0 h 7426"/>
                  <a:gd name="T28" fmla="*/ 5478 w 7984"/>
                  <a:gd name="T29" fmla="*/ 1083 h 7426"/>
                  <a:gd name="T30" fmla="*/ 5522 w 7984"/>
                  <a:gd name="T31" fmla="*/ 3861 h 7426"/>
                  <a:gd name="T32" fmla="*/ 5215 w 7984"/>
                  <a:gd name="T33" fmla="*/ 1427 h 7426"/>
                  <a:gd name="T34" fmla="*/ 4414 w 7984"/>
                  <a:gd name="T35" fmla="*/ 1350 h 7426"/>
                  <a:gd name="T36" fmla="*/ 4260 w 7984"/>
                  <a:gd name="T37" fmla="*/ 384 h 7426"/>
                  <a:gd name="T38" fmla="*/ 1480 w 7984"/>
                  <a:gd name="T39" fmla="*/ 308 h 7426"/>
                  <a:gd name="T40" fmla="*/ 1421 w 7984"/>
                  <a:gd name="T41" fmla="*/ 5363 h 7426"/>
                  <a:gd name="T42" fmla="*/ 1114 w 7984"/>
                  <a:gd name="T43" fmla="*/ 5698 h 7426"/>
                  <a:gd name="T44" fmla="*/ 5024 w 7984"/>
                  <a:gd name="T45" fmla="*/ 1043 h 7426"/>
                  <a:gd name="T46" fmla="*/ 4568 w 7984"/>
                  <a:gd name="T47" fmla="*/ 1043 h 7426"/>
                  <a:gd name="T48" fmla="*/ 1904 w 7984"/>
                  <a:gd name="T49" fmla="*/ 1663 h 7426"/>
                  <a:gd name="T50" fmla="*/ 1904 w 7984"/>
                  <a:gd name="T51" fmla="*/ 2041 h 7426"/>
                  <a:gd name="T52" fmla="*/ 4923 w 7984"/>
                  <a:gd name="T53" fmla="*/ 1852 h 7426"/>
                  <a:gd name="T54" fmla="*/ 4923 w 7984"/>
                  <a:gd name="T55" fmla="*/ 2953 h 7426"/>
                  <a:gd name="T56" fmla="*/ 1904 w 7984"/>
                  <a:gd name="T57" fmla="*/ 2764 h 7426"/>
                  <a:gd name="T58" fmla="*/ 1904 w 7984"/>
                  <a:gd name="T59" fmla="*/ 3142 h 7426"/>
                  <a:gd name="T60" fmla="*/ 4923 w 7984"/>
                  <a:gd name="T61" fmla="*/ 2953 h 7426"/>
                  <a:gd name="T62" fmla="*/ 1904 w 7984"/>
                  <a:gd name="T63" fmla="*/ 4249 h 7426"/>
                  <a:gd name="T64" fmla="*/ 2387 w 7984"/>
                  <a:gd name="T65" fmla="*/ 3872 h 7426"/>
                  <a:gd name="T66" fmla="*/ 1715 w 7984"/>
                  <a:gd name="T67" fmla="*/ 4061 h 7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84" h="7426">
                    <a:moveTo>
                      <a:pt x="7856" y="4511"/>
                    </a:moveTo>
                    <a:lnTo>
                      <a:pt x="6459" y="7154"/>
                    </a:lnTo>
                    <a:cubicBezTo>
                      <a:pt x="6391" y="7286"/>
                      <a:pt x="6197" y="7425"/>
                      <a:pt x="6047" y="7425"/>
                    </a:cubicBezTo>
                    <a:lnTo>
                      <a:pt x="446" y="7426"/>
                    </a:lnTo>
                    <a:cubicBezTo>
                      <a:pt x="328" y="7426"/>
                      <a:pt x="214" y="7379"/>
                      <a:pt x="131" y="7295"/>
                    </a:cubicBezTo>
                    <a:cubicBezTo>
                      <a:pt x="47" y="7211"/>
                      <a:pt x="0" y="7098"/>
                      <a:pt x="0" y="6980"/>
                    </a:cubicBezTo>
                    <a:lnTo>
                      <a:pt x="1" y="2630"/>
                    </a:lnTo>
                    <a:cubicBezTo>
                      <a:pt x="1" y="2384"/>
                      <a:pt x="200" y="2185"/>
                      <a:pt x="446" y="2184"/>
                    </a:cubicBezTo>
                    <a:lnTo>
                      <a:pt x="856" y="2184"/>
                    </a:lnTo>
                    <a:lnTo>
                      <a:pt x="856" y="2564"/>
                    </a:lnTo>
                    <a:lnTo>
                      <a:pt x="582" y="2564"/>
                    </a:lnTo>
                    <a:cubicBezTo>
                      <a:pt x="528" y="2564"/>
                      <a:pt x="477" y="2585"/>
                      <a:pt x="439" y="2623"/>
                    </a:cubicBezTo>
                    <a:cubicBezTo>
                      <a:pt x="401" y="2661"/>
                      <a:pt x="380" y="2713"/>
                      <a:pt x="380" y="2766"/>
                    </a:cubicBezTo>
                    <a:lnTo>
                      <a:pt x="380" y="6844"/>
                    </a:lnTo>
                    <a:cubicBezTo>
                      <a:pt x="380" y="6955"/>
                      <a:pt x="471" y="7046"/>
                      <a:pt x="582" y="7046"/>
                    </a:cubicBezTo>
                    <a:lnTo>
                      <a:pt x="863" y="7046"/>
                    </a:lnTo>
                    <a:lnTo>
                      <a:pt x="2187" y="4368"/>
                    </a:lnTo>
                    <a:cubicBezTo>
                      <a:pt x="2261" y="4219"/>
                      <a:pt x="2403" y="4098"/>
                      <a:pt x="2552" y="4098"/>
                    </a:cubicBezTo>
                    <a:lnTo>
                      <a:pt x="5794" y="4098"/>
                    </a:lnTo>
                    <a:lnTo>
                      <a:pt x="5795" y="3020"/>
                    </a:lnTo>
                    <a:cubicBezTo>
                      <a:pt x="6007" y="3040"/>
                      <a:pt x="6174" y="3215"/>
                      <a:pt x="6174" y="3432"/>
                    </a:cubicBezTo>
                    <a:lnTo>
                      <a:pt x="6174" y="4098"/>
                    </a:lnTo>
                    <a:lnTo>
                      <a:pt x="7661" y="4098"/>
                    </a:lnTo>
                    <a:cubicBezTo>
                      <a:pt x="7836" y="4099"/>
                      <a:pt x="7984" y="4273"/>
                      <a:pt x="7856" y="4511"/>
                    </a:cubicBezTo>
                    <a:close/>
                    <a:moveTo>
                      <a:pt x="1114" y="5698"/>
                    </a:moveTo>
                    <a:cubicBezTo>
                      <a:pt x="1102" y="4365"/>
                      <a:pt x="1114" y="366"/>
                      <a:pt x="1114" y="366"/>
                    </a:cubicBezTo>
                    <a:cubicBezTo>
                      <a:pt x="1114" y="164"/>
                      <a:pt x="1278" y="0"/>
                      <a:pt x="1480" y="0"/>
                    </a:cubicBezTo>
                    <a:lnTo>
                      <a:pt x="4408" y="0"/>
                    </a:lnTo>
                    <a:cubicBezTo>
                      <a:pt x="4455" y="0"/>
                      <a:pt x="4500" y="20"/>
                      <a:pt x="4531" y="55"/>
                    </a:cubicBezTo>
                    <a:lnTo>
                      <a:pt x="5478" y="1083"/>
                    </a:lnTo>
                    <a:cubicBezTo>
                      <a:pt x="5506" y="1114"/>
                      <a:pt x="5522" y="1155"/>
                      <a:pt x="5522" y="1197"/>
                    </a:cubicBezTo>
                    <a:lnTo>
                      <a:pt x="5522" y="3861"/>
                    </a:lnTo>
                    <a:lnTo>
                      <a:pt x="5215" y="3861"/>
                    </a:lnTo>
                    <a:lnTo>
                      <a:pt x="5215" y="1427"/>
                    </a:lnTo>
                    <a:cubicBezTo>
                      <a:pt x="5215" y="1385"/>
                      <a:pt x="5181" y="1350"/>
                      <a:pt x="5139" y="1350"/>
                    </a:cubicBezTo>
                    <a:lnTo>
                      <a:pt x="4414" y="1350"/>
                    </a:lnTo>
                    <a:cubicBezTo>
                      <a:pt x="4329" y="1350"/>
                      <a:pt x="4260" y="1282"/>
                      <a:pt x="4260" y="1197"/>
                    </a:cubicBezTo>
                    <a:lnTo>
                      <a:pt x="4260" y="384"/>
                    </a:lnTo>
                    <a:cubicBezTo>
                      <a:pt x="4260" y="342"/>
                      <a:pt x="4226" y="308"/>
                      <a:pt x="4184" y="308"/>
                    </a:cubicBezTo>
                    <a:lnTo>
                      <a:pt x="1480" y="308"/>
                    </a:lnTo>
                    <a:cubicBezTo>
                      <a:pt x="1448" y="308"/>
                      <a:pt x="1421" y="334"/>
                      <a:pt x="1421" y="366"/>
                    </a:cubicBezTo>
                    <a:lnTo>
                      <a:pt x="1421" y="5363"/>
                    </a:lnTo>
                    <a:lnTo>
                      <a:pt x="1186" y="5838"/>
                    </a:lnTo>
                    <a:cubicBezTo>
                      <a:pt x="1186" y="5838"/>
                      <a:pt x="1115" y="5833"/>
                      <a:pt x="1114" y="5698"/>
                    </a:cubicBezTo>
                    <a:close/>
                    <a:moveTo>
                      <a:pt x="4568" y="1043"/>
                    </a:moveTo>
                    <a:lnTo>
                      <a:pt x="5024" y="1043"/>
                    </a:lnTo>
                    <a:lnTo>
                      <a:pt x="4568" y="548"/>
                    </a:lnTo>
                    <a:lnTo>
                      <a:pt x="4568" y="1043"/>
                    </a:lnTo>
                    <a:close/>
                    <a:moveTo>
                      <a:pt x="4734" y="1663"/>
                    </a:moveTo>
                    <a:lnTo>
                      <a:pt x="1904" y="1663"/>
                    </a:lnTo>
                    <a:cubicBezTo>
                      <a:pt x="1800" y="1663"/>
                      <a:pt x="1715" y="1748"/>
                      <a:pt x="1715" y="1852"/>
                    </a:cubicBezTo>
                    <a:cubicBezTo>
                      <a:pt x="1715" y="1956"/>
                      <a:pt x="1800" y="2041"/>
                      <a:pt x="1904" y="2041"/>
                    </a:cubicBezTo>
                    <a:lnTo>
                      <a:pt x="4734" y="2041"/>
                    </a:lnTo>
                    <a:cubicBezTo>
                      <a:pt x="4839" y="2041"/>
                      <a:pt x="4923" y="1956"/>
                      <a:pt x="4923" y="1852"/>
                    </a:cubicBezTo>
                    <a:cubicBezTo>
                      <a:pt x="4923" y="1748"/>
                      <a:pt x="4838" y="1663"/>
                      <a:pt x="4734" y="1663"/>
                    </a:cubicBezTo>
                    <a:close/>
                    <a:moveTo>
                      <a:pt x="4923" y="2953"/>
                    </a:moveTo>
                    <a:cubicBezTo>
                      <a:pt x="4923" y="2848"/>
                      <a:pt x="4838" y="2764"/>
                      <a:pt x="4734" y="2764"/>
                    </a:cubicBezTo>
                    <a:lnTo>
                      <a:pt x="1904" y="2764"/>
                    </a:lnTo>
                    <a:cubicBezTo>
                      <a:pt x="1800" y="2764"/>
                      <a:pt x="1715" y="2849"/>
                      <a:pt x="1715" y="2953"/>
                    </a:cubicBezTo>
                    <a:cubicBezTo>
                      <a:pt x="1715" y="3057"/>
                      <a:pt x="1800" y="3142"/>
                      <a:pt x="1904" y="3142"/>
                    </a:cubicBezTo>
                    <a:lnTo>
                      <a:pt x="4734" y="3142"/>
                    </a:lnTo>
                    <a:cubicBezTo>
                      <a:pt x="4838" y="3142"/>
                      <a:pt x="4923" y="3057"/>
                      <a:pt x="4923" y="2953"/>
                    </a:cubicBezTo>
                    <a:close/>
                    <a:moveTo>
                      <a:pt x="1715" y="4061"/>
                    </a:moveTo>
                    <a:cubicBezTo>
                      <a:pt x="1715" y="4165"/>
                      <a:pt x="1800" y="4249"/>
                      <a:pt x="1904" y="4249"/>
                    </a:cubicBezTo>
                    <a:lnTo>
                      <a:pt x="1972" y="4249"/>
                    </a:lnTo>
                    <a:cubicBezTo>
                      <a:pt x="2091" y="3917"/>
                      <a:pt x="2387" y="3872"/>
                      <a:pt x="2387" y="3872"/>
                    </a:cubicBezTo>
                    <a:lnTo>
                      <a:pt x="1904" y="3872"/>
                    </a:lnTo>
                    <a:cubicBezTo>
                      <a:pt x="1800" y="3872"/>
                      <a:pt x="1715" y="3956"/>
                      <a:pt x="1715" y="4061"/>
                    </a:cubicBezTo>
                    <a:close/>
                  </a:path>
                </a:pathLst>
              </a:custGeom>
              <a:solidFill>
                <a:srgbClr val="FFAC41"/>
              </a:solidFill>
              <a:ln>
                <a:noFill/>
              </a:ln>
            </p:spPr>
            <p:txBody>
              <a:bodyPr/>
              <a:lstStyle/>
              <a:p>
                <a:endParaRPr lang="zh-CN" altLang="en-US"/>
              </a:p>
            </p:txBody>
          </p:sp>
          <p:sp>
            <p:nvSpPr>
              <p:cNvPr id="26" name="cloud-data-distribution-symbol_36028"/>
              <p:cNvSpPr>
                <a:spLocks noChangeAspect="1"/>
              </p:cNvSpPr>
              <p:nvPr/>
            </p:nvSpPr>
            <p:spPr bwMode="auto">
              <a:xfrm>
                <a:off x="4653023" y="4467137"/>
                <a:ext cx="533601" cy="609685"/>
              </a:xfrm>
              <a:custGeom>
                <a:avLst/>
                <a:gdLst>
                  <a:gd name="T0" fmla="*/ 506 w 506"/>
                  <a:gd name="T1" fmla="*/ 428 h 579"/>
                  <a:gd name="T2" fmla="*/ 463 w 506"/>
                  <a:gd name="T3" fmla="*/ 391 h 579"/>
                  <a:gd name="T4" fmla="*/ 463 w 506"/>
                  <a:gd name="T5" fmla="*/ 417 h 579"/>
                  <a:gd name="T6" fmla="*/ 308 w 506"/>
                  <a:gd name="T7" fmla="*/ 417 h 579"/>
                  <a:gd name="T8" fmla="*/ 308 w 506"/>
                  <a:gd name="T9" fmla="*/ 290 h 579"/>
                  <a:gd name="T10" fmla="*/ 334 w 506"/>
                  <a:gd name="T11" fmla="*/ 290 h 579"/>
                  <a:gd name="T12" fmla="*/ 334 w 506"/>
                  <a:gd name="T13" fmla="*/ 351 h 579"/>
                  <a:gd name="T14" fmla="*/ 389 w 506"/>
                  <a:gd name="T15" fmla="*/ 351 h 579"/>
                  <a:gd name="T16" fmla="*/ 389 w 506"/>
                  <a:gd name="T17" fmla="*/ 378 h 579"/>
                  <a:gd name="T18" fmla="*/ 433 w 506"/>
                  <a:gd name="T19" fmla="*/ 344 h 579"/>
                  <a:gd name="T20" fmla="*/ 389 w 506"/>
                  <a:gd name="T21" fmla="*/ 307 h 579"/>
                  <a:gd name="T22" fmla="*/ 389 w 506"/>
                  <a:gd name="T23" fmla="*/ 333 h 579"/>
                  <a:gd name="T24" fmla="*/ 351 w 506"/>
                  <a:gd name="T25" fmla="*/ 333 h 579"/>
                  <a:gd name="T26" fmla="*/ 351 w 506"/>
                  <a:gd name="T27" fmla="*/ 290 h 579"/>
                  <a:gd name="T28" fmla="*/ 406 w 506"/>
                  <a:gd name="T29" fmla="*/ 290 h 579"/>
                  <a:gd name="T30" fmla="*/ 500 w 506"/>
                  <a:gd name="T31" fmla="*/ 196 h 579"/>
                  <a:gd name="T32" fmla="*/ 406 w 506"/>
                  <a:gd name="T33" fmla="*/ 102 h 579"/>
                  <a:gd name="T34" fmla="*/ 406 w 506"/>
                  <a:gd name="T35" fmla="*/ 102 h 579"/>
                  <a:gd name="T36" fmla="*/ 406 w 506"/>
                  <a:gd name="T37" fmla="*/ 94 h 579"/>
                  <a:gd name="T38" fmla="*/ 312 w 506"/>
                  <a:gd name="T39" fmla="*/ 0 h 579"/>
                  <a:gd name="T40" fmla="*/ 230 w 506"/>
                  <a:gd name="T41" fmla="*/ 48 h 579"/>
                  <a:gd name="T42" fmla="*/ 195 w 506"/>
                  <a:gd name="T43" fmla="*/ 41 h 579"/>
                  <a:gd name="T44" fmla="*/ 107 w 506"/>
                  <a:gd name="T45" fmla="*/ 103 h 579"/>
                  <a:gd name="T46" fmla="*/ 101 w 506"/>
                  <a:gd name="T47" fmla="*/ 102 h 579"/>
                  <a:gd name="T48" fmla="*/ 7 w 506"/>
                  <a:gd name="T49" fmla="*/ 196 h 579"/>
                  <a:gd name="T50" fmla="*/ 101 w 506"/>
                  <a:gd name="T51" fmla="*/ 290 h 579"/>
                  <a:gd name="T52" fmla="*/ 156 w 506"/>
                  <a:gd name="T53" fmla="*/ 290 h 579"/>
                  <a:gd name="T54" fmla="*/ 156 w 506"/>
                  <a:gd name="T55" fmla="*/ 333 h 579"/>
                  <a:gd name="T56" fmla="*/ 118 w 506"/>
                  <a:gd name="T57" fmla="*/ 333 h 579"/>
                  <a:gd name="T58" fmla="*/ 118 w 506"/>
                  <a:gd name="T59" fmla="*/ 307 h 579"/>
                  <a:gd name="T60" fmla="*/ 74 w 506"/>
                  <a:gd name="T61" fmla="*/ 344 h 579"/>
                  <a:gd name="T62" fmla="*/ 118 w 506"/>
                  <a:gd name="T63" fmla="*/ 378 h 579"/>
                  <a:gd name="T64" fmla="*/ 118 w 506"/>
                  <a:gd name="T65" fmla="*/ 351 h 579"/>
                  <a:gd name="T66" fmla="*/ 173 w 506"/>
                  <a:gd name="T67" fmla="*/ 351 h 579"/>
                  <a:gd name="T68" fmla="*/ 173 w 506"/>
                  <a:gd name="T69" fmla="*/ 290 h 579"/>
                  <a:gd name="T70" fmla="*/ 198 w 506"/>
                  <a:gd name="T71" fmla="*/ 290 h 579"/>
                  <a:gd name="T72" fmla="*/ 198 w 506"/>
                  <a:gd name="T73" fmla="*/ 417 h 579"/>
                  <a:gd name="T74" fmla="*/ 44 w 506"/>
                  <a:gd name="T75" fmla="*/ 417 h 579"/>
                  <a:gd name="T76" fmla="*/ 44 w 506"/>
                  <a:gd name="T77" fmla="*/ 391 h 579"/>
                  <a:gd name="T78" fmla="*/ 0 w 506"/>
                  <a:gd name="T79" fmla="*/ 428 h 579"/>
                  <a:gd name="T80" fmla="*/ 44 w 506"/>
                  <a:gd name="T81" fmla="*/ 462 h 579"/>
                  <a:gd name="T82" fmla="*/ 44 w 506"/>
                  <a:gd name="T83" fmla="*/ 435 h 579"/>
                  <a:gd name="T84" fmla="*/ 216 w 506"/>
                  <a:gd name="T85" fmla="*/ 435 h 579"/>
                  <a:gd name="T86" fmla="*/ 216 w 506"/>
                  <a:gd name="T87" fmla="*/ 290 h 579"/>
                  <a:gd name="T88" fmla="*/ 244 w 506"/>
                  <a:gd name="T89" fmla="*/ 290 h 579"/>
                  <a:gd name="T90" fmla="*/ 244 w 506"/>
                  <a:gd name="T91" fmla="*/ 535 h 579"/>
                  <a:gd name="T92" fmla="*/ 218 w 506"/>
                  <a:gd name="T93" fmla="*/ 535 h 579"/>
                  <a:gd name="T94" fmla="*/ 253 w 506"/>
                  <a:gd name="T95" fmla="*/ 579 h 579"/>
                  <a:gd name="T96" fmla="*/ 289 w 506"/>
                  <a:gd name="T97" fmla="*/ 535 h 579"/>
                  <a:gd name="T98" fmla="*/ 263 w 506"/>
                  <a:gd name="T99" fmla="*/ 535 h 579"/>
                  <a:gd name="T100" fmla="*/ 263 w 506"/>
                  <a:gd name="T101" fmla="*/ 290 h 579"/>
                  <a:gd name="T102" fmla="*/ 291 w 506"/>
                  <a:gd name="T103" fmla="*/ 290 h 579"/>
                  <a:gd name="T104" fmla="*/ 291 w 506"/>
                  <a:gd name="T105" fmla="*/ 435 h 579"/>
                  <a:gd name="T106" fmla="*/ 463 w 506"/>
                  <a:gd name="T107" fmla="*/ 435 h 579"/>
                  <a:gd name="T108" fmla="*/ 463 w 506"/>
                  <a:gd name="T109" fmla="*/ 462 h 579"/>
                  <a:gd name="T110" fmla="*/ 506 w 506"/>
                  <a:gd name="T111" fmla="*/ 428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6" h="579">
                    <a:moveTo>
                      <a:pt x="506" y="428"/>
                    </a:moveTo>
                    <a:lnTo>
                      <a:pt x="463" y="391"/>
                    </a:lnTo>
                    <a:lnTo>
                      <a:pt x="463" y="417"/>
                    </a:lnTo>
                    <a:lnTo>
                      <a:pt x="308" y="417"/>
                    </a:lnTo>
                    <a:lnTo>
                      <a:pt x="308" y="290"/>
                    </a:lnTo>
                    <a:lnTo>
                      <a:pt x="334" y="290"/>
                    </a:lnTo>
                    <a:lnTo>
                      <a:pt x="334" y="351"/>
                    </a:lnTo>
                    <a:lnTo>
                      <a:pt x="389" y="351"/>
                    </a:lnTo>
                    <a:lnTo>
                      <a:pt x="389" y="378"/>
                    </a:lnTo>
                    <a:lnTo>
                      <a:pt x="433" y="344"/>
                    </a:lnTo>
                    <a:lnTo>
                      <a:pt x="389" y="307"/>
                    </a:lnTo>
                    <a:lnTo>
                      <a:pt x="389" y="333"/>
                    </a:lnTo>
                    <a:lnTo>
                      <a:pt x="351" y="333"/>
                    </a:lnTo>
                    <a:lnTo>
                      <a:pt x="351" y="290"/>
                    </a:lnTo>
                    <a:lnTo>
                      <a:pt x="406" y="290"/>
                    </a:lnTo>
                    <a:cubicBezTo>
                      <a:pt x="458" y="290"/>
                      <a:pt x="500" y="248"/>
                      <a:pt x="500" y="196"/>
                    </a:cubicBezTo>
                    <a:cubicBezTo>
                      <a:pt x="500" y="144"/>
                      <a:pt x="458" y="102"/>
                      <a:pt x="406" y="102"/>
                    </a:cubicBezTo>
                    <a:cubicBezTo>
                      <a:pt x="406" y="102"/>
                      <a:pt x="406" y="102"/>
                      <a:pt x="406" y="102"/>
                    </a:cubicBezTo>
                    <a:cubicBezTo>
                      <a:pt x="406" y="99"/>
                      <a:pt x="406" y="97"/>
                      <a:pt x="406" y="94"/>
                    </a:cubicBezTo>
                    <a:cubicBezTo>
                      <a:pt x="406" y="42"/>
                      <a:pt x="364" y="0"/>
                      <a:pt x="312" y="0"/>
                    </a:cubicBezTo>
                    <a:cubicBezTo>
                      <a:pt x="277" y="0"/>
                      <a:pt x="246" y="19"/>
                      <a:pt x="230" y="48"/>
                    </a:cubicBezTo>
                    <a:cubicBezTo>
                      <a:pt x="219" y="44"/>
                      <a:pt x="208" y="41"/>
                      <a:pt x="195" y="41"/>
                    </a:cubicBezTo>
                    <a:cubicBezTo>
                      <a:pt x="155" y="41"/>
                      <a:pt x="121" y="67"/>
                      <a:pt x="107" y="103"/>
                    </a:cubicBezTo>
                    <a:cubicBezTo>
                      <a:pt x="105" y="102"/>
                      <a:pt x="103" y="102"/>
                      <a:pt x="101" y="102"/>
                    </a:cubicBezTo>
                    <a:cubicBezTo>
                      <a:pt x="49" y="102"/>
                      <a:pt x="7" y="144"/>
                      <a:pt x="7" y="196"/>
                    </a:cubicBezTo>
                    <a:cubicBezTo>
                      <a:pt x="7" y="248"/>
                      <a:pt x="49" y="290"/>
                      <a:pt x="101" y="290"/>
                    </a:cubicBezTo>
                    <a:lnTo>
                      <a:pt x="156" y="290"/>
                    </a:lnTo>
                    <a:lnTo>
                      <a:pt x="156" y="333"/>
                    </a:lnTo>
                    <a:lnTo>
                      <a:pt x="118" y="333"/>
                    </a:lnTo>
                    <a:lnTo>
                      <a:pt x="118" y="307"/>
                    </a:lnTo>
                    <a:lnTo>
                      <a:pt x="74" y="344"/>
                    </a:lnTo>
                    <a:lnTo>
                      <a:pt x="118" y="378"/>
                    </a:lnTo>
                    <a:lnTo>
                      <a:pt x="118" y="351"/>
                    </a:lnTo>
                    <a:lnTo>
                      <a:pt x="173" y="351"/>
                    </a:lnTo>
                    <a:lnTo>
                      <a:pt x="173" y="290"/>
                    </a:lnTo>
                    <a:lnTo>
                      <a:pt x="198" y="290"/>
                    </a:lnTo>
                    <a:lnTo>
                      <a:pt x="198" y="417"/>
                    </a:lnTo>
                    <a:lnTo>
                      <a:pt x="44" y="417"/>
                    </a:lnTo>
                    <a:lnTo>
                      <a:pt x="44" y="391"/>
                    </a:lnTo>
                    <a:lnTo>
                      <a:pt x="0" y="428"/>
                    </a:lnTo>
                    <a:lnTo>
                      <a:pt x="44" y="462"/>
                    </a:lnTo>
                    <a:lnTo>
                      <a:pt x="44" y="435"/>
                    </a:lnTo>
                    <a:lnTo>
                      <a:pt x="216" y="435"/>
                    </a:lnTo>
                    <a:lnTo>
                      <a:pt x="216" y="290"/>
                    </a:lnTo>
                    <a:lnTo>
                      <a:pt x="244" y="290"/>
                    </a:lnTo>
                    <a:lnTo>
                      <a:pt x="244" y="535"/>
                    </a:lnTo>
                    <a:lnTo>
                      <a:pt x="218" y="535"/>
                    </a:lnTo>
                    <a:lnTo>
                      <a:pt x="253" y="579"/>
                    </a:lnTo>
                    <a:lnTo>
                      <a:pt x="289" y="535"/>
                    </a:lnTo>
                    <a:lnTo>
                      <a:pt x="263" y="535"/>
                    </a:lnTo>
                    <a:lnTo>
                      <a:pt x="263" y="290"/>
                    </a:lnTo>
                    <a:lnTo>
                      <a:pt x="291" y="290"/>
                    </a:lnTo>
                    <a:lnTo>
                      <a:pt x="291" y="435"/>
                    </a:lnTo>
                    <a:lnTo>
                      <a:pt x="463" y="435"/>
                    </a:lnTo>
                    <a:lnTo>
                      <a:pt x="463" y="462"/>
                    </a:lnTo>
                    <a:lnTo>
                      <a:pt x="506" y="428"/>
                    </a:lnTo>
                    <a:close/>
                  </a:path>
                </a:pathLst>
              </a:custGeom>
              <a:solidFill>
                <a:sysClr val="window" lastClr="FFFFFF"/>
              </a:solidFill>
              <a:ln>
                <a:noFill/>
              </a:ln>
            </p:spPr>
            <p:txBody>
              <a:bodyPr/>
              <a:lstStyle/>
              <a:p>
                <a:endParaRPr lang="zh-CN" altLang="en-US"/>
              </a:p>
            </p:txBody>
          </p:sp>
          <p:sp>
            <p:nvSpPr>
              <p:cNvPr id="27" name="椭圆 26"/>
              <p:cNvSpPr/>
              <p:nvPr/>
            </p:nvSpPr>
            <p:spPr>
              <a:xfrm>
                <a:off x="6719175" y="2011310"/>
                <a:ext cx="1106008" cy="1106008"/>
              </a:xfrm>
              <a:prstGeom prst="ellipse">
                <a:avLst/>
              </a:prstGeom>
              <a:noFill/>
              <a:ln w="12700"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8" name="椭圆 27"/>
              <p:cNvSpPr/>
              <p:nvPr/>
            </p:nvSpPr>
            <p:spPr>
              <a:xfrm>
                <a:off x="6719175" y="4216031"/>
                <a:ext cx="1106008" cy="1106008"/>
              </a:xfrm>
              <a:prstGeom prst="ellipse">
                <a:avLst/>
              </a:prstGeom>
              <a:noFill/>
              <a:ln w="12700"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9" name="networking_126300"/>
              <p:cNvSpPr>
                <a:spLocks noChangeAspect="1"/>
              </p:cNvSpPr>
              <p:nvPr/>
            </p:nvSpPr>
            <p:spPr bwMode="auto">
              <a:xfrm>
                <a:off x="6967337" y="4382575"/>
                <a:ext cx="609685" cy="607823"/>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 name="connsiteX135" fmla="*/ 373273 h 605239"/>
                  <a:gd name="connsiteY135" fmla="*/ 373273 h 605239"/>
                  <a:gd name="connsiteX136" fmla="*/ 373273 h 605239"/>
                  <a:gd name="connsiteY136" fmla="*/ 373273 h 605239"/>
                  <a:gd name="connsiteX137" fmla="*/ 373273 h 605239"/>
                  <a:gd name="connsiteY137" fmla="*/ 373273 h 605239"/>
                  <a:gd name="connsiteX138" fmla="*/ 373273 h 605239"/>
                  <a:gd name="connsiteY138" fmla="*/ 373273 h 605239"/>
                  <a:gd name="connsiteX139" fmla="*/ 373273 h 605239"/>
                  <a:gd name="connsiteY139" fmla="*/ 373273 h 605239"/>
                  <a:gd name="connsiteX140" fmla="*/ 373273 h 605239"/>
                  <a:gd name="connsiteY140" fmla="*/ 373273 h 605239"/>
                  <a:gd name="connsiteX141" fmla="*/ 373273 h 605239"/>
                  <a:gd name="connsiteY141" fmla="*/ 373273 h 605239"/>
                  <a:gd name="connsiteX142" fmla="*/ 373273 h 605239"/>
                  <a:gd name="connsiteY142" fmla="*/ 373273 h 605239"/>
                  <a:gd name="connsiteX143" fmla="*/ 373273 h 605239"/>
                  <a:gd name="connsiteY143" fmla="*/ 373273 h 605239"/>
                  <a:gd name="connsiteX144" fmla="*/ 373273 h 605239"/>
                  <a:gd name="connsiteY144" fmla="*/ 373273 h 605239"/>
                  <a:gd name="connsiteX145" fmla="*/ 373273 h 605239"/>
                  <a:gd name="connsiteY145" fmla="*/ 373273 h 605239"/>
                  <a:gd name="connsiteX146" fmla="*/ 373273 h 605239"/>
                  <a:gd name="connsiteY146" fmla="*/ 373273 h 605239"/>
                  <a:gd name="connsiteX147" fmla="*/ 373273 h 605239"/>
                  <a:gd name="connsiteY147" fmla="*/ 373273 h 605239"/>
                  <a:gd name="connsiteX148" fmla="*/ 373273 h 605239"/>
                  <a:gd name="connsiteY148" fmla="*/ 373273 h 605239"/>
                  <a:gd name="connsiteX149" fmla="*/ 373273 h 605239"/>
                  <a:gd name="connsiteY149" fmla="*/ 373273 h 605239"/>
                  <a:gd name="connsiteX150" fmla="*/ 373273 h 605239"/>
                  <a:gd name="connsiteY150" fmla="*/ 373273 h 605239"/>
                  <a:gd name="connsiteX151" fmla="*/ 373273 h 605239"/>
                  <a:gd name="connsiteY151" fmla="*/ 373273 h 605239"/>
                  <a:gd name="connsiteX152" fmla="*/ 373273 h 605239"/>
                  <a:gd name="connsiteY152" fmla="*/ 373273 h 605239"/>
                  <a:gd name="connsiteX153" fmla="*/ 373273 h 605239"/>
                  <a:gd name="connsiteY153" fmla="*/ 373273 h 605239"/>
                  <a:gd name="connsiteX154" fmla="*/ 373273 h 605239"/>
                  <a:gd name="connsiteY154" fmla="*/ 373273 h 605239"/>
                  <a:gd name="connsiteX155" fmla="*/ 373273 h 605239"/>
                  <a:gd name="connsiteY155" fmla="*/ 373273 h 605239"/>
                  <a:gd name="connsiteX156" fmla="*/ 373273 h 605239"/>
                  <a:gd name="connsiteY156" fmla="*/ 373273 h 605239"/>
                  <a:gd name="connsiteX157" fmla="*/ 373273 h 605239"/>
                  <a:gd name="connsiteY157" fmla="*/ 373273 h 605239"/>
                  <a:gd name="connsiteX158" fmla="*/ 373273 h 605239"/>
                  <a:gd name="connsiteY158" fmla="*/ 373273 h 605239"/>
                  <a:gd name="connsiteX159" fmla="*/ 373273 h 605239"/>
                  <a:gd name="connsiteY159" fmla="*/ 373273 h 605239"/>
                  <a:gd name="connsiteX160" fmla="*/ 373273 h 605239"/>
                  <a:gd name="connsiteY160" fmla="*/ 373273 h 605239"/>
                  <a:gd name="connsiteX161" fmla="*/ 373273 h 605239"/>
                  <a:gd name="connsiteY161" fmla="*/ 373273 h 605239"/>
                  <a:gd name="connsiteX162" fmla="*/ 373273 h 605239"/>
                  <a:gd name="connsiteY162" fmla="*/ 373273 h 605239"/>
                  <a:gd name="connsiteX163" fmla="*/ 373273 h 605239"/>
                  <a:gd name="connsiteY163" fmla="*/ 373273 h 605239"/>
                  <a:gd name="connsiteX164" fmla="*/ 373273 h 605239"/>
                  <a:gd name="connsiteY164" fmla="*/ 373273 h 605239"/>
                  <a:gd name="connsiteX165" fmla="*/ 373273 h 605239"/>
                  <a:gd name="connsiteY165" fmla="*/ 373273 h 605239"/>
                  <a:gd name="connsiteX166" fmla="*/ 373273 h 605239"/>
                  <a:gd name="connsiteY166" fmla="*/ 373273 h 605239"/>
                  <a:gd name="connsiteX167" fmla="*/ 373273 h 605239"/>
                  <a:gd name="connsiteY167" fmla="*/ 373273 h 605239"/>
                  <a:gd name="connsiteX168" fmla="*/ 373273 h 605239"/>
                  <a:gd name="connsiteY168" fmla="*/ 373273 h 605239"/>
                  <a:gd name="connsiteX169" fmla="*/ 373273 h 605239"/>
                  <a:gd name="connsiteY169" fmla="*/ 373273 h 605239"/>
                  <a:gd name="connsiteX170" fmla="*/ 373273 h 605239"/>
                  <a:gd name="connsiteY170" fmla="*/ 373273 h 605239"/>
                  <a:gd name="connsiteX171" fmla="*/ 373273 h 605239"/>
                  <a:gd name="connsiteY171" fmla="*/ 373273 h 605239"/>
                  <a:gd name="connsiteX172" fmla="*/ 373273 h 605239"/>
                  <a:gd name="connsiteY172" fmla="*/ 373273 h 605239"/>
                  <a:gd name="connsiteX173" fmla="*/ 373273 h 605239"/>
                  <a:gd name="connsiteY173" fmla="*/ 373273 h 605239"/>
                  <a:gd name="connsiteX174" fmla="*/ 373273 h 605239"/>
                  <a:gd name="connsiteY174" fmla="*/ 373273 h 605239"/>
                  <a:gd name="connsiteX175" fmla="*/ 373273 h 605239"/>
                  <a:gd name="connsiteY175" fmla="*/ 373273 h 605239"/>
                  <a:gd name="connsiteX176" fmla="*/ 373273 h 605239"/>
                  <a:gd name="connsiteY176" fmla="*/ 373273 h 605239"/>
                  <a:gd name="connsiteX177" fmla="*/ 373273 h 605239"/>
                  <a:gd name="connsiteY177" fmla="*/ 373273 h 605239"/>
                  <a:gd name="connsiteX178" fmla="*/ 373273 h 605239"/>
                  <a:gd name="connsiteY178" fmla="*/ 373273 h 605239"/>
                  <a:gd name="connsiteX179" fmla="*/ 373273 h 605239"/>
                  <a:gd name="connsiteY179" fmla="*/ 373273 h 605239"/>
                  <a:gd name="connsiteX180" fmla="*/ 373273 h 605239"/>
                  <a:gd name="connsiteY180" fmla="*/ 373273 h 605239"/>
                  <a:gd name="connsiteX181" fmla="*/ 373273 h 605239"/>
                  <a:gd name="connsiteY181" fmla="*/ 373273 h 605239"/>
                  <a:gd name="connsiteX182" fmla="*/ 373273 h 605239"/>
                  <a:gd name="connsiteY182" fmla="*/ 373273 h 605239"/>
                  <a:gd name="connsiteX183" fmla="*/ 373273 h 605239"/>
                  <a:gd name="connsiteY183" fmla="*/ 373273 h 605239"/>
                  <a:gd name="connsiteX184" fmla="*/ 373273 h 605239"/>
                  <a:gd name="connsiteY184" fmla="*/ 373273 h 605239"/>
                  <a:gd name="connsiteX185" fmla="*/ 373273 h 605239"/>
                  <a:gd name="connsiteY185" fmla="*/ 373273 h 605239"/>
                  <a:gd name="connsiteX186" fmla="*/ 373273 h 605239"/>
                  <a:gd name="connsiteY186" fmla="*/ 373273 h 605239"/>
                  <a:gd name="connsiteX187" fmla="*/ 373273 h 605239"/>
                  <a:gd name="connsiteY187" fmla="*/ 373273 h 605239"/>
                  <a:gd name="connsiteX188" fmla="*/ 373273 h 605239"/>
                  <a:gd name="connsiteY188" fmla="*/ 373273 h 605239"/>
                  <a:gd name="connsiteX189" fmla="*/ 373273 h 605239"/>
                  <a:gd name="connsiteY189" fmla="*/ 373273 h 605239"/>
                  <a:gd name="connsiteX190" fmla="*/ 373273 h 605239"/>
                  <a:gd name="connsiteY190" fmla="*/ 373273 h 605239"/>
                  <a:gd name="connsiteX191" fmla="*/ 373273 h 605239"/>
                  <a:gd name="connsiteY191" fmla="*/ 373273 h 605239"/>
                  <a:gd name="connsiteX192" fmla="*/ 373273 h 605239"/>
                  <a:gd name="connsiteY192" fmla="*/ 373273 h 605239"/>
                  <a:gd name="connsiteX193" fmla="*/ 373273 h 605239"/>
                  <a:gd name="connsiteY193" fmla="*/ 373273 h 605239"/>
                  <a:gd name="connsiteX194" fmla="*/ 373273 h 605239"/>
                  <a:gd name="connsiteY194" fmla="*/ 373273 h 605239"/>
                  <a:gd name="connsiteX195" fmla="*/ 373273 h 605239"/>
                  <a:gd name="connsiteY195" fmla="*/ 373273 h 605239"/>
                  <a:gd name="connsiteX196" fmla="*/ 373273 h 605239"/>
                  <a:gd name="connsiteY196" fmla="*/ 373273 h 605239"/>
                  <a:gd name="connsiteX197" fmla="*/ 373273 h 605239"/>
                  <a:gd name="connsiteY197" fmla="*/ 373273 h 605239"/>
                  <a:gd name="connsiteX198" fmla="*/ 373273 h 605239"/>
                  <a:gd name="connsiteY198" fmla="*/ 373273 h 605239"/>
                  <a:gd name="connsiteX199" fmla="*/ 373273 h 605239"/>
                  <a:gd name="connsiteY199" fmla="*/ 373273 h 605239"/>
                  <a:gd name="connsiteX200" fmla="*/ 373273 h 605239"/>
                  <a:gd name="connsiteY200" fmla="*/ 373273 h 605239"/>
                  <a:gd name="connsiteX201" fmla="*/ 373273 h 605239"/>
                  <a:gd name="connsiteY201" fmla="*/ 373273 h 605239"/>
                  <a:gd name="connsiteX202" fmla="*/ 373273 h 605239"/>
                  <a:gd name="connsiteY202" fmla="*/ 373273 h 605239"/>
                  <a:gd name="connsiteX203" fmla="*/ 373273 h 605239"/>
                  <a:gd name="connsiteY203" fmla="*/ 373273 h 605239"/>
                  <a:gd name="connsiteX204" fmla="*/ 373273 h 605239"/>
                  <a:gd name="connsiteY204" fmla="*/ 373273 h 605239"/>
                  <a:gd name="connsiteX205" fmla="*/ 373273 h 605239"/>
                  <a:gd name="connsiteY205" fmla="*/ 373273 h 605239"/>
                  <a:gd name="connsiteX206" fmla="*/ 373273 h 605239"/>
                  <a:gd name="connsiteY206" fmla="*/ 373273 h 605239"/>
                  <a:gd name="connsiteX207" fmla="*/ 373273 h 605239"/>
                  <a:gd name="connsiteY207" fmla="*/ 373273 h 605239"/>
                  <a:gd name="connsiteX208" fmla="*/ 373273 h 605239"/>
                  <a:gd name="connsiteY208" fmla="*/ 373273 h 605239"/>
                  <a:gd name="connsiteX209" fmla="*/ 373273 h 605239"/>
                  <a:gd name="connsiteY209" fmla="*/ 373273 h 605239"/>
                  <a:gd name="connsiteX210" fmla="*/ 373273 h 605239"/>
                  <a:gd name="connsiteY210" fmla="*/ 373273 h 605239"/>
                  <a:gd name="connsiteX211" fmla="*/ 373273 h 605239"/>
                  <a:gd name="connsiteY211" fmla="*/ 373273 h 605239"/>
                  <a:gd name="connsiteX212" fmla="*/ 373273 h 605239"/>
                  <a:gd name="connsiteY212" fmla="*/ 373273 h 605239"/>
                  <a:gd name="connsiteX213" fmla="*/ 373273 h 605239"/>
                  <a:gd name="connsiteY213" fmla="*/ 373273 h 605239"/>
                  <a:gd name="connsiteX214" fmla="*/ 373273 h 605239"/>
                  <a:gd name="connsiteY214" fmla="*/ 373273 h 605239"/>
                  <a:gd name="connsiteX215" fmla="*/ 373273 h 605239"/>
                  <a:gd name="connsiteY215" fmla="*/ 373273 h 605239"/>
                  <a:gd name="connsiteX216" fmla="*/ 373273 h 605239"/>
                  <a:gd name="connsiteY216" fmla="*/ 373273 h 605239"/>
                  <a:gd name="connsiteX217" fmla="*/ 373273 h 605239"/>
                  <a:gd name="connsiteY217" fmla="*/ 373273 h 605239"/>
                  <a:gd name="connsiteX218" fmla="*/ 373273 h 605239"/>
                  <a:gd name="connsiteY218" fmla="*/ 373273 h 605239"/>
                  <a:gd name="connsiteX219" fmla="*/ 373273 h 605239"/>
                  <a:gd name="connsiteY219" fmla="*/ 373273 h 605239"/>
                  <a:gd name="connsiteX220" fmla="*/ 373273 h 605239"/>
                  <a:gd name="connsiteY220" fmla="*/ 373273 h 605239"/>
                  <a:gd name="connsiteX221" fmla="*/ 373273 h 605239"/>
                  <a:gd name="connsiteY221" fmla="*/ 373273 h 605239"/>
                  <a:gd name="connsiteX222" fmla="*/ 373273 h 605239"/>
                  <a:gd name="connsiteY222" fmla="*/ 373273 h 605239"/>
                  <a:gd name="connsiteX223" fmla="*/ 373273 h 605239"/>
                  <a:gd name="connsiteY223" fmla="*/ 373273 h 605239"/>
                  <a:gd name="connsiteX224" fmla="*/ 373273 h 605239"/>
                  <a:gd name="connsiteY224" fmla="*/ 373273 h 605239"/>
                  <a:gd name="connsiteX225" fmla="*/ 373273 h 605239"/>
                  <a:gd name="connsiteY225" fmla="*/ 373273 h 605239"/>
                  <a:gd name="connsiteX226" fmla="*/ 373273 h 605239"/>
                  <a:gd name="connsiteY226" fmla="*/ 373273 h 605239"/>
                  <a:gd name="connsiteX227" fmla="*/ 373273 h 605239"/>
                  <a:gd name="connsiteY227" fmla="*/ 373273 h 605239"/>
                  <a:gd name="connsiteX228" fmla="*/ 373273 h 605239"/>
                  <a:gd name="connsiteY228" fmla="*/ 373273 h 605239"/>
                  <a:gd name="connsiteX229" fmla="*/ 373273 h 605239"/>
                  <a:gd name="connsiteY229"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606653" h="604801">
                    <a:moveTo>
                      <a:pt x="303444" y="579962"/>
                    </a:moveTo>
                    <a:cubicBezTo>
                      <a:pt x="310367" y="580055"/>
                      <a:pt x="315887" y="585565"/>
                      <a:pt x="315887" y="592382"/>
                    </a:cubicBezTo>
                    <a:cubicBezTo>
                      <a:pt x="315887" y="599198"/>
                      <a:pt x="310274" y="604801"/>
                      <a:pt x="303444" y="604801"/>
                    </a:cubicBezTo>
                    <a:lnTo>
                      <a:pt x="303163" y="604801"/>
                    </a:lnTo>
                    <a:cubicBezTo>
                      <a:pt x="296427" y="604708"/>
                      <a:pt x="290907" y="599198"/>
                      <a:pt x="290907" y="592382"/>
                    </a:cubicBezTo>
                    <a:cubicBezTo>
                      <a:pt x="290907" y="585565"/>
                      <a:pt x="296520" y="579962"/>
                      <a:pt x="303444" y="579962"/>
                    </a:cubicBezTo>
                    <a:close/>
                    <a:moveTo>
                      <a:pt x="396819" y="561974"/>
                    </a:moveTo>
                    <a:cubicBezTo>
                      <a:pt x="399787" y="563095"/>
                      <a:pt x="402334" y="565337"/>
                      <a:pt x="403783" y="568467"/>
                    </a:cubicBezTo>
                    <a:cubicBezTo>
                      <a:pt x="406493" y="574820"/>
                      <a:pt x="403689" y="582201"/>
                      <a:pt x="397427" y="584910"/>
                    </a:cubicBezTo>
                    <a:cubicBezTo>
                      <a:pt x="395651" y="585657"/>
                      <a:pt x="393969" y="586031"/>
                      <a:pt x="392193" y="586031"/>
                    </a:cubicBezTo>
                    <a:cubicBezTo>
                      <a:pt x="387426" y="586031"/>
                      <a:pt x="382940" y="583322"/>
                      <a:pt x="380977" y="578650"/>
                    </a:cubicBezTo>
                    <a:cubicBezTo>
                      <a:pt x="378267" y="572297"/>
                      <a:pt x="380977" y="565010"/>
                      <a:pt x="387333" y="562207"/>
                    </a:cubicBezTo>
                    <a:cubicBezTo>
                      <a:pt x="390464" y="560853"/>
                      <a:pt x="393852" y="560853"/>
                      <a:pt x="396819" y="561974"/>
                    </a:cubicBezTo>
                    <a:close/>
                    <a:moveTo>
                      <a:pt x="210085" y="561910"/>
                    </a:moveTo>
                    <a:cubicBezTo>
                      <a:pt x="213081" y="560779"/>
                      <a:pt x="216522" y="560779"/>
                      <a:pt x="219658" y="562132"/>
                    </a:cubicBezTo>
                    <a:cubicBezTo>
                      <a:pt x="225837" y="565023"/>
                      <a:pt x="228739" y="572298"/>
                      <a:pt x="226024" y="578640"/>
                    </a:cubicBezTo>
                    <a:cubicBezTo>
                      <a:pt x="223871" y="583303"/>
                      <a:pt x="219283" y="586101"/>
                      <a:pt x="214415" y="586008"/>
                    </a:cubicBezTo>
                    <a:cubicBezTo>
                      <a:pt x="212730" y="585915"/>
                      <a:pt x="211138" y="585635"/>
                      <a:pt x="209547" y="584889"/>
                    </a:cubicBezTo>
                    <a:cubicBezTo>
                      <a:pt x="203181" y="582184"/>
                      <a:pt x="200372" y="574816"/>
                      <a:pt x="203181" y="568474"/>
                    </a:cubicBezTo>
                    <a:cubicBezTo>
                      <a:pt x="204539" y="565303"/>
                      <a:pt x="207090" y="563041"/>
                      <a:pt x="210085" y="561910"/>
                    </a:cubicBezTo>
                    <a:close/>
                    <a:moveTo>
                      <a:pt x="487657" y="525979"/>
                    </a:moveTo>
                    <a:lnTo>
                      <a:pt x="478213" y="553531"/>
                    </a:lnTo>
                    <a:lnTo>
                      <a:pt x="491304" y="552503"/>
                    </a:lnTo>
                    <a:lnTo>
                      <a:pt x="519936" y="587695"/>
                    </a:lnTo>
                    <a:lnTo>
                      <a:pt x="520043" y="588006"/>
                    </a:lnTo>
                    <a:lnTo>
                      <a:pt x="520086" y="587879"/>
                    </a:lnTo>
                    <a:lnTo>
                      <a:pt x="520103" y="587900"/>
                    </a:lnTo>
                    <a:lnTo>
                      <a:pt x="548903" y="552503"/>
                    </a:lnTo>
                    <a:lnTo>
                      <a:pt x="561994" y="553531"/>
                    </a:lnTo>
                    <a:lnTo>
                      <a:pt x="552643" y="525979"/>
                    </a:lnTo>
                    <a:cubicBezTo>
                      <a:pt x="554233" y="527006"/>
                      <a:pt x="555916" y="527847"/>
                      <a:pt x="557599" y="528781"/>
                    </a:cubicBezTo>
                    <a:lnTo>
                      <a:pt x="587147" y="543351"/>
                    </a:lnTo>
                    <a:cubicBezTo>
                      <a:pt x="594908" y="547180"/>
                      <a:pt x="600425" y="554371"/>
                      <a:pt x="601921" y="562870"/>
                    </a:cubicBezTo>
                    <a:lnTo>
                      <a:pt x="606596" y="588927"/>
                    </a:lnTo>
                    <a:cubicBezTo>
                      <a:pt x="606970" y="590795"/>
                      <a:pt x="605474" y="592663"/>
                      <a:pt x="603417" y="592476"/>
                    </a:cubicBezTo>
                    <a:lnTo>
                      <a:pt x="520945" y="592476"/>
                    </a:lnTo>
                    <a:lnTo>
                      <a:pt x="518888" y="592476"/>
                    </a:lnTo>
                    <a:lnTo>
                      <a:pt x="436416" y="592476"/>
                    </a:lnTo>
                    <a:cubicBezTo>
                      <a:pt x="434452" y="592476"/>
                      <a:pt x="432956" y="590608"/>
                      <a:pt x="433330" y="588740"/>
                    </a:cubicBezTo>
                    <a:lnTo>
                      <a:pt x="438099" y="562777"/>
                    </a:lnTo>
                    <a:cubicBezTo>
                      <a:pt x="439595" y="554278"/>
                      <a:pt x="445018" y="547086"/>
                      <a:pt x="452779" y="543164"/>
                    </a:cubicBezTo>
                    <a:lnTo>
                      <a:pt x="481672" y="528968"/>
                    </a:lnTo>
                    <a:close/>
                    <a:moveTo>
                      <a:pt x="54392" y="525909"/>
                    </a:moveTo>
                    <a:lnTo>
                      <a:pt x="44947" y="553451"/>
                    </a:lnTo>
                    <a:lnTo>
                      <a:pt x="58039" y="552424"/>
                    </a:lnTo>
                    <a:lnTo>
                      <a:pt x="86723" y="587660"/>
                    </a:lnTo>
                    <a:lnTo>
                      <a:pt x="86842" y="588006"/>
                    </a:lnTo>
                    <a:lnTo>
                      <a:pt x="86958" y="587666"/>
                    </a:lnTo>
                    <a:lnTo>
                      <a:pt x="115647" y="552424"/>
                    </a:lnTo>
                    <a:lnTo>
                      <a:pt x="128739" y="553451"/>
                    </a:lnTo>
                    <a:lnTo>
                      <a:pt x="119387" y="525909"/>
                    </a:lnTo>
                    <a:cubicBezTo>
                      <a:pt x="120977" y="526936"/>
                      <a:pt x="122567" y="527776"/>
                      <a:pt x="124344" y="528617"/>
                    </a:cubicBezTo>
                    <a:lnTo>
                      <a:pt x="153896" y="543181"/>
                    </a:lnTo>
                    <a:cubicBezTo>
                      <a:pt x="161658" y="547102"/>
                      <a:pt x="167082" y="554291"/>
                      <a:pt x="168578" y="562787"/>
                    </a:cubicBezTo>
                    <a:lnTo>
                      <a:pt x="173254" y="588648"/>
                    </a:lnTo>
                    <a:cubicBezTo>
                      <a:pt x="173628" y="590608"/>
                      <a:pt x="172132" y="592382"/>
                      <a:pt x="170074" y="592382"/>
                    </a:cubicBezTo>
                    <a:lnTo>
                      <a:pt x="87685" y="592382"/>
                    </a:lnTo>
                    <a:lnTo>
                      <a:pt x="85534" y="592382"/>
                    </a:lnTo>
                    <a:lnTo>
                      <a:pt x="3144" y="592382"/>
                    </a:lnTo>
                    <a:cubicBezTo>
                      <a:pt x="1180" y="592382"/>
                      <a:pt x="-316" y="590515"/>
                      <a:pt x="58" y="588648"/>
                    </a:cubicBezTo>
                    <a:lnTo>
                      <a:pt x="4734" y="562600"/>
                    </a:lnTo>
                    <a:cubicBezTo>
                      <a:pt x="6230" y="554197"/>
                      <a:pt x="11748" y="546915"/>
                      <a:pt x="19510" y="543087"/>
                    </a:cubicBezTo>
                    <a:lnTo>
                      <a:pt x="48407" y="528897"/>
                    </a:lnTo>
                    <a:close/>
                    <a:moveTo>
                      <a:pt x="516830" y="390459"/>
                    </a:moveTo>
                    <a:cubicBezTo>
                      <a:pt x="530020" y="390696"/>
                      <a:pt x="536595" y="398577"/>
                      <a:pt x="536595" y="398577"/>
                    </a:cubicBezTo>
                    <a:cubicBezTo>
                      <a:pt x="563621" y="395962"/>
                      <a:pt x="571102" y="425665"/>
                      <a:pt x="567735" y="459291"/>
                    </a:cubicBezTo>
                    <a:cubicBezTo>
                      <a:pt x="564556" y="492918"/>
                      <a:pt x="582978" y="498149"/>
                      <a:pt x="582978" y="498149"/>
                    </a:cubicBezTo>
                    <a:cubicBezTo>
                      <a:pt x="570260" y="511226"/>
                      <a:pt x="543422" y="510291"/>
                      <a:pt x="543422" y="510291"/>
                    </a:cubicBezTo>
                    <a:lnTo>
                      <a:pt x="543422" y="518791"/>
                    </a:lnTo>
                    <a:lnTo>
                      <a:pt x="543422" y="519539"/>
                    </a:lnTo>
                    <a:lnTo>
                      <a:pt x="520086" y="587879"/>
                    </a:lnTo>
                    <a:lnTo>
                      <a:pt x="519936" y="587695"/>
                    </a:lnTo>
                    <a:lnTo>
                      <a:pt x="496478" y="519445"/>
                    </a:lnTo>
                    <a:lnTo>
                      <a:pt x="496478" y="510665"/>
                    </a:lnTo>
                    <a:cubicBezTo>
                      <a:pt x="465525" y="510945"/>
                      <a:pt x="456454" y="497775"/>
                      <a:pt x="456454" y="497775"/>
                    </a:cubicBezTo>
                    <a:cubicBezTo>
                      <a:pt x="456454" y="497775"/>
                      <a:pt x="474128" y="497401"/>
                      <a:pt x="473006" y="450791"/>
                    </a:cubicBezTo>
                    <a:cubicBezTo>
                      <a:pt x="471884" y="404088"/>
                      <a:pt x="493485" y="396335"/>
                      <a:pt x="501434" y="393346"/>
                    </a:cubicBezTo>
                    <a:cubicBezTo>
                      <a:pt x="507302" y="391151"/>
                      <a:pt x="512434" y="390381"/>
                      <a:pt x="516830" y="390459"/>
                    </a:cubicBezTo>
                    <a:close/>
                    <a:moveTo>
                      <a:pt x="83629" y="390459"/>
                    </a:moveTo>
                    <a:cubicBezTo>
                      <a:pt x="88026" y="390538"/>
                      <a:pt x="91688" y="391466"/>
                      <a:pt x="94616" y="392669"/>
                    </a:cubicBezTo>
                    <a:cubicBezTo>
                      <a:pt x="100472" y="395074"/>
                      <a:pt x="103394" y="398577"/>
                      <a:pt x="103394" y="398577"/>
                    </a:cubicBezTo>
                    <a:cubicBezTo>
                      <a:pt x="130420" y="395962"/>
                      <a:pt x="137901" y="425665"/>
                      <a:pt x="134534" y="459291"/>
                    </a:cubicBezTo>
                    <a:cubicBezTo>
                      <a:pt x="131355" y="492918"/>
                      <a:pt x="149777" y="498149"/>
                      <a:pt x="149777" y="498149"/>
                    </a:cubicBezTo>
                    <a:cubicBezTo>
                      <a:pt x="137059" y="511226"/>
                      <a:pt x="110221" y="510291"/>
                      <a:pt x="110221" y="510291"/>
                    </a:cubicBezTo>
                    <a:lnTo>
                      <a:pt x="110221" y="518791"/>
                    </a:lnTo>
                    <a:lnTo>
                      <a:pt x="110221" y="519539"/>
                    </a:lnTo>
                    <a:lnTo>
                      <a:pt x="86958" y="587666"/>
                    </a:lnTo>
                    <a:lnTo>
                      <a:pt x="86843" y="587807"/>
                    </a:lnTo>
                    <a:lnTo>
                      <a:pt x="86723" y="587660"/>
                    </a:lnTo>
                    <a:lnTo>
                      <a:pt x="63277" y="519445"/>
                    </a:lnTo>
                    <a:lnTo>
                      <a:pt x="63277" y="510665"/>
                    </a:lnTo>
                    <a:cubicBezTo>
                      <a:pt x="32324" y="510945"/>
                      <a:pt x="23253" y="497775"/>
                      <a:pt x="23253" y="497775"/>
                    </a:cubicBezTo>
                    <a:cubicBezTo>
                      <a:pt x="23253" y="497775"/>
                      <a:pt x="40927" y="497401"/>
                      <a:pt x="39805" y="450791"/>
                    </a:cubicBezTo>
                    <a:cubicBezTo>
                      <a:pt x="38683" y="404088"/>
                      <a:pt x="60284" y="396335"/>
                      <a:pt x="68233" y="393346"/>
                    </a:cubicBezTo>
                    <a:cubicBezTo>
                      <a:pt x="74101" y="391151"/>
                      <a:pt x="79233" y="390381"/>
                      <a:pt x="83629" y="390459"/>
                    </a:cubicBezTo>
                    <a:close/>
                    <a:moveTo>
                      <a:pt x="519750" y="339093"/>
                    </a:moveTo>
                    <a:cubicBezTo>
                      <a:pt x="526563" y="338346"/>
                      <a:pt x="532724" y="343296"/>
                      <a:pt x="533470" y="350208"/>
                    </a:cubicBezTo>
                    <a:cubicBezTo>
                      <a:pt x="534217" y="357027"/>
                      <a:pt x="529177" y="363098"/>
                      <a:pt x="522363" y="363845"/>
                    </a:cubicBezTo>
                    <a:cubicBezTo>
                      <a:pt x="521897" y="364032"/>
                      <a:pt x="521337" y="364032"/>
                      <a:pt x="520870" y="364032"/>
                    </a:cubicBezTo>
                    <a:cubicBezTo>
                      <a:pt x="514616" y="363845"/>
                      <a:pt x="509389" y="359175"/>
                      <a:pt x="508643" y="352824"/>
                    </a:cubicBezTo>
                    <a:cubicBezTo>
                      <a:pt x="507896" y="345912"/>
                      <a:pt x="512936" y="339840"/>
                      <a:pt x="519750" y="339093"/>
                    </a:cubicBezTo>
                    <a:close/>
                    <a:moveTo>
                      <a:pt x="87387" y="338669"/>
                    </a:moveTo>
                    <a:cubicBezTo>
                      <a:pt x="94300" y="339416"/>
                      <a:pt x="99251" y="345488"/>
                      <a:pt x="98504" y="352307"/>
                    </a:cubicBezTo>
                    <a:lnTo>
                      <a:pt x="98504" y="352587"/>
                    </a:lnTo>
                    <a:lnTo>
                      <a:pt x="98504" y="352681"/>
                    </a:lnTo>
                    <a:cubicBezTo>
                      <a:pt x="97850" y="359219"/>
                      <a:pt x="92245" y="363890"/>
                      <a:pt x="85892" y="363797"/>
                    </a:cubicBezTo>
                    <a:cubicBezTo>
                      <a:pt x="85519" y="363797"/>
                      <a:pt x="85145" y="363703"/>
                      <a:pt x="84771" y="363703"/>
                    </a:cubicBezTo>
                    <a:cubicBezTo>
                      <a:pt x="77952" y="362956"/>
                      <a:pt x="73001" y="356791"/>
                      <a:pt x="73748" y="350065"/>
                    </a:cubicBezTo>
                    <a:lnTo>
                      <a:pt x="73748" y="349972"/>
                    </a:lnTo>
                    <a:lnTo>
                      <a:pt x="73748" y="349692"/>
                    </a:lnTo>
                    <a:cubicBezTo>
                      <a:pt x="74496" y="342873"/>
                      <a:pt x="80568" y="337922"/>
                      <a:pt x="87387" y="338669"/>
                    </a:cubicBezTo>
                    <a:close/>
                    <a:moveTo>
                      <a:pt x="303527" y="336051"/>
                    </a:moveTo>
                    <a:cubicBezTo>
                      <a:pt x="278463" y="336051"/>
                      <a:pt x="258168" y="356410"/>
                      <a:pt x="258261" y="381437"/>
                    </a:cubicBezTo>
                    <a:cubicBezTo>
                      <a:pt x="258355" y="406465"/>
                      <a:pt x="278743" y="426823"/>
                      <a:pt x="303808" y="426636"/>
                    </a:cubicBezTo>
                    <a:cubicBezTo>
                      <a:pt x="328872" y="426543"/>
                      <a:pt x="349074" y="406278"/>
                      <a:pt x="349074" y="381250"/>
                    </a:cubicBezTo>
                    <a:cubicBezTo>
                      <a:pt x="349074" y="356223"/>
                      <a:pt x="328592" y="335865"/>
                      <a:pt x="303527" y="336051"/>
                    </a:cubicBezTo>
                    <a:close/>
                    <a:moveTo>
                      <a:pt x="294642" y="262276"/>
                    </a:moveTo>
                    <a:lnTo>
                      <a:pt x="311757" y="262276"/>
                    </a:lnTo>
                    <a:cubicBezTo>
                      <a:pt x="317369" y="262276"/>
                      <a:pt x="321952" y="266758"/>
                      <a:pt x="321952" y="272362"/>
                    </a:cubicBezTo>
                    <a:lnTo>
                      <a:pt x="321952" y="287957"/>
                    </a:lnTo>
                    <a:cubicBezTo>
                      <a:pt x="334484" y="290479"/>
                      <a:pt x="346081" y="295335"/>
                      <a:pt x="356275" y="302059"/>
                    </a:cubicBezTo>
                    <a:lnTo>
                      <a:pt x="367218" y="290946"/>
                    </a:lnTo>
                    <a:cubicBezTo>
                      <a:pt x="371239" y="287117"/>
                      <a:pt x="377599" y="286930"/>
                      <a:pt x="381621" y="290946"/>
                    </a:cubicBezTo>
                    <a:lnTo>
                      <a:pt x="393685" y="302899"/>
                    </a:lnTo>
                    <a:cubicBezTo>
                      <a:pt x="397520" y="306915"/>
                      <a:pt x="397707" y="313265"/>
                      <a:pt x="393685" y="317187"/>
                    </a:cubicBezTo>
                    <a:lnTo>
                      <a:pt x="382743" y="328300"/>
                    </a:lnTo>
                    <a:cubicBezTo>
                      <a:pt x="389570" y="338386"/>
                      <a:pt x="394527" y="349966"/>
                      <a:pt x="397052" y="362386"/>
                    </a:cubicBezTo>
                    <a:lnTo>
                      <a:pt x="412671" y="362386"/>
                    </a:lnTo>
                    <a:cubicBezTo>
                      <a:pt x="418282" y="362293"/>
                      <a:pt x="422865" y="366869"/>
                      <a:pt x="422865" y="372472"/>
                    </a:cubicBezTo>
                    <a:lnTo>
                      <a:pt x="422865" y="389562"/>
                    </a:lnTo>
                    <a:cubicBezTo>
                      <a:pt x="422865" y="395165"/>
                      <a:pt x="418376" y="399741"/>
                      <a:pt x="412764" y="399741"/>
                    </a:cubicBezTo>
                    <a:lnTo>
                      <a:pt x="397146" y="399741"/>
                    </a:lnTo>
                    <a:cubicBezTo>
                      <a:pt x="394714" y="412255"/>
                      <a:pt x="389851" y="423835"/>
                      <a:pt x="383117" y="434014"/>
                    </a:cubicBezTo>
                    <a:lnTo>
                      <a:pt x="394153" y="444940"/>
                    </a:lnTo>
                    <a:cubicBezTo>
                      <a:pt x="398081" y="448956"/>
                      <a:pt x="398174" y="455306"/>
                      <a:pt x="394153" y="459321"/>
                    </a:cubicBezTo>
                    <a:lnTo>
                      <a:pt x="382182" y="471368"/>
                    </a:lnTo>
                    <a:cubicBezTo>
                      <a:pt x="378254" y="475197"/>
                      <a:pt x="371894" y="475384"/>
                      <a:pt x="367872" y="471368"/>
                    </a:cubicBezTo>
                    <a:lnTo>
                      <a:pt x="356743" y="460442"/>
                    </a:lnTo>
                    <a:cubicBezTo>
                      <a:pt x="346642" y="467259"/>
                      <a:pt x="335045" y="472209"/>
                      <a:pt x="322606" y="474730"/>
                    </a:cubicBezTo>
                    <a:lnTo>
                      <a:pt x="322606" y="490326"/>
                    </a:lnTo>
                    <a:cubicBezTo>
                      <a:pt x="322606" y="495929"/>
                      <a:pt x="318117" y="500505"/>
                      <a:pt x="312506" y="500505"/>
                    </a:cubicBezTo>
                    <a:lnTo>
                      <a:pt x="295391" y="500505"/>
                    </a:lnTo>
                    <a:cubicBezTo>
                      <a:pt x="289779" y="500505"/>
                      <a:pt x="285196" y="496022"/>
                      <a:pt x="285196" y="490419"/>
                    </a:cubicBezTo>
                    <a:lnTo>
                      <a:pt x="285196" y="474824"/>
                    </a:lnTo>
                    <a:cubicBezTo>
                      <a:pt x="272758" y="472396"/>
                      <a:pt x="261160" y="467539"/>
                      <a:pt x="250873" y="460816"/>
                    </a:cubicBezTo>
                    <a:lnTo>
                      <a:pt x="239930" y="471835"/>
                    </a:lnTo>
                    <a:cubicBezTo>
                      <a:pt x="235909" y="475758"/>
                      <a:pt x="229549" y="475851"/>
                      <a:pt x="225621" y="471835"/>
                    </a:cubicBezTo>
                    <a:lnTo>
                      <a:pt x="213463" y="459882"/>
                    </a:lnTo>
                    <a:cubicBezTo>
                      <a:pt x="209628" y="455960"/>
                      <a:pt x="209535" y="449609"/>
                      <a:pt x="213463" y="445594"/>
                    </a:cubicBezTo>
                    <a:lnTo>
                      <a:pt x="224499" y="434481"/>
                    </a:lnTo>
                    <a:cubicBezTo>
                      <a:pt x="217578" y="424395"/>
                      <a:pt x="212621" y="412815"/>
                      <a:pt x="210096" y="400395"/>
                    </a:cubicBezTo>
                    <a:lnTo>
                      <a:pt x="194571" y="400395"/>
                    </a:lnTo>
                    <a:cubicBezTo>
                      <a:pt x="188959" y="400395"/>
                      <a:pt x="184283" y="395912"/>
                      <a:pt x="184283" y="390309"/>
                    </a:cubicBezTo>
                    <a:lnTo>
                      <a:pt x="184283" y="373219"/>
                    </a:lnTo>
                    <a:cubicBezTo>
                      <a:pt x="184283" y="367616"/>
                      <a:pt x="188772" y="363040"/>
                      <a:pt x="194384" y="363040"/>
                    </a:cubicBezTo>
                    <a:lnTo>
                      <a:pt x="210002" y="363040"/>
                    </a:lnTo>
                    <a:cubicBezTo>
                      <a:pt x="212528" y="350620"/>
                      <a:pt x="217391" y="339040"/>
                      <a:pt x="224125" y="328767"/>
                    </a:cubicBezTo>
                    <a:lnTo>
                      <a:pt x="212995" y="317841"/>
                    </a:lnTo>
                    <a:cubicBezTo>
                      <a:pt x="209161" y="313825"/>
                      <a:pt x="208974" y="307475"/>
                      <a:pt x="212995" y="303553"/>
                    </a:cubicBezTo>
                    <a:lnTo>
                      <a:pt x="224966" y="291413"/>
                    </a:lnTo>
                    <a:cubicBezTo>
                      <a:pt x="228988" y="287584"/>
                      <a:pt x="235348" y="287490"/>
                      <a:pt x="239276" y="291413"/>
                    </a:cubicBezTo>
                    <a:lnTo>
                      <a:pt x="250405" y="302432"/>
                    </a:lnTo>
                    <a:cubicBezTo>
                      <a:pt x="260506" y="295522"/>
                      <a:pt x="272103" y="290572"/>
                      <a:pt x="284542" y="288051"/>
                    </a:cubicBezTo>
                    <a:lnTo>
                      <a:pt x="284542" y="272548"/>
                    </a:lnTo>
                    <a:cubicBezTo>
                      <a:pt x="284542" y="266945"/>
                      <a:pt x="289031" y="262276"/>
                      <a:pt x="294642" y="262276"/>
                    </a:cubicBezTo>
                    <a:close/>
                    <a:moveTo>
                      <a:pt x="496422" y="252996"/>
                    </a:moveTo>
                    <a:cubicBezTo>
                      <a:pt x="499521" y="253814"/>
                      <a:pt x="502304" y="255801"/>
                      <a:pt x="504034" y="258793"/>
                    </a:cubicBezTo>
                    <a:cubicBezTo>
                      <a:pt x="507402" y="264778"/>
                      <a:pt x="505438" y="272539"/>
                      <a:pt x="499451" y="275906"/>
                    </a:cubicBezTo>
                    <a:cubicBezTo>
                      <a:pt x="497299" y="277121"/>
                      <a:pt x="495147" y="277589"/>
                      <a:pt x="492902" y="277589"/>
                    </a:cubicBezTo>
                    <a:cubicBezTo>
                      <a:pt x="488693" y="277589"/>
                      <a:pt x="484577" y="275345"/>
                      <a:pt x="482332" y="271230"/>
                    </a:cubicBezTo>
                    <a:cubicBezTo>
                      <a:pt x="478964" y="265246"/>
                      <a:pt x="480928" y="257578"/>
                      <a:pt x="486915" y="254211"/>
                    </a:cubicBezTo>
                    <a:cubicBezTo>
                      <a:pt x="489909" y="252528"/>
                      <a:pt x="493323" y="252177"/>
                      <a:pt x="496422" y="252996"/>
                    </a:cubicBezTo>
                    <a:close/>
                    <a:moveTo>
                      <a:pt x="111114" y="252369"/>
                    </a:moveTo>
                    <a:cubicBezTo>
                      <a:pt x="114201" y="251564"/>
                      <a:pt x="117593" y="251937"/>
                      <a:pt x="120586" y="253664"/>
                    </a:cubicBezTo>
                    <a:cubicBezTo>
                      <a:pt x="126479" y="257211"/>
                      <a:pt x="128537" y="264773"/>
                      <a:pt x="125076" y="270747"/>
                    </a:cubicBezTo>
                    <a:cubicBezTo>
                      <a:pt x="122737" y="274855"/>
                      <a:pt x="118434" y="277095"/>
                      <a:pt x="114131" y="277002"/>
                    </a:cubicBezTo>
                    <a:cubicBezTo>
                      <a:pt x="112073" y="276815"/>
                      <a:pt x="110015" y="276348"/>
                      <a:pt x="108144" y="275228"/>
                    </a:cubicBezTo>
                    <a:cubicBezTo>
                      <a:pt x="102157" y="271867"/>
                      <a:pt x="100099" y="264119"/>
                      <a:pt x="103467" y="258145"/>
                    </a:cubicBezTo>
                    <a:cubicBezTo>
                      <a:pt x="105244" y="255158"/>
                      <a:pt x="108027" y="253174"/>
                      <a:pt x="111114" y="252369"/>
                    </a:cubicBezTo>
                    <a:close/>
                    <a:moveTo>
                      <a:pt x="430367" y="185201"/>
                    </a:moveTo>
                    <a:cubicBezTo>
                      <a:pt x="433524" y="184712"/>
                      <a:pt x="436869" y="185434"/>
                      <a:pt x="439675" y="187484"/>
                    </a:cubicBezTo>
                    <a:cubicBezTo>
                      <a:pt x="445288" y="191584"/>
                      <a:pt x="446504" y="199319"/>
                      <a:pt x="442388" y="204910"/>
                    </a:cubicBezTo>
                    <a:cubicBezTo>
                      <a:pt x="439956" y="208357"/>
                      <a:pt x="436027" y="210128"/>
                      <a:pt x="432098" y="209942"/>
                    </a:cubicBezTo>
                    <a:cubicBezTo>
                      <a:pt x="429572" y="209942"/>
                      <a:pt x="427046" y="209196"/>
                      <a:pt x="424988" y="207612"/>
                    </a:cubicBezTo>
                    <a:cubicBezTo>
                      <a:pt x="419376" y="203512"/>
                      <a:pt x="418066" y="195777"/>
                      <a:pt x="422182" y="190186"/>
                    </a:cubicBezTo>
                    <a:cubicBezTo>
                      <a:pt x="424240" y="187391"/>
                      <a:pt x="427210" y="185690"/>
                      <a:pt x="430367" y="185201"/>
                    </a:cubicBezTo>
                    <a:close/>
                    <a:moveTo>
                      <a:pt x="177321" y="184967"/>
                    </a:moveTo>
                    <a:cubicBezTo>
                      <a:pt x="180478" y="185480"/>
                      <a:pt x="183425" y="187206"/>
                      <a:pt x="185389" y="190004"/>
                    </a:cubicBezTo>
                    <a:cubicBezTo>
                      <a:pt x="189505" y="195413"/>
                      <a:pt x="188289" y="203247"/>
                      <a:pt x="182676" y="207351"/>
                    </a:cubicBezTo>
                    <a:cubicBezTo>
                      <a:pt x="180431" y="209030"/>
                      <a:pt x="177812" y="209776"/>
                      <a:pt x="175192" y="209776"/>
                    </a:cubicBezTo>
                    <a:cubicBezTo>
                      <a:pt x="171357" y="209776"/>
                      <a:pt x="167615" y="208004"/>
                      <a:pt x="165183" y="204646"/>
                    </a:cubicBezTo>
                    <a:cubicBezTo>
                      <a:pt x="161067" y="199050"/>
                      <a:pt x="162377" y="191216"/>
                      <a:pt x="167989" y="187206"/>
                    </a:cubicBezTo>
                    <a:cubicBezTo>
                      <a:pt x="170796" y="185154"/>
                      <a:pt x="174163" y="184454"/>
                      <a:pt x="177321" y="184967"/>
                    </a:cubicBezTo>
                    <a:close/>
                    <a:moveTo>
                      <a:pt x="270896" y="135470"/>
                    </a:moveTo>
                    <a:lnTo>
                      <a:pt x="261360" y="162908"/>
                    </a:lnTo>
                    <a:lnTo>
                      <a:pt x="274449" y="161975"/>
                    </a:lnTo>
                    <a:lnTo>
                      <a:pt x="303074" y="197044"/>
                    </a:lnTo>
                    <a:lnTo>
                      <a:pt x="303254" y="197568"/>
                    </a:lnTo>
                    <a:lnTo>
                      <a:pt x="303447" y="197006"/>
                    </a:lnTo>
                    <a:lnTo>
                      <a:pt x="332041" y="161975"/>
                    </a:lnTo>
                    <a:lnTo>
                      <a:pt x="345130" y="162908"/>
                    </a:lnTo>
                    <a:lnTo>
                      <a:pt x="335780" y="135470"/>
                    </a:lnTo>
                    <a:cubicBezTo>
                      <a:pt x="337463" y="136403"/>
                      <a:pt x="339052" y="137337"/>
                      <a:pt x="340829" y="138176"/>
                    </a:cubicBezTo>
                    <a:lnTo>
                      <a:pt x="370373" y="152736"/>
                    </a:lnTo>
                    <a:cubicBezTo>
                      <a:pt x="378039" y="156562"/>
                      <a:pt x="383555" y="163842"/>
                      <a:pt x="385051" y="172241"/>
                    </a:cubicBezTo>
                    <a:lnTo>
                      <a:pt x="389819" y="198280"/>
                    </a:lnTo>
                    <a:cubicBezTo>
                      <a:pt x="390193" y="200240"/>
                      <a:pt x="388697" y="202013"/>
                      <a:pt x="386640" y="202013"/>
                    </a:cubicBezTo>
                    <a:lnTo>
                      <a:pt x="304273" y="202013"/>
                    </a:lnTo>
                    <a:lnTo>
                      <a:pt x="302123" y="202013"/>
                    </a:lnTo>
                    <a:lnTo>
                      <a:pt x="219756" y="202013"/>
                    </a:lnTo>
                    <a:cubicBezTo>
                      <a:pt x="217886" y="202013"/>
                      <a:pt x="216390" y="200240"/>
                      <a:pt x="216483" y="198186"/>
                    </a:cubicBezTo>
                    <a:lnTo>
                      <a:pt x="221252" y="172148"/>
                    </a:lnTo>
                    <a:cubicBezTo>
                      <a:pt x="222748" y="163655"/>
                      <a:pt x="228264" y="156469"/>
                      <a:pt x="235930" y="152642"/>
                    </a:cubicBezTo>
                    <a:lnTo>
                      <a:pt x="264913" y="138456"/>
                    </a:lnTo>
                    <a:close/>
                    <a:moveTo>
                      <a:pt x="300096" y="4"/>
                    </a:moveTo>
                    <a:cubicBezTo>
                      <a:pt x="313270" y="227"/>
                      <a:pt x="319897" y="8160"/>
                      <a:pt x="319897" y="8160"/>
                    </a:cubicBezTo>
                    <a:cubicBezTo>
                      <a:pt x="346917" y="5545"/>
                      <a:pt x="354397" y="35151"/>
                      <a:pt x="351031" y="68774"/>
                    </a:cubicBezTo>
                    <a:cubicBezTo>
                      <a:pt x="347759" y="102397"/>
                      <a:pt x="366271" y="107627"/>
                      <a:pt x="366271" y="107627"/>
                    </a:cubicBezTo>
                    <a:cubicBezTo>
                      <a:pt x="353556" y="120703"/>
                      <a:pt x="326722" y="119862"/>
                      <a:pt x="326722" y="119862"/>
                    </a:cubicBezTo>
                    <a:lnTo>
                      <a:pt x="326722" y="128361"/>
                    </a:lnTo>
                    <a:lnTo>
                      <a:pt x="326722" y="129108"/>
                    </a:lnTo>
                    <a:lnTo>
                      <a:pt x="303447" y="197006"/>
                    </a:lnTo>
                    <a:lnTo>
                      <a:pt x="303245" y="197253"/>
                    </a:lnTo>
                    <a:lnTo>
                      <a:pt x="303074" y="197044"/>
                    </a:lnTo>
                    <a:lnTo>
                      <a:pt x="279693" y="128921"/>
                    </a:lnTo>
                    <a:lnTo>
                      <a:pt x="279693" y="120236"/>
                    </a:lnTo>
                    <a:cubicBezTo>
                      <a:pt x="248840" y="120516"/>
                      <a:pt x="239677" y="107254"/>
                      <a:pt x="239677" y="107254"/>
                    </a:cubicBezTo>
                    <a:cubicBezTo>
                      <a:pt x="239677" y="107254"/>
                      <a:pt x="257441" y="106880"/>
                      <a:pt x="256319" y="60368"/>
                    </a:cubicBezTo>
                    <a:cubicBezTo>
                      <a:pt x="255197" y="13670"/>
                      <a:pt x="276702" y="5918"/>
                      <a:pt x="284742" y="2930"/>
                    </a:cubicBezTo>
                    <a:cubicBezTo>
                      <a:pt x="290586" y="711"/>
                      <a:pt x="295704" y="-71"/>
                      <a:pt x="300096" y="4"/>
                    </a:cubicBezTo>
                    <a:close/>
                  </a:path>
                </a:pathLst>
              </a:custGeom>
              <a:solidFill>
                <a:sysClr val="window" lastClr="FFFFFF"/>
              </a:solidFill>
              <a:ln>
                <a:noFill/>
              </a:ln>
            </p:spPr>
            <p:txBody>
              <a:bodyPr/>
              <a:lstStyle/>
              <a:p>
                <a:endParaRPr lang="zh-CN" altLang="en-US"/>
              </a:p>
            </p:txBody>
          </p:sp>
          <p:sp>
            <p:nvSpPr>
              <p:cNvPr id="30" name="analytics_230928"/>
              <p:cNvSpPr>
                <a:spLocks noChangeAspect="1"/>
              </p:cNvSpPr>
              <p:nvPr/>
            </p:nvSpPr>
            <p:spPr bwMode="auto">
              <a:xfrm>
                <a:off x="6967337" y="2238645"/>
                <a:ext cx="609685" cy="608764"/>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rgbClr val="FFAC41"/>
              </a:solidFill>
              <a:ln>
                <a:noFill/>
              </a:ln>
            </p:spPr>
            <p:txBody>
              <a:bodyPr/>
              <a:lstStyle/>
              <a:p>
                <a:endParaRPr lang="zh-CN" altLang="en-US"/>
              </a:p>
            </p:txBody>
          </p:sp>
        </p:grpSp>
        <p:sp>
          <p:nvSpPr>
            <p:cNvPr id="21" name="Title 11"/>
            <p:cNvSpPr txBox="1"/>
            <p:nvPr/>
          </p:nvSpPr>
          <p:spPr>
            <a:xfrm>
              <a:off x="5111173" y="3458075"/>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bg1"/>
                  </a:solidFill>
                  <a:effectLst/>
                  <a:uLnTx/>
                  <a:uFillTx/>
                  <a:latin typeface="胡晓波男神体" panose="02010600030101010101" pitchFamily="2" charset="-122"/>
                  <a:ea typeface="胡晓波男神体" panose="02010600030101010101" pitchFamily="2" charset="-122"/>
                </a:rPr>
                <a:t>标题文字添加</a:t>
              </a:r>
              <a:endParaRPr kumimoji="0" lang="en-US" sz="2000" b="0" i="0" u="none" strike="noStrike" kern="0" cap="none" spc="0" normalizeH="0" baseline="0" noProof="0" dirty="0">
                <a:ln>
                  <a:noFill/>
                </a:ln>
                <a:solidFill>
                  <a:schemeClr val="bg1"/>
                </a:solidFill>
                <a:effectLst/>
                <a:uLnTx/>
                <a:uFillTx/>
                <a:latin typeface="胡晓波男神体" panose="02010600030101010101" pitchFamily="2" charset="-122"/>
                <a:ea typeface="胡晓波男神体" panose="02010600030101010101" pitchFamily="2" charset="-122"/>
              </a:endParaRPr>
            </a:p>
          </p:txBody>
        </p:sp>
      </p:grpSp>
      <p:grpSp>
        <p:nvGrpSpPr>
          <p:cNvPr id="31" name="组合 30"/>
          <p:cNvGrpSpPr/>
          <p:nvPr/>
        </p:nvGrpSpPr>
        <p:grpSpPr>
          <a:xfrm>
            <a:off x="513689" y="325602"/>
            <a:ext cx="2803292" cy="634445"/>
            <a:chOff x="1528563" y="1789329"/>
            <a:chExt cx="3044375" cy="689007"/>
          </a:xfrm>
        </p:grpSpPr>
        <p:sp>
          <p:nvSpPr>
            <p:cNvPr id="32" name="椭圆 31"/>
            <p:cNvSpPr/>
            <p:nvPr/>
          </p:nvSpPr>
          <p:spPr>
            <a:xfrm>
              <a:off x="1542342" y="1789329"/>
              <a:ext cx="642904" cy="64290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33" name="文本框 32"/>
            <p:cNvSpPr txBox="1"/>
            <p:nvPr/>
          </p:nvSpPr>
          <p:spPr>
            <a:xfrm>
              <a:off x="1528563" y="1910725"/>
              <a:ext cx="670463" cy="400110"/>
            </a:xfrm>
            <a:prstGeom prst="rect">
              <a:avLst/>
            </a:prstGeom>
            <a:noFill/>
          </p:spPr>
          <p:txBody>
            <a:bodyPr wrap="square" rtlCol="0">
              <a:spAutoFit/>
            </a:bodyPr>
            <a:lstStyle/>
            <a:p>
              <a:pPr algn="ctr"/>
              <a:r>
                <a:rPr lang="en-US" altLang="zh-CN" dirty="0">
                  <a:solidFill>
                    <a:srgbClr val="FFAC41"/>
                  </a:solidFill>
                  <a:latin typeface="胡晓波男神体" panose="02010600030101010101" pitchFamily="2" charset="-122"/>
                  <a:ea typeface="胡晓波男神体" panose="02010600030101010101" pitchFamily="2" charset="-122"/>
                  <a:cs typeface="胡晓波男神体" panose="02010600030101010101" pitchFamily="2" charset="-122"/>
                </a:rPr>
                <a:t>02</a:t>
              </a:r>
              <a:endParaRPr lang="zh-CN" altLang="en-US" dirty="0">
                <a:solidFill>
                  <a:srgbClr val="FFAC4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34" name="文本框 33"/>
            <p:cNvSpPr txBox="1"/>
            <p:nvPr/>
          </p:nvSpPr>
          <p:spPr>
            <a:xfrm>
              <a:off x="2402299" y="1800618"/>
              <a:ext cx="1494790" cy="434519"/>
            </a:xfrm>
            <a:prstGeom prst="rect">
              <a:avLst/>
            </a:prstGeom>
            <a:noFill/>
          </p:spPr>
          <p:txBody>
            <a:bodyPr wrap="square" rtlCol="0">
              <a:spAutoFit/>
            </a:bodyPr>
            <a:lstStyle/>
            <a:p>
              <a:pPr algn="dist"/>
              <a:r>
                <a:rPr lang="zh-CN" altLang="en-US" sz="2000" dirty="0">
                  <a:solidFill>
                    <a:srgbClr val="FFAC41"/>
                  </a:solidFill>
                  <a:latin typeface="胡晓波男神体" panose="02010600030101010101" pitchFamily="2" charset="-122"/>
                  <a:ea typeface="胡晓波男神体" panose="02010600030101010101" pitchFamily="2" charset="-122"/>
                  <a:cs typeface="胡晓波男神体" panose="02010600030101010101" pitchFamily="2" charset="-122"/>
                </a:rPr>
                <a:t>动作教学</a:t>
              </a:r>
            </a:p>
          </p:txBody>
        </p:sp>
        <p:sp>
          <p:nvSpPr>
            <p:cNvPr id="35" name="文本框 34"/>
            <p:cNvSpPr txBox="1"/>
            <p:nvPr/>
          </p:nvSpPr>
          <p:spPr>
            <a:xfrm>
              <a:off x="2418426" y="2224420"/>
              <a:ext cx="2154512" cy="253916"/>
            </a:xfrm>
            <a:prstGeom prst="rect">
              <a:avLst/>
            </a:prstGeom>
            <a:noFill/>
          </p:spPr>
          <p:txBody>
            <a:bodyPr wrap="square" rtlCol="0">
              <a:spAutoFit/>
            </a:bodyPr>
            <a:lstStyle/>
            <a:p>
              <a:pPr algn="dist"/>
              <a:r>
                <a:rPr lang="en-US" altLang="zh-CN" sz="9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ACTION TEACHING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anim calcmode="lin" valueType="num">
                                      <p:cBhvr>
                                        <p:cTn id="32" dur="500" fill="hold"/>
                                        <p:tgtEl>
                                          <p:spTgt spid="16"/>
                                        </p:tgtEl>
                                        <p:attrNameLst>
                                          <p:attrName>ppt_x</p:attrName>
                                        </p:attrNameLst>
                                      </p:cBhvr>
                                      <p:tavLst>
                                        <p:tav tm="0">
                                          <p:val>
                                            <p:strVal val="#ppt_x"/>
                                          </p:val>
                                        </p:tav>
                                        <p:tav tm="100000">
                                          <p:val>
                                            <p:strVal val="#ppt_x"/>
                                          </p:val>
                                        </p:tav>
                                      </p:tavLst>
                                    </p:anim>
                                    <p:anim calcmode="lin" valueType="num">
                                      <p:cBhvr>
                                        <p:cTn id="33" dur="5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anim calcmode="lin" valueType="num">
                                      <p:cBhvr>
                                        <p:cTn id="38" dur="500" fill="hold"/>
                                        <p:tgtEl>
                                          <p:spTgt spid="31"/>
                                        </p:tgtEl>
                                        <p:attrNameLst>
                                          <p:attrName>ppt_x</p:attrName>
                                        </p:attrNameLst>
                                      </p:cBhvr>
                                      <p:tavLst>
                                        <p:tav tm="0">
                                          <p:val>
                                            <p:strVal val="#ppt_x"/>
                                          </p:val>
                                        </p:tav>
                                        <p:tav tm="100000">
                                          <p:val>
                                            <p:strVal val="#ppt_x"/>
                                          </p:val>
                                        </p:tav>
                                      </p:tavLst>
                                    </p:anim>
                                    <p:anim calcmode="lin" valueType="num">
                                      <p:cBhvr>
                                        <p:cTn id="3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576675" y="2173412"/>
            <a:ext cx="3093762" cy="3060378"/>
            <a:chOff x="4210924" y="1823811"/>
            <a:chExt cx="3800590" cy="3759580"/>
          </a:xfrm>
        </p:grpSpPr>
        <p:grpSp>
          <p:nvGrpSpPr>
            <p:cNvPr id="8" name="组合 7"/>
            <p:cNvGrpSpPr/>
            <p:nvPr/>
          </p:nvGrpSpPr>
          <p:grpSpPr>
            <a:xfrm>
              <a:off x="6978235" y="3159400"/>
              <a:ext cx="1033279" cy="1033278"/>
              <a:chOff x="6978235" y="3159400"/>
              <a:chExt cx="1033279" cy="1033278"/>
            </a:xfrm>
          </p:grpSpPr>
          <p:sp>
            <p:nvSpPr>
              <p:cNvPr id="30" name="Freeform 179"/>
              <p:cNvSpPr/>
              <p:nvPr/>
            </p:nvSpPr>
            <p:spPr>
              <a:xfrm>
                <a:off x="6978235" y="3159400"/>
                <a:ext cx="1033279" cy="1033278"/>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no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dirty="0">
                  <a:ln>
                    <a:noFill/>
                  </a:ln>
                  <a:solidFill>
                    <a:schemeClr val="bg1"/>
                  </a:solidFill>
                  <a:effectLst/>
                  <a:uLnTx/>
                  <a:uFillTx/>
                  <a:latin typeface="思源黑体 CN Light" panose="020B0300000000000000" pitchFamily="34" charset="-122"/>
                  <a:ea typeface="微软雅黑" panose="020B0503020204020204" charset="-122"/>
                  <a:cs typeface="+mn-cs"/>
                  <a:sym typeface="Arial" panose="020B0604020202020204" pitchFamily="34" charset="0"/>
                </a:endParaRPr>
              </a:p>
            </p:txBody>
          </p:sp>
          <p:sp>
            <p:nvSpPr>
              <p:cNvPr id="31" name="Freeform 10"/>
              <p:cNvSpPr>
                <a:spLocks noEditPoints="1"/>
              </p:cNvSpPr>
              <p:nvPr/>
            </p:nvSpPr>
            <p:spPr bwMode="auto">
              <a:xfrm>
                <a:off x="7325701" y="3507580"/>
                <a:ext cx="338347" cy="336919"/>
              </a:xfrm>
              <a:custGeom>
                <a:avLst/>
                <a:gdLst>
                  <a:gd name="T0" fmla="*/ 100 w 100"/>
                  <a:gd name="T1" fmla="*/ 56 h 100"/>
                  <a:gd name="T2" fmla="*/ 44 w 100"/>
                  <a:gd name="T3" fmla="*/ 0 h 100"/>
                  <a:gd name="T4" fmla="*/ 40 w 100"/>
                  <a:gd name="T5" fmla="*/ 0 h 100"/>
                  <a:gd name="T6" fmla="*/ 40 w 100"/>
                  <a:gd name="T7" fmla="*/ 11 h 100"/>
                  <a:gd name="T8" fmla="*/ 0 w 100"/>
                  <a:gd name="T9" fmla="*/ 56 h 100"/>
                  <a:gd name="T10" fmla="*/ 44 w 100"/>
                  <a:gd name="T11" fmla="*/ 100 h 100"/>
                  <a:gd name="T12" fmla="*/ 69 w 100"/>
                  <a:gd name="T13" fmla="*/ 93 h 100"/>
                  <a:gd name="T14" fmla="*/ 89 w 100"/>
                  <a:gd name="T15" fmla="*/ 60 h 100"/>
                  <a:gd name="T16" fmla="*/ 100 w 100"/>
                  <a:gd name="T17" fmla="*/ 60 h 100"/>
                  <a:gd name="T18" fmla="*/ 100 w 100"/>
                  <a:gd name="T19" fmla="*/ 56 h 100"/>
                  <a:gd name="T20" fmla="*/ 64 w 100"/>
                  <a:gd name="T21" fmla="*/ 86 h 100"/>
                  <a:gd name="T22" fmla="*/ 44 w 100"/>
                  <a:gd name="T23" fmla="*/ 92 h 100"/>
                  <a:gd name="T24" fmla="*/ 8 w 100"/>
                  <a:gd name="T25" fmla="*/ 56 h 100"/>
                  <a:gd name="T26" fmla="*/ 40 w 100"/>
                  <a:gd name="T27" fmla="*/ 20 h 100"/>
                  <a:gd name="T28" fmla="*/ 40 w 100"/>
                  <a:gd name="T29" fmla="*/ 60 h 100"/>
                  <a:gd name="T30" fmla="*/ 80 w 100"/>
                  <a:gd name="T31" fmla="*/ 60 h 100"/>
                  <a:gd name="T32" fmla="*/ 64 w 100"/>
                  <a:gd name="T33" fmla="*/ 86 h 100"/>
                  <a:gd name="T34" fmla="*/ 49 w 100"/>
                  <a:gd name="T35" fmla="*/ 52 h 100"/>
                  <a:gd name="T36" fmla="*/ 49 w 100"/>
                  <a:gd name="T37" fmla="*/ 9 h 100"/>
                  <a:gd name="T38" fmla="*/ 91 w 100"/>
                  <a:gd name="T39" fmla="*/ 52 h 100"/>
                  <a:gd name="T40" fmla="*/ 49 w 100"/>
                  <a:gd name="T41" fmla="*/ 5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0">
                    <a:moveTo>
                      <a:pt x="100" y="56"/>
                    </a:moveTo>
                    <a:cubicBezTo>
                      <a:pt x="100" y="25"/>
                      <a:pt x="75" y="0"/>
                      <a:pt x="44" y="0"/>
                    </a:cubicBezTo>
                    <a:cubicBezTo>
                      <a:pt x="40" y="0"/>
                      <a:pt x="40" y="0"/>
                      <a:pt x="40" y="0"/>
                    </a:cubicBezTo>
                    <a:cubicBezTo>
                      <a:pt x="40" y="11"/>
                      <a:pt x="40" y="11"/>
                      <a:pt x="40" y="11"/>
                    </a:cubicBezTo>
                    <a:cubicBezTo>
                      <a:pt x="17" y="14"/>
                      <a:pt x="0" y="33"/>
                      <a:pt x="0" y="56"/>
                    </a:cubicBezTo>
                    <a:cubicBezTo>
                      <a:pt x="0" y="80"/>
                      <a:pt x="20" y="100"/>
                      <a:pt x="44" y="100"/>
                    </a:cubicBezTo>
                    <a:cubicBezTo>
                      <a:pt x="53" y="100"/>
                      <a:pt x="62" y="98"/>
                      <a:pt x="69" y="93"/>
                    </a:cubicBezTo>
                    <a:cubicBezTo>
                      <a:pt x="80" y="85"/>
                      <a:pt x="87" y="73"/>
                      <a:pt x="89" y="60"/>
                    </a:cubicBezTo>
                    <a:cubicBezTo>
                      <a:pt x="100" y="60"/>
                      <a:pt x="100" y="60"/>
                      <a:pt x="100" y="60"/>
                    </a:cubicBezTo>
                    <a:lnTo>
                      <a:pt x="100" y="56"/>
                    </a:lnTo>
                    <a:close/>
                    <a:moveTo>
                      <a:pt x="64" y="86"/>
                    </a:moveTo>
                    <a:cubicBezTo>
                      <a:pt x="59" y="90"/>
                      <a:pt x="52" y="92"/>
                      <a:pt x="44" y="92"/>
                    </a:cubicBezTo>
                    <a:cubicBezTo>
                      <a:pt x="25" y="92"/>
                      <a:pt x="8" y="76"/>
                      <a:pt x="8" y="56"/>
                    </a:cubicBezTo>
                    <a:cubicBezTo>
                      <a:pt x="8" y="37"/>
                      <a:pt x="22" y="22"/>
                      <a:pt x="40" y="20"/>
                    </a:cubicBezTo>
                    <a:cubicBezTo>
                      <a:pt x="40" y="60"/>
                      <a:pt x="40" y="60"/>
                      <a:pt x="40" y="60"/>
                    </a:cubicBezTo>
                    <a:cubicBezTo>
                      <a:pt x="80" y="60"/>
                      <a:pt x="80" y="60"/>
                      <a:pt x="80" y="60"/>
                    </a:cubicBezTo>
                    <a:cubicBezTo>
                      <a:pt x="79" y="70"/>
                      <a:pt x="73" y="80"/>
                      <a:pt x="64" y="86"/>
                    </a:cubicBezTo>
                    <a:moveTo>
                      <a:pt x="49" y="52"/>
                    </a:moveTo>
                    <a:cubicBezTo>
                      <a:pt x="49" y="9"/>
                      <a:pt x="49" y="9"/>
                      <a:pt x="49" y="9"/>
                    </a:cubicBezTo>
                    <a:cubicBezTo>
                      <a:pt x="71" y="11"/>
                      <a:pt x="89" y="29"/>
                      <a:pt x="91" y="52"/>
                    </a:cubicBezTo>
                    <a:lnTo>
                      <a:pt x="49" y="52"/>
                    </a:lnTo>
                    <a:close/>
                  </a:path>
                </a:pathLst>
              </a:custGeom>
              <a:solidFill>
                <a:schemeClr val="bg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思源黑体 CN Light" panose="020B0300000000000000" pitchFamily="34" charset="-122"/>
                  <a:ea typeface="微软雅黑" panose="020B0503020204020204" charset="-122"/>
                  <a:cs typeface="+mn-cs"/>
                </a:endParaRPr>
              </a:p>
            </p:txBody>
          </p:sp>
        </p:grpSp>
        <p:grpSp>
          <p:nvGrpSpPr>
            <p:cNvPr id="9" name="组合 8"/>
            <p:cNvGrpSpPr/>
            <p:nvPr/>
          </p:nvGrpSpPr>
          <p:grpSpPr>
            <a:xfrm>
              <a:off x="5570256" y="1823811"/>
              <a:ext cx="1033279" cy="1033278"/>
              <a:chOff x="5570256" y="1823811"/>
              <a:chExt cx="1033279" cy="1033278"/>
            </a:xfrm>
          </p:grpSpPr>
          <p:sp>
            <p:nvSpPr>
              <p:cNvPr id="26" name="Freeform 178"/>
              <p:cNvSpPr/>
              <p:nvPr/>
            </p:nvSpPr>
            <p:spPr>
              <a:xfrm>
                <a:off x="5570256" y="1823811"/>
                <a:ext cx="1033279" cy="1033278"/>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no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dirty="0">
                  <a:ln>
                    <a:noFill/>
                  </a:ln>
                  <a:solidFill>
                    <a:schemeClr val="bg1"/>
                  </a:solidFill>
                  <a:effectLst/>
                  <a:uLnTx/>
                  <a:uFillTx/>
                  <a:latin typeface="思源黑体 CN Light" panose="020B0300000000000000" pitchFamily="34" charset="-122"/>
                  <a:ea typeface="微软雅黑" panose="020B0503020204020204" charset="-122"/>
                  <a:cs typeface="+mn-cs"/>
                  <a:sym typeface="Arial" panose="020B0604020202020204" pitchFamily="34" charset="0"/>
                </a:endParaRPr>
              </a:p>
            </p:txBody>
          </p:sp>
          <p:grpSp>
            <p:nvGrpSpPr>
              <p:cNvPr id="27" name="Group 11"/>
              <p:cNvGrpSpPr/>
              <p:nvPr/>
            </p:nvGrpSpPr>
            <p:grpSpPr bwMode="auto">
              <a:xfrm>
                <a:off x="5918435" y="2191977"/>
                <a:ext cx="336920" cy="296946"/>
                <a:chOff x="0" y="0"/>
                <a:chExt cx="236" cy="208"/>
              </a:xfrm>
              <a:solidFill>
                <a:schemeClr val="bg1"/>
              </a:solidFill>
            </p:grpSpPr>
            <p:sp>
              <p:nvSpPr>
                <p:cNvPr id="28" name="Freeform 12"/>
                <p:cNvSpPr>
                  <a:spLocks noEditPoints="1"/>
                </p:cNvSpPr>
                <p:nvPr/>
              </p:nvSpPr>
              <p:spPr bwMode="auto">
                <a:xfrm>
                  <a:off x="0" y="45"/>
                  <a:ext cx="193" cy="163"/>
                </a:xfrm>
                <a:custGeom>
                  <a:avLst/>
                  <a:gdLst>
                    <a:gd name="T0" fmla="*/ 77 w 82"/>
                    <a:gd name="T1" fmla="*/ 0 h 69"/>
                    <a:gd name="T2" fmla="*/ 4 w 82"/>
                    <a:gd name="T3" fmla="*/ 0 h 69"/>
                    <a:gd name="T4" fmla="*/ 0 w 82"/>
                    <a:gd name="T5" fmla="*/ 4 h 69"/>
                    <a:gd name="T6" fmla="*/ 0 w 82"/>
                    <a:gd name="T7" fmla="*/ 65 h 69"/>
                    <a:gd name="T8" fmla="*/ 4 w 82"/>
                    <a:gd name="T9" fmla="*/ 69 h 69"/>
                    <a:gd name="T10" fmla="*/ 77 w 82"/>
                    <a:gd name="T11" fmla="*/ 69 h 69"/>
                    <a:gd name="T12" fmla="*/ 82 w 82"/>
                    <a:gd name="T13" fmla="*/ 65 h 69"/>
                    <a:gd name="T14" fmla="*/ 82 w 82"/>
                    <a:gd name="T15" fmla="*/ 40 h 69"/>
                    <a:gd name="T16" fmla="*/ 82 w 82"/>
                    <a:gd name="T17" fmla="*/ 29 h 69"/>
                    <a:gd name="T18" fmla="*/ 82 w 82"/>
                    <a:gd name="T19" fmla="*/ 4 h 69"/>
                    <a:gd name="T20" fmla="*/ 77 w 82"/>
                    <a:gd name="T21" fmla="*/ 0 h 69"/>
                    <a:gd name="T22" fmla="*/ 9 w 82"/>
                    <a:gd name="T23" fmla="*/ 61 h 69"/>
                    <a:gd name="T24" fmla="*/ 9 w 82"/>
                    <a:gd name="T25" fmla="*/ 9 h 69"/>
                    <a:gd name="T26" fmla="*/ 73 w 82"/>
                    <a:gd name="T27" fmla="*/ 9 h 69"/>
                    <a:gd name="T28" fmla="*/ 73 w 82"/>
                    <a:gd name="T29" fmla="*/ 25 h 69"/>
                    <a:gd name="T30" fmla="*/ 64 w 82"/>
                    <a:gd name="T31" fmla="*/ 25 h 69"/>
                    <a:gd name="T32" fmla="*/ 55 w 82"/>
                    <a:gd name="T33" fmla="*/ 35 h 69"/>
                    <a:gd name="T34" fmla="*/ 64 w 82"/>
                    <a:gd name="T35" fmla="*/ 44 h 69"/>
                    <a:gd name="T36" fmla="*/ 73 w 82"/>
                    <a:gd name="T37" fmla="*/ 44 h 69"/>
                    <a:gd name="T38" fmla="*/ 73 w 82"/>
                    <a:gd name="T39" fmla="*/ 61 h 69"/>
                    <a:gd name="T40" fmla="*/ 9 w 82"/>
                    <a:gd name="T41"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9">
                      <a:moveTo>
                        <a:pt x="77" y="0"/>
                      </a:moveTo>
                      <a:cubicBezTo>
                        <a:pt x="4" y="0"/>
                        <a:pt x="4" y="0"/>
                        <a:pt x="4" y="0"/>
                      </a:cubicBezTo>
                      <a:cubicBezTo>
                        <a:pt x="2" y="0"/>
                        <a:pt x="0" y="2"/>
                        <a:pt x="0" y="4"/>
                      </a:cubicBezTo>
                      <a:cubicBezTo>
                        <a:pt x="0" y="65"/>
                        <a:pt x="0" y="65"/>
                        <a:pt x="0" y="65"/>
                      </a:cubicBezTo>
                      <a:cubicBezTo>
                        <a:pt x="0" y="67"/>
                        <a:pt x="2" y="69"/>
                        <a:pt x="4" y="69"/>
                      </a:cubicBezTo>
                      <a:cubicBezTo>
                        <a:pt x="77" y="69"/>
                        <a:pt x="77" y="69"/>
                        <a:pt x="77" y="69"/>
                      </a:cubicBezTo>
                      <a:cubicBezTo>
                        <a:pt x="80" y="69"/>
                        <a:pt x="82" y="67"/>
                        <a:pt x="82" y="65"/>
                      </a:cubicBezTo>
                      <a:cubicBezTo>
                        <a:pt x="82" y="40"/>
                        <a:pt x="82" y="40"/>
                        <a:pt x="82" y="40"/>
                      </a:cubicBezTo>
                      <a:cubicBezTo>
                        <a:pt x="82" y="29"/>
                        <a:pt x="82" y="29"/>
                        <a:pt x="82" y="29"/>
                      </a:cubicBezTo>
                      <a:cubicBezTo>
                        <a:pt x="82" y="4"/>
                        <a:pt x="82" y="4"/>
                        <a:pt x="82" y="4"/>
                      </a:cubicBezTo>
                      <a:cubicBezTo>
                        <a:pt x="82" y="2"/>
                        <a:pt x="80" y="0"/>
                        <a:pt x="77" y="0"/>
                      </a:cubicBezTo>
                      <a:moveTo>
                        <a:pt x="9" y="61"/>
                      </a:moveTo>
                      <a:cubicBezTo>
                        <a:pt x="9" y="9"/>
                        <a:pt x="9" y="9"/>
                        <a:pt x="9" y="9"/>
                      </a:cubicBezTo>
                      <a:cubicBezTo>
                        <a:pt x="73" y="9"/>
                        <a:pt x="73" y="9"/>
                        <a:pt x="73" y="9"/>
                      </a:cubicBezTo>
                      <a:cubicBezTo>
                        <a:pt x="73" y="25"/>
                        <a:pt x="73" y="25"/>
                        <a:pt x="73" y="25"/>
                      </a:cubicBezTo>
                      <a:cubicBezTo>
                        <a:pt x="64" y="25"/>
                        <a:pt x="64" y="25"/>
                        <a:pt x="64" y="25"/>
                      </a:cubicBezTo>
                      <a:cubicBezTo>
                        <a:pt x="59" y="25"/>
                        <a:pt x="55" y="29"/>
                        <a:pt x="55" y="35"/>
                      </a:cubicBezTo>
                      <a:cubicBezTo>
                        <a:pt x="55" y="40"/>
                        <a:pt x="59" y="44"/>
                        <a:pt x="64" y="44"/>
                      </a:cubicBezTo>
                      <a:cubicBezTo>
                        <a:pt x="73" y="44"/>
                        <a:pt x="73" y="44"/>
                        <a:pt x="73" y="44"/>
                      </a:cubicBezTo>
                      <a:cubicBezTo>
                        <a:pt x="73" y="61"/>
                        <a:pt x="73" y="61"/>
                        <a:pt x="73" y="61"/>
                      </a:cubicBezTo>
                      <a:lnTo>
                        <a:pt x="9" y="61"/>
                      </a:lnTo>
                      <a:close/>
                    </a:path>
                  </a:pathLst>
                </a:custGeom>
                <a:solidFill>
                  <a:srgbClr val="FFAC41"/>
                </a:solidFill>
                <a:ln w="12700" cap="flat" cmpd="sng" algn="ctr">
                  <a:solidFill>
                    <a:srgbClr val="FFAC4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思源黑体 CN Light" panose="020B0300000000000000" pitchFamily="34" charset="-122"/>
                    <a:ea typeface="微软雅黑" panose="020B0503020204020204" charset="-122"/>
                    <a:cs typeface="+mn-cs"/>
                  </a:endParaRPr>
                </a:p>
              </p:txBody>
            </p:sp>
            <p:sp>
              <p:nvSpPr>
                <p:cNvPr id="29" name="Freeform 13"/>
                <p:cNvSpPr/>
                <p:nvPr/>
              </p:nvSpPr>
              <p:spPr bwMode="auto">
                <a:xfrm>
                  <a:off x="44" y="0"/>
                  <a:ext cx="192" cy="165"/>
                </a:xfrm>
                <a:custGeom>
                  <a:avLst/>
                  <a:gdLst>
                    <a:gd name="T0" fmla="*/ 77 w 81"/>
                    <a:gd name="T1" fmla="*/ 0 h 70"/>
                    <a:gd name="T2" fmla="*/ 4 w 81"/>
                    <a:gd name="T3" fmla="*/ 0 h 70"/>
                    <a:gd name="T4" fmla="*/ 0 w 81"/>
                    <a:gd name="T5" fmla="*/ 4 h 70"/>
                    <a:gd name="T6" fmla="*/ 4 w 81"/>
                    <a:gd name="T7" fmla="*/ 9 h 70"/>
                    <a:gd name="T8" fmla="*/ 73 w 81"/>
                    <a:gd name="T9" fmla="*/ 9 h 70"/>
                    <a:gd name="T10" fmla="*/ 73 w 81"/>
                    <a:gd name="T11" fmla="*/ 65 h 70"/>
                    <a:gd name="T12" fmla="*/ 77 w 81"/>
                    <a:gd name="T13" fmla="*/ 70 h 70"/>
                    <a:gd name="T14" fmla="*/ 81 w 81"/>
                    <a:gd name="T15" fmla="*/ 65 h 70"/>
                    <a:gd name="T16" fmla="*/ 81 w 81"/>
                    <a:gd name="T17" fmla="*/ 4 h 70"/>
                    <a:gd name="T18" fmla="*/ 77 w 81"/>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0">
                      <a:moveTo>
                        <a:pt x="77" y="0"/>
                      </a:moveTo>
                      <a:cubicBezTo>
                        <a:pt x="4" y="0"/>
                        <a:pt x="4" y="0"/>
                        <a:pt x="4" y="0"/>
                      </a:cubicBezTo>
                      <a:cubicBezTo>
                        <a:pt x="2" y="0"/>
                        <a:pt x="0" y="2"/>
                        <a:pt x="0" y="4"/>
                      </a:cubicBezTo>
                      <a:cubicBezTo>
                        <a:pt x="0" y="7"/>
                        <a:pt x="2" y="9"/>
                        <a:pt x="4" y="9"/>
                      </a:cubicBezTo>
                      <a:cubicBezTo>
                        <a:pt x="73" y="9"/>
                        <a:pt x="73" y="9"/>
                        <a:pt x="73" y="9"/>
                      </a:cubicBezTo>
                      <a:cubicBezTo>
                        <a:pt x="73" y="65"/>
                        <a:pt x="73" y="65"/>
                        <a:pt x="73" y="65"/>
                      </a:cubicBezTo>
                      <a:cubicBezTo>
                        <a:pt x="73" y="68"/>
                        <a:pt x="75" y="70"/>
                        <a:pt x="77" y="70"/>
                      </a:cubicBezTo>
                      <a:cubicBezTo>
                        <a:pt x="79" y="70"/>
                        <a:pt x="81" y="68"/>
                        <a:pt x="81" y="65"/>
                      </a:cubicBezTo>
                      <a:cubicBezTo>
                        <a:pt x="81" y="4"/>
                        <a:pt x="81" y="4"/>
                        <a:pt x="81" y="4"/>
                      </a:cubicBezTo>
                      <a:cubicBezTo>
                        <a:pt x="81" y="2"/>
                        <a:pt x="79" y="0"/>
                        <a:pt x="77" y="0"/>
                      </a:cubicBezTo>
                    </a:path>
                  </a:pathLst>
                </a:custGeom>
                <a:solidFill>
                  <a:srgbClr val="FFAC41"/>
                </a:solidFill>
                <a:ln w="12700" cap="flat" cmpd="sng" algn="ctr">
                  <a:solidFill>
                    <a:srgbClr val="FFAC4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思源黑体 CN Light" panose="020B0300000000000000" pitchFamily="34" charset="-122"/>
                    <a:ea typeface="微软雅黑" panose="020B0503020204020204" charset="-122"/>
                    <a:cs typeface="+mn-cs"/>
                  </a:endParaRPr>
                </a:p>
              </p:txBody>
            </p:sp>
          </p:grpSp>
        </p:grpSp>
        <p:grpSp>
          <p:nvGrpSpPr>
            <p:cNvPr id="10" name="组合 9"/>
            <p:cNvGrpSpPr/>
            <p:nvPr/>
          </p:nvGrpSpPr>
          <p:grpSpPr>
            <a:xfrm>
              <a:off x="5570256" y="4550113"/>
              <a:ext cx="1033279" cy="1033278"/>
              <a:chOff x="5570256" y="4550113"/>
              <a:chExt cx="1033279" cy="1033278"/>
            </a:xfrm>
          </p:grpSpPr>
          <p:sp>
            <p:nvSpPr>
              <p:cNvPr id="20" name="Freeform 180"/>
              <p:cNvSpPr/>
              <p:nvPr/>
            </p:nvSpPr>
            <p:spPr>
              <a:xfrm>
                <a:off x="5570256" y="4550113"/>
                <a:ext cx="1033279" cy="1033278"/>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no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dirty="0">
                  <a:ln>
                    <a:noFill/>
                  </a:ln>
                  <a:solidFill>
                    <a:schemeClr val="bg1"/>
                  </a:solidFill>
                  <a:effectLst/>
                  <a:uLnTx/>
                  <a:uFillTx/>
                  <a:latin typeface="思源黑体 CN Light" panose="020B0300000000000000" pitchFamily="34" charset="-122"/>
                  <a:ea typeface="微软雅黑" panose="020B0503020204020204" charset="-122"/>
                  <a:cs typeface="+mn-cs"/>
                  <a:sym typeface="Arial" panose="020B0604020202020204" pitchFamily="34" charset="0"/>
                </a:endParaRPr>
              </a:p>
            </p:txBody>
          </p:sp>
          <p:grpSp>
            <p:nvGrpSpPr>
              <p:cNvPr id="21" name="Group 14"/>
              <p:cNvGrpSpPr/>
              <p:nvPr/>
            </p:nvGrpSpPr>
            <p:grpSpPr bwMode="auto">
              <a:xfrm>
                <a:off x="5916295" y="4897579"/>
                <a:ext cx="341201" cy="338346"/>
                <a:chOff x="0" y="0"/>
                <a:chExt cx="239" cy="237"/>
              </a:xfrm>
              <a:solidFill>
                <a:schemeClr val="bg1"/>
              </a:solidFill>
            </p:grpSpPr>
            <p:sp>
              <p:nvSpPr>
                <p:cNvPr id="22" name="Freeform 15"/>
                <p:cNvSpPr/>
                <p:nvPr/>
              </p:nvSpPr>
              <p:spPr bwMode="auto">
                <a:xfrm>
                  <a:off x="0" y="22"/>
                  <a:ext cx="217" cy="215"/>
                </a:xfrm>
                <a:custGeom>
                  <a:avLst/>
                  <a:gdLst>
                    <a:gd name="T0" fmla="*/ 87 w 92"/>
                    <a:gd name="T1" fmla="*/ 41 h 91"/>
                    <a:gd name="T2" fmla="*/ 83 w 92"/>
                    <a:gd name="T3" fmla="*/ 45 h 91"/>
                    <a:gd name="T4" fmla="*/ 83 w 92"/>
                    <a:gd name="T5" fmla="*/ 67 h 91"/>
                    <a:gd name="T6" fmla="*/ 73 w 92"/>
                    <a:gd name="T7" fmla="*/ 81 h 91"/>
                    <a:gd name="T8" fmla="*/ 68 w 92"/>
                    <a:gd name="T9" fmla="*/ 82 h 91"/>
                    <a:gd name="T10" fmla="*/ 24 w 92"/>
                    <a:gd name="T11" fmla="*/ 82 h 91"/>
                    <a:gd name="T12" fmla="*/ 9 w 92"/>
                    <a:gd name="T13" fmla="*/ 67 h 91"/>
                    <a:gd name="T14" fmla="*/ 9 w 92"/>
                    <a:gd name="T15" fmla="*/ 24 h 91"/>
                    <a:gd name="T16" fmla="*/ 24 w 92"/>
                    <a:gd name="T17" fmla="*/ 8 h 91"/>
                    <a:gd name="T18" fmla="*/ 46 w 92"/>
                    <a:gd name="T19" fmla="*/ 8 h 91"/>
                    <a:gd name="T20" fmla="*/ 50 w 92"/>
                    <a:gd name="T21" fmla="*/ 4 h 91"/>
                    <a:gd name="T22" fmla="*/ 46 w 92"/>
                    <a:gd name="T23" fmla="*/ 0 h 91"/>
                    <a:gd name="T24" fmla="*/ 24 w 92"/>
                    <a:gd name="T25" fmla="*/ 0 h 91"/>
                    <a:gd name="T26" fmla="*/ 0 w 92"/>
                    <a:gd name="T27" fmla="*/ 24 h 91"/>
                    <a:gd name="T28" fmla="*/ 0 w 92"/>
                    <a:gd name="T29" fmla="*/ 67 h 91"/>
                    <a:gd name="T30" fmla="*/ 24 w 92"/>
                    <a:gd name="T31" fmla="*/ 91 h 91"/>
                    <a:gd name="T32" fmla="*/ 68 w 92"/>
                    <a:gd name="T33" fmla="*/ 91 h 91"/>
                    <a:gd name="T34" fmla="*/ 76 w 92"/>
                    <a:gd name="T35" fmla="*/ 89 h 91"/>
                    <a:gd name="T36" fmla="*/ 92 w 92"/>
                    <a:gd name="T37" fmla="*/ 67 h 91"/>
                    <a:gd name="T38" fmla="*/ 92 w 92"/>
                    <a:gd name="T39" fmla="*/ 45 h 91"/>
                    <a:gd name="T40" fmla="*/ 87 w 92"/>
                    <a:gd name="T41" fmla="*/ 4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91">
                      <a:moveTo>
                        <a:pt x="87" y="41"/>
                      </a:moveTo>
                      <a:cubicBezTo>
                        <a:pt x="85" y="41"/>
                        <a:pt x="83" y="43"/>
                        <a:pt x="83" y="45"/>
                      </a:cubicBezTo>
                      <a:cubicBezTo>
                        <a:pt x="83" y="67"/>
                        <a:pt x="83" y="67"/>
                        <a:pt x="83" y="67"/>
                      </a:cubicBezTo>
                      <a:cubicBezTo>
                        <a:pt x="83" y="73"/>
                        <a:pt x="79" y="79"/>
                        <a:pt x="73" y="81"/>
                      </a:cubicBezTo>
                      <a:cubicBezTo>
                        <a:pt x="71" y="82"/>
                        <a:pt x="70" y="82"/>
                        <a:pt x="68" y="82"/>
                      </a:cubicBezTo>
                      <a:cubicBezTo>
                        <a:pt x="24" y="82"/>
                        <a:pt x="24" y="82"/>
                        <a:pt x="24" y="82"/>
                      </a:cubicBezTo>
                      <a:cubicBezTo>
                        <a:pt x="16" y="82"/>
                        <a:pt x="9" y="75"/>
                        <a:pt x="9" y="67"/>
                      </a:cubicBezTo>
                      <a:cubicBezTo>
                        <a:pt x="9" y="24"/>
                        <a:pt x="9" y="24"/>
                        <a:pt x="9" y="24"/>
                      </a:cubicBezTo>
                      <a:cubicBezTo>
                        <a:pt x="9" y="15"/>
                        <a:pt x="16" y="8"/>
                        <a:pt x="24" y="8"/>
                      </a:cubicBezTo>
                      <a:cubicBezTo>
                        <a:pt x="46" y="8"/>
                        <a:pt x="46" y="8"/>
                        <a:pt x="46" y="8"/>
                      </a:cubicBezTo>
                      <a:cubicBezTo>
                        <a:pt x="48" y="8"/>
                        <a:pt x="50" y="6"/>
                        <a:pt x="50" y="4"/>
                      </a:cubicBezTo>
                      <a:cubicBezTo>
                        <a:pt x="50" y="2"/>
                        <a:pt x="48" y="0"/>
                        <a:pt x="46" y="0"/>
                      </a:cubicBezTo>
                      <a:cubicBezTo>
                        <a:pt x="24" y="0"/>
                        <a:pt x="24" y="0"/>
                        <a:pt x="24" y="0"/>
                      </a:cubicBezTo>
                      <a:cubicBezTo>
                        <a:pt x="11" y="0"/>
                        <a:pt x="0" y="10"/>
                        <a:pt x="0" y="24"/>
                      </a:cubicBezTo>
                      <a:cubicBezTo>
                        <a:pt x="0" y="67"/>
                        <a:pt x="0" y="67"/>
                        <a:pt x="0" y="67"/>
                      </a:cubicBezTo>
                      <a:cubicBezTo>
                        <a:pt x="0" y="80"/>
                        <a:pt x="11" y="91"/>
                        <a:pt x="24" y="91"/>
                      </a:cubicBezTo>
                      <a:cubicBezTo>
                        <a:pt x="68" y="91"/>
                        <a:pt x="68" y="91"/>
                        <a:pt x="68" y="91"/>
                      </a:cubicBezTo>
                      <a:cubicBezTo>
                        <a:pt x="71" y="91"/>
                        <a:pt x="74" y="90"/>
                        <a:pt x="76" y="89"/>
                      </a:cubicBezTo>
                      <a:cubicBezTo>
                        <a:pt x="85" y="86"/>
                        <a:pt x="92" y="77"/>
                        <a:pt x="92" y="67"/>
                      </a:cubicBezTo>
                      <a:cubicBezTo>
                        <a:pt x="92" y="45"/>
                        <a:pt x="92" y="45"/>
                        <a:pt x="92" y="45"/>
                      </a:cubicBezTo>
                      <a:cubicBezTo>
                        <a:pt x="92" y="43"/>
                        <a:pt x="90" y="41"/>
                        <a:pt x="87" y="41"/>
                      </a:cubicBezTo>
                    </a:path>
                  </a:pathLst>
                </a:custGeom>
                <a:solidFill>
                  <a:srgbClr val="FFAC41"/>
                </a:solidFill>
                <a:ln w="12700" cap="flat" cmpd="sng" algn="ctr">
                  <a:solidFill>
                    <a:srgbClr val="FFAC4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思源黑体 CN Light" panose="020B0300000000000000" pitchFamily="34" charset="-122"/>
                    <a:ea typeface="微软雅黑" panose="020B0503020204020204" charset="-122"/>
                    <a:cs typeface="+mn-cs"/>
                  </a:endParaRPr>
                </a:p>
              </p:txBody>
            </p:sp>
            <p:sp>
              <p:nvSpPr>
                <p:cNvPr id="23" name="Freeform 16"/>
                <p:cNvSpPr>
                  <a:spLocks noEditPoints="1"/>
                </p:cNvSpPr>
                <p:nvPr/>
              </p:nvSpPr>
              <p:spPr bwMode="auto">
                <a:xfrm>
                  <a:off x="135" y="0"/>
                  <a:ext cx="104" cy="104"/>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5 h 44"/>
                    <a:gd name="T12" fmla="*/ 8 w 44"/>
                    <a:gd name="T13" fmla="*/ 22 h 44"/>
                    <a:gd name="T14" fmla="*/ 22 w 44"/>
                    <a:gd name="T15" fmla="*/ 8 h 44"/>
                    <a:gd name="T16" fmla="*/ 35 w 44"/>
                    <a:gd name="T17" fmla="*/ 22 h 44"/>
                    <a:gd name="T18" fmla="*/ 22 w 44"/>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9"/>
                        <a:pt x="0" y="22"/>
                      </a:cubicBezTo>
                      <a:cubicBezTo>
                        <a:pt x="0" y="34"/>
                        <a:pt x="10" y="44"/>
                        <a:pt x="22" y="44"/>
                      </a:cubicBezTo>
                      <a:cubicBezTo>
                        <a:pt x="34" y="44"/>
                        <a:pt x="44" y="34"/>
                        <a:pt x="44" y="22"/>
                      </a:cubicBezTo>
                      <a:cubicBezTo>
                        <a:pt x="44" y="9"/>
                        <a:pt x="34" y="0"/>
                        <a:pt x="22" y="0"/>
                      </a:cubicBezTo>
                      <a:moveTo>
                        <a:pt x="22" y="35"/>
                      </a:moveTo>
                      <a:cubicBezTo>
                        <a:pt x="14" y="35"/>
                        <a:pt x="8" y="29"/>
                        <a:pt x="8" y="22"/>
                      </a:cubicBezTo>
                      <a:cubicBezTo>
                        <a:pt x="8" y="14"/>
                        <a:pt x="14" y="8"/>
                        <a:pt x="22" y="8"/>
                      </a:cubicBezTo>
                      <a:cubicBezTo>
                        <a:pt x="29" y="8"/>
                        <a:pt x="35" y="14"/>
                        <a:pt x="35" y="22"/>
                      </a:cubicBezTo>
                      <a:cubicBezTo>
                        <a:pt x="35" y="29"/>
                        <a:pt x="29" y="35"/>
                        <a:pt x="22" y="35"/>
                      </a:cubicBezTo>
                    </a:path>
                  </a:pathLst>
                </a:custGeom>
                <a:solidFill>
                  <a:srgbClr val="FFAC41"/>
                </a:solidFill>
                <a:ln w="12700" cap="flat" cmpd="sng" algn="ctr">
                  <a:solidFill>
                    <a:srgbClr val="FFAC4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思源黑体 CN Light" panose="020B0300000000000000" pitchFamily="34" charset="-122"/>
                    <a:ea typeface="微软雅黑" panose="020B0503020204020204" charset="-122"/>
                    <a:cs typeface="+mn-cs"/>
                  </a:endParaRPr>
                </a:p>
              </p:txBody>
            </p:sp>
            <p:sp>
              <p:nvSpPr>
                <p:cNvPr id="24" name="Freeform 17"/>
                <p:cNvSpPr/>
                <p:nvPr/>
              </p:nvSpPr>
              <p:spPr bwMode="auto">
                <a:xfrm>
                  <a:off x="80" y="97"/>
                  <a:ext cx="57" cy="21"/>
                </a:xfrm>
                <a:custGeom>
                  <a:avLst/>
                  <a:gdLst>
                    <a:gd name="T0" fmla="*/ 0 w 24"/>
                    <a:gd name="T1" fmla="*/ 4 h 9"/>
                    <a:gd name="T2" fmla="*/ 5 w 24"/>
                    <a:gd name="T3" fmla="*/ 9 h 9"/>
                    <a:gd name="T4" fmla="*/ 20 w 24"/>
                    <a:gd name="T5" fmla="*/ 9 h 9"/>
                    <a:gd name="T6" fmla="*/ 24 w 24"/>
                    <a:gd name="T7" fmla="*/ 4 h 9"/>
                    <a:gd name="T8" fmla="*/ 20 w 24"/>
                    <a:gd name="T9" fmla="*/ 0 h 9"/>
                    <a:gd name="T10" fmla="*/ 5 w 24"/>
                    <a:gd name="T11" fmla="*/ 0 h 9"/>
                    <a:gd name="T12" fmla="*/ 0 w 24"/>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0" y="4"/>
                      </a:moveTo>
                      <a:cubicBezTo>
                        <a:pt x="0" y="7"/>
                        <a:pt x="2" y="9"/>
                        <a:pt x="5" y="9"/>
                      </a:cubicBezTo>
                      <a:cubicBezTo>
                        <a:pt x="20" y="9"/>
                        <a:pt x="20" y="9"/>
                        <a:pt x="20" y="9"/>
                      </a:cubicBezTo>
                      <a:cubicBezTo>
                        <a:pt x="22" y="9"/>
                        <a:pt x="24" y="7"/>
                        <a:pt x="24" y="4"/>
                      </a:cubicBezTo>
                      <a:cubicBezTo>
                        <a:pt x="24" y="2"/>
                        <a:pt x="22" y="0"/>
                        <a:pt x="20" y="0"/>
                      </a:cubicBezTo>
                      <a:cubicBezTo>
                        <a:pt x="5" y="0"/>
                        <a:pt x="5" y="0"/>
                        <a:pt x="5" y="0"/>
                      </a:cubicBezTo>
                      <a:cubicBezTo>
                        <a:pt x="2" y="0"/>
                        <a:pt x="0" y="2"/>
                        <a:pt x="0" y="4"/>
                      </a:cubicBezTo>
                    </a:path>
                  </a:pathLst>
                </a:custGeom>
                <a:solidFill>
                  <a:srgbClr val="FFAC41"/>
                </a:solidFill>
                <a:ln w="12700" cap="flat" cmpd="sng" algn="ctr">
                  <a:solidFill>
                    <a:srgbClr val="FFAC4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思源黑体 CN Light" panose="020B0300000000000000" pitchFamily="34" charset="-122"/>
                    <a:ea typeface="微软雅黑" panose="020B0503020204020204" charset="-122"/>
                    <a:cs typeface="+mn-cs"/>
                  </a:endParaRPr>
                </a:p>
              </p:txBody>
            </p:sp>
            <p:sp>
              <p:nvSpPr>
                <p:cNvPr id="25" name="Freeform 18"/>
                <p:cNvSpPr/>
                <p:nvPr/>
              </p:nvSpPr>
              <p:spPr bwMode="auto">
                <a:xfrm>
                  <a:off x="80" y="140"/>
                  <a:ext cx="57" cy="21"/>
                </a:xfrm>
                <a:custGeom>
                  <a:avLst/>
                  <a:gdLst>
                    <a:gd name="T0" fmla="*/ 20 w 24"/>
                    <a:gd name="T1" fmla="*/ 0 h 9"/>
                    <a:gd name="T2" fmla="*/ 5 w 24"/>
                    <a:gd name="T3" fmla="*/ 0 h 9"/>
                    <a:gd name="T4" fmla="*/ 0 w 24"/>
                    <a:gd name="T5" fmla="*/ 4 h 9"/>
                    <a:gd name="T6" fmla="*/ 5 w 24"/>
                    <a:gd name="T7" fmla="*/ 9 h 9"/>
                    <a:gd name="T8" fmla="*/ 20 w 24"/>
                    <a:gd name="T9" fmla="*/ 9 h 9"/>
                    <a:gd name="T10" fmla="*/ 24 w 24"/>
                    <a:gd name="T11" fmla="*/ 4 h 9"/>
                    <a:gd name="T12" fmla="*/ 20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20" y="0"/>
                      </a:moveTo>
                      <a:cubicBezTo>
                        <a:pt x="5" y="0"/>
                        <a:pt x="5" y="0"/>
                        <a:pt x="5" y="0"/>
                      </a:cubicBezTo>
                      <a:cubicBezTo>
                        <a:pt x="2" y="0"/>
                        <a:pt x="0" y="2"/>
                        <a:pt x="0" y="4"/>
                      </a:cubicBezTo>
                      <a:cubicBezTo>
                        <a:pt x="0" y="7"/>
                        <a:pt x="2" y="9"/>
                        <a:pt x="5" y="9"/>
                      </a:cubicBezTo>
                      <a:cubicBezTo>
                        <a:pt x="20" y="9"/>
                        <a:pt x="20" y="9"/>
                        <a:pt x="20" y="9"/>
                      </a:cubicBezTo>
                      <a:cubicBezTo>
                        <a:pt x="22" y="9"/>
                        <a:pt x="24" y="7"/>
                        <a:pt x="24" y="4"/>
                      </a:cubicBezTo>
                      <a:cubicBezTo>
                        <a:pt x="24" y="2"/>
                        <a:pt x="22" y="0"/>
                        <a:pt x="20" y="0"/>
                      </a:cubicBezTo>
                    </a:path>
                  </a:pathLst>
                </a:custGeom>
                <a:solidFill>
                  <a:srgbClr val="FFAC41"/>
                </a:solidFill>
                <a:ln w="12700" cap="flat" cmpd="sng" algn="ctr">
                  <a:solidFill>
                    <a:srgbClr val="FFAC4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思源黑体 CN Light" panose="020B0300000000000000" pitchFamily="34" charset="-122"/>
                    <a:ea typeface="微软雅黑" panose="020B0503020204020204" charset="-122"/>
                    <a:cs typeface="+mn-cs"/>
                  </a:endParaRPr>
                </a:p>
              </p:txBody>
            </p:sp>
          </p:grpSp>
        </p:grpSp>
        <p:grpSp>
          <p:nvGrpSpPr>
            <p:cNvPr id="11" name="组合 10"/>
            <p:cNvGrpSpPr/>
            <p:nvPr/>
          </p:nvGrpSpPr>
          <p:grpSpPr>
            <a:xfrm>
              <a:off x="4210924" y="3153557"/>
              <a:ext cx="1033279" cy="1033278"/>
              <a:chOff x="4210924" y="3153557"/>
              <a:chExt cx="1033279" cy="1033278"/>
            </a:xfrm>
          </p:grpSpPr>
          <p:sp>
            <p:nvSpPr>
              <p:cNvPr id="16" name="Freeform 181"/>
              <p:cNvSpPr/>
              <p:nvPr/>
            </p:nvSpPr>
            <p:spPr>
              <a:xfrm>
                <a:off x="4210924" y="3153557"/>
                <a:ext cx="1033279" cy="1033278"/>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no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dirty="0">
                  <a:ln>
                    <a:noFill/>
                  </a:ln>
                  <a:solidFill>
                    <a:schemeClr val="bg1"/>
                  </a:solidFill>
                  <a:effectLst/>
                  <a:uLnTx/>
                  <a:uFillTx/>
                  <a:latin typeface="思源黑体 CN Light" panose="020B0300000000000000" pitchFamily="34" charset="-122"/>
                  <a:ea typeface="微软雅黑" panose="020B0503020204020204" charset="-122"/>
                  <a:cs typeface="+mn-cs"/>
                  <a:sym typeface="Arial" panose="020B0604020202020204" pitchFamily="34" charset="0"/>
                </a:endParaRPr>
              </a:p>
            </p:txBody>
          </p:sp>
          <p:grpSp>
            <p:nvGrpSpPr>
              <p:cNvPr id="17" name="Group 19"/>
              <p:cNvGrpSpPr/>
              <p:nvPr/>
            </p:nvGrpSpPr>
            <p:grpSpPr bwMode="auto">
              <a:xfrm>
                <a:off x="4559104" y="3501023"/>
                <a:ext cx="336919" cy="338347"/>
                <a:chOff x="0" y="0"/>
                <a:chExt cx="236" cy="237"/>
              </a:xfrm>
              <a:solidFill>
                <a:sysClr val="window" lastClr="FFFFFF"/>
              </a:solidFill>
            </p:grpSpPr>
            <p:sp>
              <p:nvSpPr>
                <p:cNvPr id="18" name="Freeform 20"/>
                <p:cNvSpPr>
                  <a:spLocks noEditPoints="1"/>
                </p:cNvSpPr>
                <p:nvPr/>
              </p:nvSpPr>
              <p:spPr bwMode="auto">
                <a:xfrm>
                  <a:off x="63" y="64"/>
                  <a:ext cx="109" cy="109"/>
                </a:xfrm>
                <a:custGeom>
                  <a:avLst/>
                  <a:gdLst>
                    <a:gd name="T0" fmla="*/ 40 w 46"/>
                    <a:gd name="T1" fmla="*/ 1 h 46"/>
                    <a:gd name="T2" fmla="*/ 13 w 46"/>
                    <a:gd name="T3" fmla="*/ 10 h 46"/>
                    <a:gd name="T4" fmla="*/ 13 w 46"/>
                    <a:gd name="T5" fmla="*/ 10 h 46"/>
                    <a:gd name="T6" fmla="*/ 12 w 46"/>
                    <a:gd name="T7" fmla="*/ 11 h 46"/>
                    <a:gd name="T8" fmla="*/ 12 w 46"/>
                    <a:gd name="T9" fmla="*/ 11 h 46"/>
                    <a:gd name="T10" fmla="*/ 11 w 46"/>
                    <a:gd name="T11" fmla="*/ 11 h 46"/>
                    <a:gd name="T12" fmla="*/ 11 w 46"/>
                    <a:gd name="T13" fmla="*/ 12 h 46"/>
                    <a:gd name="T14" fmla="*/ 11 w 46"/>
                    <a:gd name="T15" fmla="*/ 12 h 46"/>
                    <a:gd name="T16" fmla="*/ 10 w 46"/>
                    <a:gd name="T17" fmla="*/ 13 h 46"/>
                    <a:gd name="T18" fmla="*/ 10 w 46"/>
                    <a:gd name="T19" fmla="*/ 13 h 46"/>
                    <a:gd name="T20" fmla="*/ 0 w 46"/>
                    <a:gd name="T21" fmla="*/ 40 h 46"/>
                    <a:gd name="T22" fmla="*/ 1 w 46"/>
                    <a:gd name="T23" fmla="*/ 45 h 46"/>
                    <a:gd name="T24" fmla="*/ 4 w 46"/>
                    <a:gd name="T25" fmla="*/ 46 h 46"/>
                    <a:gd name="T26" fmla="*/ 6 w 46"/>
                    <a:gd name="T27" fmla="*/ 46 h 46"/>
                    <a:gd name="T28" fmla="*/ 33 w 46"/>
                    <a:gd name="T29" fmla="*/ 36 h 46"/>
                    <a:gd name="T30" fmla="*/ 33 w 46"/>
                    <a:gd name="T31" fmla="*/ 36 h 46"/>
                    <a:gd name="T32" fmla="*/ 34 w 46"/>
                    <a:gd name="T33" fmla="*/ 35 h 46"/>
                    <a:gd name="T34" fmla="*/ 34 w 46"/>
                    <a:gd name="T35" fmla="*/ 35 h 46"/>
                    <a:gd name="T36" fmla="*/ 35 w 46"/>
                    <a:gd name="T37" fmla="*/ 35 h 46"/>
                    <a:gd name="T38" fmla="*/ 35 w 46"/>
                    <a:gd name="T39" fmla="*/ 34 h 46"/>
                    <a:gd name="T40" fmla="*/ 35 w 46"/>
                    <a:gd name="T41" fmla="*/ 34 h 46"/>
                    <a:gd name="T42" fmla="*/ 36 w 46"/>
                    <a:gd name="T43" fmla="*/ 33 h 46"/>
                    <a:gd name="T44" fmla="*/ 36 w 46"/>
                    <a:gd name="T45" fmla="*/ 33 h 46"/>
                    <a:gd name="T46" fmla="*/ 45 w 46"/>
                    <a:gd name="T47" fmla="*/ 6 h 46"/>
                    <a:gd name="T48" fmla="*/ 44 w 46"/>
                    <a:gd name="T49" fmla="*/ 2 h 46"/>
                    <a:gd name="T50" fmla="*/ 40 w 46"/>
                    <a:gd name="T51" fmla="*/ 1 h 46"/>
                    <a:gd name="T52" fmla="*/ 12 w 46"/>
                    <a:gd name="T53" fmla="*/ 34 h 46"/>
                    <a:gd name="T54" fmla="*/ 16 w 46"/>
                    <a:gd name="T55" fmla="*/ 22 h 46"/>
                    <a:gd name="T56" fmla="*/ 24 w 46"/>
                    <a:gd name="T57" fmla="*/ 30 h 46"/>
                    <a:gd name="T58" fmla="*/ 12 w 46"/>
                    <a:gd name="T5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40" y="1"/>
                      </a:moveTo>
                      <a:cubicBezTo>
                        <a:pt x="13" y="10"/>
                        <a:pt x="13" y="10"/>
                        <a:pt x="13" y="10"/>
                      </a:cubicBezTo>
                      <a:cubicBezTo>
                        <a:pt x="13" y="10"/>
                        <a:pt x="13" y="10"/>
                        <a:pt x="13" y="10"/>
                      </a:cubicBezTo>
                      <a:cubicBezTo>
                        <a:pt x="12" y="10"/>
                        <a:pt x="12" y="11"/>
                        <a:pt x="12" y="11"/>
                      </a:cubicBezTo>
                      <a:cubicBezTo>
                        <a:pt x="12" y="11"/>
                        <a:pt x="12" y="11"/>
                        <a:pt x="12" y="11"/>
                      </a:cubicBezTo>
                      <a:cubicBezTo>
                        <a:pt x="12" y="11"/>
                        <a:pt x="11" y="11"/>
                        <a:pt x="11" y="11"/>
                      </a:cubicBezTo>
                      <a:cubicBezTo>
                        <a:pt x="11" y="11"/>
                        <a:pt x="11" y="12"/>
                        <a:pt x="11" y="12"/>
                      </a:cubicBezTo>
                      <a:cubicBezTo>
                        <a:pt x="11" y="12"/>
                        <a:pt x="11" y="12"/>
                        <a:pt x="11" y="12"/>
                      </a:cubicBezTo>
                      <a:cubicBezTo>
                        <a:pt x="11" y="12"/>
                        <a:pt x="10" y="12"/>
                        <a:pt x="10" y="13"/>
                      </a:cubicBezTo>
                      <a:cubicBezTo>
                        <a:pt x="10" y="13"/>
                        <a:pt x="10" y="13"/>
                        <a:pt x="10" y="13"/>
                      </a:cubicBezTo>
                      <a:cubicBezTo>
                        <a:pt x="0" y="40"/>
                        <a:pt x="0" y="40"/>
                        <a:pt x="0" y="40"/>
                      </a:cubicBezTo>
                      <a:cubicBezTo>
                        <a:pt x="0" y="42"/>
                        <a:pt x="0" y="43"/>
                        <a:pt x="1" y="45"/>
                      </a:cubicBezTo>
                      <a:cubicBezTo>
                        <a:pt x="2" y="45"/>
                        <a:pt x="3" y="46"/>
                        <a:pt x="4" y="46"/>
                      </a:cubicBezTo>
                      <a:cubicBezTo>
                        <a:pt x="5" y="46"/>
                        <a:pt x="5" y="46"/>
                        <a:pt x="6" y="46"/>
                      </a:cubicBezTo>
                      <a:cubicBezTo>
                        <a:pt x="33" y="36"/>
                        <a:pt x="33" y="36"/>
                        <a:pt x="33" y="36"/>
                      </a:cubicBezTo>
                      <a:cubicBezTo>
                        <a:pt x="33" y="36"/>
                        <a:pt x="33" y="36"/>
                        <a:pt x="33" y="36"/>
                      </a:cubicBezTo>
                      <a:cubicBezTo>
                        <a:pt x="34" y="36"/>
                        <a:pt x="34" y="35"/>
                        <a:pt x="34" y="35"/>
                      </a:cubicBezTo>
                      <a:cubicBezTo>
                        <a:pt x="34" y="35"/>
                        <a:pt x="34" y="35"/>
                        <a:pt x="34" y="35"/>
                      </a:cubicBezTo>
                      <a:cubicBezTo>
                        <a:pt x="34" y="35"/>
                        <a:pt x="35" y="35"/>
                        <a:pt x="35" y="35"/>
                      </a:cubicBezTo>
                      <a:cubicBezTo>
                        <a:pt x="35" y="35"/>
                        <a:pt x="35" y="34"/>
                        <a:pt x="35" y="34"/>
                      </a:cubicBezTo>
                      <a:cubicBezTo>
                        <a:pt x="35" y="34"/>
                        <a:pt x="35" y="34"/>
                        <a:pt x="35" y="34"/>
                      </a:cubicBezTo>
                      <a:cubicBezTo>
                        <a:pt x="35" y="34"/>
                        <a:pt x="35" y="34"/>
                        <a:pt x="36" y="33"/>
                      </a:cubicBezTo>
                      <a:cubicBezTo>
                        <a:pt x="36" y="33"/>
                        <a:pt x="36" y="33"/>
                        <a:pt x="36" y="33"/>
                      </a:cubicBezTo>
                      <a:cubicBezTo>
                        <a:pt x="45" y="6"/>
                        <a:pt x="45" y="6"/>
                        <a:pt x="45" y="6"/>
                      </a:cubicBezTo>
                      <a:cubicBezTo>
                        <a:pt x="46" y="4"/>
                        <a:pt x="46" y="3"/>
                        <a:pt x="44" y="2"/>
                      </a:cubicBezTo>
                      <a:cubicBezTo>
                        <a:pt x="43" y="0"/>
                        <a:pt x="42" y="0"/>
                        <a:pt x="40" y="1"/>
                      </a:cubicBezTo>
                      <a:moveTo>
                        <a:pt x="12" y="34"/>
                      </a:moveTo>
                      <a:cubicBezTo>
                        <a:pt x="16" y="22"/>
                        <a:pt x="16" y="22"/>
                        <a:pt x="16" y="22"/>
                      </a:cubicBezTo>
                      <a:cubicBezTo>
                        <a:pt x="24" y="30"/>
                        <a:pt x="24" y="30"/>
                        <a:pt x="24" y="30"/>
                      </a:cubicBezTo>
                      <a:lnTo>
                        <a:pt x="12" y="34"/>
                      </a:lnTo>
                      <a:close/>
                    </a:path>
                  </a:pathLst>
                </a:custGeom>
                <a:no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思源黑体 CN Light" panose="020B0300000000000000" pitchFamily="34" charset="-122"/>
                    <a:ea typeface="微软雅黑" panose="020B0503020204020204" charset="-122"/>
                    <a:cs typeface="+mn-cs"/>
                  </a:endParaRPr>
                </a:p>
              </p:txBody>
            </p:sp>
            <p:sp>
              <p:nvSpPr>
                <p:cNvPr id="19" name="Freeform 21"/>
                <p:cNvSpPr>
                  <a:spLocks noEditPoints="1"/>
                </p:cNvSpPr>
                <p:nvPr/>
              </p:nvSpPr>
              <p:spPr bwMode="auto">
                <a:xfrm>
                  <a:off x="0" y="0"/>
                  <a:ext cx="236" cy="237"/>
                </a:xfrm>
                <a:custGeom>
                  <a:avLst/>
                  <a:gdLst>
                    <a:gd name="T0" fmla="*/ 81 w 100"/>
                    <a:gd name="T1" fmla="*/ 0 h 100"/>
                    <a:gd name="T2" fmla="*/ 18 w 100"/>
                    <a:gd name="T3" fmla="*/ 0 h 100"/>
                    <a:gd name="T4" fmla="*/ 0 w 100"/>
                    <a:gd name="T5" fmla="*/ 18 h 100"/>
                    <a:gd name="T6" fmla="*/ 0 w 100"/>
                    <a:gd name="T7" fmla="*/ 82 h 100"/>
                    <a:gd name="T8" fmla="*/ 18 w 100"/>
                    <a:gd name="T9" fmla="*/ 100 h 100"/>
                    <a:gd name="T10" fmla="*/ 81 w 100"/>
                    <a:gd name="T11" fmla="*/ 100 h 100"/>
                    <a:gd name="T12" fmla="*/ 85 w 100"/>
                    <a:gd name="T13" fmla="*/ 100 h 100"/>
                    <a:gd name="T14" fmla="*/ 100 w 100"/>
                    <a:gd name="T15" fmla="*/ 82 h 100"/>
                    <a:gd name="T16" fmla="*/ 100 w 100"/>
                    <a:gd name="T17" fmla="*/ 18 h 100"/>
                    <a:gd name="T18" fmla="*/ 81 w 100"/>
                    <a:gd name="T19" fmla="*/ 0 h 100"/>
                    <a:gd name="T20" fmla="*/ 92 w 100"/>
                    <a:gd name="T21" fmla="*/ 82 h 100"/>
                    <a:gd name="T22" fmla="*/ 84 w 100"/>
                    <a:gd name="T23" fmla="*/ 91 h 100"/>
                    <a:gd name="T24" fmla="*/ 81 w 100"/>
                    <a:gd name="T25" fmla="*/ 92 h 100"/>
                    <a:gd name="T26" fmla="*/ 18 w 100"/>
                    <a:gd name="T27" fmla="*/ 92 h 100"/>
                    <a:gd name="T28" fmla="*/ 8 w 100"/>
                    <a:gd name="T29" fmla="*/ 82 h 100"/>
                    <a:gd name="T30" fmla="*/ 8 w 100"/>
                    <a:gd name="T31" fmla="*/ 18 h 100"/>
                    <a:gd name="T32" fmla="*/ 18 w 100"/>
                    <a:gd name="T33" fmla="*/ 8 h 100"/>
                    <a:gd name="T34" fmla="*/ 81 w 100"/>
                    <a:gd name="T35" fmla="*/ 8 h 100"/>
                    <a:gd name="T36" fmla="*/ 92 w 100"/>
                    <a:gd name="T37" fmla="*/ 18 h 100"/>
                    <a:gd name="T38" fmla="*/ 92 w 100"/>
                    <a:gd name="T39"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00">
                      <a:moveTo>
                        <a:pt x="81" y="0"/>
                      </a:moveTo>
                      <a:cubicBezTo>
                        <a:pt x="18" y="0"/>
                        <a:pt x="18" y="0"/>
                        <a:pt x="18" y="0"/>
                      </a:cubicBezTo>
                      <a:cubicBezTo>
                        <a:pt x="8" y="0"/>
                        <a:pt x="0" y="8"/>
                        <a:pt x="0" y="18"/>
                      </a:cubicBezTo>
                      <a:cubicBezTo>
                        <a:pt x="0" y="82"/>
                        <a:pt x="0" y="82"/>
                        <a:pt x="0" y="82"/>
                      </a:cubicBezTo>
                      <a:cubicBezTo>
                        <a:pt x="0" y="92"/>
                        <a:pt x="8" y="100"/>
                        <a:pt x="18" y="100"/>
                      </a:cubicBezTo>
                      <a:cubicBezTo>
                        <a:pt x="81" y="100"/>
                        <a:pt x="81" y="100"/>
                        <a:pt x="81" y="100"/>
                      </a:cubicBezTo>
                      <a:cubicBezTo>
                        <a:pt x="83" y="100"/>
                        <a:pt x="84" y="100"/>
                        <a:pt x="85" y="100"/>
                      </a:cubicBezTo>
                      <a:cubicBezTo>
                        <a:pt x="94" y="98"/>
                        <a:pt x="100" y="90"/>
                        <a:pt x="100" y="82"/>
                      </a:cubicBezTo>
                      <a:cubicBezTo>
                        <a:pt x="100" y="18"/>
                        <a:pt x="100" y="18"/>
                        <a:pt x="100" y="18"/>
                      </a:cubicBezTo>
                      <a:cubicBezTo>
                        <a:pt x="100" y="8"/>
                        <a:pt x="92" y="0"/>
                        <a:pt x="81" y="0"/>
                      </a:cubicBezTo>
                      <a:moveTo>
                        <a:pt x="92" y="82"/>
                      </a:moveTo>
                      <a:cubicBezTo>
                        <a:pt x="92" y="86"/>
                        <a:pt x="88" y="90"/>
                        <a:pt x="84" y="91"/>
                      </a:cubicBezTo>
                      <a:cubicBezTo>
                        <a:pt x="83" y="92"/>
                        <a:pt x="82" y="92"/>
                        <a:pt x="81" y="92"/>
                      </a:cubicBezTo>
                      <a:cubicBezTo>
                        <a:pt x="18" y="92"/>
                        <a:pt x="18" y="92"/>
                        <a:pt x="18" y="92"/>
                      </a:cubicBezTo>
                      <a:cubicBezTo>
                        <a:pt x="13" y="92"/>
                        <a:pt x="8" y="87"/>
                        <a:pt x="8" y="82"/>
                      </a:cubicBezTo>
                      <a:cubicBezTo>
                        <a:pt x="8" y="18"/>
                        <a:pt x="8" y="18"/>
                        <a:pt x="8" y="18"/>
                      </a:cubicBezTo>
                      <a:cubicBezTo>
                        <a:pt x="8" y="13"/>
                        <a:pt x="13" y="8"/>
                        <a:pt x="18" y="8"/>
                      </a:cubicBezTo>
                      <a:cubicBezTo>
                        <a:pt x="81" y="8"/>
                        <a:pt x="81" y="8"/>
                        <a:pt x="81" y="8"/>
                      </a:cubicBezTo>
                      <a:cubicBezTo>
                        <a:pt x="87" y="8"/>
                        <a:pt x="92" y="13"/>
                        <a:pt x="92" y="18"/>
                      </a:cubicBezTo>
                      <a:lnTo>
                        <a:pt x="92" y="82"/>
                      </a:lnTo>
                      <a:close/>
                    </a:path>
                  </a:pathLst>
                </a:custGeom>
                <a:solidFill>
                  <a:schemeClr val="bg1"/>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思源黑体 CN Light" panose="020B0300000000000000" pitchFamily="34" charset="-122"/>
                    <a:ea typeface="微软雅黑" panose="020B0503020204020204" charset="-122"/>
                    <a:cs typeface="+mn-cs"/>
                  </a:endParaRPr>
                </a:p>
              </p:txBody>
            </p:sp>
          </p:grpSp>
        </p:grpSp>
        <p:sp>
          <p:nvSpPr>
            <p:cNvPr id="12" name="任意多边形 7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3500000">
              <a:off x="4469898" y="2625858"/>
              <a:ext cx="1199182" cy="56557"/>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思源黑体 CN Light" panose="020B0300000000000000" pitchFamily="34" charset="-122"/>
                <a:ea typeface="宋体" panose="02010600030101010101" pitchFamily="2" charset="-122"/>
                <a:cs typeface="+mn-cs"/>
              </a:endParaRPr>
            </a:p>
          </p:txBody>
        </p:sp>
        <p:sp>
          <p:nvSpPr>
            <p:cNvPr id="13" name="任意多边形 7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8100000">
              <a:off x="4534730" y="4597676"/>
              <a:ext cx="1199183" cy="56557"/>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思源黑体 CN Light" panose="020B0300000000000000" pitchFamily="34" charset="-122"/>
                <a:ea typeface="宋体" panose="02010600030101010101" pitchFamily="2" charset="-122"/>
                <a:cs typeface="+mn-cs"/>
              </a:endParaRPr>
            </a:p>
          </p:txBody>
        </p:sp>
        <p:sp>
          <p:nvSpPr>
            <p:cNvPr id="14" name="任意多边形 7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2700000">
              <a:off x="6559516" y="4594502"/>
              <a:ext cx="1199182" cy="56557"/>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思源黑体 CN Light" panose="020B0300000000000000" pitchFamily="34" charset="-122"/>
                <a:ea typeface="宋体" panose="02010600030101010101" pitchFamily="2" charset="-122"/>
                <a:cs typeface="+mn-cs"/>
              </a:endParaRPr>
            </a:p>
          </p:txBody>
        </p:sp>
        <p:sp>
          <p:nvSpPr>
            <p:cNvPr id="15" name="任意多边形 77"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rot="18900000">
              <a:off x="6559516" y="2630924"/>
              <a:ext cx="1199183" cy="56557"/>
            </a:xfrm>
            <a:custGeom>
              <a:avLst/>
              <a:gdLst>
                <a:gd name="connsiteX0" fmla="*/ 0 w 3125338"/>
                <a:gd name="connsiteY0" fmla="*/ 0 h 0"/>
                <a:gd name="connsiteX1" fmla="*/ 3125338 w 3125338"/>
                <a:gd name="connsiteY1" fmla="*/ 0 h 0"/>
              </a:gdLst>
              <a:ahLst/>
              <a:cxnLst>
                <a:cxn ang="0">
                  <a:pos x="connsiteX0" y="connsiteY0"/>
                </a:cxn>
                <a:cxn ang="0">
                  <a:pos x="connsiteX1" y="connsiteY1"/>
                </a:cxn>
              </a:cxnLst>
              <a:rect l="l" t="t" r="r" b="b"/>
              <a:pathLst>
                <a:path w="3125338">
                  <a:moveTo>
                    <a:pt x="0" y="0"/>
                  </a:moveTo>
                  <a:lnTo>
                    <a:pt x="3125338" y="0"/>
                  </a:lnTo>
                </a:path>
              </a:pathLst>
            </a:custGeom>
            <a:no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思源黑体 CN Light" panose="020B0300000000000000" pitchFamily="34" charset="-122"/>
                <a:ea typeface="宋体" panose="02010600030101010101" pitchFamily="2" charset="-122"/>
                <a:cs typeface="+mn-cs"/>
              </a:endParaRPr>
            </a:p>
          </p:txBody>
        </p:sp>
      </p:grpSp>
      <p:grpSp>
        <p:nvGrpSpPr>
          <p:cNvPr id="32" name="组合 31"/>
          <p:cNvGrpSpPr/>
          <p:nvPr/>
        </p:nvGrpSpPr>
        <p:grpSpPr>
          <a:xfrm>
            <a:off x="7776819" y="2085091"/>
            <a:ext cx="3094364" cy="909977"/>
            <a:chOff x="7776819" y="2085091"/>
            <a:chExt cx="3094364" cy="909977"/>
          </a:xfrm>
        </p:grpSpPr>
        <p:sp>
          <p:nvSpPr>
            <p:cNvPr id="33"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7835426" y="2377014"/>
              <a:ext cx="3035757" cy="618054"/>
            </a:xfrm>
            <a:prstGeom prst="rect">
              <a:avLst/>
            </a:prstGeom>
          </p:spPr>
          <p:txBody>
            <a:bodyPr wrap="square">
              <a:spAutoFit/>
            </a:bodyPr>
            <a:lstStyle/>
            <a:p>
              <a:pPr lvl="0">
                <a:lnSpc>
                  <a:spcPct val="150000"/>
                </a:lnSpc>
              </a:pPr>
              <a:r>
                <a:rPr lang="zh-CN" altLang="en-US" sz="1200" dirty="0">
                  <a:solidFill>
                    <a:prstClr val="white">
                      <a:alpha val="80000"/>
                    </a:prstClr>
                  </a:solidFill>
                  <a:latin typeface="思源黑体 CN Light" panose="020B0300000000000000" pitchFamily="34" charset="-122"/>
                  <a:ea typeface="思源黑体 CN Light" panose="020B0300000000000000" pitchFamily="34" charset="-122"/>
                </a:rPr>
                <a:t>此处输入具体内容此处此处输入具体内容此处此处输入具体内容此处此处</a:t>
              </a:r>
            </a:p>
          </p:txBody>
        </p:sp>
        <p:sp>
          <p:nvSpPr>
            <p:cNvPr id="34" name="矩形 33"/>
            <p:cNvSpPr/>
            <p:nvPr/>
          </p:nvSpPr>
          <p:spPr>
            <a:xfrm>
              <a:off x="7776819" y="2085091"/>
              <a:ext cx="1723549" cy="400110"/>
            </a:xfrm>
            <a:prstGeom prst="rect">
              <a:avLst/>
            </a:prstGeom>
          </p:spPr>
          <p:txBody>
            <a:bodyPr wrap="none">
              <a:spAutoFit/>
            </a:bodyPr>
            <a:lstStyle/>
            <a:p>
              <a:pPr algn="ctr">
                <a:defRPr/>
              </a:pPr>
              <a:r>
                <a:rPr lang="zh-CN" altLang="en-US" sz="2000" dirty="0">
                  <a:solidFill>
                    <a:srgbClr val="FFAC41"/>
                  </a:solidFill>
                  <a:latin typeface="胡晓波男神体" panose="02010600030101010101" pitchFamily="2" charset="-122"/>
                  <a:ea typeface="胡晓波男神体" panose="02010600030101010101" pitchFamily="2" charset="-122"/>
                </a:rPr>
                <a:t>标题文字添加</a:t>
              </a:r>
            </a:p>
          </p:txBody>
        </p:sp>
      </p:grpSp>
      <p:grpSp>
        <p:nvGrpSpPr>
          <p:cNvPr id="35" name="组合 34"/>
          <p:cNvGrpSpPr/>
          <p:nvPr/>
        </p:nvGrpSpPr>
        <p:grpSpPr>
          <a:xfrm>
            <a:off x="7776819" y="4388140"/>
            <a:ext cx="3094364" cy="914754"/>
            <a:chOff x="7776819" y="4388140"/>
            <a:chExt cx="3094364" cy="914754"/>
          </a:xfrm>
        </p:grpSpPr>
        <p:sp>
          <p:nvSpPr>
            <p:cNvPr id="36"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7835426" y="4684840"/>
              <a:ext cx="3035757" cy="618054"/>
            </a:xfrm>
            <a:prstGeom prst="rect">
              <a:avLst/>
            </a:prstGeom>
          </p:spPr>
          <p:txBody>
            <a:bodyPr wrap="square">
              <a:spAutoFit/>
            </a:bodyPr>
            <a:lstStyle/>
            <a:p>
              <a:pPr lvl="0">
                <a:lnSpc>
                  <a:spcPct val="150000"/>
                </a:lnSpc>
              </a:pPr>
              <a:r>
                <a:rPr lang="zh-CN" altLang="en-US" sz="1200" dirty="0">
                  <a:solidFill>
                    <a:prstClr val="white">
                      <a:alpha val="80000"/>
                    </a:prstClr>
                  </a:solidFill>
                  <a:latin typeface="思源黑体 CN Light" panose="020B0300000000000000" pitchFamily="34" charset="-122"/>
                  <a:ea typeface="思源黑体 CN Light" panose="020B0300000000000000" pitchFamily="34" charset="-122"/>
                </a:rPr>
                <a:t>此处输入具体内容此处此处输入具体内容此处此处输入具体内容此处此处</a:t>
              </a:r>
            </a:p>
          </p:txBody>
        </p:sp>
        <p:sp>
          <p:nvSpPr>
            <p:cNvPr id="37" name="矩形 36"/>
            <p:cNvSpPr/>
            <p:nvPr/>
          </p:nvSpPr>
          <p:spPr>
            <a:xfrm>
              <a:off x="7776819" y="4388140"/>
              <a:ext cx="1723549" cy="400110"/>
            </a:xfrm>
            <a:prstGeom prst="rect">
              <a:avLst/>
            </a:prstGeom>
          </p:spPr>
          <p:txBody>
            <a:bodyPr wrap="none">
              <a:spAutoFit/>
            </a:bodyPr>
            <a:lstStyle/>
            <a:p>
              <a:pPr algn="ctr">
                <a:defRPr/>
              </a:pPr>
              <a:r>
                <a:rPr lang="zh-CN" altLang="en-US" sz="2000" dirty="0">
                  <a:solidFill>
                    <a:schemeClr val="bg1"/>
                  </a:solidFill>
                  <a:latin typeface="胡晓波男神体" panose="02010600030101010101" pitchFamily="2" charset="-122"/>
                  <a:ea typeface="胡晓波男神体" panose="02010600030101010101" pitchFamily="2" charset="-122"/>
                </a:rPr>
                <a:t>标题文字添加</a:t>
              </a:r>
            </a:p>
          </p:txBody>
        </p:sp>
      </p:grpSp>
      <p:grpSp>
        <p:nvGrpSpPr>
          <p:cNvPr id="38" name="组合 37"/>
          <p:cNvGrpSpPr/>
          <p:nvPr/>
        </p:nvGrpSpPr>
        <p:grpSpPr>
          <a:xfrm>
            <a:off x="1320818" y="2085091"/>
            <a:ext cx="3035757" cy="909977"/>
            <a:chOff x="1320818" y="2085091"/>
            <a:chExt cx="3035757" cy="909977"/>
          </a:xfrm>
        </p:grpSpPr>
        <p:sp>
          <p:nvSpPr>
            <p:cNvPr id="39"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1320818" y="2377014"/>
              <a:ext cx="3035757" cy="618054"/>
            </a:xfrm>
            <a:prstGeom prst="rect">
              <a:avLst/>
            </a:prstGeom>
          </p:spPr>
          <p:txBody>
            <a:bodyPr wrap="square">
              <a:spAutoFit/>
            </a:bodyPr>
            <a:lstStyle/>
            <a:p>
              <a:pPr lvl="0" algn="r">
                <a:lnSpc>
                  <a:spcPct val="150000"/>
                </a:lnSpc>
              </a:pPr>
              <a:r>
                <a:rPr lang="zh-CN" altLang="en-US" sz="1200" dirty="0">
                  <a:solidFill>
                    <a:prstClr val="white">
                      <a:alpha val="80000"/>
                    </a:prstClr>
                  </a:solidFill>
                  <a:latin typeface="思源黑体 CN Light" panose="020B0300000000000000" pitchFamily="34" charset="-122"/>
                  <a:ea typeface="思源黑体 CN Light" panose="020B0300000000000000" pitchFamily="34" charset="-122"/>
                </a:rPr>
                <a:t>此处输入具体内容此处此处输入具体内容此处此处输入具体内容此处此处</a:t>
              </a:r>
            </a:p>
          </p:txBody>
        </p:sp>
        <p:sp>
          <p:nvSpPr>
            <p:cNvPr id="40" name="矩形 39"/>
            <p:cNvSpPr/>
            <p:nvPr/>
          </p:nvSpPr>
          <p:spPr>
            <a:xfrm>
              <a:off x="2601586" y="2085091"/>
              <a:ext cx="1723549" cy="400110"/>
            </a:xfrm>
            <a:prstGeom prst="rect">
              <a:avLst/>
            </a:prstGeom>
          </p:spPr>
          <p:txBody>
            <a:bodyPr wrap="none">
              <a:spAutoFit/>
            </a:bodyPr>
            <a:lstStyle/>
            <a:p>
              <a:pPr algn="ctr">
                <a:defRPr/>
              </a:pPr>
              <a:r>
                <a:rPr lang="zh-CN" altLang="en-US" sz="2000" dirty="0">
                  <a:solidFill>
                    <a:srgbClr val="FFAC41"/>
                  </a:solidFill>
                  <a:latin typeface="胡晓波男神体" panose="02010600030101010101" pitchFamily="2" charset="-122"/>
                  <a:ea typeface="胡晓波男神体" panose="02010600030101010101" pitchFamily="2" charset="-122"/>
                </a:rPr>
                <a:t>标题文字添加</a:t>
              </a:r>
            </a:p>
          </p:txBody>
        </p:sp>
      </p:grpSp>
      <p:grpSp>
        <p:nvGrpSpPr>
          <p:cNvPr id="41" name="组合 40"/>
          <p:cNvGrpSpPr/>
          <p:nvPr/>
        </p:nvGrpSpPr>
        <p:grpSpPr>
          <a:xfrm>
            <a:off x="1320818" y="4388140"/>
            <a:ext cx="3035757" cy="914754"/>
            <a:chOff x="1320818" y="4388140"/>
            <a:chExt cx="3035757" cy="914754"/>
          </a:xfrm>
        </p:grpSpPr>
        <p:sp>
          <p:nvSpPr>
            <p:cNvPr id="42"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1320818" y="4684840"/>
              <a:ext cx="3035757" cy="618054"/>
            </a:xfrm>
            <a:prstGeom prst="rect">
              <a:avLst/>
            </a:prstGeom>
          </p:spPr>
          <p:txBody>
            <a:bodyPr wrap="square">
              <a:spAutoFit/>
            </a:bodyPr>
            <a:lstStyle/>
            <a:p>
              <a:pPr lvl="0" algn="r">
                <a:lnSpc>
                  <a:spcPct val="150000"/>
                </a:lnSpc>
              </a:pPr>
              <a:r>
                <a:rPr lang="zh-CN" altLang="en-US" sz="1200" dirty="0">
                  <a:solidFill>
                    <a:prstClr val="white">
                      <a:alpha val="80000"/>
                    </a:prstClr>
                  </a:solidFill>
                  <a:latin typeface="思源黑体 CN Light" panose="020B0300000000000000" pitchFamily="34" charset="-122"/>
                  <a:ea typeface="思源黑体 CN Light" panose="020B0300000000000000" pitchFamily="34" charset="-122"/>
                </a:rPr>
                <a:t>此处输入具体内容此处此处输入具体内容此处此处输入具体内容此处此处</a:t>
              </a:r>
            </a:p>
          </p:txBody>
        </p:sp>
        <p:sp>
          <p:nvSpPr>
            <p:cNvPr id="43" name="矩形 42"/>
            <p:cNvSpPr/>
            <p:nvPr/>
          </p:nvSpPr>
          <p:spPr>
            <a:xfrm>
              <a:off x="2601586" y="4388140"/>
              <a:ext cx="1723549" cy="400110"/>
            </a:xfrm>
            <a:prstGeom prst="rect">
              <a:avLst/>
            </a:prstGeom>
          </p:spPr>
          <p:txBody>
            <a:bodyPr wrap="none">
              <a:spAutoFit/>
            </a:bodyPr>
            <a:lstStyle/>
            <a:p>
              <a:pPr algn="ctr">
                <a:defRPr/>
              </a:pPr>
              <a:r>
                <a:rPr lang="zh-CN" altLang="en-US" sz="2000" dirty="0">
                  <a:solidFill>
                    <a:schemeClr val="bg1"/>
                  </a:solidFill>
                  <a:latin typeface="胡晓波男神体" panose="02010600030101010101" pitchFamily="2" charset="-122"/>
                  <a:ea typeface="胡晓波男神体" panose="02010600030101010101" pitchFamily="2" charset="-122"/>
                </a:rPr>
                <a:t>标题文字添加</a:t>
              </a:r>
            </a:p>
          </p:txBody>
        </p:sp>
      </p:grpSp>
      <p:grpSp>
        <p:nvGrpSpPr>
          <p:cNvPr id="44" name="组合 43"/>
          <p:cNvGrpSpPr/>
          <p:nvPr/>
        </p:nvGrpSpPr>
        <p:grpSpPr>
          <a:xfrm>
            <a:off x="513689" y="325602"/>
            <a:ext cx="2803292" cy="634445"/>
            <a:chOff x="1528563" y="1789329"/>
            <a:chExt cx="3044375" cy="689007"/>
          </a:xfrm>
        </p:grpSpPr>
        <p:sp>
          <p:nvSpPr>
            <p:cNvPr id="45" name="椭圆 44"/>
            <p:cNvSpPr/>
            <p:nvPr/>
          </p:nvSpPr>
          <p:spPr>
            <a:xfrm>
              <a:off x="1542342" y="1789329"/>
              <a:ext cx="642904" cy="64290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46" name="文本框 45"/>
            <p:cNvSpPr txBox="1"/>
            <p:nvPr/>
          </p:nvSpPr>
          <p:spPr>
            <a:xfrm>
              <a:off x="1528563" y="1910725"/>
              <a:ext cx="670463" cy="400110"/>
            </a:xfrm>
            <a:prstGeom prst="rect">
              <a:avLst/>
            </a:prstGeom>
            <a:noFill/>
          </p:spPr>
          <p:txBody>
            <a:bodyPr wrap="square" rtlCol="0">
              <a:spAutoFit/>
            </a:bodyPr>
            <a:lstStyle/>
            <a:p>
              <a:pPr algn="ctr"/>
              <a:r>
                <a:rPr lang="en-US" altLang="zh-CN" dirty="0">
                  <a:solidFill>
                    <a:srgbClr val="FFAC41"/>
                  </a:solidFill>
                  <a:latin typeface="胡晓波男神体" panose="02010600030101010101" pitchFamily="2" charset="-122"/>
                  <a:ea typeface="胡晓波男神体" panose="02010600030101010101" pitchFamily="2" charset="-122"/>
                  <a:cs typeface="胡晓波男神体" panose="02010600030101010101" pitchFamily="2" charset="-122"/>
                </a:rPr>
                <a:t>02</a:t>
              </a:r>
              <a:endParaRPr lang="zh-CN" altLang="en-US" dirty="0">
                <a:solidFill>
                  <a:srgbClr val="FFAC4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47" name="文本框 46"/>
            <p:cNvSpPr txBox="1"/>
            <p:nvPr/>
          </p:nvSpPr>
          <p:spPr>
            <a:xfrm>
              <a:off x="2402299" y="1800618"/>
              <a:ext cx="1878526" cy="434519"/>
            </a:xfrm>
            <a:prstGeom prst="rect">
              <a:avLst/>
            </a:prstGeom>
            <a:noFill/>
          </p:spPr>
          <p:txBody>
            <a:bodyPr wrap="square" rtlCol="0">
              <a:spAutoFit/>
            </a:bodyPr>
            <a:lstStyle/>
            <a:p>
              <a:r>
                <a:rPr lang="zh-CN" altLang="en-US" sz="2000" dirty="0">
                  <a:solidFill>
                    <a:schemeClr val="bg1"/>
                  </a:solidFill>
                  <a:latin typeface="优设标题黑" panose="00000500000000000000" pitchFamily="2" charset="-122"/>
                  <a:ea typeface="优设标题黑" panose="00000500000000000000" pitchFamily="2" charset="-122"/>
                </a:rPr>
                <a:t>在此输入标题</a:t>
              </a:r>
            </a:p>
          </p:txBody>
        </p:sp>
        <p:sp>
          <p:nvSpPr>
            <p:cNvPr id="48" name="文本框 47"/>
            <p:cNvSpPr txBox="1"/>
            <p:nvPr/>
          </p:nvSpPr>
          <p:spPr>
            <a:xfrm>
              <a:off x="2418426" y="2224420"/>
              <a:ext cx="2154512" cy="253916"/>
            </a:xfrm>
            <a:prstGeom prst="rect">
              <a:avLst/>
            </a:prstGeom>
            <a:noFill/>
          </p:spPr>
          <p:txBody>
            <a:bodyPr wrap="square" rtlCol="0">
              <a:spAutoFit/>
            </a:bodyPr>
            <a:lstStyle/>
            <a:p>
              <a:pPr algn="dist"/>
              <a:r>
                <a:rPr lang="en-US" altLang="zh-CN" sz="9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SPORTS FITNESS</a:t>
              </a:r>
              <a:endParaRPr lang="zh-CN" altLang="en-US" sz="9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strVal val="#ppt_x"/>
                                          </p:val>
                                        </p:tav>
                                        <p:tav tm="100000">
                                          <p:val>
                                            <p:strVal val="#ppt_x"/>
                                          </p:val>
                                        </p:tav>
                                      </p:tavLst>
                                    </p:anim>
                                    <p:anim calcmode="lin" valueType="num">
                                      <p:cBhvr>
                                        <p:cTn id="15" dur="5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anim calcmode="lin" valueType="num">
                                      <p:cBhvr>
                                        <p:cTn id="20" dur="500" fill="hold"/>
                                        <p:tgtEl>
                                          <p:spTgt spid="32"/>
                                        </p:tgtEl>
                                        <p:attrNameLst>
                                          <p:attrName>ppt_x</p:attrName>
                                        </p:attrNameLst>
                                      </p:cBhvr>
                                      <p:tavLst>
                                        <p:tav tm="0">
                                          <p:val>
                                            <p:strVal val="#ppt_x"/>
                                          </p:val>
                                        </p:tav>
                                        <p:tav tm="100000">
                                          <p:val>
                                            <p:strVal val="#ppt_x"/>
                                          </p:val>
                                        </p:tav>
                                      </p:tavLst>
                                    </p:anim>
                                    <p:anim calcmode="lin" valueType="num">
                                      <p:cBhvr>
                                        <p:cTn id="21" dur="500" fill="hold"/>
                                        <p:tgtEl>
                                          <p:spTgt spid="3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strVal val="#ppt_x"/>
                                          </p:val>
                                        </p:tav>
                                        <p:tav tm="100000">
                                          <p:val>
                                            <p:strVal val="#ppt_x"/>
                                          </p:val>
                                        </p:tav>
                                      </p:tavLst>
                                    </p:anim>
                                    <p:anim calcmode="lin" valueType="num">
                                      <p:cBhvr>
                                        <p:cTn id="27" dur="5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anim calcmode="lin" valueType="num">
                                      <p:cBhvr>
                                        <p:cTn id="32" dur="500" fill="hold"/>
                                        <p:tgtEl>
                                          <p:spTgt spid="35"/>
                                        </p:tgtEl>
                                        <p:attrNameLst>
                                          <p:attrName>ppt_x</p:attrName>
                                        </p:attrNameLst>
                                      </p:cBhvr>
                                      <p:tavLst>
                                        <p:tav tm="0">
                                          <p:val>
                                            <p:strVal val="#ppt_x"/>
                                          </p:val>
                                        </p:tav>
                                        <p:tav tm="100000">
                                          <p:val>
                                            <p:strVal val="#ppt_x"/>
                                          </p:val>
                                        </p:tav>
                                      </p:tavLst>
                                    </p:anim>
                                    <p:anim calcmode="lin" valueType="num">
                                      <p:cBhvr>
                                        <p:cTn id="33" dur="5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anim calcmode="lin" valueType="num">
                                      <p:cBhvr>
                                        <p:cTn id="38" dur="500" fill="hold"/>
                                        <p:tgtEl>
                                          <p:spTgt spid="44"/>
                                        </p:tgtEl>
                                        <p:attrNameLst>
                                          <p:attrName>ppt_x</p:attrName>
                                        </p:attrNameLst>
                                      </p:cBhvr>
                                      <p:tavLst>
                                        <p:tav tm="0">
                                          <p:val>
                                            <p:strVal val="#ppt_x"/>
                                          </p:val>
                                        </p:tav>
                                        <p:tav tm="100000">
                                          <p:val>
                                            <p:strVal val="#ppt_x"/>
                                          </p:val>
                                        </p:tav>
                                      </p:tavLst>
                                    </p:anim>
                                    <p:anim calcmode="lin" valueType="num">
                                      <p:cBhvr>
                                        <p:cTn id="3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396071" y="2818570"/>
            <a:ext cx="9576730" cy="1879692"/>
            <a:chOff x="390963" y="3016944"/>
            <a:chExt cx="11586945" cy="2274251"/>
          </a:xfrm>
        </p:grpSpPr>
        <p:sp>
          <p:nvSpPr>
            <p:cNvPr id="8" name="Freeform 6"/>
            <p:cNvSpPr/>
            <p:nvPr/>
          </p:nvSpPr>
          <p:spPr bwMode="auto">
            <a:xfrm>
              <a:off x="2707931" y="3635232"/>
              <a:ext cx="2319068"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noFill/>
            <a:ln>
              <a:solidFill>
                <a:schemeClr val="bg1"/>
              </a:solidFill>
            </a:ln>
            <a:effectLst/>
          </p:spPr>
          <p:txBody>
            <a:bodyPr vert="horz" wrap="square" lIns="91439" tIns="45719" rIns="91439" bIns="4571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bg1"/>
                </a:solidFill>
                <a:effectLst/>
                <a:uLnTx/>
                <a:uFillTx/>
                <a:latin typeface="胡晓波男神体" panose="02010600030101010101" pitchFamily="2" charset="-122"/>
                <a:ea typeface="胡晓波男神体" panose="02010600030101010101" pitchFamily="2" charset="-122"/>
              </a:endParaRPr>
            </a:p>
          </p:txBody>
        </p:sp>
        <p:sp>
          <p:nvSpPr>
            <p:cNvPr id="9" name="Freeform 32"/>
            <p:cNvSpPr>
              <a:spLocks noEditPoints="1"/>
            </p:cNvSpPr>
            <p:nvPr/>
          </p:nvSpPr>
          <p:spPr bwMode="auto">
            <a:xfrm>
              <a:off x="3529694" y="3878964"/>
              <a:ext cx="675545" cy="552376"/>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chemeClr val="bg1"/>
            </a:solidFill>
            <a:ln w="9525">
              <a:noFill/>
              <a:round/>
            </a:ln>
          </p:spPr>
          <p:txBody>
            <a:bodyPr vert="horz" wrap="square" lIns="121917" tIns="60959" rIns="121917" bIns="6095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bg1"/>
                </a:solidFill>
                <a:effectLst/>
                <a:uLnTx/>
                <a:uFillTx/>
                <a:latin typeface="胡晓波男神体" panose="02010600030101010101" pitchFamily="2" charset="-122"/>
                <a:ea typeface="胡晓波男神体" panose="02010600030101010101" pitchFamily="2" charset="-122"/>
              </a:endParaRPr>
            </a:p>
          </p:txBody>
        </p:sp>
        <p:sp>
          <p:nvSpPr>
            <p:cNvPr id="10" name="Freeform 7"/>
            <p:cNvSpPr/>
            <p:nvPr/>
          </p:nvSpPr>
          <p:spPr bwMode="auto">
            <a:xfrm>
              <a:off x="5027001" y="3635232"/>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noFill/>
            <a:ln>
              <a:solidFill>
                <a:schemeClr val="bg1"/>
              </a:solidFill>
            </a:ln>
            <a:effectLst/>
          </p:spPr>
          <p:txBody>
            <a:bodyPr vert="horz" wrap="square" lIns="91439" tIns="45719" rIns="91439" bIns="4571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bg1"/>
                </a:solidFill>
                <a:effectLst/>
                <a:uLnTx/>
                <a:uFillTx/>
                <a:latin typeface="胡晓波男神体" panose="02010600030101010101" pitchFamily="2" charset="-122"/>
                <a:ea typeface="胡晓波男神体" panose="02010600030101010101" pitchFamily="2" charset="-122"/>
              </a:endParaRPr>
            </a:p>
          </p:txBody>
        </p:sp>
        <p:grpSp>
          <p:nvGrpSpPr>
            <p:cNvPr id="11" name="Group 77"/>
            <p:cNvGrpSpPr/>
            <p:nvPr/>
          </p:nvGrpSpPr>
          <p:grpSpPr>
            <a:xfrm>
              <a:off x="5869058" y="3905090"/>
              <a:ext cx="653147" cy="500124"/>
              <a:chOff x="5552261" y="1554043"/>
              <a:chExt cx="363359" cy="278229"/>
            </a:xfrm>
            <a:solidFill>
              <a:srgbClr val="0B2F6D"/>
            </a:solidFill>
          </p:grpSpPr>
          <p:sp>
            <p:nvSpPr>
              <p:cNvPr id="25"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solidFill>
                <a:srgbClr val="FFAC41"/>
              </a:solidFill>
              <a:ln w="9525">
                <a:noFill/>
                <a:round/>
              </a:ln>
            </p:spPr>
            <p:txBody>
              <a:bodyPr vert="horz" wrap="square" lIns="162560" tIns="81280" rIns="162560" bIns="8128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bg1"/>
                  </a:solidFill>
                  <a:effectLst/>
                  <a:uLnTx/>
                  <a:uFillTx/>
                  <a:latin typeface="胡晓波男神体" panose="02010600030101010101" pitchFamily="2" charset="-122"/>
                  <a:ea typeface="胡晓波男神体" panose="02010600030101010101" pitchFamily="2" charset="-122"/>
                </a:endParaRPr>
              </a:p>
            </p:txBody>
          </p:sp>
          <p:sp>
            <p:nvSpPr>
              <p:cNvPr id="26"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solidFill>
                <a:srgbClr val="FFAC41"/>
              </a:solidFill>
              <a:ln w="9525">
                <a:noFill/>
                <a:round/>
              </a:ln>
            </p:spPr>
            <p:txBody>
              <a:bodyPr vert="horz" wrap="square" lIns="162560" tIns="81280" rIns="162560" bIns="8128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bg1"/>
                  </a:solidFill>
                  <a:effectLst/>
                  <a:uLnTx/>
                  <a:uFillTx/>
                  <a:latin typeface="胡晓波男神体" panose="02010600030101010101" pitchFamily="2" charset="-122"/>
                  <a:ea typeface="胡晓波男神体" panose="02010600030101010101" pitchFamily="2" charset="-122"/>
                </a:endParaRPr>
              </a:p>
            </p:txBody>
          </p:sp>
          <p:sp>
            <p:nvSpPr>
              <p:cNvPr id="27" name="Rectangle 98"/>
              <p:cNvSpPr>
                <a:spLocks noChangeArrowheads="1"/>
              </p:cNvSpPr>
              <p:nvPr/>
            </p:nvSpPr>
            <p:spPr bwMode="auto">
              <a:xfrm>
                <a:off x="5710062" y="1715997"/>
                <a:ext cx="45679" cy="18688"/>
              </a:xfrm>
              <a:prstGeom prst="rect">
                <a:avLst/>
              </a:prstGeom>
              <a:solidFill>
                <a:srgbClr val="FFAC41"/>
              </a:solidFill>
              <a:ln w="9525">
                <a:noFill/>
                <a:miter lim="800000"/>
              </a:ln>
            </p:spPr>
            <p:txBody>
              <a:bodyPr vert="horz" wrap="square" lIns="162560" tIns="81280" rIns="162560" bIns="8128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bg1"/>
                  </a:solidFill>
                  <a:effectLst/>
                  <a:uLnTx/>
                  <a:uFillTx/>
                  <a:latin typeface="胡晓波男神体" panose="02010600030101010101" pitchFamily="2" charset="-122"/>
                  <a:ea typeface="胡晓波男神体" panose="02010600030101010101" pitchFamily="2" charset="-122"/>
                </a:endParaRPr>
              </a:p>
            </p:txBody>
          </p:sp>
        </p:grpSp>
        <p:sp>
          <p:nvSpPr>
            <p:cNvPr id="12" name="Freeform 8"/>
            <p:cNvSpPr/>
            <p:nvPr/>
          </p:nvSpPr>
          <p:spPr bwMode="auto">
            <a:xfrm>
              <a:off x="7343970" y="3635232"/>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noFill/>
            <a:ln>
              <a:solidFill>
                <a:schemeClr val="bg1"/>
              </a:solidFill>
            </a:ln>
            <a:effectLst/>
          </p:spPr>
          <p:txBody>
            <a:bodyPr vert="horz" wrap="square" lIns="91439" tIns="45719" rIns="91439" bIns="4571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bg1"/>
                </a:solidFill>
                <a:effectLst/>
                <a:uLnTx/>
                <a:uFillTx/>
                <a:latin typeface="胡晓波男神体" panose="02010600030101010101" pitchFamily="2" charset="-122"/>
                <a:ea typeface="胡晓波男神体" panose="02010600030101010101" pitchFamily="2" charset="-122"/>
              </a:endParaRPr>
            </a:p>
          </p:txBody>
        </p:sp>
        <p:sp>
          <p:nvSpPr>
            <p:cNvPr id="13" name="Freeform 104"/>
            <p:cNvSpPr>
              <a:spLocks noEditPoints="1"/>
            </p:cNvSpPr>
            <p:nvPr/>
          </p:nvSpPr>
          <p:spPr bwMode="auto">
            <a:xfrm>
              <a:off x="8213200" y="3841640"/>
              <a:ext cx="578504" cy="563577"/>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chemeClr val="bg1"/>
            </a:solidFill>
            <a:ln w="9525">
              <a:noFill/>
              <a:round/>
            </a:ln>
          </p:spPr>
          <p:txBody>
            <a:bodyPr vert="horz" wrap="square" lIns="121917" tIns="60959" rIns="121917" bIns="6095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bg1"/>
                </a:solidFill>
                <a:effectLst/>
                <a:uLnTx/>
                <a:uFillTx/>
                <a:latin typeface="胡晓波男神体" panose="02010600030101010101" pitchFamily="2" charset="-122"/>
                <a:ea typeface="胡晓波男神体" panose="02010600030101010101" pitchFamily="2" charset="-122"/>
              </a:endParaRPr>
            </a:p>
          </p:txBody>
        </p:sp>
        <p:sp>
          <p:nvSpPr>
            <p:cNvPr id="14" name="Freeform 5"/>
            <p:cNvSpPr/>
            <p:nvPr/>
          </p:nvSpPr>
          <p:spPr bwMode="auto">
            <a:xfrm>
              <a:off x="390963" y="3635232"/>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noFill/>
            <a:ln>
              <a:solidFill>
                <a:schemeClr val="bg1"/>
              </a:solidFill>
            </a:ln>
            <a:effectLst/>
          </p:spPr>
          <p:txBody>
            <a:bodyPr vert="horz" wrap="square" lIns="91439" tIns="45719" rIns="91439" bIns="45719"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bg1"/>
                </a:solidFill>
                <a:effectLst/>
                <a:uLnTx/>
                <a:uFillTx/>
                <a:latin typeface="胡晓波男神体" panose="02010600030101010101" pitchFamily="2" charset="-122"/>
                <a:ea typeface="胡晓波男神体" panose="02010600030101010101" pitchFamily="2" charset="-122"/>
              </a:endParaRPr>
            </a:p>
          </p:txBody>
        </p:sp>
        <p:grpSp>
          <p:nvGrpSpPr>
            <p:cNvPr id="15" name="Group 40"/>
            <p:cNvGrpSpPr/>
            <p:nvPr/>
          </p:nvGrpSpPr>
          <p:grpSpPr>
            <a:xfrm>
              <a:off x="1212724" y="3892024"/>
              <a:ext cx="684405" cy="539203"/>
              <a:chOff x="1058564" y="1781841"/>
              <a:chExt cx="649993" cy="512092"/>
            </a:xfrm>
            <a:solidFill>
              <a:srgbClr val="0B2F6D"/>
            </a:solidFill>
          </p:grpSpPr>
          <p:sp>
            <p:nvSpPr>
              <p:cNvPr id="23"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solidFill>
                <a:srgbClr val="FFAC41"/>
              </a:solid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bg1"/>
                  </a:solidFill>
                  <a:effectLst/>
                  <a:uLnTx/>
                  <a:uFillTx/>
                  <a:latin typeface="胡晓波男神体" panose="02010600030101010101" pitchFamily="2" charset="-122"/>
                  <a:ea typeface="胡晓波男神体" panose="02010600030101010101" pitchFamily="2" charset="-122"/>
                </a:endParaRPr>
              </a:p>
            </p:txBody>
          </p:sp>
          <p:sp>
            <p:nvSpPr>
              <p:cNvPr id="24"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solidFill>
                <a:srgbClr val="FFAC41"/>
              </a:solid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bg1"/>
                  </a:solidFill>
                  <a:effectLst/>
                  <a:uLnTx/>
                  <a:uFillTx/>
                  <a:latin typeface="胡晓波男神体" panose="02010600030101010101" pitchFamily="2" charset="-122"/>
                  <a:ea typeface="胡晓波男神体" panose="02010600030101010101" pitchFamily="2" charset="-122"/>
                </a:endParaRPr>
              </a:p>
            </p:txBody>
          </p:sp>
        </p:grpSp>
        <p:sp>
          <p:nvSpPr>
            <p:cNvPr id="16" name="Freeform 9"/>
            <p:cNvSpPr/>
            <p:nvPr/>
          </p:nvSpPr>
          <p:spPr bwMode="auto">
            <a:xfrm>
              <a:off x="9660939" y="3635232"/>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noFill/>
            <a:ln>
              <a:solidFill>
                <a:schemeClr val="bg1"/>
              </a:solidFill>
            </a:ln>
            <a:effectLst/>
          </p:spPr>
          <p:txBody>
            <a:bodyPr vert="horz" wrap="square" lIns="91439" tIns="45719" rIns="91439" bIns="4571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bg1"/>
                </a:solidFill>
                <a:effectLst/>
                <a:uLnTx/>
                <a:uFillTx/>
                <a:latin typeface="胡晓波男神体" panose="02010600030101010101" pitchFamily="2" charset="-122"/>
                <a:ea typeface="胡晓波男神体" panose="02010600030101010101" pitchFamily="2" charset="-122"/>
              </a:endParaRPr>
            </a:p>
          </p:txBody>
        </p:sp>
        <p:sp>
          <p:nvSpPr>
            <p:cNvPr id="17" name="Freeform 147"/>
            <p:cNvSpPr>
              <a:spLocks noEditPoints="1"/>
            </p:cNvSpPr>
            <p:nvPr/>
          </p:nvSpPr>
          <p:spPr bwMode="auto">
            <a:xfrm>
              <a:off x="10632760" y="3799750"/>
              <a:ext cx="373320" cy="589591"/>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FFAC41"/>
            </a:solidFill>
            <a:ln>
              <a:noFill/>
            </a:ln>
          </p:spPr>
          <p:txBody>
            <a:bodyPr vert="horz" wrap="square" lIns="91439" tIns="45719" rIns="91439" bIns="4571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胡晓波男神体" panose="02010600030101010101" pitchFamily="2" charset="-122"/>
                <a:ea typeface="胡晓波男神体" panose="02010600030101010101" pitchFamily="2" charset="-122"/>
              </a:endParaRPr>
            </a:p>
          </p:txBody>
        </p:sp>
        <p:cxnSp>
          <p:nvCxnSpPr>
            <p:cNvPr id="18" name="Straight Connector 44"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1453452" y="3016944"/>
              <a:ext cx="0" cy="546848"/>
            </a:xfrm>
            <a:prstGeom prst="line">
              <a:avLst/>
            </a:prstGeom>
            <a:ln w="28575">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47"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6092793" y="3016944"/>
              <a:ext cx="0" cy="546848"/>
            </a:xfrm>
            <a:prstGeom prst="line">
              <a:avLst/>
            </a:prstGeom>
            <a:ln w="28575">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48"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10732132" y="3016944"/>
              <a:ext cx="0" cy="546848"/>
            </a:xfrm>
            <a:prstGeom prst="line">
              <a:avLst/>
            </a:prstGeom>
            <a:ln w="28575">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4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3972536" y="4744347"/>
              <a:ext cx="0" cy="546848"/>
            </a:xfrm>
            <a:prstGeom prst="line">
              <a:avLst/>
            </a:prstGeom>
            <a:ln w="28575">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5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8660504" y="4744347"/>
              <a:ext cx="0" cy="546848"/>
            </a:xfrm>
            <a:prstGeom prst="line">
              <a:avLst/>
            </a:prstGeom>
            <a:ln w="28575">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3043700" y="5153358"/>
            <a:ext cx="2625156" cy="949823"/>
            <a:chOff x="732195" y="1856286"/>
            <a:chExt cx="2625156" cy="949823"/>
          </a:xfrm>
        </p:grpSpPr>
        <p:sp>
          <p:nvSpPr>
            <p:cNvPr id="29" name="矩形 47"/>
            <p:cNvSpPr>
              <a:spLocks noChangeArrowheads="1"/>
            </p:cNvSpPr>
            <p:nvPr/>
          </p:nvSpPr>
          <p:spPr bwMode="auto">
            <a:xfrm>
              <a:off x="732195" y="2253145"/>
              <a:ext cx="2625156" cy="55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lvl="0" algn="ctr" defTabSz="457200">
                <a:lnSpc>
                  <a:spcPct val="130000"/>
                </a:lnSpc>
                <a:spcBef>
                  <a:spcPts val="0"/>
                </a:spcBef>
                <a:buNone/>
              </a:pPr>
              <a:r>
                <a:rPr lang="zh-CN" altLang="en-US" sz="1200" dirty="0">
                  <a:solidFill>
                    <a:schemeClr val="bg1"/>
                  </a:solidFill>
                  <a:latin typeface="思源黑体 CN Light" panose="020B0300000000000000" pitchFamily="34" charset="-122"/>
                  <a:ea typeface="思源黑体 CN Light" panose="020B0300000000000000" pitchFamily="34" charset="-122"/>
                </a:rPr>
                <a:t>点击此处添加文本内容，如关键词</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a:p>
              <a:pPr lvl="0" algn="ctr" defTabSz="457200">
                <a:lnSpc>
                  <a:spcPct val="130000"/>
                </a:lnSpc>
                <a:spcBef>
                  <a:spcPts val="0"/>
                </a:spcBef>
                <a:buNone/>
              </a:pPr>
              <a:r>
                <a:rPr lang="zh-CN" altLang="en-US" sz="1200" dirty="0">
                  <a:solidFill>
                    <a:schemeClr val="bg1"/>
                  </a:solidFill>
                  <a:latin typeface="思源黑体 CN Light" panose="020B0300000000000000" pitchFamily="34" charset="-122"/>
                  <a:ea typeface="思源黑体 CN Light" panose="020B0300000000000000" pitchFamily="34" charset="-122"/>
                </a:rPr>
                <a:t>部分简单介绍等。</a:t>
              </a:r>
              <a:endParaRPr lang="zh-CN" altLang="zh-CN" sz="1200" dirty="0">
                <a:solidFill>
                  <a:schemeClr val="bg1"/>
                </a:solidFill>
                <a:latin typeface="思源黑体 CN Light" panose="020B0300000000000000" pitchFamily="34" charset="-122"/>
                <a:ea typeface="思源黑体 CN Light" panose="020B0300000000000000" pitchFamily="34" charset="-122"/>
              </a:endParaRPr>
            </a:p>
          </p:txBody>
        </p:sp>
        <p:sp>
          <p:nvSpPr>
            <p:cNvPr id="30" name="矩形 47"/>
            <p:cNvSpPr>
              <a:spLocks noChangeArrowheads="1"/>
            </p:cNvSpPr>
            <p:nvPr/>
          </p:nvSpPr>
          <p:spPr bwMode="auto">
            <a:xfrm>
              <a:off x="1127405" y="1856286"/>
              <a:ext cx="1834738"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lvl="0" algn="ctr">
                <a:buNone/>
              </a:pPr>
              <a:r>
                <a:rPr lang="zh-CN" altLang="en-US" sz="2000" dirty="0">
                  <a:solidFill>
                    <a:schemeClr val="bg1"/>
                  </a:solidFill>
                  <a:latin typeface="胡晓波男神体" panose="02010600030101010101" pitchFamily="2" charset="-122"/>
                  <a:ea typeface="胡晓波男神体" panose="02010600030101010101" pitchFamily="2" charset="-122"/>
                </a:rPr>
                <a:t>点击输入标题</a:t>
              </a:r>
            </a:p>
          </p:txBody>
        </p:sp>
      </p:grpSp>
      <p:grpSp>
        <p:nvGrpSpPr>
          <p:cNvPr id="31" name="组合 30"/>
          <p:cNvGrpSpPr/>
          <p:nvPr/>
        </p:nvGrpSpPr>
        <p:grpSpPr>
          <a:xfrm>
            <a:off x="961651" y="1601266"/>
            <a:ext cx="2625156" cy="949823"/>
            <a:chOff x="732195" y="1856286"/>
            <a:chExt cx="2625156" cy="949823"/>
          </a:xfrm>
        </p:grpSpPr>
        <p:sp>
          <p:nvSpPr>
            <p:cNvPr id="32" name="矩形 47"/>
            <p:cNvSpPr>
              <a:spLocks noChangeArrowheads="1"/>
            </p:cNvSpPr>
            <p:nvPr/>
          </p:nvSpPr>
          <p:spPr bwMode="auto">
            <a:xfrm>
              <a:off x="732195" y="2253145"/>
              <a:ext cx="2625156" cy="55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lvl="0" algn="ctr" defTabSz="457200">
                <a:lnSpc>
                  <a:spcPct val="130000"/>
                </a:lnSpc>
                <a:spcBef>
                  <a:spcPts val="0"/>
                </a:spcBef>
                <a:buNone/>
              </a:pPr>
              <a:r>
                <a:rPr lang="zh-CN" altLang="en-US" sz="1200" dirty="0">
                  <a:solidFill>
                    <a:schemeClr val="bg1"/>
                  </a:solidFill>
                  <a:latin typeface="思源黑体 CN Light" panose="020B0300000000000000" pitchFamily="34" charset="-122"/>
                  <a:ea typeface="思源黑体 CN Light" panose="020B0300000000000000" pitchFamily="34" charset="-122"/>
                </a:rPr>
                <a:t>点击此处添加文本内容，如关键词</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a:p>
              <a:pPr lvl="0" algn="ctr" defTabSz="457200">
                <a:lnSpc>
                  <a:spcPct val="130000"/>
                </a:lnSpc>
                <a:spcBef>
                  <a:spcPts val="0"/>
                </a:spcBef>
                <a:buNone/>
              </a:pPr>
              <a:r>
                <a:rPr lang="zh-CN" altLang="en-US" sz="1200" dirty="0">
                  <a:solidFill>
                    <a:schemeClr val="bg1"/>
                  </a:solidFill>
                  <a:latin typeface="思源黑体 CN Light" panose="020B0300000000000000" pitchFamily="34" charset="-122"/>
                  <a:ea typeface="思源黑体 CN Light" panose="020B0300000000000000" pitchFamily="34" charset="-122"/>
                </a:rPr>
                <a:t>部分简单介绍等。</a:t>
              </a:r>
              <a:endParaRPr lang="zh-CN" altLang="zh-CN" sz="1200" dirty="0">
                <a:solidFill>
                  <a:schemeClr val="bg1"/>
                </a:solidFill>
                <a:latin typeface="思源黑体 CN Light" panose="020B0300000000000000" pitchFamily="34" charset="-122"/>
                <a:ea typeface="思源黑体 CN Light" panose="020B0300000000000000" pitchFamily="34" charset="-122"/>
              </a:endParaRPr>
            </a:p>
          </p:txBody>
        </p:sp>
        <p:sp>
          <p:nvSpPr>
            <p:cNvPr id="33" name="矩形 47"/>
            <p:cNvSpPr>
              <a:spLocks noChangeArrowheads="1"/>
            </p:cNvSpPr>
            <p:nvPr/>
          </p:nvSpPr>
          <p:spPr bwMode="auto">
            <a:xfrm>
              <a:off x="1015621" y="1856286"/>
              <a:ext cx="2058306"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lvl="0" algn="ctr">
                <a:buNone/>
              </a:pPr>
              <a:r>
                <a:rPr lang="zh-CN" altLang="en-US" sz="2000" dirty="0">
                  <a:solidFill>
                    <a:srgbClr val="FFAC41"/>
                  </a:solidFill>
                  <a:latin typeface="胡晓波男神体" panose="02010600030101010101" pitchFamily="2" charset="-122"/>
                  <a:ea typeface="胡晓波男神体" panose="02010600030101010101" pitchFamily="2" charset="-122"/>
                </a:rPr>
                <a:t>点击输入标题</a:t>
              </a:r>
            </a:p>
          </p:txBody>
        </p:sp>
      </p:grpSp>
      <p:grpSp>
        <p:nvGrpSpPr>
          <p:cNvPr id="34" name="组合 33"/>
          <p:cNvGrpSpPr/>
          <p:nvPr/>
        </p:nvGrpSpPr>
        <p:grpSpPr>
          <a:xfrm>
            <a:off x="4845636" y="1601266"/>
            <a:ext cx="2625156" cy="949823"/>
            <a:chOff x="732195" y="1856286"/>
            <a:chExt cx="2625156" cy="949823"/>
          </a:xfrm>
        </p:grpSpPr>
        <p:sp>
          <p:nvSpPr>
            <p:cNvPr id="35" name="矩形 47"/>
            <p:cNvSpPr>
              <a:spLocks noChangeArrowheads="1"/>
            </p:cNvSpPr>
            <p:nvPr/>
          </p:nvSpPr>
          <p:spPr bwMode="auto">
            <a:xfrm>
              <a:off x="732195" y="2253145"/>
              <a:ext cx="2625156" cy="55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lvl="0" algn="ctr" defTabSz="457200">
                <a:lnSpc>
                  <a:spcPct val="130000"/>
                </a:lnSpc>
                <a:spcBef>
                  <a:spcPts val="0"/>
                </a:spcBef>
                <a:buNone/>
              </a:pPr>
              <a:r>
                <a:rPr lang="zh-CN" altLang="en-US" sz="1200" dirty="0">
                  <a:solidFill>
                    <a:schemeClr val="bg1"/>
                  </a:solidFill>
                  <a:latin typeface="思源黑体 CN Light" panose="020B0300000000000000" pitchFamily="34" charset="-122"/>
                  <a:ea typeface="思源黑体 CN Light" panose="020B0300000000000000" pitchFamily="34" charset="-122"/>
                </a:rPr>
                <a:t>点击此处添加文本内容，如关键词</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a:p>
              <a:pPr lvl="0" algn="ctr" defTabSz="457200">
                <a:lnSpc>
                  <a:spcPct val="130000"/>
                </a:lnSpc>
                <a:spcBef>
                  <a:spcPts val="0"/>
                </a:spcBef>
                <a:buNone/>
              </a:pPr>
              <a:r>
                <a:rPr lang="zh-CN" altLang="en-US" sz="1200" dirty="0">
                  <a:solidFill>
                    <a:schemeClr val="bg1"/>
                  </a:solidFill>
                  <a:latin typeface="思源黑体 CN Light" panose="020B0300000000000000" pitchFamily="34" charset="-122"/>
                  <a:ea typeface="思源黑体 CN Light" panose="020B0300000000000000" pitchFamily="34" charset="-122"/>
                </a:rPr>
                <a:t>部分简单介绍等。</a:t>
              </a:r>
              <a:endParaRPr lang="zh-CN" altLang="zh-CN" sz="1200" dirty="0">
                <a:solidFill>
                  <a:schemeClr val="bg1"/>
                </a:solidFill>
                <a:latin typeface="思源黑体 CN Light" panose="020B0300000000000000" pitchFamily="34" charset="-122"/>
                <a:ea typeface="思源黑体 CN Light" panose="020B0300000000000000" pitchFamily="34" charset="-122"/>
              </a:endParaRPr>
            </a:p>
          </p:txBody>
        </p:sp>
        <p:sp>
          <p:nvSpPr>
            <p:cNvPr id="36" name="矩形 47"/>
            <p:cNvSpPr>
              <a:spLocks noChangeArrowheads="1"/>
            </p:cNvSpPr>
            <p:nvPr/>
          </p:nvSpPr>
          <p:spPr bwMode="auto">
            <a:xfrm>
              <a:off x="1060185" y="1856286"/>
              <a:ext cx="1969178"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lvl="0" algn="ctr">
                <a:buNone/>
              </a:pPr>
              <a:r>
                <a:rPr lang="zh-CN" altLang="en-US" sz="2000" dirty="0">
                  <a:solidFill>
                    <a:srgbClr val="FFAC41"/>
                  </a:solidFill>
                  <a:latin typeface="胡晓波男神体" panose="02010600030101010101" pitchFamily="2" charset="-122"/>
                  <a:ea typeface="胡晓波男神体" panose="02010600030101010101" pitchFamily="2" charset="-122"/>
                </a:rPr>
                <a:t>点击输入标题</a:t>
              </a:r>
            </a:p>
          </p:txBody>
        </p:sp>
      </p:grpSp>
      <p:grpSp>
        <p:nvGrpSpPr>
          <p:cNvPr id="37" name="组合 36"/>
          <p:cNvGrpSpPr/>
          <p:nvPr/>
        </p:nvGrpSpPr>
        <p:grpSpPr>
          <a:xfrm>
            <a:off x="8548444" y="1601266"/>
            <a:ext cx="2625156" cy="949823"/>
            <a:chOff x="732195" y="1856286"/>
            <a:chExt cx="2625156" cy="949823"/>
          </a:xfrm>
        </p:grpSpPr>
        <p:sp>
          <p:nvSpPr>
            <p:cNvPr id="38" name="矩形 47"/>
            <p:cNvSpPr>
              <a:spLocks noChangeArrowheads="1"/>
            </p:cNvSpPr>
            <p:nvPr/>
          </p:nvSpPr>
          <p:spPr bwMode="auto">
            <a:xfrm>
              <a:off x="732195" y="2253145"/>
              <a:ext cx="2625156" cy="55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lvl="0" algn="ctr" defTabSz="457200">
                <a:lnSpc>
                  <a:spcPct val="130000"/>
                </a:lnSpc>
                <a:spcBef>
                  <a:spcPts val="0"/>
                </a:spcBef>
                <a:buNone/>
              </a:pPr>
              <a:r>
                <a:rPr lang="zh-CN" altLang="en-US" sz="1200" dirty="0">
                  <a:solidFill>
                    <a:schemeClr val="bg1"/>
                  </a:solidFill>
                  <a:latin typeface="思源黑体 CN Light" panose="020B0300000000000000" pitchFamily="34" charset="-122"/>
                  <a:ea typeface="思源黑体 CN Light" panose="020B0300000000000000" pitchFamily="34" charset="-122"/>
                </a:rPr>
                <a:t>点击此处添加文本内容，如关键词</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a:p>
              <a:pPr lvl="0" algn="ctr" defTabSz="457200">
                <a:lnSpc>
                  <a:spcPct val="130000"/>
                </a:lnSpc>
                <a:spcBef>
                  <a:spcPts val="0"/>
                </a:spcBef>
                <a:buNone/>
              </a:pPr>
              <a:r>
                <a:rPr lang="zh-CN" altLang="en-US" sz="1200" dirty="0">
                  <a:solidFill>
                    <a:schemeClr val="bg1"/>
                  </a:solidFill>
                  <a:latin typeface="思源黑体 CN Light" panose="020B0300000000000000" pitchFamily="34" charset="-122"/>
                  <a:ea typeface="思源黑体 CN Light" panose="020B0300000000000000" pitchFamily="34" charset="-122"/>
                </a:rPr>
                <a:t>部分简单介绍等。</a:t>
              </a:r>
              <a:endParaRPr lang="zh-CN" altLang="zh-CN" sz="1200" dirty="0">
                <a:solidFill>
                  <a:schemeClr val="bg1"/>
                </a:solidFill>
                <a:latin typeface="思源黑体 CN Light" panose="020B0300000000000000" pitchFamily="34" charset="-122"/>
                <a:ea typeface="思源黑体 CN Light" panose="020B0300000000000000" pitchFamily="34" charset="-122"/>
              </a:endParaRPr>
            </a:p>
          </p:txBody>
        </p:sp>
        <p:sp>
          <p:nvSpPr>
            <p:cNvPr id="39" name="矩形 47"/>
            <p:cNvSpPr>
              <a:spLocks noChangeArrowheads="1"/>
            </p:cNvSpPr>
            <p:nvPr/>
          </p:nvSpPr>
          <p:spPr bwMode="auto">
            <a:xfrm>
              <a:off x="1094921" y="1856286"/>
              <a:ext cx="1899706"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lvl="0" algn="ctr">
                <a:buNone/>
              </a:pPr>
              <a:r>
                <a:rPr lang="zh-CN" altLang="en-US" sz="2000" dirty="0">
                  <a:solidFill>
                    <a:srgbClr val="FFAC41"/>
                  </a:solidFill>
                  <a:latin typeface="胡晓波男神体" panose="02010600030101010101" pitchFamily="2" charset="-122"/>
                  <a:ea typeface="胡晓波男神体" panose="02010600030101010101" pitchFamily="2" charset="-122"/>
                </a:rPr>
                <a:t>点击输入标题</a:t>
              </a:r>
            </a:p>
          </p:txBody>
        </p:sp>
      </p:grpSp>
      <p:grpSp>
        <p:nvGrpSpPr>
          <p:cNvPr id="40" name="组合 39"/>
          <p:cNvGrpSpPr/>
          <p:nvPr/>
        </p:nvGrpSpPr>
        <p:grpSpPr>
          <a:xfrm>
            <a:off x="6918354" y="5153358"/>
            <a:ext cx="2625156" cy="949823"/>
            <a:chOff x="732195" y="1856286"/>
            <a:chExt cx="2625156" cy="949823"/>
          </a:xfrm>
        </p:grpSpPr>
        <p:sp>
          <p:nvSpPr>
            <p:cNvPr id="41" name="矩形 40"/>
            <p:cNvSpPr>
              <a:spLocks noChangeArrowheads="1"/>
            </p:cNvSpPr>
            <p:nvPr/>
          </p:nvSpPr>
          <p:spPr bwMode="auto">
            <a:xfrm>
              <a:off x="732195" y="2253145"/>
              <a:ext cx="2625156" cy="55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lvl="0" algn="ctr" defTabSz="457200">
                <a:lnSpc>
                  <a:spcPct val="130000"/>
                </a:lnSpc>
                <a:spcBef>
                  <a:spcPts val="0"/>
                </a:spcBef>
                <a:buNone/>
              </a:pPr>
              <a:r>
                <a:rPr lang="zh-CN" altLang="en-US" sz="1200" dirty="0">
                  <a:solidFill>
                    <a:schemeClr val="bg1"/>
                  </a:solidFill>
                  <a:latin typeface="思源黑体 CN Light" panose="020B0300000000000000" pitchFamily="34" charset="-122"/>
                  <a:ea typeface="思源黑体 CN Light" panose="020B0300000000000000" pitchFamily="34" charset="-122"/>
                </a:rPr>
                <a:t>点击此处添加文本内容，如关键词</a:t>
              </a:r>
              <a:endParaRPr lang="en-US" altLang="zh-CN" sz="1200" dirty="0">
                <a:solidFill>
                  <a:schemeClr val="bg1"/>
                </a:solidFill>
                <a:latin typeface="思源黑体 CN Light" panose="020B0300000000000000" pitchFamily="34" charset="-122"/>
                <a:ea typeface="思源黑体 CN Light" panose="020B0300000000000000" pitchFamily="34" charset="-122"/>
              </a:endParaRPr>
            </a:p>
            <a:p>
              <a:pPr lvl="0" algn="ctr" defTabSz="457200">
                <a:lnSpc>
                  <a:spcPct val="130000"/>
                </a:lnSpc>
                <a:spcBef>
                  <a:spcPts val="0"/>
                </a:spcBef>
                <a:buNone/>
              </a:pPr>
              <a:r>
                <a:rPr lang="zh-CN" altLang="en-US" sz="1200" dirty="0">
                  <a:solidFill>
                    <a:schemeClr val="bg1"/>
                  </a:solidFill>
                  <a:latin typeface="思源黑体 CN Light" panose="020B0300000000000000" pitchFamily="34" charset="-122"/>
                  <a:ea typeface="思源黑体 CN Light" panose="020B0300000000000000" pitchFamily="34" charset="-122"/>
                </a:rPr>
                <a:t>部分简单介绍等。</a:t>
              </a:r>
              <a:endParaRPr lang="zh-CN" altLang="zh-CN" sz="1200" dirty="0">
                <a:solidFill>
                  <a:schemeClr val="bg1"/>
                </a:solidFill>
                <a:latin typeface="思源黑体 CN Light" panose="020B0300000000000000" pitchFamily="34" charset="-122"/>
                <a:ea typeface="思源黑体 CN Light" panose="020B0300000000000000" pitchFamily="34" charset="-122"/>
              </a:endParaRPr>
            </a:p>
          </p:txBody>
        </p:sp>
        <p:sp>
          <p:nvSpPr>
            <p:cNvPr id="42" name="矩形 41"/>
            <p:cNvSpPr>
              <a:spLocks noChangeArrowheads="1"/>
            </p:cNvSpPr>
            <p:nvPr/>
          </p:nvSpPr>
          <p:spPr bwMode="auto">
            <a:xfrm>
              <a:off x="1127406" y="1856286"/>
              <a:ext cx="1834736"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lvl="0" algn="ctr">
                <a:buNone/>
              </a:pPr>
              <a:r>
                <a:rPr lang="zh-CN" altLang="en-US" sz="2000" dirty="0">
                  <a:solidFill>
                    <a:schemeClr val="bg1"/>
                  </a:solidFill>
                  <a:latin typeface="胡晓波男神体" panose="02010600030101010101" pitchFamily="2" charset="-122"/>
                  <a:ea typeface="胡晓波男神体" panose="02010600030101010101" pitchFamily="2" charset="-122"/>
                </a:rPr>
                <a:t>点击输入标题</a:t>
              </a:r>
            </a:p>
          </p:txBody>
        </p:sp>
      </p:grpSp>
      <p:grpSp>
        <p:nvGrpSpPr>
          <p:cNvPr id="43" name="组合 42"/>
          <p:cNvGrpSpPr/>
          <p:nvPr/>
        </p:nvGrpSpPr>
        <p:grpSpPr>
          <a:xfrm>
            <a:off x="513689" y="325602"/>
            <a:ext cx="2803292" cy="634445"/>
            <a:chOff x="1528563" y="1789329"/>
            <a:chExt cx="3044375" cy="689007"/>
          </a:xfrm>
        </p:grpSpPr>
        <p:sp>
          <p:nvSpPr>
            <p:cNvPr id="44" name="椭圆 43"/>
            <p:cNvSpPr/>
            <p:nvPr/>
          </p:nvSpPr>
          <p:spPr>
            <a:xfrm>
              <a:off x="1542342" y="1789329"/>
              <a:ext cx="642904" cy="64290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45" name="文本框 44"/>
            <p:cNvSpPr txBox="1"/>
            <p:nvPr/>
          </p:nvSpPr>
          <p:spPr>
            <a:xfrm>
              <a:off x="1528563" y="1910725"/>
              <a:ext cx="670463" cy="400110"/>
            </a:xfrm>
            <a:prstGeom prst="rect">
              <a:avLst/>
            </a:prstGeom>
            <a:noFill/>
          </p:spPr>
          <p:txBody>
            <a:bodyPr wrap="square" rtlCol="0">
              <a:spAutoFit/>
            </a:bodyPr>
            <a:lstStyle/>
            <a:p>
              <a:pPr algn="ctr"/>
              <a:r>
                <a:rPr lang="en-US" altLang="zh-CN" dirty="0">
                  <a:solidFill>
                    <a:srgbClr val="FFAC41"/>
                  </a:solidFill>
                  <a:latin typeface="胡晓波男神体" panose="02010600030101010101" pitchFamily="2" charset="-122"/>
                  <a:ea typeface="胡晓波男神体" panose="02010600030101010101" pitchFamily="2" charset="-122"/>
                  <a:cs typeface="胡晓波男神体" panose="02010600030101010101" pitchFamily="2" charset="-122"/>
                </a:rPr>
                <a:t>02</a:t>
              </a:r>
              <a:endParaRPr lang="zh-CN" altLang="en-US" dirty="0">
                <a:solidFill>
                  <a:srgbClr val="FFAC4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46" name="文本框 45"/>
            <p:cNvSpPr txBox="1"/>
            <p:nvPr/>
          </p:nvSpPr>
          <p:spPr>
            <a:xfrm>
              <a:off x="2402299" y="1800618"/>
              <a:ext cx="1878526" cy="434519"/>
            </a:xfrm>
            <a:prstGeom prst="rect">
              <a:avLst/>
            </a:prstGeom>
            <a:noFill/>
          </p:spPr>
          <p:txBody>
            <a:bodyPr wrap="square" rtlCol="0">
              <a:spAutoFit/>
            </a:bodyPr>
            <a:lstStyle/>
            <a:p>
              <a:r>
                <a:rPr lang="zh-CN" altLang="en-US" sz="2000" dirty="0">
                  <a:solidFill>
                    <a:schemeClr val="bg1"/>
                  </a:solidFill>
                  <a:latin typeface="优设标题黑" panose="00000500000000000000" pitchFamily="2" charset="-122"/>
                  <a:ea typeface="优设标题黑" panose="00000500000000000000" pitchFamily="2" charset="-122"/>
                </a:rPr>
                <a:t>在此输入标题</a:t>
              </a:r>
            </a:p>
          </p:txBody>
        </p:sp>
        <p:sp>
          <p:nvSpPr>
            <p:cNvPr id="47" name="文本框 46"/>
            <p:cNvSpPr txBox="1"/>
            <p:nvPr/>
          </p:nvSpPr>
          <p:spPr>
            <a:xfrm>
              <a:off x="2418426" y="2224420"/>
              <a:ext cx="2154512" cy="253916"/>
            </a:xfrm>
            <a:prstGeom prst="rect">
              <a:avLst/>
            </a:prstGeom>
            <a:noFill/>
          </p:spPr>
          <p:txBody>
            <a:bodyPr wrap="square" rtlCol="0">
              <a:spAutoFit/>
            </a:bodyPr>
            <a:lstStyle/>
            <a:p>
              <a:pPr algn="dist"/>
              <a:r>
                <a:rPr lang="en-US" altLang="zh-CN" sz="9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SPORTS FITNESS</a:t>
              </a:r>
              <a:endParaRPr lang="zh-CN" altLang="en-US" sz="9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anim calcmode="lin" valueType="num">
                                      <p:cBhvr>
                                        <p:cTn id="14" dur="500" fill="hold"/>
                                        <p:tgtEl>
                                          <p:spTgt spid="31"/>
                                        </p:tgtEl>
                                        <p:attrNameLst>
                                          <p:attrName>ppt_x</p:attrName>
                                        </p:attrNameLst>
                                      </p:cBhvr>
                                      <p:tavLst>
                                        <p:tav tm="0">
                                          <p:val>
                                            <p:strVal val="#ppt_x"/>
                                          </p:val>
                                        </p:tav>
                                        <p:tav tm="100000">
                                          <p:val>
                                            <p:strVal val="#ppt_x"/>
                                          </p:val>
                                        </p:tav>
                                      </p:tavLst>
                                    </p:anim>
                                    <p:anim calcmode="lin" valueType="num">
                                      <p:cBhvr>
                                        <p:cTn id="15" dur="5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strVal val="#ppt_x"/>
                                          </p:val>
                                        </p:tav>
                                        <p:tav tm="100000">
                                          <p:val>
                                            <p:strVal val="#ppt_x"/>
                                          </p:val>
                                        </p:tav>
                                      </p:tavLst>
                                    </p:anim>
                                    <p:anim calcmode="lin" valueType="num">
                                      <p:cBhvr>
                                        <p:cTn id="21" dur="500" fill="hold"/>
                                        <p:tgtEl>
                                          <p:spTgt spid="2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strVal val="#ppt_x"/>
                                          </p:val>
                                        </p:tav>
                                        <p:tav tm="100000">
                                          <p:val>
                                            <p:strVal val="#ppt_x"/>
                                          </p:val>
                                        </p:tav>
                                      </p:tavLst>
                                    </p:anim>
                                    <p:anim calcmode="lin" valueType="num">
                                      <p:cBhvr>
                                        <p:cTn id="27" dur="500" fill="hold"/>
                                        <p:tgtEl>
                                          <p:spTgt spid="3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anim calcmode="lin" valueType="num">
                                      <p:cBhvr>
                                        <p:cTn id="32" dur="500" fill="hold"/>
                                        <p:tgtEl>
                                          <p:spTgt spid="40"/>
                                        </p:tgtEl>
                                        <p:attrNameLst>
                                          <p:attrName>ppt_x</p:attrName>
                                        </p:attrNameLst>
                                      </p:cBhvr>
                                      <p:tavLst>
                                        <p:tav tm="0">
                                          <p:val>
                                            <p:strVal val="#ppt_x"/>
                                          </p:val>
                                        </p:tav>
                                        <p:tav tm="100000">
                                          <p:val>
                                            <p:strVal val="#ppt_x"/>
                                          </p:val>
                                        </p:tav>
                                      </p:tavLst>
                                    </p:anim>
                                    <p:anim calcmode="lin" valueType="num">
                                      <p:cBhvr>
                                        <p:cTn id="33" dur="500" fill="hold"/>
                                        <p:tgtEl>
                                          <p:spTgt spid="4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anim calcmode="lin" valueType="num">
                                      <p:cBhvr>
                                        <p:cTn id="38" dur="500" fill="hold"/>
                                        <p:tgtEl>
                                          <p:spTgt spid="37"/>
                                        </p:tgtEl>
                                        <p:attrNameLst>
                                          <p:attrName>ppt_x</p:attrName>
                                        </p:attrNameLst>
                                      </p:cBhvr>
                                      <p:tavLst>
                                        <p:tav tm="0">
                                          <p:val>
                                            <p:strVal val="#ppt_x"/>
                                          </p:val>
                                        </p:tav>
                                        <p:tav tm="100000">
                                          <p:val>
                                            <p:strVal val="#ppt_x"/>
                                          </p:val>
                                        </p:tav>
                                      </p:tavLst>
                                    </p:anim>
                                    <p:anim calcmode="lin" valueType="num">
                                      <p:cBhvr>
                                        <p:cTn id="39" dur="500" fill="hold"/>
                                        <p:tgtEl>
                                          <p:spTgt spid="37"/>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anim calcmode="lin" valueType="num">
                                      <p:cBhvr>
                                        <p:cTn id="44" dur="500" fill="hold"/>
                                        <p:tgtEl>
                                          <p:spTgt spid="43"/>
                                        </p:tgtEl>
                                        <p:attrNameLst>
                                          <p:attrName>ppt_x</p:attrName>
                                        </p:attrNameLst>
                                      </p:cBhvr>
                                      <p:tavLst>
                                        <p:tav tm="0">
                                          <p:val>
                                            <p:strVal val="#ppt_x"/>
                                          </p:val>
                                        </p:tav>
                                        <p:tav tm="100000">
                                          <p:val>
                                            <p:strVal val="#ppt_x"/>
                                          </p:val>
                                        </p:tav>
                                      </p:tavLst>
                                    </p:anim>
                                    <p:anim calcmode="lin" valueType="num">
                                      <p:cBhvr>
                                        <p:cTn id="45"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915</Words>
  <Application>Microsoft Office PowerPoint</Application>
  <PresentationFormat>宽屏</PresentationFormat>
  <Paragraphs>121</Paragraphs>
  <Slides>14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等线</vt:lpstr>
      <vt:lpstr>等线 Light</vt:lpstr>
      <vt:lpstr>胡晓波男神体</vt:lpstr>
      <vt:lpstr>思源黑体 CN Light</vt:lpstr>
      <vt:lpstr>优设标题黑</vt:lpstr>
      <vt:lpstr>Arial</vt:lpstr>
      <vt:lpstr>Segoe UI Symbol</vt:lpstr>
      <vt:lpstr>Wingdings</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12</cp:revision>
  <dcterms:created xsi:type="dcterms:W3CDTF">2020-03-22T14:52:00Z</dcterms:created>
  <dcterms:modified xsi:type="dcterms:W3CDTF">2021-01-04T13:58:04Z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